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58" r:id="rId4"/>
    <p:sldId id="271" r:id="rId5"/>
    <p:sldId id="259" r:id="rId6"/>
    <p:sldId id="260" r:id="rId7"/>
    <p:sldId id="264" r:id="rId8"/>
    <p:sldId id="265" r:id="rId9"/>
    <p:sldId id="266" r:id="rId10"/>
    <p:sldId id="267" r:id="rId11"/>
    <p:sldId id="268" r:id="rId12"/>
    <p:sldId id="269"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F43F56-22E8-7353-A58F-B302B1C203CE}" v="64" dt="2022-05-02T03:50:27.165"/>
    <p1510:client id="{58459938-A10F-18D3-1B84-27EEAE231814}" v="73" dt="2022-05-02T03:57:15.254"/>
    <p1510:client id="{B61040F3-F132-4B1D-AF6A-E5B75935CC32}" v="610" dt="2022-05-02T03:26:06.4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5/1/2022</a:t>
            </a:fld>
            <a:endParaRPr lang="en-US"/>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r>
              <a:rPr lang="en-US"/>
              <a:t>INFO 5100 | Dr. (Prof.) Kal Bugrara</a:t>
            </a:r>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232817332"/>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5/1/2022</a:t>
            </a:fld>
            <a:endParaRPr lang="en-US"/>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r>
              <a:rPr lang="en-US"/>
              <a:t>INFO 5100 | Dr. (Prof.) Kal Bugrara</a:t>
            </a:r>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28036427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5/1/2022</a:t>
            </a:fld>
            <a:endParaRPr lang="en-US"/>
          </a:p>
        </p:txBody>
      </p:sp>
      <p:sp>
        <p:nvSpPr>
          <p:cNvPr id="5" name="Footer Placeholder 4"/>
          <p:cNvSpPr>
            <a:spLocks noGrp="1"/>
          </p:cNvSpPr>
          <p:nvPr>
            <p:ph type="ftr" sz="quarter" idx="11"/>
          </p:nvPr>
        </p:nvSpPr>
        <p:spPr>
          <a:xfrm>
            <a:off x="2933699" y="6296615"/>
            <a:ext cx="5959577" cy="365125"/>
          </a:xfrm>
        </p:spPr>
        <p:txBody>
          <a:bodyPr/>
          <a:lstStyle/>
          <a:p>
            <a:r>
              <a:rPr lang="en-US"/>
              <a:t>INFO 5100 | Dr. (Prof.) Kal Bugrara</a:t>
            </a:r>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1063663"/>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5/1/2022</a:t>
            </a:fld>
            <a:endParaRPr lang="en-US"/>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r>
              <a:rPr lang="en-US"/>
              <a:t>INFO 5100 | Dr. (Prof.) Kal Bugrara</a:t>
            </a:r>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1480534827"/>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r>
              <a:rPr lang="en-US"/>
              <a:t>INFO 5100 | Dr. (Prof.) Kal Bugrara</a:t>
            </a:r>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5/1/2022</a:t>
            </a:fld>
            <a:endParaRPr lang="en-US"/>
          </a:p>
        </p:txBody>
      </p:sp>
    </p:spTree>
    <p:extLst>
      <p:ext uri="{BB962C8B-B14F-4D97-AF65-F5344CB8AC3E}">
        <p14:creationId xmlns:p14="http://schemas.microsoft.com/office/powerpoint/2010/main" val="276375724"/>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5/1/2022</a:t>
            </a:fld>
            <a:endParaRPr lang="en-US"/>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r>
              <a:rPr lang="en-US"/>
              <a:t>INFO 5100 | Dr. (Prof.) Kal Bugrara</a:t>
            </a:r>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116935564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5/1/2022</a:t>
            </a:fld>
            <a:endParaRPr lang="en-US"/>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r>
              <a:rPr lang="en-US"/>
              <a:t>INFO 5100 | Dr. (Prof.) Kal Bugrara</a:t>
            </a:r>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8576465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5/1/2022</a:t>
            </a:fld>
            <a:endParaRPr lang="en-US"/>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r>
              <a:rPr lang="en-US"/>
              <a:t>INFO 5100 | Dr. (Prof.) Kal Bugrara</a:t>
            </a:r>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2655197026"/>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5/1/2022</a:t>
            </a:fld>
            <a:endParaRPr lang="en-US"/>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r>
              <a:rPr lang="en-US"/>
              <a:t>INFO 5100 | Dr. (Prof.) Kal Bugrara</a:t>
            </a:r>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305557954"/>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5/1/2022</a:t>
            </a:fld>
            <a:endParaRPr lang="en-US"/>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r>
              <a:rPr lang="en-US"/>
              <a:t>INFO 5100 | Dr. (Prof.) Kal Bugrara</a:t>
            </a:r>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230841346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5/1/2022</a:t>
            </a:fld>
            <a:endParaRPr lang="en-US"/>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r>
              <a:rPr lang="en-US"/>
              <a:t>INFO 5100 | Dr. (Prof.) Kal Bugrara</a:t>
            </a:r>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3195464615"/>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5/1/2022</a:t>
            </a:fld>
            <a:endParaRPr lang="en-US"/>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r>
              <a:rPr lang="en-US"/>
              <a:t>INFO 5100 | Dr. (Prof.) Kal Bugrara</a:t>
            </a:r>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30466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67" r:id="rId6"/>
    <p:sldLayoutId id="2147483763" r:id="rId7"/>
    <p:sldLayoutId id="2147483764" r:id="rId8"/>
    <p:sldLayoutId id="2147483765" r:id="rId9"/>
    <p:sldLayoutId id="2147483766" r:id="rId10"/>
    <p:sldLayoutId id="2147483768" r:id="rId11"/>
  </p:sldLayoutIdLst>
  <p:hf hd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3D5FBB81-B61B-416A-8F5D-A8DDF625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A8025881-2C32-D911-2904-CD727E270BFE}"/>
              </a:ext>
            </a:extLst>
          </p:cNvPr>
          <p:cNvPicPr>
            <a:picLocks noChangeAspect="1"/>
          </p:cNvPicPr>
          <p:nvPr/>
        </p:nvPicPr>
        <p:blipFill rotWithShape="1">
          <a:blip r:embed="rId2"/>
          <a:srcRect l="7283" r="20530" b="-1"/>
          <a:stretch/>
        </p:blipFill>
        <p:spPr>
          <a:xfrm>
            <a:off x="4691118" y="1"/>
            <a:ext cx="7500882" cy="6857999"/>
          </a:xfrm>
          <a:custGeom>
            <a:avLst/>
            <a:gdLst/>
            <a:ahLst/>
            <a:cxnLst/>
            <a:rect l="l" t="t" r="r" b="b"/>
            <a:pathLst>
              <a:path w="7500882" h="6857999">
                <a:moveTo>
                  <a:pt x="898230" y="0"/>
                </a:moveTo>
                <a:lnTo>
                  <a:pt x="7500882" y="0"/>
                </a:lnTo>
                <a:lnTo>
                  <a:pt x="7500882" y="6857999"/>
                </a:lnTo>
                <a:lnTo>
                  <a:pt x="0" y="6857999"/>
                </a:lnTo>
                <a:lnTo>
                  <a:pt x="114106" y="6780598"/>
                </a:lnTo>
                <a:cubicBezTo>
                  <a:pt x="291579" y="6653107"/>
                  <a:pt x="465794" y="6515396"/>
                  <a:pt x="641619" y="6374813"/>
                </a:cubicBezTo>
                <a:cubicBezTo>
                  <a:pt x="1607125" y="5602838"/>
                  <a:pt x="2555378" y="4969130"/>
                  <a:pt x="2555378" y="3621655"/>
                </a:cubicBezTo>
                <a:cubicBezTo>
                  <a:pt x="2555378" y="2093191"/>
                  <a:pt x="1969579" y="754640"/>
                  <a:pt x="920818" y="14996"/>
                </a:cubicBezTo>
                <a:close/>
              </a:path>
            </a:pathLst>
          </a:custGeom>
        </p:spPr>
      </p:pic>
      <p:sp>
        <p:nvSpPr>
          <p:cNvPr id="24" name="Freeform: Shape 23">
            <a:extLst>
              <a:ext uri="{FF2B5EF4-FFF2-40B4-BE49-F238E27FC236}">
                <a16:creationId xmlns:a16="http://schemas.microsoft.com/office/drawing/2014/main" id="{40C0D7D4-D83D-4C58-87D1-955F0A917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6051" cy="6858000"/>
          </a:xfrm>
          <a:custGeom>
            <a:avLst/>
            <a:gdLst>
              <a:gd name="connsiteX0" fmla="*/ 0 w 7476051"/>
              <a:gd name="connsiteY0" fmla="*/ 0 h 6858000"/>
              <a:gd name="connsiteX1" fmla="*/ 5853028 w 7476051"/>
              <a:gd name="connsiteY1" fmla="*/ 0 h 6858000"/>
              <a:gd name="connsiteX2" fmla="*/ 5875152 w 7476051"/>
              <a:gd name="connsiteY2" fmla="*/ 14997 h 6858000"/>
              <a:gd name="connsiteX3" fmla="*/ 7476051 w 7476051"/>
              <a:gd name="connsiteY3" fmla="*/ 3621656 h 6858000"/>
              <a:gd name="connsiteX4" fmla="*/ 5601702 w 7476051"/>
              <a:gd name="connsiteY4" fmla="*/ 6374814 h 6858000"/>
              <a:gd name="connsiteX5" fmla="*/ 5085053 w 7476051"/>
              <a:gd name="connsiteY5" fmla="*/ 6780599 h 6858000"/>
              <a:gd name="connsiteX6" fmla="*/ 4973297 w 7476051"/>
              <a:gd name="connsiteY6" fmla="*/ 6858000 h 6858000"/>
              <a:gd name="connsiteX7" fmla="*/ 0 w 747605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051" h="6858000">
                <a:moveTo>
                  <a:pt x="0" y="0"/>
                </a:moveTo>
                <a:lnTo>
                  <a:pt x="5853028" y="0"/>
                </a:lnTo>
                <a:lnTo>
                  <a:pt x="5875152" y="14997"/>
                </a:lnTo>
                <a:cubicBezTo>
                  <a:pt x="6902315" y="754641"/>
                  <a:pt x="7476051" y="2093192"/>
                  <a:pt x="7476051" y="3621656"/>
                </a:cubicBezTo>
                <a:cubicBezTo>
                  <a:pt x="7476051" y="4969131"/>
                  <a:pt x="6547326" y="5602839"/>
                  <a:pt x="5601702" y="6374814"/>
                </a:cubicBezTo>
                <a:cubicBezTo>
                  <a:pt x="5429499" y="6515397"/>
                  <a:pt x="5258871" y="6653108"/>
                  <a:pt x="5085053" y="6780599"/>
                </a:cubicBezTo>
                <a:lnTo>
                  <a:pt x="4973297"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6" name="Freeform: Shape 25">
            <a:extLst>
              <a:ext uri="{FF2B5EF4-FFF2-40B4-BE49-F238E27FC236}">
                <a16:creationId xmlns:a16="http://schemas.microsoft.com/office/drawing/2014/main" id="{0BA56A81-C9DD-4EBA-9E13-32FFB51CF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307402" cy="6858000"/>
          </a:xfrm>
          <a:custGeom>
            <a:avLst/>
            <a:gdLst>
              <a:gd name="connsiteX0" fmla="*/ 0 w 7097265"/>
              <a:gd name="connsiteY0" fmla="*/ 0 h 6858000"/>
              <a:gd name="connsiteX1" fmla="*/ 5474242 w 7097265"/>
              <a:gd name="connsiteY1" fmla="*/ 0 h 6858000"/>
              <a:gd name="connsiteX2" fmla="*/ 5496366 w 7097265"/>
              <a:gd name="connsiteY2" fmla="*/ 14997 h 6858000"/>
              <a:gd name="connsiteX3" fmla="*/ 7097265 w 7097265"/>
              <a:gd name="connsiteY3" fmla="*/ 3621656 h 6858000"/>
              <a:gd name="connsiteX4" fmla="*/ 5222916 w 7097265"/>
              <a:gd name="connsiteY4" fmla="*/ 6374814 h 6858000"/>
              <a:gd name="connsiteX5" fmla="*/ 4706267 w 7097265"/>
              <a:gd name="connsiteY5" fmla="*/ 6780599 h 6858000"/>
              <a:gd name="connsiteX6" fmla="*/ 4594511 w 7097265"/>
              <a:gd name="connsiteY6" fmla="*/ 6858000 h 6858000"/>
              <a:gd name="connsiteX7" fmla="*/ 0 w 7097265"/>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97265" h="6858000">
                <a:moveTo>
                  <a:pt x="0" y="0"/>
                </a:moveTo>
                <a:lnTo>
                  <a:pt x="5474242" y="0"/>
                </a:lnTo>
                <a:lnTo>
                  <a:pt x="5496366" y="14997"/>
                </a:lnTo>
                <a:cubicBezTo>
                  <a:pt x="6523529" y="754641"/>
                  <a:pt x="7097265" y="2093192"/>
                  <a:pt x="7097265" y="3621656"/>
                </a:cubicBezTo>
                <a:cubicBezTo>
                  <a:pt x="7097265" y="4969131"/>
                  <a:pt x="6168540" y="5602839"/>
                  <a:pt x="5222916" y="6374814"/>
                </a:cubicBezTo>
                <a:cubicBezTo>
                  <a:pt x="5050713" y="6515397"/>
                  <a:pt x="4880085" y="6653108"/>
                  <a:pt x="4706267" y="6780599"/>
                </a:cubicBezTo>
                <a:lnTo>
                  <a:pt x="4594511"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8" name="Freeform: Shape 27">
            <a:extLst>
              <a:ext uri="{FF2B5EF4-FFF2-40B4-BE49-F238E27FC236}">
                <a16:creationId xmlns:a16="http://schemas.microsoft.com/office/drawing/2014/main" id="{15F9A324-404E-4C5D-AFF0-C5D0D841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9034" y="-1"/>
            <a:ext cx="2535264" cy="6858001"/>
          </a:xfrm>
          <a:custGeom>
            <a:avLst/>
            <a:gdLst>
              <a:gd name="connsiteX0" fmla="*/ 1218585 w 2535264"/>
              <a:gd name="connsiteY0" fmla="*/ 0 h 6858001"/>
              <a:gd name="connsiteX1" fmla="*/ 1236561 w 2535264"/>
              <a:gd name="connsiteY1" fmla="*/ 0 h 6858001"/>
              <a:gd name="connsiteX2" fmla="*/ 1264452 w 2535264"/>
              <a:gd name="connsiteY2" fmla="*/ 24550 h 6858001"/>
              <a:gd name="connsiteX3" fmla="*/ 2528121 w 2535264"/>
              <a:gd name="connsiteY3" fmla="*/ 3710502 h 6858001"/>
              <a:gd name="connsiteX4" fmla="*/ 492890 w 2535264"/>
              <a:gd name="connsiteY4" fmla="*/ 6507511 h 6858001"/>
              <a:gd name="connsiteX5" fmla="*/ 221418 w 2535264"/>
              <a:gd name="connsiteY5" fmla="*/ 6713387 h 6858001"/>
              <a:gd name="connsiteX6" fmla="*/ 20100 w 2535264"/>
              <a:gd name="connsiteY6" fmla="*/ 6858001 h 6858001"/>
              <a:gd name="connsiteX7" fmla="*/ 0 w 2535264"/>
              <a:gd name="connsiteY7" fmla="*/ 6858001 h 6858001"/>
              <a:gd name="connsiteX8" fmla="*/ 202488 w 2535264"/>
              <a:gd name="connsiteY8" fmla="*/ 6712547 h 6858001"/>
              <a:gd name="connsiteX9" fmla="*/ 473961 w 2535264"/>
              <a:gd name="connsiteY9" fmla="*/ 6506670 h 6858001"/>
              <a:gd name="connsiteX10" fmla="*/ 2509192 w 2535264"/>
              <a:gd name="connsiteY10" fmla="*/ 3709662 h 6858001"/>
              <a:gd name="connsiteX11" fmla="*/ 1245521 w 2535264"/>
              <a:gd name="connsiteY11" fmla="*/ 2370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5264" h="6858001">
                <a:moveTo>
                  <a:pt x="1218585" y="0"/>
                </a:moveTo>
                <a:lnTo>
                  <a:pt x="1236561" y="0"/>
                </a:lnTo>
                <a:lnTo>
                  <a:pt x="1264452" y="24550"/>
                </a:lnTo>
                <a:cubicBezTo>
                  <a:pt x="2149109" y="863108"/>
                  <a:pt x="2598329" y="2210814"/>
                  <a:pt x="2528121" y="3710502"/>
                </a:cubicBezTo>
                <a:cubicBezTo>
                  <a:pt x="2462100" y="5120751"/>
                  <a:pt x="1489450" y="5742158"/>
                  <a:pt x="492890" y="6507511"/>
                </a:cubicBezTo>
                <a:cubicBezTo>
                  <a:pt x="402151" y="6577199"/>
                  <a:pt x="311847" y="6646154"/>
                  <a:pt x="221418" y="6713387"/>
                </a:cubicBezTo>
                <a:lnTo>
                  <a:pt x="20100" y="6858001"/>
                </a:lnTo>
                <a:lnTo>
                  <a:pt x="0" y="6858001"/>
                </a:lnTo>
                <a:lnTo>
                  <a:pt x="202488" y="6712547"/>
                </a:lnTo>
                <a:cubicBezTo>
                  <a:pt x="292917" y="6645314"/>
                  <a:pt x="383222" y="6576359"/>
                  <a:pt x="473961" y="6506670"/>
                </a:cubicBezTo>
                <a:cubicBezTo>
                  <a:pt x="1470520" y="5741317"/>
                  <a:pt x="2443170" y="5119911"/>
                  <a:pt x="2509192" y="3709662"/>
                </a:cubicBezTo>
                <a:cubicBezTo>
                  <a:pt x="2579400" y="2209973"/>
                  <a:pt x="2130178" y="862268"/>
                  <a:pt x="1245521" y="2370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p:cNvSpPr>
            <a:spLocks noGrp="1"/>
          </p:cNvSpPr>
          <p:nvPr>
            <p:ph type="ctrTitle"/>
          </p:nvPr>
        </p:nvSpPr>
        <p:spPr>
          <a:xfrm>
            <a:off x="1006895" y="687328"/>
            <a:ext cx="5297958" cy="2884869"/>
          </a:xfrm>
        </p:spPr>
        <p:txBody>
          <a:bodyPr vert="horz" lIns="109728" tIns="109728" rIns="109728" bIns="91440" rtlCol="0" anchor="b">
            <a:noAutofit/>
          </a:bodyPr>
          <a:lstStyle/>
          <a:p>
            <a:pPr>
              <a:lnSpc>
                <a:spcPct val="130000"/>
              </a:lnSpc>
            </a:pPr>
            <a:r>
              <a:rPr lang="en-US" sz="4400">
                <a:solidFill>
                  <a:schemeClr val="tx2">
                    <a:lumMod val="75000"/>
                  </a:schemeClr>
                </a:solidFill>
                <a:latin typeface="Times New Roman"/>
                <a:cs typeface="Times New Roman"/>
              </a:rPr>
              <a:t>Medical University </a:t>
            </a:r>
            <a:br>
              <a:rPr lang="en-US" sz="4400">
                <a:solidFill>
                  <a:schemeClr val="tx2">
                    <a:lumMod val="75000"/>
                  </a:schemeClr>
                </a:solidFill>
                <a:latin typeface="Times New Roman"/>
                <a:cs typeface="Times New Roman"/>
              </a:rPr>
            </a:br>
            <a:r>
              <a:rPr lang="en-US" sz="4400">
                <a:solidFill>
                  <a:schemeClr val="tx2">
                    <a:lumMod val="75000"/>
                  </a:schemeClr>
                </a:solidFill>
                <a:latin typeface="Times New Roman"/>
                <a:cs typeface="Times New Roman"/>
              </a:rPr>
              <a:t>Management </a:t>
            </a:r>
            <a:br>
              <a:rPr lang="en-US" sz="4400">
                <a:solidFill>
                  <a:schemeClr val="tx2">
                    <a:lumMod val="75000"/>
                  </a:schemeClr>
                </a:solidFill>
                <a:latin typeface="Times New Roman"/>
                <a:cs typeface="Times New Roman"/>
              </a:rPr>
            </a:br>
            <a:r>
              <a:rPr lang="en-US" sz="4400">
                <a:solidFill>
                  <a:schemeClr val="tx2">
                    <a:lumMod val="75000"/>
                  </a:schemeClr>
                </a:solidFill>
                <a:latin typeface="Times New Roman"/>
                <a:cs typeface="Times New Roman"/>
              </a:rPr>
              <a:t>System</a:t>
            </a:r>
          </a:p>
        </p:txBody>
      </p:sp>
      <p:sp>
        <p:nvSpPr>
          <p:cNvPr id="3" name="Subtitle 2"/>
          <p:cNvSpPr>
            <a:spLocks noGrp="1"/>
          </p:cNvSpPr>
          <p:nvPr>
            <p:ph type="subTitle" idx="1"/>
          </p:nvPr>
        </p:nvSpPr>
        <p:spPr>
          <a:xfrm>
            <a:off x="647462" y="3825778"/>
            <a:ext cx="6489960" cy="2572950"/>
          </a:xfrm>
        </p:spPr>
        <p:txBody>
          <a:bodyPr vert="horz" lIns="109728" tIns="109728" rIns="109728" bIns="91440" rtlCol="0">
            <a:normAutofit/>
          </a:bodyPr>
          <a:lstStyle/>
          <a:p>
            <a:pPr indent="-228600">
              <a:lnSpc>
                <a:spcPct val="140000"/>
              </a:lnSpc>
              <a:buFont typeface="Corbel" panose="020B0503020204020204" pitchFamily="34" charset="0"/>
              <a:buChar char="•"/>
            </a:pPr>
            <a:endParaRPr lang="en-US" sz="2000">
              <a:solidFill>
                <a:schemeClr val="tx1">
                  <a:lumMod val="75000"/>
                  <a:lumOff val="25000"/>
                </a:schemeClr>
              </a:solidFill>
              <a:ea typeface="Meiryo"/>
            </a:endParaRPr>
          </a:p>
          <a:p>
            <a:pPr indent="-228600">
              <a:lnSpc>
                <a:spcPct val="140000"/>
              </a:lnSpc>
              <a:buFont typeface="Corbel" panose="020B0503020204020204" pitchFamily="34" charset="0"/>
              <a:buChar char="•"/>
            </a:pPr>
            <a:r>
              <a:rPr lang="en-US" sz="2000">
                <a:solidFill>
                  <a:schemeClr val="tx1">
                    <a:lumMod val="75000"/>
                    <a:lumOff val="25000"/>
                  </a:schemeClr>
                </a:solidFill>
              </a:rPr>
              <a:t>Vrushank Hiremath – 002926888</a:t>
            </a:r>
            <a:endParaRPr lang="en-US" sz="2000">
              <a:solidFill>
                <a:schemeClr val="tx1">
                  <a:lumMod val="75000"/>
                  <a:lumOff val="25000"/>
                </a:schemeClr>
              </a:solidFill>
              <a:ea typeface="Meiryo"/>
            </a:endParaRPr>
          </a:p>
          <a:p>
            <a:pPr indent="-228600">
              <a:lnSpc>
                <a:spcPct val="140000"/>
              </a:lnSpc>
              <a:buFont typeface="Corbel" panose="020B0503020204020204" pitchFamily="34" charset="0"/>
              <a:buChar char="•"/>
            </a:pPr>
            <a:r>
              <a:rPr lang="en-US" sz="2000">
                <a:solidFill>
                  <a:schemeClr val="tx1">
                    <a:lumMod val="75000"/>
                    <a:lumOff val="25000"/>
                  </a:schemeClr>
                </a:solidFill>
              </a:rPr>
              <a:t>Sai Sumana Puppala – 02</a:t>
            </a:r>
            <a:r>
              <a:rPr lang="en-US" sz="2000">
                <a:solidFill>
                  <a:srgbClr val="262626"/>
                </a:solidFill>
              </a:rPr>
              <a:t>925158</a:t>
            </a:r>
            <a:endParaRPr lang="en-US" sz="2000">
              <a:solidFill>
                <a:schemeClr val="tx1">
                  <a:lumMod val="75000"/>
                  <a:lumOff val="25000"/>
                </a:schemeClr>
              </a:solidFill>
              <a:ea typeface="Meiryo"/>
            </a:endParaRPr>
          </a:p>
          <a:p>
            <a:pPr indent="-228600">
              <a:lnSpc>
                <a:spcPct val="140000"/>
              </a:lnSpc>
              <a:buFont typeface="Corbel" panose="020B0503020204020204" pitchFamily="34" charset="0"/>
              <a:buChar char="•"/>
            </a:pPr>
            <a:r>
              <a:rPr lang="en-US" sz="2000">
                <a:solidFill>
                  <a:schemeClr val="tx1">
                    <a:lumMod val="75000"/>
                    <a:lumOff val="25000"/>
                  </a:schemeClr>
                </a:solidFill>
              </a:rPr>
              <a:t>Kavyashree Upendra – 002921251</a:t>
            </a:r>
            <a:endParaRPr lang="en-US" sz="2000">
              <a:solidFill>
                <a:schemeClr val="tx1">
                  <a:lumMod val="75000"/>
                  <a:lumOff val="25000"/>
                </a:schemeClr>
              </a:solidFill>
              <a:ea typeface="Meiryo"/>
            </a:endParaRPr>
          </a:p>
          <a:p>
            <a:pPr indent="-228600">
              <a:lnSpc>
                <a:spcPct val="140000"/>
              </a:lnSpc>
              <a:buFont typeface="Corbel" panose="020B0503020204020204" pitchFamily="34" charset="0"/>
              <a:buChar char="•"/>
            </a:pPr>
            <a:endParaRPr lang="en-US" sz="2000">
              <a:solidFill>
                <a:schemeClr val="tx1">
                  <a:lumMod val="75000"/>
                  <a:lumOff val="25000"/>
                </a:schemeClr>
              </a:solidFill>
              <a:ea typeface="Meiryo"/>
            </a:endParaRPr>
          </a:p>
          <a:p>
            <a:pPr>
              <a:lnSpc>
                <a:spcPct val="140000"/>
              </a:lnSpc>
            </a:pPr>
            <a:endParaRPr lang="en-US" sz="2000">
              <a:solidFill>
                <a:schemeClr val="tx1">
                  <a:lumMod val="75000"/>
                  <a:lumOff val="25000"/>
                </a:schemeClr>
              </a:solidFill>
              <a:ea typeface="Meiryo"/>
            </a:endParaRPr>
          </a:p>
        </p:txBody>
      </p:sp>
      <p:sp>
        <p:nvSpPr>
          <p:cNvPr id="7" name="Slide Number Placeholder 6">
            <a:extLst>
              <a:ext uri="{FF2B5EF4-FFF2-40B4-BE49-F238E27FC236}">
                <a16:creationId xmlns:a16="http://schemas.microsoft.com/office/drawing/2014/main" id="{29C801D5-F268-94AA-4994-2E17DE5967FE}"/>
              </a:ext>
            </a:extLst>
          </p:cNvPr>
          <p:cNvSpPr>
            <a:spLocks noGrp="1"/>
          </p:cNvSpPr>
          <p:nvPr>
            <p:ph type="sldNum" sz="quarter" idx="12"/>
          </p:nvPr>
        </p:nvSpPr>
        <p:spPr/>
        <p:txBody>
          <a:bodyPr/>
          <a:lstStyle/>
          <a:p>
            <a:fld id="{FAEF9944-A4F6-4C59-AEBD-678D6480B8EA}" type="slidenum">
              <a:rPr lang="en-US" smtClean="0"/>
              <a:pPr/>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Graphical user interface, application&#10;&#10;Description automatically generated">
            <a:extLst>
              <a:ext uri="{FF2B5EF4-FFF2-40B4-BE49-F238E27FC236}">
                <a16:creationId xmlns:a16="http://schemas.microsoft.com/office/drawing/2014/main" id="{A6DF92C2-D565-E915-E0AA-90C051B50691}"/>
              </a:ext>
            </a:extLst>
          </p:cNvPr>
          <p:cNvPicPr>
            <a:picLocks noGrp="1" noChangeAspect="1"/>
          </p:cNvPicPr>
          <p:nvPr>
            <p:ph idx="1"/>
          </p:nvPr>
        </p:nvPicPr>
        <p:blipFill rotWithShape="1">
          <a:blip r:embed="rId2"/>
          <a:srcRect b="443"/>
          <a:stretch/>
        </p:blipFill>
        <p:spPr>
          <a:xfrm>
            <a:off x="-1" y="10"/>
            <a:ext cx="12192000" cy="6857990"/>
          </a:xfrm>
          <a:prstGeom prst="rect">
            <a:avLst/>
          </a:prstGeom>
        </p:spPr>
      </p:pic>
      <p:sp>
        <p:nvSpPr>
          <p:cNvPr id="5" name="Slide Number Placeholder 4">
            <a:extLst>
              <a:ext uri="{FF2B5EF4-FFF2-40B4-BE49-F238E27FC236}">
                <a16:creationId xmlns:a16="http://schemas.microsoft.com/office/drawing/2014/main" id="{881EEE02-A29C-8336-A700-CA0CAF336BD1}"/>
              </a:ext>
            </a:extLst>
          </p:cNvPr>
          <p:cNvSpPr>
            <a:spLocks noGrp="1"/>
          </p:cNvSpPr>
          <p:nvPr>
            <p:ph type="sldNum" sz="quarter" idx="12"/>
          </p:nvPr>
        </p:nvSpPr>
        <p:spPr>
          <a:xfrm>
            <a:off x="10853744" y="6170490"/>
            <a:ext cx="1188720" cy="457200"/>
          </a:xfrm>
        </p:spPr>
        <p:txBody>
          <a:bodyPr vert="horz" lIns="109728" tIns="109728" rIns="109728" bIns="91440" rtlCol="0" anchor="b">
            <a:normAutofit/>
          </a:bodyPr>
          <a:lstStyle/>
          <a:p>
            <a:pPr algn="l">
              <a:spcAft>
                <a:spcPts val="600"/>
              </a:spcAft>
            </a:pPr>
            <a:fld id="{FAEF9944-A4F6-4C59-AEBD-678D6480B8EA}" type="slidenum">
              <a:rPr lang="en-US">
                <a:solidFill>
                  <a:srgbClr val="FFFFFF"/>
                </a:solidFill>
              </a:rPr>
              <a:pPr algn="l">
                <a:spcAft>
                  <a:spcPts val="600"/>
                </a:spcAft>
              </a:pPr>
              <a:t>10</a:t>
            </a:fld>
            <a:endParaRPr lang="en-US">
              <a:solidFill>
                <a:srgbClr val="FFFFFF"/>
              </a:solidFill>
            </a:endParaRPr>
          </a:p>
        </p:txBody>
      </p:sp>
    </p:spTree>
    <p:extLst>
      <p:ext uri="{BB962C8B-B14F-4D97-AF65-F5344CB8AC3E}">
        <p14:creationId xmlns:p14="http://schemas.microsoft.com/office/powerpoint/2010/main" val="3840814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Graphical user interface, application, website&#10;&#10;Description automatically generated">
            <a:extLst>
              <a:ext uri="{FF2B5EF4-FFF2-40B4-BE49-F238E27FC236}">
                <a16:creationId xmlns:a16="http://schemas.microsoft.com/office/drawing/2014/main" id="{94434882-D7F9-8A23-9BD1-A98538AB8F7F}"/>
              </a:ext>
            </a:extLst>
          </p:cNvPr>
          <p:cNvPicPr>
            <a:picLocks noGrp="1" noChangeAspect="1"/>
          </p:cNvPicPr>
          <p:nvPr>
            <p:ph idx="1"/>
          </p:nvPr>
        </p:nvPicPr>
        <p:blipFill rotWithShape="1">
          <a:blip r:embed="rId2"/>
          <a:srcRect r="5778"/>
          <a:stretch/>
        </p:blipFill>
        <p:spPr>
          <a:xfrm>
            <a:off x="-1" y="10"/>
            <a:ext cx="12192000" cy="6857990"/>
          </a:xfrm>
          <a:prstGeom prst="rect">
            <a:avLst/>
          </a:prstGeom>
        </p:spPr>
      </p:pic>
      <p:sp>
        <p:nvSpPr>
          <p:cNvPr id="5" name="Slide Number Placeholder 4">
            <a:extLst>
              <a:ext uri="{FF2B5EF4-FFF2-40B4-BE49-F238E27FC236}">
                <a16:creationId xmlns:a16="http://schemas.microsoft.com/office/drawing/2014/main" id="{DE66DA9C-A75C-EF1B-C0A6-3F5A321129DF}"/>
              </a:ext>
            </a:extLst>
          </p:cNvPr>
          <p:cNvSpPr>
            <a:spLocks noGrp="1"/>
          </p:cNvSpPr>
          <p:nvPr>
            <p:ph type="sldNum" sz="quarter" idx="12"/>
          </p:nvPr>
        </p:nvSpPr>
        <p:spPr>
          <a:xfrm>
            <a:off x="10853744" y="6170490"/>
            <a:ext cx="1188720" cy="457200"/>
          </a:xfrm>
        </p:spPr>
        <p:txBody>
          <a:bodyPr vert="horz" lIns="109728" tIns="109728" rIns="109728" bIns="91440" rtlCol="0" anchor="b">
            <a:normAutofit/>
          </a:bodyPr>
          <a:lstStyle/>
          <a:p>
            <a:pPr algn="l">
              <a:spcAft>
                <a:spcPts val="600"/>
              </a:spcAft>
            </a:pPr>
            <a:fld id="{FAEF9944-A4F6-4C59-AEBD-678D6480B8EA}" type="slidenum">
              <a:rPr lang="en-US">
                <a:solidFill>
                  <a:srgbClr val="FFFFFF"/>
                </a:solidFill>
              </a:rPr>
              <a:pPr algn="l">
                <a:spcAft>
                  <a:spcPts val="600"/>
                </a:spcAft>
              </a:pPr>
              <a:t>11</a:t>
            </a:fld>
            <a:endParaRPr lang="en-US">
              <a:solidFill>
                <a:srgbClr val="FFFFFF"/>
              </a:solidFill>
            </a:endParaRPr>
          </a:p>
        </p:txBody>
      </p:sp>
    </p:spTree>
    <p:extLst>
      <p:ext uri="{BB962C8B-B14F-4D97-AF65-F5344CB8AC3E}">
        <p14:creationId xmlns:p14="http://schemas.microsoft.com/office/powerpoint/2010/main" val="3927729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C796A-483F-777A-865B-B1DEFB65B0D5}"/>
              </a:ext>
            </a:extLst>
          </p:cNvPr>
          <p:cNvSpPr>
            <a:spLocks noGrp="1"/>
          </p:cNvSpPr>
          <p:nvPr>
            <p:ph type="title"/>
          </p:nvPr>
        </p:nvSpPr>
        <p:spPr/>
        <p:txBody>
          <a:bodyPr>
            <a:normAutofit/>
          </a:bodyPr>
          <a:lstStyle/>
          <a:p>
            <a:r>
              <a:rPr lang="en-US" sz="3600">
                <a:latin typeface="Times New Roman"/>
                <a:ea typeface="Meiryo"/>
                <a:cs typeface="Times New Roman"/>
              </a:rPr>
              <a:t>Conclusion</a:t>
            </a:r>
            <a:endParaRPr lang="en-US" sz="3600">
              <a:latin typeface="Times New Roman"/>
              <a:cs typeface="Times New Roman"/>
            </a:endParaRPr>
          </a:p>
        </p:txBody>
      </p:sp>
      <p:sp>
        <p:nvSpPr>
          <p:cNvPr id="3" name="Content Placeholder 2">
            <a:extLst>
              <a:ext uri="{FF2B5EF4-FFF2-40B4-BE49-F238E27FC236}">
                <a16:creationId xmlns:a16="http://schemas.microsoft.com/office/drawing/2014/main" id="{F849218C-3DA4-C0DC-B6AB-3B89F8DD08F2}"/>
              </a:ext>
            </a:extLst>
          </p:cNvPr>
          <p:cNvSpPr>
            <a:spLocks noGrp="1"/>
          </p:cNvSpPr>
          <p:nvPr>
            <p:ph idx="1"/>
          </p:nvPr>
        </p:nvSpPr>
        <p:spPr>
          <a:xfrm>
            <a:off x="1920240" y="2312276"/>
            <a:ext cx="8770571" cy="3651504"/>
          </a:xfrm>
        </p:spPr>
        <p:txBody>
          <a:bodyPr vert="horz" lIns="109728" tIns="109728" rIns="109728" bIns="91440" rtlCol="0" anchor="t">
            <a:normAutofit/>
          </a:bodyPr>
          <a:lstStyle/>
          <a:p>
            <a:r>
              <a:rPr lang="en-US">
                <a:latin typeface="Times New Roman"/>
                <a:ea typeface="+mn-lt"/>
                <a:cs typeface="+mn-lt"/>
              </a:rPr>
              <a:t>Students can provide value by obtaining detailed patient histories, identifying unwell patients at the point of service, and participating in case studies. This collaborative work will help to positively impact clinical care and medical education.</a:t>
            </a:r>
            <a:endParaRPr lang="en-US">
              <a:latin typeface="Times New Roman"/>
              <a:cs typeface="Times New Roman"/>
            </a:endParaRPr>
          </a:p>
        </p:txBody>
      </p:sp>
      <p:sp>
        <p:nvSpPr>
          <p:cNvPr id="4" name="Footer Placeholder 3">
            <a:extLst>
              <a:ext uri="{FF2B5EF4-FFF2-40B4-BE49-F238E27FC236}">
                <a16:creationId xmlns:a16="http://schemas.microsoft.com/office/drawing/2014/main" id="{A90D3DB9-714A-496B-C951-C7AD854B921B}"/>
              </a:ext>
            </a:extLst>
          </p:cNvPr>
          <p:cNvSpPr>
            <a:spLocks noGrp="1"/>
          </p:cNvSpPr>
          <p:nvPr>
            <p:ph type="ftr" sz="quarter" idx="11"/>
          </p:nvPr>
        </p:nvSpPr>
        <p:spPr/>
        <p:txBody>
          <a:bodyPr/>
          <a:lstStyle/>
          <a:p>
            <a:r>
              <a:rPr lang="en-US"/>
              <a:t>INFO 5100 | Dr. (Prof.) Kal Bugrara</a:t>
            </a:r>
          </a:p>
        </p:txBody>
      </p:sp>
      <p:sp>
        <p:nvSpPr>
          <p:cNvPr id="5" name="Slide Number Placeholder 4">
            <a:extLst>
              <a:ext uri="{FF2B5EF4-FFF2-40B4-BE49-F238E27FC236}">
                <a16:creationId xmlns:a16="http://schemas.microsoft.com/office/drawing/2014/main" id="{E62C34E5-33B1-B28C-49AF-C8490E875987}"/>
              </a:ext>
            </a:extLst>
          </p:cNvPr>
          <p:cNvSpPr>
            <a:spLocks noGrp="1"/>
          </p:cNvSpPr>
          <p:nvPr>
            <p:ph type="sldNum" sz="quarter" idx="12"/>
          </p:nvPr>
        </p:nvSpPr>
        <p:spPr/>
        <p:txBody>
          <a:bodyPr/>
          <a:lstStyle/>
          <a:p>
            <a:pPr algn="l"/>
            <a:fld id="{FAEF9944-A4F6-4C59-AEBD-678D6480B8EA}" type="slidenum">
              <a:rPr lang="en-US" smtClean="0"/>
              <a:pPr algn="l"/>
              <a:t>12</a:t>
            </a:fld>
            <a:endParaRPr lang="en-US"/>
          </a:p>
        </p:txBody>
      </p:sp>
    </p:spTree>
    <p:extLst>
      <p:ext uri="{BB962C8B-B14F-4D97-AF65-F5344CB8AC3E}">
        <p14:creationId xmlns:p14="http://schemas.microsoft.com/office/powerpoint/2010/main" val="2880056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AF50A80E-5DCB-4320-9947-73BF2D6F0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4E9C9717-43F9-44EA-9215-3F2D15B1C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E66004D1-3DCE-405F-9046-6DE912409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D1319957-918B-4BBC-B357-957813808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6" name="Rectangle 25">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28" name="Group 27">
            <a:extLst>
              <a:ext uri="{FF2B5EF4-FFF2-40B4-BE49-F238E27FC236}">
                <a16:creationId xmlns:a16="http://schemas.microsoft.com/office/drawing/2014/main" id="{BE312684-34E6-4414-83D2-62B3C76BC4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934058" cy="6858000"/>
            <a:chOff x="-1" y="0"/>
            <a:chExt cx="10934058" cy="6858000"/>
          </a:xfrm>
        </p:grpSpPr>
        <p:sp>
          <p:nvSpPr>
            <p:cNvPr id="29" name="Freeform: Shape 28">
              <a:extLst>
                <a:ext uri="{FF2B5EF4-FFF2-40B4-BE49-F238E27FC236}">
                  <a16:creationId xmlns:a16="http://schemas.microsoft.com/office/drawing/2014/main" id="{604F4760-8690-4B2E-87EE-6BD660BA8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1" name="Freeform: Shape 30">
              <a:extLst>
                <a:ext uri="{FF2B5EF4-FFF2-40B4-BE49-F238E27FC236}">
                  <a16:creationId xmlns:a16="http://schemas.microsoft.com/office/drawing/2014/main" id="{03C85561-90D2-4AFA-B2C5-F2D61D86C2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2" name="Freeform: Shape 31">
              <a:extLst>
                <a:ext uri="{FF2B5EF4-FFF2-40B4-BE49-F238E27FC236}">
                  <a16:creationId xmlns:a16="http://schemas.microsoft.com/office/drawing/2014/main" id="{9026B71D-5A6F-48FE-AC6A-D7AAA0180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36D6E1D7-44BD-3F09-9306-D4BC215BE47B}"/>
              </a:ext>
            </a:extLst>
          </p:cNvPr>
          <p:cNvSpPr>
            <a:spLocks noGrp="1"/>
          </p:cNvSpPr>
          <p:nvPr>
            <p:ph type="title"/>
          </p:nvPr>
        </p:nvSpPr>
        <p:spPr>
          <a:xfrm>
            <a:off x="1166153" y="1346268"/>
            <a:ext cx="7998319" cy="2090168"/>
          </a:xfrm>
        </p:spPr>
        <p:txBody>
          <a:bodyPr vert="horz" lIns="109728" tIns="109728" rIns="109728" bIns="91440" rtlCol="0" anchor="b">
            <a:normAutofit/>
          </a:bodyPr>
          <a:lstStyle/>
          <a:p>
            <a:pPr>
              <a:lnSpc>
                <a:spcPct val="120000"/>
              </a:lnSpc>
            </a:pPr>
            <a:r>
              <a:rPr lang="en-US" sz="6600">
                <a:solidFill>
                  <a:schemeClr val="tx1">
                    <a:lumMod val="85000"/>
                    <a:lumOff val="15000"/>
                  </a:schemeClr>
                </a:solidFill>
              </a:rPr>
              <a:t>THANK YOU</a:t>
            </a:r>
          </a:p>
        </p:txBody>
      </p:sp>
      <p:sp>
        <p:nvSpPr>
          <p:cNvPr id="4" name="Footer Placeholder 3">
            <a:extLst>
              <a:ext uri="{FF2B5EF4-FFF2-40B4-BE49-F238E27FC236}">
                <a16:creationId xmlns:a16="http://schemas.microsoft.com/office/drawing/2014/main" id="{EC9CB463-E7E1-FA12-0007-2A8BEC277727}"/>
              </a:ext>
            </a:extLst>
          </p:cNvPr>
          <p:cNvSpPr>
            <a:spLocks noGrp="1"/>
          </p:cNvSpPr>
          <p:nvPr>
            <p:ph type="ftr" sz="quarter" idx="11"/>
          </p:nvPr>
        </p:nvSpPr>
        <p:spPr>
          <a:xfrm>
            <a:off x="1180531" y="6170490"/>
            <a:ext cx="9141139" cy="457200"/>
          </a:xfrm>
        </p:spPr>
        <p:txBody>
          <a:bodyPr vert="horz" lIns="109728" tIns="109728" rIns="109728" bIns="91440" rtlCol="0" anchor="ctr">
            <a:normAutofit/>
          </a:bodyPr>
          <a:lstStyle/>
          <a:p>
            <a:pPr>
              <a:spcAft>
                <a:spcPts val="600"/>
              </a:spcAft>
            </a:pPr>
            <a:r>
              <a:rPr lang="en-US"/>
              <a:t>INFO 5100 | Dr. (Prof.) Kal Bugrara</a:t>
            </a:r>
          </a:p>
        </p:txBody>
      </p:sp>
      <p:sp>
        <p:nvSpPr>
          <p:cNvPr id="5" name="Slide Number Placeholder 4">
            <a:extLst>
              <a:ext uri="{FF2B5EF4-FFF2-40B4-BE49-F238E27FC236}">
                <a16:creationId xmlns:a16="http://schemas.microsoft.com/office/drawing/2014/main" id="{9CA8EFA8-389F-BAB5-D2E7-A4DAF0A8AC49}"/>
              </a:ext>
            </a:extLst>
          </p:cNvPr>
          <p:cNvSpPr>
            <a:spLocks noGrp="1"/>
          </p:cNvSpPr>
          <p:nvPr>
            <p:ph type="sldNum" sz="quarter" idx="12"/>
          </p:nvPr>
        </p:nvSpPr>
        <p:spPr>
          <a:xfrm>
            <a:off x="10515600" y="6170490"/>
            <a:ext cx="1198829" cy="457200"/>
          </a:xfrm>
        </p:spPr>
        <p:txBody>
          <a:bodyPr vert="horz" lIns="109728" tIns="109728" rIns="109728" bIns="91440" rtlCol="0" anchor="b">
            <a:normAutofit/>
          </a:bodyPr>
          <a:lstStyle/>
          <a:p>
            <a:pPr>
              <a:spcAft>
                <a:spcPts val="600"/>
              </a:spcAft>
            </a:pPr>
            <a:fld id="{FAEF9944-A4F6-4C59-AEBD-678D6480B8EA}" type="slidenum">
              <a:rPr lang="en-US" smtClean="0"/>
              <a:pPr>
                <a:spcAft>
                  <a:spcPts val="600"/>
                </a:spcAft>
              </a:pPr>
              <a:t>13</a:t>
            </a:fld>
            <a:endParaRPr lang="en-US"/>
          </a:p>
        </p:txBody>
      </p:sp>
    </p:spTree>
    <p:extLst>
      <p:ext uri="{BB962C8B-B14F-4D97-AF65-F5344CB8AC3E}">
        <p14:creationId xmlns:p14="http://schemas.microsoft.com/office/powerpoint/2010/main" val="2308413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1" name="Freeform: Shape 9">
            <a:extLst>
              <a:ext uri="{FF2B5EF4-FFF2-40B4-BE49-F238E27FC236}">
                <a16:creationId xmlns:a16="http://schemas.microsoft.com/office/drawing/2014/main" id="{93A31341-2394-42A2-9851-FD91086DB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30584" y="1948070"/>
            <a:ext cx="5261264" cy="4909930"/>
          </a:xfrm>
          <a:custGeom>
            <a:avLst/>
            <a:gdLst>
              <a:gd name="connsiteX0" fmla="*/ 2739575 w 5261264"/>
              <a:gd name="connsiteY0" fmla="*/ 1369 h 4909930"/>
              <a:gd name="connsiteX1" fmla="*/ 3931992 w 5261264"/>
              <a:gd name="connsiteY1" fmla="*/ 357115 h 4909930"/>
              <a:gd name="connsiteX2" fmla="*/ 5228644 w 5261264"/>
              <a:gd name="connsiteY2" fmla="*/ 1704869 h 4909930"/>
              <a:gd name="connsiteX3" fmla="*/ 5261264 w 5261264"/>
              <a:gd name="connsiteY3" fmla="*/ 1769901 h 4909930"/>
              <a:gd name="connsiteX4" fmla="*/ 5261264 w 5261264"/>
              <a:gd name="connsiteY4" fmla="*/ 4640262 h 4909930"/>
              <a:gd name="connsiteX5" fmla="*/ 5239287 w 5261264"/>
              <a:gd name="connsiteY5" fmla="*/ 4674079 h 4909930"/>
              <a:gd name="connsiteX6" fmla="*/ 5039558 w 5261264"/>
              <a:gd name="connsiteY6" fmla="*/ 4893028 h 4909930"/>
              <a:gd name="connsiteX7" fmla="*/ 5018342 w 5261264"/>
              <a:gd name="connsiteY7" fmla="*/ 4909930 h 4909930"/>
              <a:gd name="connsiteX8" fmla="*/ 962510 w 5261264"/>
              <a:gd name="connsiteY8" fmla="*/ 4909930 h 4909930"/>
              <a:gd name="connsiteX9" fmla="*/ 821338 w 5261264"/>
              <a:gd name="connsiteY9" fmla="*/ 4707517 h 4909930"/>
              <a:gd name="connsiteX10" fmla="*/ 448558 w 5261264"/>
              <a:gd name="connsiteY10" fmla="*/ 3922606 h 4909930"/>
              <a:gd name="connsiteX11" fmla="*/ 221727 w 5261264"/>
              <a:gd name="connsiteY11" fmla="*/ 1588926 h 4909930"/>
              <a:gd name="connsiteX12" fmla="*/ 2739575 w 5261264"/>
              <a:gd name="connsiteY12" fmla="*/ 1369 h 4909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61264" h="4909930">
                <a:moveTo>
                  <a:pt x="2739575" y="1369"/>
                </a:moveTo>
                <a:cubicBezTo>
                  <a:pt x="3132207" y="14841"/>
                  <a:pt x="3535383" y="128133"/>
                  <a:pt x="3931992" y="357115"/>
                </a:cubicBezTo>
                <a:cubicBezTo>
                  <a:pt x="4474996" y="670619"/>
                  <a:pt x="4925124" y="1151857"/>
                  <a:pt x="5228644" y="1704869"/>
                </a:cubicBezTo>
                <a:lnTo>
                  <a:pt x="5261264" y="1769901"/>
                </a:lnTo>
                <a:lnTo>
                  <a:pt x="5261264" y="4640262"/>
                </a:lnTo>
                <a:lnTo>
                  <a:pt x="5239287" y="4674079"/>
                </a:lnTo>
                <a:cubicBezTo>
                  <a:pt x="5177453" y="4758643"/>
                  <a:pt x="5110673" y="4830413"/>
                  <a:pt x="5039558" y="4893028"/>
                </a:cubicBezTo>
                <a:lnTo>
                  <a:pt x="5018342" y="4909930"/>
                </a:lnTo>
                <a:lnTo>
                  <a:pt x="962510" y="4909930"/>
                </a:lnTo>
                <a:lnTo>
                  <a:pt x="821338" y="4707517"/>
                </a:lnTo>
                <a:cubicBezTo>
                  <a:pt x="672683" y="4465717"/>
                  <a:pt x="560617" y="4198197"/>
                  <a:pt x="448558" y="3922606"/>
                </a:cubicBezTo>
                <a:cubicBezTo>
                  <a:pt x="120358" y="3115488"/>
                  <a:pt x="-245146" y="2397572"/>
                  <a:pt x="221727" y="1588926"/>
                </a:cubicBezTo>
                <a:cubicBezTo>
                  <a:pt x="801679" y="584418"/>
                  <a:pt x="1736188" y="-33060"/>
                  <a:pt x="2739575" y="136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2" name="Freeform: Shape 11">
            <a:extLst>
              <a:ext uri="{FF2B5EF4-FFF2-40B4-BE49-F238E27FC236}">
                <a16:creationId xmlns:a16="http://schemas.microsoft.com/office/drawing/2014/main" id="{B5DAFF15-09E3-425C-9BF0-14CF18E02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5856" y="1391478"/>
            <a:ext cx="5665992" cy="5466522"/>
          </a:xfrm>
          <a:custGeom>
            <a:avLst/>
            <a:gdLst>
              <a:gd name="connsiteX0" fmla="*/ 3113576 w 5665992"/>
              <a:gd name="connsiteY0" fmla="*/ 1556 h 5401530"/>
              <a:gd name="connsiteX1" fmla="*/ 4468777 w 5665992"/>
              <a:gd name="connsiteY1" fmla="*/ 405866 h 5401530"/>
              <a:gd name="connsiteX2" fmla="*/ 5525792 w 5665992"/>
              <a:gd name="connsiteY2" fmla="*/ 1317461 h 5401530"/>
              <a:gd name="connsiteX3" fmla="*/ 5665992 w 5665992"/>
              <a:gd name="connsiteY3" fmla="*/ 1506159 h 5401530"/>
              <a:gd name="connsiteX4" fmla="*/ 5665992 w 5665992"/>
              <a:gd name="connsiteY4" fmla="*/ 5401530 h 5401530"/>
              <a:gd name="connsiteX5" fmla="*/ 965932 w 5665992"/>
              <a:gd name="connsiteY5" fmla="*/ 5401530 h 5401530"/>
              <a:gd name="connsiteX6" fmla="*/ 836753 w 5665992"/>
              <a:gd name="connsiteY6" fmla="*/ 5181943 h 5401530"/>
              <a:gd name="connsiteX7" fmla="*/ 509793 w 5665992"/>
              <a:gd name="connsiteY7" fmla="*/ 4458111 h 5401530"/>
              <a:gd name="connsiteX8" fmla="*/ 251995 w 5665992"/>
              <a:gd name="connsiteY8" fmla="*/ 1805844 h 5401530"/>
              <a:gd name="connsiteX9" fmla="*/ 3113576 w 5665992"/>
              <a:gd name="connsiteY9" fmla="*/ 1556 h 5401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65992" h="5401530">
                <a:moveTo>
                  <a:pt x="3113576" y="1556"/>
                </a:moveTo>
                <a:cubicBezTo>
                  <a:pt x="3559807" y="16866"/>
                  <a:pt x="4018025" y="145625"/>
                  <a:pt x="4468777" y="405866"/>
                </a:cubicBezTo>
                <a:cubicBezTo>
                  <a:pt x="4871803" y="638554"/>
                  <a:pt x="5229811" y="952545"/>
                  <a:pt x="5525792" y="1317461"/>
                </a:cubicBezTo>
                <a:lnTo>
                  <a:pt x="5665992" y="1506159"/>
                </a:lnTo>
                <a:lnTo>
                  <a:pt x="5665992" y="5401530"/>
                </a:lnTo>
                <a:lnTo>
                  <a:pt x="965932" y="5401530"/>
                </a:lnTo>
                <a:lnTo>
                  <a:pt x="836753" y="5181943"/>
                </a:lnTo>
                <a:cubicBezTo>
                  <a:pt x="713569" y="4953383"/>
                  <a:pt x="611679" y="4708683"/>
                  <a:pt x="509793" y="4458111"/>
                </a:cubicBezTo>
                <a:cubicBezTo>
                  <a:pt x="136790" y="3540808"/>
                  <a:pt x="-278612" y="2724882"/>
                  <a:pt x="251995" y="1805844"/>
                </a:cubicBezTo>
                <a:cubicBezTo>
                  <a:pt x="911122" y="664202"/>
                  <a:pt x="1973207" y="-37572"/>
                  <a:pt x="3113576"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3" name="Freeform: Shape 13">
            <a:extLst>
              <a:ext uri="{FF2B5EF4-FFF2-40B4-BE49-F238E27FC236}">
                <a16:creationId xmlns:a16="http://schemas.microsoft.com/office/drawing/2014/main" id="{AED93AAC-6E3F-4BC8-A315-45F6F5D02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3449" y="1550504"/>
            <a:ext cx="5448246" cy="5307496"/>
          </a:xfrm>
          <a:custGeom>
            <a:avLst/>
            <a:gdLst>
              <a:gd name="connsiteX0" fmla="*/ 2885375 w 5448246"/>
              <a:gd name="connsiteY0" fmla="*/ 1442 h 5156012"/>
              <a:gd name="connsiteX1" fmla="*/ 4141251 w 5448246"/>
              <a:gd name="connsiteY1" fmla="*/ 376120 h 5156012"/>
              <a:gd name="connsiteX2" fmla="*/ 5315487 w 5448246"/>
              <a:gd name="connsiteY2" fmla="*/ 1482940 h 5156012"/>
              <a:gd name="connsiteX3" fmla="*/ 5448246 w 5448246"/>
              <a:gd name="connsiteY3" fmla="*/ 1697243 h 5156012"/>
              <a:gd name="connsiteX4" fmla="*/ 5448246 w 5448246"/>
              <a:gd name="connsiteY4" fmla="*/ 5009611 h 5156012"/>
              <a:gd name="connsiteX5" fmla="*/ 5416607 w 5448246"/>
              <a:gd name="connsiteY5" fmla="*/ 5046802 h 5156012"/>
              <a:gd name="connsiteX6" fmla="*/ 5344828 w 5448246"/>
              <a:gd name="connsiteY6" fmla="*/ 5119639 h 5156012"/>
              <a:gd name="connsiteX7" fmla="*/ 5300719 w 5448246"/>
              <a:gd name="connsiteY7" fmla="*/ 5156012 h 5156012"/>
              <a:gd name="connsiteX8" fmla="*/ 1002287 w 5448246"/>
              <a:gd name="connsiteY8" fmla="*/ 5156012 h 5156012"/>
              <a:gd name="connsiteX9" fmla="*/ 896888 w 5448246"/>
              <a:gd name="connsiteY9" fmla="*/ 5008616 h 5156012"/>
              <a:gd name="connsiteX10" fmla="*/ 472429 w 5448246"/>
              <a:gd name="connsiteY10" fmla="*/ 4131367 h 5156012"/>
              <a:gd name="connsiteX11" fmla="*/ 233526 w 5448246"/>
              <a:gd name="connsiteY11" fmla="*/ 1673489 h 5156012"/>
              <a:gd name="connsiteX12" fmla="*/ 2885375 w 5448246"/>
              <a:gd name="connsiteY12" fmla="*/ 1442 h 5156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48246" h="5156012">
                <a:moveTo>
                  <a:pt x="2885375" y="1442"/>
                </a:moveTo>
                <a:cubicBezTo>
                  <a:pt x="3298901" y="15631"/>
                  <a:pt x="3723535" y="134952"/>
                  <a:pt x="4141251" y="376120"/>
                </a:cubicBezTo>
                <a:cubicBezTo>
                  <a:pt x="4608110" y="645661"/>
                  <a:pt x="5009784" y="1032928"/>
                  <a:pt x="5315487" y="1482940"/>
                </a:cubicBezTo>
                <a:lnTo>
                  <a:pt x="5448246" y="1697243"/>
                </a:lnTo>
                <a:lnTo>
                  <a:pt x="5448246" y="5009611"/>
                </a:lnTo>
                <a:lnTo>
                  <a:pt x="5416607" y="5046802"/>
                </a:lnTo>
                <a:cubicBezTo>
                  <a:pt x="5393215" y="5072317"/>
                  <a:pt x="5369282" y="5096549"/>
                  <a:pt x="5344828" y="5119639"/>
                </a:cubicBezTo>
                <a:lnTo>
                  <a:pt x="5300719" y="5156012"/>
                </a:lnTo>
                <a:lnTo>
                  <a:pt x="1002287" y="5156012"/>
                </a:lnTo>
                <a:lnTo>
                  <a:pt x="896888" y="5008616"/>
                </a:lnTo>
                <a:cubicBezTo>
                  <a:pt x="724221" y="4740911"/>
                  <a:pt x="598320" y="4440975"/>
                  <a:pt x="472429" y="4131367"/>
                </a:cubicBezTo>
                <a:cubicBezTo>
                  <a:pt x="126764" y="3281294"/>
                  <a:pt x="-258192" y="2525170"/>
                  <a:pt x="233526" y="1673489"/>
                </a:cubicBezTo>
                <a:cubicBezTo>
                  <a:pt x="844344" y="615522"/>
                  <a:pt x="1828586" y="-34819"/>
                  <a:pt x="2885375" y="14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4" name="Freeform: Shape 15">
            <a:extLst>
              <a:ext uri="{FF2B5EF4-FFF2-40B4-BE49-F238E27FC236}">
                <a16:creationId xmlns:a16="http://schemas.microsoft.com/office/drawing/2014/main" id="{B8B4EFDF-A3FE-43DE-AE29-DFA4651C6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0959" y="2256518"/>
            <a:ext cx="4930889" cy="4601483"/>
          </a:xfrm>
          <a:custGeom>
            <a:avLst/>
            <a:gdLst>
              <a:gd name="connsiteX0" fmla="*/ 2486925 w 4930889"/>
              <a:gd name="connsiteY0" fmla="*/ 1243 h 4601483"/>
              <a:gd name="connsiteX1" fmla="*/ 3569374 w 4930889"/>
              <a:gd name="connsiteY1" fmla="*/ 324181 h 4601483"/>
              <a:gd name="connsiteX2" fmla="*/ 4856238 w 4930889"/>
              <a:gd name="connsiteY2" fmla="*/ 1766524 h 4601483"/>
              <a:gd name="connsiteX3" fmla="*/ 4930889 w 4930889"/>
              <a:gd name="connsiteY3" fmla="*/ 1950930 h 4601483"/>
              <a:gd name="connsiteX4" fmla="*/ 4930888 w 4930889"/>
              <a:gd name="connsiteY4" fmla="*/ 3928933 h 4601483"/>
              <a:gd name="connsiteX5" fmla="*/ 4836868 w 4930889"/>
              <a:gd name="connsiteY5" fmla="*/ 4118750 h 4601483"/>
              <a:gd name="connsiteX6" fmla="*/ 4475082 w 4930889"/>
              <a:gd name="connsiteY6" fmla="*/ 4521220 h 4601483"/>
              <a:gd name="connsiteX7" fmla="*/ 4350095 w 4930889"/>
              <a:gd name="connsiteY7" fmla="*/ 4601483 h 4601483"/>
              <a:gd name="connsiteX8" fmla="*/ 997316 w 4930889"/>
              <a:gd name="connsiteY8" fmla="*/ 4601483 h 4601483"/>
              <a:gd name="connsiteX9" fmla="*/ 892840 w 4930889"/>
              <a:gd name="connsiteY9" fmla="*/ 4484501 h 4601483"/>
              <a:gd name="connsiteX10" fmla="*/ 407191 w 4930889"/>
              <a:gd name="connsiteY10" fmla="*/ 3560852 h 4601483"/>
              <a:gd name="connsiteX11" fmla="*/ 201279 w 4930889"/>
              <a:gd name="connsiteY11" fmla="*/ 1442391 h 4601483"/>
              <a:gd name="connsiteX12" fmla="*/ 2486925 w 4930889"/>
              <a:gd name="connsiteY12" fmla="*/ 1243 h 4601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30889" h="4601483">
                <a:moveTo>
                  <a:pt x="2486925" y="1243"/>
                </a:moveTo>
                <a:cubicBezTo>
                  <a:pt x="2843347" y="13472"/>
                  <a:pt x="3209341" y="116316"/>
                  <a:pt x="3569374" y="324181"/>
                </a:cubicBezTo>
                <a:cubicBezTo>
                  <a:pt x="4132718" y="649428"/>
                  <a:pt x="4585943" y="1173553"/>
                  <a:pt x="4856238" y="1766524"/>
                </a:cubicBezTo>
                <a:lnTo>
                  <a:pt x="4930889" y="1950930"/>
                </a:lnTo>
                <a:lnTo>
                  <a:pt x="4930888" y="3928933"/>
                </a:lnTo>
                <a:lnTo>
                  <a:pt x="4836868" y="4118750"/>
                </a:lnTo>
                <a:cubicBezTo>
                  <a:pt x="4733861" y="4297163"/>
                  <a:pt x="4611785" y="4422507"/>
                  <a:pt x="4475082" y="4521220"/>
                </a:cubicBezTo>
                <a:lnTo>
                  <a:pt x="4350095" y="4601483"/>
                </a:lnTo>
                <a:lnTo>
                  <a:pt x="997316" y="4601483"/>
                </a:lnTo>
                <a:lnTo>
                  <a:pt x="892840" y="4484501"/>
                </a:lnTo>
                <a:cubicBezTo>
                  <a:pt x="678469" y="4214961"/>
                  <a:pt x="542824" y="3894419"/>
                  <a:pt x="407191" y="3560852"/>
                </a:cubicBezTo>
                <a:cubicBezTo>
                  <a:pt x="109259" y="2828169"/>
                  <a:pt x="-222537" y="2176461"/>
                  <a:pt x="201279" y="1442391"/>
                </a:cubicBezTo>
                <a:cubicBezTo>
                  <a:pt x="727747" y="530521"/>
                  <a:pt x="1576073" y="-30011"/>
                  <a:pt x="2486925"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5" name="Freeform: Shape 17">
            <a:extLst>
              <a:ext uri="{FF2B5EF4-FFF2-40B4-BE49-F238E27FC236}">
                <a16:creationId xmlns:a16="http://schemas.microsoft.com/office/drawing/2014/main" id="{4D0456D8-C76D-4886-A52C-55C1147C01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88038" y="-9274"/>
            <a:ext cx="4164597" cy="2593830"/>
          </a:xfrm>
          <a:custGeom>
            <a:avLst/>
            <a:gdLst>
              <a:gd name="connsiteX0" fmla="*/ 133289 w 4164597"/>
              <a:gd name="connsiteY0" fmla="*/ 0 h 2593830"/>
              <a:gd name="connsiteX1" fmla="*/ 4092252 w 4164597"/>
              <a:gd name="connsiteY1" fmla="*/ 0 h 2593830"/>
              <a:gd name="connsiteX2" fmla="*/ 4093505 w 4164597"/>
              <a:gd name="connsiteY2" fmla="*/ 4697 h 2593830"/>
              <a:gd name="connsiteX3" fmla="*/ 4164597 w 4164597"/>
              <a:gd name="connsiteY3" fmla="*/ 667356 h 2593830"/>
              <a:gd name="connsiteX4" fmla="*/ 3948235 w 4164597"/>
              <a:gd name="connsiteY4" fmla="*/ 1308175 h 2593830"/>
              <a:gd name="connsiteX5" fmla="*/ 3307638 w 4164597"/>
              <a:gd name="connsiteY5" fmla="*/ 1904868 h 2593830"/>
              <a:gd name="connsiteX6" fmla="*/ 3166793 w 4164597"/>
              <a:gd name="connsiteY6" fmla="*/ 2019010 h 2593830"/>
              <a:gd name="connsiteX7" fmla="*/ 2009464 w 4164597"/>
              <a:gd name="connsiteY7" fmla="*/ 2593830 h 2593830"/>
              <a:gd name="connsiteX8" fmla="*/ 484916 w 4164597"/>
              <a:gd name="connsiteY8" fmla="*/ 1659479 h 2593830"/>
              <a:gd name="connsiteX9" fmla="*/ 322444 w 4164597"/>
              <a:gd name="connsiteY9" fmla="*/ 1420446 h 2593830"/>
              <a:gd name="connsiteX10" fmla="*/ 0 w 4164597"/>
              <a:gd name="connsiteY10" fmla="*/ 667356 h 2593830"/>
              <a:gd name="connsiteX11" fmla="*/ 109866 w 4164597"/>
              <a:gd name="connsiteY11" fmla="*/ 54693 h 2593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64597" h="2593830">
                <a:moveTo>
                  <a:pt x="133289" y="0"/>
                </a:moveTo>
                <a:lnTo>
                  <a:pt x="4092252" y="0"/>
                </a:lnTo>
                <a:lnTo>
                  <a:pt x="4093505" y="4697"/>
                </a:lnTo>
                <a:cubicBezTo>
                  <a:pt x="4140342" y="213236"/>
                  <a:pt x="4164597" y="435919"/>
                  <a:pt x="4164597" y="667356"/>
                </a:cubicBezTo>
                <a:cubicBezTo>
                  <a:pt x="4164597" y="913589"/>
                  <a:pt x="4097838" y="1111209"/>
                  <a:pt x="3948235" y="1308175"/>
                </a:cubicBezTo>
                <a:cubicBezTo>
                  <a:pt x="3791750" y="1514209"/>
                  <a:pt x="3556619" y="1703978"/>
                  <a:pt x="3307638" y="1904868"/>
                </a:cubicBezTo>
                <a:cubicBezTo>
                  <a:pt x="3261702" y="1941888"/>
                  <a:pt x="3214247" y="1980217"/>
                  <a:pt x="3166793" y="2019010"/>
                </a:cubicBezTo>
                <a:cubicBezTo>
                  <a:pt x="2742021" y="2366203"/>
                  <a:pt x="2431999" y="2593830"/>
                  <a:pt x="2009464" y="2593830"/>
                </a:cubicBezTo>
                <a:cubicBezTo>
                  <a:pt x="1365648" y="2593830"/>
                  <a:pt x="909688" y="2314413"/>
                  <a:pt x="484916" y="1659479"/>
                </a:cubicBezTo>
                <a:cubicBezTo>
                  <a:pt x="429330" y="1573757"/>
                  <a:pt x="374993" y="1495793"/>
                  <a:pt x="322444" y="1420446"/>
                </a:cubicBezTo>
                <a:cubicBezTo>
                  <a:pt x="104652" y="1108029"/>
                  <a:pt x="0" y="945558"/>
                  <a:pt x="0" y="667356"/>
                </a:cubicBezTo>
                <a:cubicBezTo>
                  <a:pt x="0" y="460178"/>
                  <a:pt x="36898" y="254891"/>
                  <a:pt x="109866" y="54693"/>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6" name="Freeform: Shape 19">
            <a:extLst>
              <a:ext uri="{FF2B5EF4-FFF2-40B4-BE49-F238E27FC236}">
                <a16:creationId xmlns:a16="http://schemas.microsoft.com/office/drawing/2014/main" id="{A0EA67A7-DA94-4187-BFA1-E61BD10A7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6185" y="0"/>
            <a:ext cx="4013331" cy="2509504"/>
          </a:xfrm>
          <a:custGeom>
            <a:avLst/>
            <a:gdLst>
              <a:gd name="connsiteX0" fmla="*/ 165872 w 4013331"/>
              <a:gd name="connsiteY0" fmla="*/ 0 h 2509504"/>
              <a:gd name="connsiteX1" fmla="*/ 3920309 w 4013331"/>
              <a:gd name="connsiteY1" fmla="*/ 0 h 2509504"/>
              <a:gd name="connsiteX2" fmla="*/ 3944821 w 4013331"/>
              <a:gd name="connsiteY2" fmla="*/ 89161 h 2509504"/>
              <a:gd name="connsiteX3" fmla="*/ 4013331 w 4013331"/>
              <a:gd name="connsiteY3" fmla="*/ 708622 h 2509504"/>
              <a:gd name="connsiteX4" fmla="*/ 3804827 w 4013331"/>
              <a:gd name="connsiteY4" fmla="*/ 1307663 h 2509504"/>
              <a:gd name="connsiteX5" fmla="*/ 3187498 w 4013331"/>
              <a:gd name="connsiteY5" fmla="*/ 1865458 h 2509504"/>
              <a:gd name="connsiteX6" fmla="*/ 3051769 w 4013331"/>
              <a:gd name="connsiteY6" fmla="*/ 1972158 h 2509504"/>
              <a:gd name="connsiteX7" fmla="*/ 1936476 w 4013331"/>
              <a:gd name="connsiteY7" fmla="*/ 2509504 h 2509504"/>
              <a:gd name="connsiteX8" fmla="*/ 467303 w 4013331"/>
              <a:gd name="connsiteY8" fmla="*/ 1636066 h 2509504"/>
              <a:gd name="connsiteX9" fmla="*/ 310732 w 4013331"/>
              <a:gd name="connsiteY9" fmla="*/ 1412615 h 2509504"/>
              <a:gd name="connsiteX10" fmla="*/ 0 w 4013331"/>
              <a:gd name="connsiteY10" fmla="*/ 708622 h 2509504"/>
              <a:gd name="connsiteX11" fmla="*/ 105875 w 4013331"/>
              <a:gd name="connsiteY11" fmla="*/ 135898 h 250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13331" h="2509504">
                <a:moveTo>
                  <a:pt x="165872" y="0"/>
                </a:moveTo>
                <a:lnTo>
                  <a:pt x="3920309" y="0"/>
                </a:lnTo>
                <a:lnTo>
                  <a:pt x="3944821" y="89161"/>
                </a:lnTo>
                <a:cubicBezTo>
                  <a:pt x="3989957" y="284106"/>
                  <a:pt x="4013331" y="492271"/>
                  <a:pt x="4013331" y="708622"/>
                </a:cubicBezTo>
                <a:cubicBezTo>
                  <a:pt x="4013331" y="938801"/>
                  <a:pt x="3948997" y="1123538"/>
                  <a:pt x="3804827" y="1307663"/>
                </a:cubicBezTo>
                <a:cubicBezTo>
                  <a:pt x="3654026" y="1500266"/>
                  <a:pt x="3427436" y="1677663"/>
                  <a:pt x="3187498" y="1865458"/>
                </a:cubicBezTo>
                <a:cubicBezTo>
                  <a:pt x="3143231" y="1900064"/>
                  <a:pt x="3097499" y="1935893"/>
                  <a:pt x="3051769" y="1972158"/>
                </a:cubicBezTo>
                <a:cubicBezTo>
                  <a:pt x="2642425" y="2296716"/>
                  <a:pt x="2343664" y="2509504"/>
                  <a:pt x="1936476" y="2509504"/>
                </a:cubicBezTo>
                <a:cubicBezTo>
                  <a:pt x="1316045" y="2509504"/>
                  <a:pt x="876648" y="2248303"/>
                  <a:pt x="467303" y="1636066"/>
                </a:cubicBezTo>
                <a:cubicBezTo>
                  <a:pt x="413736" y="1555930"/>
                  <a:pt x="361372" y="1483050"/>
                  <a:pt x="310732" y="1412615"/>
                </a:cubicBezTo>
                <a:cubicBezTo>
                  <a:pt x="100850" y="1120566"/>
                  <a:pt x="0" y="968686"/>
                  <a:pt x="0" y="708622"/>
                </a:cubicBezTo>
                <a:cubicBezTo>
                  <a:pt x="0" y="514950"/>
                  <a:pt x="35558" y="323046"/>
                  <a:pt x="105875" y="135898"/>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7" name="Freeform: Shape 21">
            <a:extLst>
              <a:ext uri="{FF2B5EF4-FFF2-40B4-BE49-F238E27FC236}">
                <a16:creationId xmlns:a16="http://schemas.microsoft.com/office/drawing/2014/main" id="{3DF98296-ED44-4D38-9E49-5470B308A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0125" y="0"/>
            <a:ext cx="4389519" cy="2684308"/>
          </a:xfrm>
          <a:custGeom>
            <a:avLst/>
            <a:gdLst>
              <a:gd name="connsiteX0" fmla="*/ 106190 w 4389519"/>
              <a:gd name="connsiteY0" fmla="*/ 0 h 2684308"/>
              <a:gd name="connsiteX1" fmla="*/ 4339652 w 4389519"/>
              <a:gd name="connsiteY1" fmla="*/ 0 h 2684308"/>
              <a:gd name="connsiteX2" fmla="*/ 4368235 w 4389519"/>
              <a:gd name="connsiteY2" fmla="*/ 183124 h 2684308"/>
              <a:gd name="connsiteX3" fmla="*/ 4376420 w 4389519"/>
              <a:gd name="connsiteY3" fmla="*/ 846236 h 2684308"/>
              <a:gd name="connsiteX4" fmla="*/ 4090147 w 4389519"/>
              <a:gd name="connsiteY4" fmla="*/ 1502099 h 2684308"/>
              <a:gd name="connsiteX5" fmla="*/ 3362552 w 4389519"/>
              <a:gd name="connsiteY5" fmla="*/ 2072468 h 2684308"/>
              <a:gd name="connsiteX6" fmla="*/ 3204152 w 4389519"/>
              <a:gd name="connsiteY6" fmla="*/ 2179892 h 2684308"/>
              <a:gd name="connsiteX7" fmla="*/ 1936072 w 4389519"/>
              <a:gd name="connsiteY7" fmla="*/ 2679731 h 2684308"/>
              <a:gd name="connsiteX8" fmla="*/ 421690 w 4389519"/>
              <a:gd name="connsiteY8" fmla="*/ 1554434 h 2684308"/>
              <a:gd name="connsiteX9" fmla="*/ 273167 w 4389519"/>
              <a:gd name="connsiteY9" fmla="*/ 1287451 h 2684308"/>
              <a:gd name="connsiteX10" fmla="*/ 4118 w 4389519"/>
              <a:gd name="connsiteY10" fmla="*/ 463709 h 2684308"/>
              <a:gd name="connsiteX11" fmla="*/ 61565 w 4389519"/>
              <a:gd name="connsiteY11" fmla="*/ 140457 h 26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684308">
                <a:moveTo>
                  <a:pt x="106190" y="0"/>
                </a:moveTo>
                <a:lnTo>
                  <a:pt x="4339652" y="0"/>
                </a:lnTo>
                <a:lnTo>
                  <a:pt x="4368235" y="183124"/>
                </a:lnTo>
                <a:cubicBezTo>
                  <a:pt x="4393363" y="394800"/>
                  <a:pt x="4396437" y="617440"/>
                  <a:pt x="4376420" y="846236"/>
                </a:cubicBezTo>
                <a:cubicBezTo>
                  <a:pt x="4353703" y="1105885"/>
                  <a:pt x="4265383" y="1308143"/>
                  <a:pt x="4090147" y="1502099"/>
                </a:cubicBezTo>
                <a:cubicBezTo>
                  <a:pt x="3906850" y="1704987"/>
                  <a:pt x="3642485" y="1883499"/>
                  <a:pt x="3362552" y="2072468"/>
                </a:cubicBezTo>
                <a:cubicBezTo>
                  <a:pt x="3310910" y="2107285"/>
                  <a:pt x="3257553" y="2143343"/>
                  <a:pt x="3204152" y="2179892"/>
                </a:cubicBezTo>
                <a:cubicBezTo>
                  <a:pt x="2726165" y="2506987"/>
                  <a:pt x="2379682" y="2718542"/>
                  <a:pt x="1936072" y="2679731"/>
                </a:cubicBezTo>
                <a:cubicBezTo>
                  <a:pt x="1260149" y="2620595"/>
                  <a:pt x="807225" y="2284071"/>
                  <a:pt x="421690" y="1554434"/>
                </a:cubicBezTo>
                <a:cubicBezTo>
                  <a:pt x="371240" y="1458934"/>
                  <a:pt x="321385" y="1371732"/>
                  <a:pt x="273167" y="1287451"/>
                </a:cubicBezTo>
                <a:cubicBezTo>
                  <a:pt x="73334" y="938007"/>
                  <a:pt x="-21548" y="757071"/>
                  <a:pt x="4118" y="463709"/>
                </a:cubicBezTo>
                <a:cubicBezTo>
                  <a:pt x="13675" y="354475"/>
                  <a:pt x="32873" y="246587"/>
                  <a:pt x="61565" y="140457"/>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AB365CCC-B331-32DC-5239-6B2705ACEF3E}"/>
              </a:ext>
            </a:extLst>
          </p:cNvPr>
          <p:cNvSpPr>
            <a:spLocks noGrp="1"/>
          </p:cNvSpPr>
          <p:nvPr>
            <p:ph type="title"/>
          </p:nvPr>
        </p:nvSpPr>
        <p:spPr>
          <a:xfrm>
            <a:off x="909052" y="439165"/>
            <a:ext cx="5546431" cy="1187738"/>
          </a:xfrm>
        </p:spPr>
        <p:txBody>
          <a:bodyPr anchor="b">
            <a:normAutofit/>
          </a:bodyPr>
          <a:lstStyle/>
          <a:p>
            <a:r>
              <a:rPr lang="en-US" sz="4000">
                <a:latin typeface="Times New Roman"/>
                <a:ea typeface="Meiryo"/>
                <a:cs typeface="Times New Roman"/>
              </a:rPr>
              <a:t>Problem and Solution</a:t>
            </a:r>
            <a:endParaRPr lang="en-US" sz="4000">
              <a:latin typeface="Times New Roman"/>
              <a:cs typeface="Times New Roman"/>
            </a:endParaRPr>
          </a:p>
        </p:txBody>
      </p:sp>
      <p:sp>
        <p:nvSpPr>
          <p:cNvPr id="38" name="Freeform: Shape 23">
            <a:extLst>
              <a:ext uri="{FF2B5EF4-FFF2-40B4-BE49-F238E27FC236}">
                <a16:creationId xmlns:a16="http://schemas.microsoft.com/office/drawing/2014/main" id="{690BA102-19FE-44E6-9302-003C1E96F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867" y="1"/>
            <a:ext cx="3401415" cy="2207855"/>
          </a:xfrm>
          <a:custGeom>
            <a:avLst/>
            <a:gdLst>
              <a:gd name="connsiteX0" fmla="*/ 181555 w 3401415"/>
              <a:gd name="connsiteY0" fmla="*/ 0 h 2207855"/>
              <a:gd name="connsiteX1" fmla="*/ 3298827 w 3401415"/>
              <a:gd name="connsiteY1" fmla="*/ 0 h 2207855"/>
              <a:gd name="connsiteX2" fmla="*/ 3311223 w 3401415"/>
              <a:gd name="connsiteY2" fmla="*/ 34797 h 2207855"/>
              <a:gd name="connsiteX3" fmla="*/ 3401415 w 3401415"/>
              <a:gd name="connsiteY3" fmla="*/ 681555 h 2207855"/>
              <a:gd name="connsiteX4" fmla="*/ 3224702 w 3401415"/>
              <a:gd name="connsiteY4" fmla="*/ 1189259 h 2207855"/>
              <a:gd name="connsiteX5" fmla="*/ 2701498 w 3401415"/>
              <a:gd name="connsiteY5" fmla="*/ 1662006 h 2207855"/>
              <a:gd name="connsiteX6" fmla="*/ 2586463 w 3401415"/>
              <a:gd name="connsiteY6" fmla="*/ 1752439 h 2207855"/>
              <a:gd name="connsiteX7" fmla="*/ 1641219 w 3401415"/>
              <a:gd name="connsiteY7" fmla="*/ 2207855 h 2207855"/>
              <a:gd name="connsiteX8" fmla="*/ 396053 w 3401415"/>
              <a:gd name="connsiteY8" fmla="*/ 1467590 h 2207855"/>
              <a:gd name="connsiteX9" fmla="*/ 263354 w 3401415"/>
              <a:gd name="connsiteY9" fmla="*/ 1278210 h 2207855"/>
              <a:gd name="connsiteX10" fmla="*/ 0 w 3401415"/>
              <a:gd name="connsiteY10" fmla="*/ 681555 h 2207855"/>
              <a:gd name="connsiteX11" fmla="*/ 159122 w 3401415"/>
              <a:gd name="connsiteY11" fmla="*/ 38981 h 2207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01415" h="2207855">
                <a:moveTo>
                  <a:pt x="181555" y="0"/>
                </a:moveTo>
                <a:lnTo>
                  <a:pt x="3298827" y="0"/>
                </a:lnTo>
                <a:lnTo>
                  <a:pt x="3311223" y="34797"/>
                </a:lnTo>
                <a:cubicBezTo>
                  <a:pt x="3370461" y="233986"/>
                  <a:pt x="3401415" y="452351"/>
                  <a:pt x="3401415" y="681555"/>
                </a:cubicBezTo>
                <a:cubicBezTo>
                  <a:pt x="3401415" y="876639"/>
                  <a:pt x="3346890" y="1033208"/>
                  <a:pt x="3224702" y="1189259"/>
                </a:cubicBezTo>
                <a:cubicBezTo>
                  <a:pt x="3096894" y="1352496"/>
                  <a:pt x="2904852" y="1502846"/>
                  <a:pt x="2701498" y="1662006"/>
                </a:cubicBezTo>
                <a:cubicBezTo>
                  <a:pt x="2663980" y="1691337"/>
                  <a:pt x="2625221" y="1721703"/>
                  <a:pt x="2586463" y="1752439"/>
                </a:cubicBezTo>
                <a:cubicBezTo>
                  <a:pt x="2239532" y="2027511"/>
                  <a:pt x="1986324" y="2207855"/>
                  <a:pt x="1641219" y="2207855"/>
                </a:cubicBezTo>
                <a:cubicBezTo>
                  <a:pt x="1115386" y="2207855"/>
                  <a:pt x="742984" y="1986480"/>
                  <a:pt x="396053" y="1467590"/>
                </a:cubicBezTo>
                <a:cubicBezTo>
                  <a:pt x="350654" y="1399674"/>
                  <a:pt x="306273" y="1337906"/>
                  <a:pt x="263354" y="1278210"/>
                </a:cubicBezTo>
                <a:cubicBezTo>
                  <a:pt x="85473" y="1030689"/>
                  <a:pt x="0" y="901968"/>
                  <a:pt x="0" y="681555"/>
                </a:cubicBezTo>
                <a:cubicBezTo>
                  <a:pt x="0" y="462698"/>
                  <a:pt x="53576" y="246506"/>
                  <a:pt x="159122" y="38981"/>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 name="Content Placeholder 2">
            <a:extLst>
              <a:ext uri="{FF2B5EF4-FFF2-40B4-BE49-F238E27FC236}">
                <a16:creationId xmlns:a16="http://schemas.microsoft.com/office/drawing/2014/main" id="{5B4CE3BC-1DA8-E914-014C-1750399CF7F6}"/>
              </a:ext>
            </a:extLst>
          </p:cNvPr>
          <p:cNvSpPr>
            <a:spLocks noGrp="1"/>
          </p:cNvSpPr>
          <p:nvPr>
            <p:ph idx="1"/>
          </p:nvPr>
        </p:nvSpPr>
        <p:spPr>
          <a:xfrm>
            <a:off x="1124713" y="1958246"/>
            <a:ext cx="10190318" cy="4112616"/>
          </a:xfrm>
        </p:spPr>
        <p:txBody>
          <a:bodyPr vert="horz" lIns="109728" tIns="109728" rIns="109728" bIns="91440" rtlCol="0" anchor="t">
            <a:normAutofit/>
          </a:bodyPr>
          <a:lstStyle/>
          <a:p>
            <a:pPr marL="285750" indent="-285750">
              <a:lnSpc>
                <a:spcPct val="150000"/>
              </a:lnSpc>
              <a:spcBef>
                <a:spcPts val="1000"/>
              </a:spcBef>
              <a:buFont typeface="Arial"/>
              <a:buChar char="•"/>
            </a:pPr>
            <a:r>
              <a:rPr lang="en-US">
                <a:latin typeface="Times New Roman"/>
                <a:cs typeface="Times New Roman"/>
              </a:rPr>
              <a:t>The main challenge is reducing the organization's expenditures while maintaining and providing a superior end-to-end healthcare platform that benefits both students and patients.</a:t>
            </a:r>
            <a:endParaRPr lang="en-US">
              <a:ea typeface="+mn-lt"/>
              <a:cs typeface="+mn-lt"/>
            </a:endParaRPr>
          </a:p>
          <a:p>
            <a:pPr marL="285750" indent="-285750">
              <a:lnSpc>
                <a:spcPct val="150000"/>
              </a:lnSpc>
              <a:spcBef>
                <a:spcPts val="1000"/>
              </a:spcBef>
              <a:buFont typeface="Arial"/>
              <a:buChar char="•"/>
            </a:pPr>
            <a:r>
              <a:rPr lang="en-US">
                <a:latin typeface="Times New Roman"/>
                <a:cs typeface="Times New Roman"/>
              </a:rPr>
              <a:t>There is a tremendous technological defeat in the healthcare business, healthy communities rely on healthy ecosystems, but with growing healthcare costs, it's becoming increasingly impossible for everyone to afford it. </a:t>
            </a:r>
            <a:endParaRPr lang="en-US">
              <a:ea typeface="+mn-lt"/>
              <a:cs typeface="+mn-lt"/>
            </a:endParaRPr>
          </a:p>
          <a:p>
            <a:pPr marL="285750" indent="-285750">
              <a:lnSpc>
                <a:spcPct val="150000"/>
              </a:lnSpc>
              <a:spcBef>
                <a:spcPts val="1000"/>
              </a:spcBef>
              <a:buFont typeface="Arial"/>
              <a:buChar char="•"/>
            </a:pPr>
            <a:r>
              <a:rPr lang="en-US">
                <a:latin typeface="Times New Roman"/>
                <a:cs typeface="Times New Roman"/>
              </a:rPr>
              <a:t>As a result, this platform will assist patients in saving money while also assisting studies in learning through case studies under the supervision of a doctor/professor.</a:t>
            </a:r>
            <a:endParaRPr lang="en-US">
              <a:ea typeface="+mn-lt"/>
              <a:cs typeface="+mn-lt"/>
            </a:endParaRPr>
          </a:p>
          <a:p>
            <a:endParaRPr lang="en-US">
              <a:ea typeface="Meiryo"/>
            </a:endParaRPr>
          </a:p>
        </p:txBody>
      </p:sp>
      <p:sp>
        <p:nvSpPr>
          <p:cNvPr id="5" name="Slide Number Placeholder 4">
            <a:extLst>
              <a:ext uri="{FF2B5EF4-FFF2-40B4-BE49-F238E27FC236}">
                <a16:creationId xmlns:a16="http://schemas.microsoft.com/office/drawing/2014/main" id="{767D75EB-A7B8-80B8-19B4-8C39E4CF446E}"/>
              </a:ext>
            </a:extLst>
          </p:cNvPr>
          <p:cNvSpPr>
            <a:spLocks noGrp="1"/>
          </p:cNvSpPr>
          <p:nvPr>
            <p:ph type="sldNum" sz="quarter" idx="12"/>
          </p:nvPr>
        </p:nvSpPr>
        <p:spPr/>
        <p:txBody>
          <a:bodyPr/>
          <a:lstStyle/>
          <a:p>
            <a:pPr algn="l"/>
            <a:fld id="{FAEF9944-A4F6-4C59-AEBD-678D6480B8EA}" type="slidenum">
              <a:rPr lang="en-US" smtClean="0"/>
              <a:pPr algn="l"/>
              <a:t>2</a:t>
            </a:fld>
            <a:endParaRPr lang="en-US"/>
          </a:p>
        </p:txBody>
      </p:sp>
      <p:sp>
        <p:nvSpPr>
          <p:cNvPr id="4" name="Footer Placeholder 3">
            <a:extLst>
              <a:ext uri="{FF2B5EF4-FFF2-40B4-BE49-F238E27FC236}">
                <a16:creationId xmlns:a16="http://schemas.microsoft.com/office/drawing/2014/main" id="{42E2541E-F188-B1C4-4AA1-FCE33CC097B1}"/>
              </a:ext>
            </a:extLst>
          </p:cNvPr>
          <p:cNvSpPr>
            <a:spLocks noGrp="1"/>
          </p:cNvSpPr>
          <p:nvPr>
            <p:ph type="ftr" sz="quarter" idx="11"/>
          </p:nvPr>
        </p:nvSpPr>
        <p:spPr/>
        <p:txBody>
          <a:bodyPr/>
          <a:lstStyle/>
          <a:p>
            <a:r>
              <a:rPr lang="en-US"/>
              <a:t>INFO 5100 | Dr. (Prof.) Kal Bugrara</a:t>
            </a:r>
          </a:p>
        </p:txBody>
      </p:sp>
    </p:spTree>
    <p:extLst>
      <p:ext uri="{BB962C8B-B14F-4D97-AF65-F5344CB8AC3E}">
        <p14:creationId xmlns:p14="http://schemas.microsoft.com/office/powerpoint/2010/main" val="3936329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6CCEEF8A-4A3A-4B35-AA57-D804767F5A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0"/>
            <a:ext cx="12191696" cy="6170490"/>
            <a:chOff x="-2" y="0"/>
            <a:chExt cx="12191696" cy="6170490"/>
          </a:xfrm>
        </p:grpSpPr>
        <p:sp>
          <p:nvSpPr>
            <p:cNvPr id="11" name="Freeform: Shape 10">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3C1F5347-E00A-4E12-AC11-18E0B1AF2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4CC016F8-955D-7209-77FC-CF40F91C135A}"/>
              </a:ext>
            </a:extLst>
          </p:cNvPr>
          <p:cNvSpPr>
            <a:spLocks noGrp="1"/>
          </p:cNvSpPr>
          <p:nvPr>
            <p:ph type="title"/>
          </p:nvPr>
        </p:nvSpPr>
        <p:spPr>
          <a:xfrm>
            <a:off x="979404" y="2427"/>
            <a:ext cx="7708429" cy="1210735"/>
          </a:xfrm>
        </p:spPr>
        <p:txBody>
          <a:bodyPr anchor="b">
            <a:normAutofit/>
          </a:bodyPr>
          <a:lstStyle/>
          <a:p>
            <a:r>
              <a:rPr lang="en-US" sz="4000">
                <a:latin typeface="Times New Roman"/>
                <a:ea typeface="Meiryo"/>
                <a:cs typeface="Times New Roman"/>
              </a:rPr>
              <a:t>Object Model</a:t>
            </a:r>
          </a:p>
        </p:txBody>
      </p:sp>
      <p:sp>
        <p:nvSpPr>
          <p:cNvPr id="5" name="Slide Number Placeholder 4">
            <a:extLst>
              <a:ext uri="{FF2B5EF4-FFF2-40B4-BE49-F238E27FC236}">
                <a16:creationId xmlns:a16="http://schemas.microsoft.com/office/drawing/2014/main" id="{E7A03351-7384-23CE-0510-6B6B4B51B8B8}"/>
              </a:ext>
            </a:extLst>
          </p:cNvPr>
          <p:cNvSpPr>
            <a:spLocks noGrp="1"/>
          </p:cNvSpPr>
          <p:nvPr>
            <p:ph type="sldNum" sz="quarter" idx="12"/>
          </p:nvPr>
        </p:nvSpPr>
        <p:spPr/>
        <p:txBody>
          <a:bodyPr/>
          <a:lstStyle/>
          <a:p>
            <a:pPr algn="l"/>
            <a:fld id="{FAEF9944-A4F6-4C59-AEBD-678D6480B8EA}" type="slidenum">
              <a:rPr lang="en-US" smtClean="0"/>
              <a:pPr algn="l"/>
              <a:t>3</a:t>
            </a:fld>
            <a:endParaRPr lang="en-US"/>
          </a:p>
        </p:txBody>
      </p:sp>
      <p:sp>
        <p:nvSpPr>
          <p:cNvPr id="3" name="Footer Placeholder 2">
            <a:extLst>
              <a:ext uri="{FF2B5EF4-FFF2-40B4-BE49-F238E27FC236}">
                <a16:creationId xmlns:a16="http://schemas.microsoft.com/office/drawing/2014/main" id="{03DEAC81-7D8C-0175-F290-B6298D6FF3E6}"/>
              </a:ext>
            </a:extLst>
          </p:cNvPr>
          <p:cNvSpPr>
            <a:spLocks noGrp="1"/>
          </p:cNvSpPr>
          <p:nvPr>
            <p:ph type="ftr" sz="quarter" idx="11"/>
          </p:nvPr>
        </p:nvSpPr>
        <p:spPr/>
        <p:txBody>
          <a:bodyPr/>
          <a:lstStyle/>
          <a:p>
            <a:r>
              <a:rPr lang="en-US"/>
              <a:t>INFO 5100 | Dr. (Prof.) Kal Bugrara</a:t>
            </a:r>
          </a:p>
        </p:txBody>
      </p:sp>
      <p:pic>
        <p:nvPicPr>
          <p:cNvPr id="16" name="Picture 16" descr="Graphical user interface, application, Teams&#10;&#10;Description automatically generated">
            <a:extLst>
              <a:ext uri="{FF2B5EF4-FFF2-40B4-BE49-F238E27FC236}">
                <a16:creationId xmlns:a16="http://schemas.microsoft.com/office/drawing/2014/main" id="{70376B50-B8CD-A9D5-516D-D595DA86872C}"/>
              </a:ext>
            </a:extLst>
          </p:cNvPr>
          <p:cNvPicPr>
            <a:picLocks noChangeAspect="1"/>
          </p:cNvPicPr>
          <p:nvPr/>
        </p:nvPicPr>
        <p:blipFill>
          <a:blip r:embed="rId2"/>
          <a:stretch>
            <a:fillRect/>
          </a:stretch>
        </p:blipFill>
        <p:spPr>
          <a:xfrm>
            <a:off x="1518250" y="1183532"/>
            <a:ext cx="9572444" cy="5209802"/>
          </a:xfrm>
          <a:prstGeom prst="rect">
            <a:avLst/>
          </a:prstGeom>
        </p:spPr>
      </p:pic>
    </p:spTree>
    <p:extLst>
      <p:ext uri="{BB962C8B-B14F-4D97-AF65-F5344CB8AC3E}">
        <p14:creationId xmlns:p14="http://schemas.microsoft.com/office/powerpoint/2010/main" val="1363656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47" name="Group 46">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48" name="Freeform: Shape 47">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3EFD4FE3-B218-B4D4-2405-9BB8A053E679}"/>
              </a:ext>
            </a:extLst>
          </p:cNvPr>
          <p:cNvSpPr>
            <a:spLocks noGrp="1"/>
          </p:cNvSpPr>
          <p:nvPr>
            <p:ph type="title"/>
          </p:nvPr>
        </p:nvSpPr>
        <p:spPr>
          <a:xfrm>
            <a:off x="1030226" y="442913"/>
            <a:ext cx="7748014" cy="982985"/>
          </a:xfrm>
        </p:spPr>
        <p:txBody>
          <a:bodyPr vert="horz" lIns="109728" tIns="109728" rIns="109728" bIns="91440" rtlCol="0" anchor="b">
            <a:normAutofit/>
          </a:bodyPr>
          <a:lstStyle/>
          <a:p>
            <a:r>
              <a:rPr lang="en-US" sz="4000">
                <a:latin typeface="Times New Roman"/>
                <a:cs typeface="Times New Roman"/>
              </a:rPr>
              <a:t>Roles</a:t>
            </a:r>
            <a:endParaRPr lang="en-US" sz="4000">
              <a:latin typeface="Times New Roman"/>
              <a:ea typeface="Meiryo"/>
              <a:cs typeface="Times New Roman"/>
            </a:endParaRPr>
          </a:p>
        </p:txBody>
      </p:sp>
      <p:sp>
        <p:nvSpPr>
          <p:cNvPr id="4" name="Footer Placeholder 3">
            <a:extLst>
              <a:ext uri="{FF2B5EF4-FFF2-40B4-BE49-F238E27FC236}">
                <a16:creationId xmlns:a16="http://schemas.microsoft.com/office/drawing/2014/main" id="{FEED72B7-D207-DDD7-7D8E-6D777F15A114}"/>
              </a:ext>
            </a:extLst>
          </p:cNvPr>
          <p:cNvSpPr>
            <a:spLocks noGrp="1"/>
          </p:cNvSpPr>
          <p:nvPr>
            <p:ph type="ftr" sz="quarter" idx="11"/>
          </p:nvPr>
        </p:nvSpPr>
        <p:spPr>
          <a:xfrm>
            <a:off x="1920240" y="6170490"/>
            <a:ext cx="5667375" cy="457200"/>
          </a:xfrm>
        </p:spPr>
        <p:txBody>
          <a:bodyPr vert="horz" lIns="109728" tIns="109728" rIns="109728" bIns="91440" rtlCol="0" anchor="ctr">
            <a:normAutofit/>
          </a:bodyPr>
          <a:lstStyle/>
          <a:p>
            <a:pPr>
              <a:spcAft>
                <a:spcPts val="600"/>
              </a:spcAft>
            </a:pPr>
            <a:r>
              <a:rPr lang="en-US"/>
              <a:t>INFO 5100 | Dr. (Prof.) Kal Bugrara</a:t>
            </a:r>
          </a:p>
        </p:txBody>
      </p:sp>
      <p:sp>
        <p:nvSpPr>
          <p:cNvPr id="5" name="Slide Number Placeholder 4">
            <a:extLst>
              <a:ext uri="{FF2B5EF4-FFF2-40B4-BE49-F238E27FC236}">
                <a16:creationId xmlns:a16="http://schemas.microsoft.com/office/drawing/2014/main" id="{ECA405B9-43E1-E961-082D-BB27590BD43C}"/>
              </a:ext>
            </a:extLst>
          </p:cNvPr>
          <p:cNvSpPr>
            <a:spLocks noGrp="1"/>
          </p:cNvSpPr>
          <p:nvPr>
            <p:ph type="sldNum" sz="quarter" idx="12"/>
          </p:nvPr>
        </p:nvSpPr>
        <p:spPr>
          <a:xfrm>
            <a:off x="10853744" y="6170490"/>
            <a:ext cx="1188720" cy="457200"/>
          </a:xfrm>
        </p:spPr>
        <p:txBody>
          <a:bodyPr vert="horz" lIns="109728" tIns="109728" rIns="109728" bIns="91440" rtlCol="0" anchor="b">
            <a:normAutofit/>
          </a:bodyPr>
          <a:lstStyle/>
          <a:p>
            <a:pPr algn="l">
              <a:spcAft>
                <a:spcPts val="600"/>
              </a:spcAft>
            </a:pPr>
            <a:fld id="{FAEF9944-A4F6-4C59-AEBD-678D6480B8EA}" type="slidenum">
              <a:rPr lang="en-US" smtClean="0"/>
              <a:pPr algn="l">
                <a:spcAft>
                  <a:spcPts val="600"/>
                </a:spcAft>
              </a:pPr>
              <a:t>4</a:t>
            </a:fld>
            <a:endParaRPr lang="en-US"/>
          </a:p>
        </p:txBody>
      </p:sp>
      <p:pic>
        <p:nvPicPr>
          <p:cNvPr id="3" name="Picture 6" descr="Graphical user interface&#10;&#10;Description automatically generated">
            <a:extLst>
              <a:ext uri="{FF2B5EF4-FFF2-40B4-BE49-F238E27FC236}">
                <a16:creationId xmlns:a16="http://schemas.microsoft.com/office/drawing/2014/main" id="{F1E1EF96-9258-6F2C-9CD0-01650AED75A6}"/>
              </a:ext>
            </a:extLst>
          </p:cNvPr>
          <p:cNvPicPr>
            <a:picLocks noChangeAspect="1"/>
          </p:cNvPicPr>
          <p:nvPr/>
        </p:nvPicPr>
        <p:blipFill>
          <a:blip r:embed="rId2"/>
          <a:stretch>
            <a:fillRect/>
          </a:stretch>
        </p:blipFill>
        <p:spPr>
          <a:xfrm>
            <a:off x="83127" y="1764832"/>
            <a:ext cx="10036628" cy="4050752"/>
          </a:xfrm>
          <a:prstGeom prst="rect">
            <a:avLst/>
          </a:prstGeom>
        </p:spPr>
      </p:pic>
    </p:spTree>
    <p:extLst>
      <p:ext uri="{BB962C8B-B14F-4D97-AF65-F5344CB8AC3E}">
        <p14:creationId xmlns:p14="http://schemas.microsoft.com/office/powerpoint/2010/main" val="2481399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47" name="Group 46">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48" name="Freeform: Shape 47">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3EFD4FE3-B218-B4D4-2405-9BB8A053E679}"/>
              </a:ext>
            </a:extLst>
          </p:cNvPr>
          <p:cNvSpPr>
            <a:spLocks noGrp="1"/>
          </p:cNvSpPr>
          <p:nvPr>
            <p:ph type="title"/>
          </p:nvPr>
        </p:nvSpPr>
        <p:spPr>
          <a:xfrm>
            <a:off x="881785" y="442913"/>
            <a:ext cx="7896455" cy="982985"/>
          </a:xfrm>
        </p:spPr>
        <p:txBody>
          <a:bodyPr vert="horz" lIns="109728" tIns="109728" rIns="109728" bIns="91440" rtlCol="0" anchor="b">
            <a:normAutofit/>
          </a:bodyPr>
          <a:lstStyle/>
          <a:p>
            <a:r>
              <a:rPr lang="en-US" sz="4000">
                <a:latin typeface="Times New Roman"/>
                <a:cs typeface="Times New Roman"/>
              </a:rPr>
              <a:t>Major Roles</a:t>
            </a:r>
            <a:endParaRPr lang="en-US" sz="4000">
              <a:latin typeface="Times New Roman"/>
              <a:ea typeface="Meiryo"/>
              <a:cs typeface="Times New Roman"/>
            </a:endParaRPr>
          </a:p>
        </p:txBody>
      </p:sp>
      <p:sp>
        <p:nvSpPr>
          <p:cNvPr id="6" name="TextBox 5">
            <a:extLst>
              <a:ext uri="{FF2B5EF4-FFF2-40B4-BE49-F238E27FC236}">
                <a16:creationId xmlns:a16="http://schemas.microsoft.com/office/drawing/2014/main" id="{DFDE440C-8917-CCB4-C639-BBBD0D440521}"/>
              </a:ext>
            </a:extLst>
          </p:cNvPr>
          <p:cNvSpPr txBox="1"/>
          <p:nvPr/>
        </p:nvSpPr>
        <p:spPr>
          <a:xfrm>
            <a:off x="758503" y="1705972"/>
            <a:ext cx="10977330" cy="4258266"/>
          </a:xfrm>
          <a:prstGeom prst="rect">
            <a:avLst/>
          </a:prstGeom>
        </p:spPr>
        <p:txBody>
          <a:bodyPr rot="0" spcFirstLastPara="0" vertOverflow="overflow" horzOverflow="overflow" vert="horz" lIns="109728" tIns="109728" rIns="109728" bIns="91440" numCol="1" spcCol="0" rtlCol="0" fromWordArt="0" anchor="t" anchorCtr="0" forceAA="0" compatLnSpc="1">
            <a:prstTxWarp prst="textNoShape">
              <a:avLst/>
            </a:prstTxWarp>
            <a:noAutofit/>
          </a:bodyPr>
          <a:lstStyle/>
          <a:p>
            <a:pPr>
              <a:lnSpc>
                <a:spcPct val="130000"/>
              </a:lnSpc>
              <a:spcBef>
                <a:spcPts val="930"/>
              </a:spcBef>
              <a:buFont typeface="Corbel" panose="020B0503020204020204" pitchFamily="34" charset="0"/>
            </a:pPr>
            <a:r>
              <a:rPr lang="en-US" sz="1600" b="1" spc="150">
                <a:solidFill>
                  <a:schemeClr val="tx1">
                    <a:lumMod val="75000"/>
                    <a:lumOff val="25000"/>
                  </a:schemeClr>
                </a:solidFill>
                <a:latin typeface="Times New Roman"/>
                <a:cs typeface="Times New Roman"/>
              </a:rPr>
              <a:t>System Administrator</a:t>
            </a:r>
            <a:r>
              <a:rPr lang="en-US" sz="1600" spc="150">
                <a:solidFill>
                  <a:schemeClr val="tx1">
                    <a:lumMod val="75000"/>
                    <a:lumOff val="25000"/>
                  </a:schemeClr>
                </a:solidFill>
                <a:latin typeface="Times New Roman"/>
                <a:cs typeface="Times New Roman"/>
              </a:rPr>
              <a:t> - Manage and organize number of enterprises to keep track of multiple operations that takes place in the given environment.</a:t>
            </a:r>
          </a:p>
          <a:p>
            <a:pPr>
              <a:lnSpc>
                <a:spcPct val="130000"/>
              </a:lnSpc>
              <a:spcBef>
                <a:spcPts val="930"/>
              </a:spcBef>
              <a:buFont typeface="Corbel" panose="020B0503020204020204" pitchFamily="34" charset="0"/>
            </a:pPr>
            <a:r>
              <a:rPr lang="en-US" sz="1600" b="1" spc="150">
                <a:solidFill>
                  <a:schemeClr val="tx1">
                    <a:lumMod val="75000"/>
                    <a:lumOff val="25000"/>
                  </a:schemeClr>
                </a:solidFill>
                <a:latin typeface="Times New Roman"/>
                <a:cs typeface="Times New Roman"/>
              </a:rPr>
              <a:t>Enterprise Admin </a:t>
            </a:r>
            <a:r>
              <a:rPr lang="en-US" sz="1600" spc="150">
                <a:solidFill>
                  <a:schemeClr val="tx1">
                    <a:lumMod val="75000"/>
                    <a:lumOff val="25000"/>
                  </a:schemeClr>
                </a:solidFill>
                <a:latin typeface="Times New Roman"/>
                <a:cs typeface="Times New Roman"/>
              </a:rPr>
              <a:t>- Organize and manage number of businesses and their employees to keep track of various actions carried out in a specific environment.</a:t>
            </a:r>
          </a:p>
          <a:p>
            <a:pPr>
              <a:lnSpc>
                <a:spcPct val="130000"/>
              </a:lnSpc>
              <a:spcBef>
                <a:spcPts val="930"/>
              </a:spcBef>
              <a:buFont typeface="Corbel" panose="020B0503020204020204" pitchFamily="34" charset="0"/>
            </a:pPr>
            <a:r>
              <a:rPr lang="en-US" sz="1600" b="1" spc="150">
                <a:solidFill>
                  <a:schemeClr val="tx1">
                    <a:lumMod val="75000"/>
                    <a:lumOff val="25000"/>
                  </a:schemeClr>
                </a:solidFill>
                <a:latin typeface="Times New Roman"/>
                <a:cs typeface="Times New Roman"/>
              </a:rPr>
              <a:t>Doctor</a:t>
            </a:r>
            <a:r>
              <a:rPr lang="en-US" sz="1600" spc="150">
                <a:solidFill>
                  <a:schemeClr val="tx1">
                    <a:lumMod val="75000"/>
                    <a:lumOff val="25000"/>
                  </a:schemeClr>
                </a:solidFill>
                <a:latin typeface="Times New Roman"/>
                <a:cs typeface="Times New Roman"/>
              </a:rPr>
              <a:t> - Doctor sends in a request to student for assistance on patient case study, to provide clinical decision points as part of the experiential learning objective associated with the medical university</a:t>
            </a:r>
          </a:p>
          <a:p>
            <a:pPr>
              <a:lnSpc>
                <a:spcPct val="130000"/>
              </a:lnSpc>
              <a:spcBef>
                <a:spcPts val="930"/>
              </a:spcBef>
              <a:buFont typeface="Corbel" panose="020B0503020204020204" pitchFamily="34" charset="0"/>
            </a:pPr>
            <a:r>
              <a:rPr lang="en-US" sz="1600" b="1" spc="150">
                <a:solidFill>
                  <a:schemeClr val="tx1">
                    <a:lumMod val="75000"/>
                    <a:lumOff val="25000"/>
                  </a:schemeClr>
                </a:solidFill>
                <a:latin typeface="Times New Roman"/>
                <a:cs typeface="Times New Roman"/>
              </a:rPr>
              <a:t>Student</a:t>
            </a:r>
            <a:r>
              <a:rPr lang="en-US" sz="1600" spc="150">
                <a:solidFill>
                  <a:schemeClr val="tx1">
                    <a:lumMod val="75000"/>
                    <a:lumOff val="25000"/>
                  </a:schemeClr>
                </a:solidFill>
                <a:latin typeface="Times New Roman"/>
                <a:cs typeface="Times New Roman"/>
              </a:rPr>
              <a:t> - Student gets a student assistantship request from doctor, he requests Professor to get approval to work on the case study request. Once the professor has approved the case study, the student may begin working on it and, he provides his observations to the assigned doctor, who can use the information to recommend appropriate drugs or procedures to the patients. </a:t>
            </a:r>
          </a:p>
          <a:p>
            <a:pPr>
              <a:lnSpc>
                <a:spcPct val="130000"/>
              </a:lnSpc>
              <a:spcBef>
                <a:spcPts val="930"/>
              </a:spcBef>
              <a:buFont typeface="Corbel" panose="020B0503020204020204" pitchFamily="34" charset="0"/>
            </a:pPr>
            <a:r>
              <a:rPr lang="en-US" sz="1600" b="1" spc="150">
                <a:solidFill>
                  <a:schemeClr val="tx1">
                    <a:lumMod val="75000"/>
                    <a:lumOff val="25000"/>
                  </a:schemeClr>
                </a:solidFill>
                <a:latin typeface="Times New Roman"/>
                <a:cs typeface="Times New Roman"/>
              </a:rPr>
              <a:t>Professor</a:t>
            </a:r>
            <a:r>
              <a:rPr lang="en-US" sz="1600" spc="150">
                <a:solidFill>
                  <a:schemeClr val="tx1">
                    <a:lumMod val="75000"/>
                    <a:lumOff val="25000"/>
                  </a:schemeClr>
                </a:solidFill>
                <a:latin typeface="Times New Roman"/>
                <a:cs typeface="Times New Roman"/>
              </a:rPr>
              <a:t> - Professor approves student to work on a case study(patient) based on the relevance of student's medical practice to the case.</a:t>
            </a:r>
          </a:p>
          <a:p>
            <a:pPr>
              <a:lnSpc>
                <a:spcPct val="130000"/>
              </a:lnSpc>
              <a:spcBef>
                <a:spcPts val="930"/>
              </a:spcBef>
              <a:buFont typeface="Corbel" panose="020B0503020204020204" pitchFamily="34" charset="0"/>
            </a:pPr>
            <a:endParaRPr lang="en-US" sz="1600" spc="150">
              <a:solidFill>
                <a:schemeClr val="tx1">
                  <a:lumMod val="75000"/>
                  <a:lumOff val="25000"/>
                </a:schemeClr>
              </a:solidFill>
              <a:latin typeface="Times New Roman"/>
              <a:cs typeface="Times New Roman"/>
            </a:endParaRPr>
          </a:p>
          <a:p>
            <a:pPr>
              <a:lnSpc>
                <a:spcPct val="130000"/>
              </a:lnSpc>
              <a:spcBef>
                <a:spcPts val="930"/>
              </a:spcBef>
              <a:buFont typeface="Corbel" panose="020B0503020204020204" pitchFamily="34" charset="0"/>
            </a:pPr>
            <a:endParaRPr lang="en-US" sz="1600" spc="150">
              <a:solidFill>
                <a:schemeClr val="tx1">
                  <a:lumMod val="75000"/>
                  <a:lumOff val="25000"/>
                </a:schemeClr>
              </a:solidFill>
              <a:latin typeface="Times New Roman"/>
              <a:cs typeface="Times New Roman"/>
            </a:endParaRPr>
          </a:p>
          <a:p>
            <a:pPr>
              <a:lnSpc>
                <a:spcPct val="130000"/>
              </a:lnSpc>
              <a:spcBef>
                <a:spcPts val="930"/>
              </a:spcBef>
              <a:buFont typeface="Corbel" panose="020B0503020204020204" pitchFamily="34" charset="0"/>
            </a:pPr>
            <a:endParaRPr lang="en-US" sz="1600" spc="150">
              <a:solidFill>
                <a:schemeClr val="tx1">
                  <a:lumMod val="75000"/>
                  <a:lumOff val="25000"/>
                </a:schemeClr>
              </a:solidFill>
              <a:latin typeface="Times New Roman"/>
              <a:cs typeface="Times New Roman"/>
            </a:endParaRPr>
          </a:p>
          <a:p>
            <a:pPr>
              <a:lnSpc>
                <a:spcPct val="130000"/>
              </a:lnSpc>
              <a:spcBef>
                <a:spcPts val="930"/>
              </a:spcBef>
              <a:buFont typeface="Corbel" panose="020B0503020204020204" pitchFamily="34" charset="0"/>
            </a:pPr>
            <a:endParaRPr lang="en-US" sz="1600" spc="150">
              <a:solidFill>
                <a:schemeClr val="tx1">
                  <a:lumMod val="75000"/>
                  <a:lumOff val="25000"/>
                </a:schemeClr>
              </a:solidFill>
              <a:latin typeface="Times New Roman"/>
              <a:cs typeface="Times New Roman"/>
            </a:endParaRPr>
          </a:p>
        </p:txBody>
      </p:sp>
      <p:sp>
        <p:nvSpPr>
          <p:cNvPr id="4" name="Footer Placeholder 3">
            <a:extLst>
              <a:ext uri="{FF2B5EF4-FFF2-40B4-BE49-F238E27FC236}">
                <a16:creationId xmlns:a16="http://schemas.microsoft.com/office/drawing/2014/main" id="{FEED72B7-D207-DDD7-7D8E-6D777F15A114}"/>
              </a:ext>
            </a:extLst>
          </p:cNvPr>
          <p:cNvSpPr>
            <a:spLocks noGrp="1"/>
          </p:cNvSpPr>
          <p:nvPr>
            <p:ph type="ftr" sz="quarter" idx="11"/>
          </p:nvPr>
        </p:nvSpPr>
        <p:spPr>
          <a:xfrm>
            <a:off x="1920240" y="6170490"/>
            <a:ext cx="5667375" cy="457200"/>
          </a:xfrm>
        </p:spPr>
        <p:txBody>
          <a:bodyPr vert="horz" lIns="109728" tIns="109728" rIns="109728" bIns="91440" rtlCol="0" anchor="ctr">
            <a:normAutofit/>
          </a:bodyPr>
          <a:lstStyle/>
          <a:p>
            <a:pPr>
              <a:spcAft>
                <a:spcPts val="600"/>
              </a:spcAft>
            </a:pPr>
            <a:r>
              <a:rPr lang="en-US"/>
              <a:t>INFO 5100 | Dr. (Prof.) Kal Bugrara</a:t>
            </a:r>
          </a:p>
        </p:txBody>
      </p:sp>
      <p:sp>
        <p:nvSpPr>
          <p:cNvPr id="5" name="Slide Number Placeholder 4">
            <a:extLst>
              <a:ext uri="{FF2B5EF4-FFF2-40B4-BE49-F238E27FC236}">
                <a16:creationId xmlns:a16="http://schemas.microsoft.com/office/drawing/2014/main" id="{ECA405B9-43E1-E961-082D-BB27590BD43C}"/>
              </a:ext>
            </a:extLst>
          </p:cNvPr>
          <p:cNvSpPr>
            <a:spLocks noGrp="1"/>
          </p:cNvSpPr>
          <p:nvPr>
            <p:ph type="sldNum" sz="quarter" idx="12"/>
          </p:nvPr>
        </p:nvSpPr>
        <p:spPr>
          <a:xfrm>
            <a:off x="10853744" y="6170490"/>
            <a:ext cx="1188720" cy="457200"/>
          </a:xfrm>
        </p:spPr>
        <p:txBody>
          <a:bodyPr vert="horz" lIns="109728" tIns="109728" rIns="109728" bIns="91440" rtlCol="0" anchor="b">
            <a:normAutofit/>
          </a:bodyPr>
          <a:lstStyle/>
          <a:p>
            <a:pPr algn="l">
              <a:spcAft>
                <a:spcPts val="600"/>
              </a:spcAft>
            </a:pPr>
            <a:fld id="{FAEF9944-A4F6-4C59-AEBD-678D6480B8EA}" type="slidenum">
              <a:rPr lang="en-US" smtClean="0"/>
              <a:pPr algn="l">
                <a:spcAft>
                  <a:spcPts val="600"/>
                </a:spcAft>
              </a:pPr>
              <a:t>5</a:t>
            </a:fld>
            <a:endParaRPr lang="en-US"/>
          </a:p>
        </p:txBody>
      </p:sp>
    </p:spTree>
    <p:extLst>
      <p:ext uri="{BB962C8B-B14F-4D97-AF65-F5344CB8AC3E}">
        <p14:creationId xmlns:p14="http://schemas.microsoft.com/office/powerpoint/2010/main" val="2268984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Graphical user interface, text&#10;&#10;Description automatically generated">
            <a:extLst>
              <a:ext uri="{FF2B5EF4-FFF2-40B4-BE49-F238E27FC236}">
                <a16:creationId xmlns:a16="http://schemas.microsoft.com/office/drawing/2014/main" id="{C82D1816-C038-7F73-AF16-B18F4C9BA62D}"/>
              </a:ext>
            </a:extLst>
          </p:cNvPr>
          <p:cNvPicPr>
            <a:picLocks noChangeAspect="1"/>
          </p:cNvPicPr>
          <p:nvPr/>
        </p:nvPicPr>
        <p:blipFill rotWithShape="1">
          <a:blip r:embed="rId2"/>
          <a:srcRect r="4000"/>
          <a:stretch/>
        </p:blipFill>
        <p:spPr>
          <a:xfrm>
            <a:off x="-1" y="10"/>
            <a:ext cx="12192000" cy="6857990"/>
          </a:xfrm>
          <a:prstGeom prst="rect">
            <a:avLst/>
          </a:prstGeom>
        </p:spPr>
      </p:pic>
      <p:sp>
        <p:nvSpPr>
          <p:cNvPr id="5" name="Slide Number Placeholder 4">
            <a:extLst>
              <a:ext uri="{FF2B5EF4-FFF2-40B4-BE49-F238E27FC236}">
                <a16:creationId xmlns:a16="http://schemas.microsoft.com/office/drawing/2014/main" id="{8F951576-48C1-1B9E-363C-ADCF1BE2767A}"/>
              </a:ext>
            </a:extLst>
          </p:cNvPr>
          <p:cNvSpPr>
            <a:spLocks noGrp="1"/>
          </p:cNvSpPr>
          <p:nvPr>
            <p:ph type="sldNum" sz="quarter" idx="12"/>
          </p:nvPr>
        </p:nvSpPr>
        <p:spPr>
          <a:xfrm>
            <a:off x="10853744" y="6170490"/>
            <a:ext cx="1188720" cy="457200"/>
          </a:xfrm>
        </p:spPr>
        <p:txBody>
          <a:bodyPr vert="horz" lIns="109728" tIns="109728" rIns="109728" bIns="91440" rtlCol="0" anchor="b">
            <a:normAutofit/>
          </a:bodyPr>
          <a:lstStyle/>
          <a:p>
            <a:pPr algn="l">
              <a:spcAft>
                <a:spcPts val="600"/>
              </a:spcAft>
            </a:pPr>
            <a:fld id="{FAEF9944-A4F6-4C59-AEBD-678D6480B8EA}" type="slidenum">
              <a:rPr lang="en-US">
                <a:solidFill>
                  <a:srgbClr val="FFFFFF"/>
                </a:solidFill>
              </a:rPr>
              <a:pPr algn="l">
                <a:spcAft>
                  <a:spcPts val="600"/>
                </a:spcAft>
              </a:pPr>
              <a:t>6</a:t>
            </a:fld>
            <a:endParaRPr lang="en-US">
              <a:solidFill>
                <a:srgbClr val="FFFFFF"/>
              </a:solidFill>
            </a:endParaRPr>
          </a:p>
        </p:txBody>
      </p:sp>
    </p:spTree>
    <p:extLst>
      <p:ext uri="{BB962C8B-B14F-4D97-AF65-F5344CB8AC3E}">
        <p14:creationId xmlns:p14="http://schemas.microsoft.com/office/powerpoint/2010/main" val="3491033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Graphical user interface, website&#10;&#10;Description automatically generated">
            <a:extLst>
              <a:ext uri="{FF2B5EF4-FFF2-40B4-BE49-F238E27FC236}">
                <a16:creationId xmlns:a16="http://schemas.microsoft.com/office/drawing/2014/main" id="{FB58B0E5-C89C-AC14-ACED-874C001F51AF}"/>
              </a:ext>
            </a:extLst>
          </p:cNvPr>
          <p:cNvPicPr>
            <a:picLocks noGrp="1" noChangeAspect="1"/>
          </p:cNvPicPr>
          <p:nvPr>
            <p:ph idx="1"/>
          </p:nvPr>
        </p:nvPicPr>
        <p:blipFill rotWithShape="1">
          <a:blip r:embed="rId2"/>
          <a:srcRect r="5778"/>
          <a:stretch/>
        </p:blipFill>
        <p:spPr>
          <a:xfrm>
            <a:off x="-1" y="10"/>
            <a:ext cx="12192000" cy="6857990"/>
          </a:xfrm>
          <a:prstGeom prst="rect">
            <a:avLst/>
          </a:prstGeom>
        </p:spPr>
      </p:pic>
      <p:sp>
        <p:nvSpPr>
          <p:cNvPr id="5" name="Slide Number Placeholder 4">
            <a:extLst>
              <a:ext uri="{FF2B5EF4-FFF2-40B4-BE49-F238E27FC236}">
                <a16:creationId xmlns:a16="http://schemas.microsoft.com/office/drawing/2014/main" id="{14763F3B-B89E-EBE7-B9E0-F69A2A2535AC}"/>
              </a:ext>
            </a:extLst>
          </p:cNvPr>
          <p:cNvSpPr>
            <a:spLocks noGrp="1"/>
          </p:cNvSpPr>
          <p:nvPr>
            <p:ph type="sldNum" sz="quarter" idx="12"/>
          </p:nvPr>
        </p:nvSpPr>
        <p:spPr>
          <a:xfrm>
            <a:off x="10853744" y="6170490"/>
            <a:ext cx="1188720" cy="457200"/>
          </a:xfrm>
        </p:spPr>
        <p:txBody>
          <a:bodyPr vert="horz" lIns="109728" tIns="109728" rIns="109728" bIns="91440" rtlCol="0" anchor="b">
            <a:normAutofit/>
          </a:bodyPr>
          <a:lstStyle/>
          <a:p>
            <a:pPr algn="l">
              <a:spcAft>
                <a:spcPts val="600"/>
              </a:spcAft>
            </a:pPr>
            <a:fld id="{FAEF9944-A4F6-4C59-AEBD-678D6480B8EA}" type="slidenum">
              <a:rPr lang="en-US">
                <a:solidFill>
                  <a:srgbClr val="FFFFFF"/>
                </a:solidFill>
              </a:rPr>
              <a:pPr algn="l">
                <a:spcAft>
                  <a:spcPts val="600"/>
                </a:spcAft>
              </a:pPr>
              <a:t>7</a:t>
            </a:fld>
            <a:endParaRPr lang="en-US">
              <a:solidFill>
                <a:srgbClr val="FFFFFF"/>
              </a:solidFill>
            </a:endParaRPr>
          </a:p>
        </p:txBody>
      </p:sp>
    </p:spTree>
    <p:extLst>
      <p:ext uri="{BB962C8B-B14F-4D97-AF65-F5344CB8AC3E}">
        <p14:creationId xmlns:p14="http://schemas.microsoft.com/office/powerpoint/2010/main" val="311995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Graphical user interface, application&#10;&#10;Description automatically generated">
            <a:extLst>
              <a:ext uri="{FF2B5EF4-FFF2-40B4-BE49-F238E27FC236}">
                <a16:creationId xmlns:a16="http://schemas.microsoft.com/office/drawing/2014/main" id="{AA575051-5A99-DDF9-966A-AF590712D286}"/>
              </a:ext>
            </a:extLst>
          </p:cNvPr>
          <p:cNvPicPr>
            <a:picLocks noGrp="1" noChangeAspect="1"/>
          </p:cNvPicPr>
          <p:nvPr>
            <p:ph idx="1"/>
          </p:nvPr>
        </p:nvPicPr>
        <p:blipFill rotWithShape="1">
          <a:blip r:embed="rId2"/>
          <a:srcRect r="4000"/>
          <a:stretch/>
        </p:blipFill>
        <p:spPr>
          <a:xfrm>
            <a:off x="-1" y="10"/>
            <a:ext cx="12192000" cy="6857990"/>
          </a:xfrm>
          <a:prstGeom prst="rect">
            <a:avLst/>
          </a:prstGeom>
        </p:spPr>
      </p:pic>
      <p:sp>
        <p:nvSpPr>
          <p:cNvPr id="5" name="Slide Number Placeholder 4">
            <a:extLst>
              <a:ext uri="{FF2B5EF4-FFF2-40B4-BE49-F238E27FC236}">
                <a16:creationId xmlns:a16="http://schemas.microsoft.com/office/drawing/2014/main" id="{0A5DAC96-DD30-C2DE-D0CA-D5AEBEE73BB5}"/>
              </a:ext>
            </a:extLst>
          </p:cNvPr>
          <p:cNvSpPr>
            <a:spLocks noGrp="1"/>
          </p:cNvSpPr>
          <p:nvPr>
            <p:ph type="sldNum" sz="quarter" idx="12"/>
          </p:nvPr>
        </p:nvSpPr>
        <p:spPr>
          <a:xfrm>
            <a:off x="10853744" y="6170490"/>
            <a:ext cx="1188720" cy="457200"/>
          </a:xfrm>
        </p:spPr>
        <p:txBody>
          <a:bodyPr vert="horz" lIns="109728" tIns="109728" rIns="109728" bIns="91440" rtlCol="0" anchor="b">
            <a:normAutofit/>
          </a:bodyPr>
          <a:lstStyle/>
          <a:p>
            <a:pPr algn="l">
              <a:spcAft>
                <a:spcPts val="600"/>
              </a:spcAft>
            </a:pPr>
            <a:fld id="{FAEF9944-A4F6-4C59-AEBD-678D6480B8EA}" type="slidenum">
              <a:rPr lang="en-US">
                <a:solidFill>
                  <a:srgbClr val="FFFFFF"/>
                </a:solidFill>
              </a:rPr>
              <a:pPr algn="l">
                <a:spcAft>
                  <a:spcPts val="600"/>
                </a:spcAft>
              </a:pPr>
              <a:t>8</a:t>
            </a:fld>
            <a:endParaRPr lang="en-US">
              <a:solidFill>
                <a:srgbClr val="FFFFFF"/>
              </a:solidFill>
            </a:endParaRPr>
          </a:p>
        </p:txBody>
      </p:sp>
    </p:spTree>
    <p:extLst>
      <p:ext uri="{BB962C8B-B14F-4D97-AF65-F5344CB8AC3E}">
        <p14:creationId xmlns:p14="http://schemas.microsoft.com/office/powerpoint/2010/main" val="2339733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Graphical user interface, website&#10;&#10;Description automatically generated">
            <a:extLst>
              <a:ext uri="{FF2B5EF4-FFF2-40B4-BE49-F238E27FC236}">
                <a16:creationId xmlns:a16="http://schemas.microsoft.com/office/drawing/2014/main" id="{30028E8F-1DE8-0E00-0872-DBF2C5A7AC73}"/>
              </a:ext>
            </a:extLst>
          </p:cNvPr>
          <p:cNvPicPr>
            <a:picLocks noGrp="1" noChangeAspect="1"/>
          </p:cNvPicPr>
          <p:nvPr>
            <p:ph idx="1"/>
          </p:nvPr>
        </p:nvPicPr>
        <p:blipFill rotWithShape="1">
          <a:blip r:embed="rId2"/>
          <a:srcRect r="5778"/>
          <a:stretch/>
        </p:blipFill>
        <p:spPr>
          <a:xfrm>
            <a:off x="-1" y="10"/>
            <a:ext cx="12192000" cy="6857990"/>
          </a:xfrm>
          <a:prstGeom prst="rect">
            <a:avLst/>
          </a:prstGeom>
        </p:spPr>
      </p:pic>
      <p:sp>
        <p:nvSpPr>
          <p:cNvPr id="5" name="Slide Number Placeholder 4">
            <a:extLst>
              <a:ext uri="{FF2B5EF4-FFF2-40B4-BE49-F238E27FC236}">
                <a16:creationId xmlns:a16="http://schemas.microsoft.com/office/drawing/2014/main" id="{D04708F7-CC1E-41BE-9486-599E948BDC6F}"/>
              </a:ext>
            </a:extLst>
          </p:cNvPr>
          <p:cNvSpPr>
            <a:spLocks noGrp="1"/>
          </p:cNvSpPr>
          <p:nvPr>
            <p:ph type="sldNum" sz="quarter" idx="12"/>
          </p:nvPr>
        </p:nvSpPr>
        <p:spPr>
          <a:xfrm>
            <a:off x="10853744" y="6170490"/>
            <a:ext cx="1188720" cy="457200"/>
          </a:xfrm>
        </p:spPr>
        <p:txBody>
          <a:bodyPr vert="horz" lIns="109728" tIns="109728" rIns="109728" bIns="91440" rtlCol="0" anchor="b">
            <a:normAutofit/>
          </a:bodyPr>
          <a:lstStyle/>
          <a:p>
            <a:pPr algn="l">
              <a:spcAft>
                <a:spcPts val="600"/>
              </a:spcAft>
            </a:pPr>
            <a:fld id="{FAEF9944-A4F6-4C59-AEBD-678D6480B8EA}" type="slidenum">
              <a:rPr lang="en-US">
                <a:solidFill>
                  <a:srgbClr val="FFFFFF"/>
                </a:solidFill>
              </a:rPr>
              <a:pPr algn="l">
                <a:spcAft>
                  <a:spcPts val="600"/>
                </a:spcAft>
              </a:pPr>
              <a:t>9</a:t>
            </a:fld>
            <a:endParaRPr lang="en-US">
              <a:solidFill>
                <a:srgbClr val="FFFFFF"/>
              </a:solidFill>
            </a:endParaRPr>
          </a:p>
        </p:txBody>
      </p:sp>
    </p:spTree>
    <p:extLst>
      <p:ext uri="{BB962C8B-B14F-4D97-AF65-F5344CB8AC3E}">
        <p14:creationId xmlns:p14="http://schemas.microsoft.com/office/powerpoint/2010/main" val="349383915"/>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SketchLinesVTI</vt:lpstr>
      <vt:lpstr>Medical University  Management  System</vt:lpstr>
      <vt:lpstr>Problem and Solution</vt:lpstr>
      <vt:lpstr>Object Model</vt:lpstr>
      <vt:lpstr>Roles</vt:lpstr>
      <vt:lpstr>Major Roles</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c:title>
  <dc:creator/>
  <cp:revision>4</cp:revision>
  <dcterms:created xsi:type="dcterms:W3CDTF">2022-05-01T23:19:22Z</dcterms:created>
  <dcterms:modified xsi:type="dcterms:W3CDTF">2022-05-02T03:58:16Z</dcterms:modified>
</cp:coreProperties>
</file>