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8" r:id="rId1"/>
  </p:sldMasterIdLst>
  <p:sldIdLst>
    <p:sldId id="256" r:id="rId2"/>
    <p:sldId id="257" r:id="rId3"/>
    <p:sldId id="261" r:id="rId4"/>
    <p:sldId id="258" r:id="rId5"/>
    <p:sldId id="259" r:id="rId6"/>
    <p:sldId id="265" r:id="rId7"/>
    <p:sldId id="266" r:id="rId8"/>
    <p:sldId id="268" r:id="rId9"/>
    <p:sldId id="269" r:id="rId10"/>
    <p:sldId id="270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D7339-6830-443E-8CA4-11B339F2BB46}" v="409" dt="2021-12-13T04:27:06.902"/>
    <p1510:client id="{B40732B6-93EA-1F60-510E-3ADD08530EDD}" v="103" dt="2021-12-13T04:41:49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2AA95-EE43-4965-936A-411B2396D69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8F4F47-15AD-4F74-805E-23B7E65336A9}">
      <dgm:prSet/>
      <dgm:spPr/>
      <dgm:t>
        <a:bodyPr/>
        <a:lstStyle/>
        <a:p>
          <a:r>
            <a:rPr lang="en-US" b="1"/>
            <a:t>IS HEALTHCARE EASILY ACCESIBLE BY ALL?</a:t>
          </a:r>
          <a:endParaRPr lang="en-US"/>
        </a:p>
      </dgm:t>
    </dgm:pt>
    <dgm:pt modelId="{0E83A11B-FE2B-4601-AF9E-2E97B0E19D5B}" type="parTrans" cxnId="{C2104C35-03A5-44CE-9F72-8641A9AB68A1}">
      <dgm:prSet/>
      <dgm:spPr/>
      <dgm:t>
        <a:bodyPr/>
        <a:lstStyle/>
        <a:p>
          <a:endParaRPr lang="en-US"/>
        </a:p>
      </dgm:t>
    </dgm:pt>
    <dgm:pt modelId="{8DECA988-3403-4AFE-A389-2744993CBF58}" type="sibTrans" cxnId="{C2104C35-03A5-44CE-9F72-8641A9AB68A1}">
      <dgm:prSet/>
      <dgm:spPr/>
      <dgm:t>
        <a:bodyPr/>
        <a:lstStyle/>
        <a:p>
          <a:endParaRPr lang="en-US"/>
        </a:p>
      </dgm:t>
    </dgm:pt>
    <dgm:pt modelId="{25E16A3E-0E30-4644-AD00-E1B2123F576B}">
      <dgm:prSet/>
      <dgm:spPr/>
      <dgm:t>
        <a:bodyPr/>
        <a:lstStyle/>
        <a:p>
          <a:r>
            <a:rPr lang="en-US"/>
            <a:t>Abridge the gap between government and healthcare institutions for fund disbursal during pandemics</a:t>
          </a:r>
        </a:p>
      </dgm:t>
    </dgm:pt>
    <dgm:pt modelId="{146399BE-CE0D-4470-815F-9CF12DC1BDB7}" type="parTrans" cxnId="{EAEA2329-F67D-4927-AAAE-C7E079360DD5}">
      <dgm:prSet/>
      <dgm:spPr/>
      <dgm:t>
        <a:bodyPr/>
        <a:lstStyle/>
        <a:p>
          <a:endParaRPr lang="en-US"/>
        </a:p>
      </dgm:t>
    </dgm:pt>
    <dgm:pt modelId="{18C86BA8-1AA1-456B-A7EB-C0921CB7729E}" type="sibTrans" cxnId="{EAEA2329-F67D-4927-AAAE-C7E079360DD5}">
      <dgm:prSet/>
      <dgm:spPr/>
      <dgm:t>
        <a:bodyPr/>
        <a:lstStyle/>
        <a:p>
          <a:endParaRPr lang="en-US"/>
        </a:p>
      </dgm:t>
    </dgm:pt>
    <dgm:pt modelId="{E60520D8-8702-43AF-95AD-6350B3BA04E7}">
      <dgm:prSet/>
      <dgm:spPr/>
      <dgm:t>
        <a:bodyPr/>
        <a:lstStyle/>
        <a:p>
          <a:r>
            <a:rPr lang="en-US"/>
            <a:t>Streamline urban as well as rural healthcare services.</a:t>
          </a:r>
        </a:p>
      </dgm:t>
    </dgm:pt>
    <dgm:pt modelId="{92580B61-8071-4CF1-BC7A-92A7CAFDE72D}" type="parTrans" cxnId="{DB93A351-7833-4413-9920-B1203D349B7D}">
      <dgm:prSet/>
      <dgm:spPr/>
      <dgm:t>
        <a:bodyPr/>
        <a:lstStyle/>
        <a:p>
          <a:endParaRPr lang="en-US"/>
        </a:p>
      </dgm:t>
    </dgm:pt>
    <dgm:pt modelId="{2D07DD5E-4DEA-4D35-95A6-F3F89717C275}" type="sibTrans" cxnId="{DB93A351-7833-4413-9920-B1203D349B7D}">
      <dgm:prSet/>
      <dgm:spPr/>
      <dgm:t>
        <a:bodyPr/>
        <a:lstStyle/>
        <a:p>
          <a:endParaRPr lang="en-US"/>
        </a:p>
      </dgm:t>
    </dgm:pt>
    <dgm:pt modelId="{517D72F6-19F8-45D9-8280-D0A10775BF94}">
      <dgm:prSet/>
      <dgm:spPr/>
      <dgm:t>
        <a:bodyPr/>
        <a:lstStyle/>
        <a:p>
          <a:r>
            <a:rPr lang="en-US"/>
            <a:t>Provide affordable healthcare services.</a:t>
          </a:r>
        </a:p>
      </dgm:t>
    </dgm:pt>
    <dgm:pt modelId="{1895F9DD-B6E0-4306-864B-D744BE07152F}" type="parTrans" cxnId="{9CB37553-F079-4F6B-B675-2D4105DBA693}">
      <dgm:prSet/>
      <dgm:spPr/>
      <dgm:t>
        <a:bodyPr/>
        <a:lstStyle/>
        <a:p>
          <a:endParaRPr lang="en-US"/>
        </a:p>
      </dgm:t>
    </dgm:pt>
    <dgm:pt modelId="{7B1D3706-DAFD-4A30-9E27-A5B23376BB6A}" type="sibTrans" cxnId="{9CB37553-F079-4F6B-B675-2D4105DBA693}">
      <dgm:prSet/>
      <dgm:spPr/>
      <dgm:t>
        <a:bodyPr/>
        <a:lstStyle/>
        <a:p>
          <a:endParaRPr lang="en-US"/>
        </a:p>
      </dgm:t>
    </dgm:pt>
    <dgm:pt modelId="{409C75D1-3E20-450F-AC82-E4873EBF6330}">
      <dgm:prSet/>
      <dgm:spPr/>
      <dgm:t>
        <a:bodyPr/>
        <a:lstStyle/>
        <a:p>
          <a:r>
            <a:rPr lang="en-US"/>
            <a:t>Less commuting time as health care services will be situated in locality.</a:t>
          </a:r>
        </a:p>
      </dgm:t>
    </dgm:pt>
    <dgm:pt modelId="{08843136-D4FC-49D5-9A4F-245EC70C9C97}" type="parTrans" cxnId="{66BA59FC-8A2C-4092-9EEC-7D803BF0D35D}">
      <dgm:prSet/>
      <dgm:spPr/>
      <dgm:t>
        <a:bodyPr/>
        <a:lstStyle/>
        <a:p>
          <a:endParaRPr lang="en-US"/>
        </a:p>
      </dgm:t>
    </dgm:pt>
    <dgm:pt modelId="{DFFB561F-6560-4208-ABD7-F31643FDF7C1}" type="sibTrans" cxnId="{66BA59FC-8A2C-4092-9EEC-7D803BF0D35D}">
      <dgm:prSet/>
      <dgm:spPr/>
      <dgm:t>
        <a:bodyPr/>
        <a:lstStyle/>
        <a:p>
          <a:endParaRPr lang="en-US"/>
        </a:p>
      </dgm:t>
    </dgm:pt>
    <dgm:pt modelId="{1C6AA37F-1665-4270-9E02-CE384CF594B2}" type="pres">
      <dgm:prSet presAssocID="{4F32AA95-EE43-4965-936A-411B2396D695}" presName="linear" presStyleCnt="0">
        <dgm:presLayoutVars>
          <dgm:animLvl val="lvl"/>
          <dgm:resizeHandles val="exact"/>
        </dgm:presLayoutVars>
      </dgm:prSet>
      <dgm:spPr/>
    </dgm:pt>
    <dgm:pt modelId="{19EE3439-8401-4F84-98FD-E4072AC7B337}" type="pres">
      <dgm:prSet presAssocID="{4B8F4F47-15AD-4F74-805E-23B7E65336A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C6FE2B6-6CA6-465D-A162-8DE66F03D12F}" type="pres">
      <dgm:prSet presAssocID="{4B8F4F47-15AD-4F74-805E-23B7E65336A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7F8828-DBB3-4185-B2B8-AE03A3A7F528}" type="presOf" srcId="{E60520D8-8702-43AF-95AD-6350B3BA04E7}" destId="{5C6FE2B6-6CA6-465D-A162-8DE66F03D12F}" srcOrd="0" destOrd="1" presId="urn:microsoft.com/office/officeart/2005/8/layout/vList2"/>
    <dgm:cxn modelId="{EAEA2329-F67D-4927-AAAE-C7E079360DD5}" srcId="{4B8F4F47-15AD-4F74-805E-23B7E65336A9}" destId="{25E16A3E-0E30-4644-AD00-E1B2123F576B}" srcOrd="0" destOrd="0" parTransId="{146399BE-CE0D-4470-815F-9CF12DC1BDB7}" sibTransId="{18C86BA8-1AA1-456B-A7EB-C0921CB7729E}"/>
    <dgm:cxn modelId="{C2104C35-03A5-44CE-9F72-8641A9AB68A1}" srcId="{4F32AA95-EE43-4965-936A-411B2396D695}" destId="{4B8F4F47-15AD-4F74-805E-23B7E65336A9}" srcOrd="0" destOrd="0" parTransId="{0E83A11B-FE2B-4601-AF9E-2E97B0E19D5B}" sibTransId="{8DECA988-3403-4AFE-A389-2744993CBF58}"/>
    <dgm:cxn modelId="{CE368E50-E1E8-437E-B0F2-60545C0DD1C5}" type="presOf" srcId="{4B8F4F47-15AD-4F74-805E-23B7E65336A9}" destId="{19EE3439-8401-4F84-98FD-E4072AC7B337}" srcOrd="0" destOrd="0" presId="urn:microsoft.com/office/officeart/2005/8/layout/vList2"/>
    <dgm:cxn modelId="{DB93A351-7833-4413-9920-B1203D349B7D}" srcId="{4B8F4F47-15AD-4F74-805E-23B7E65336A9}" destId="{E60520D8-8702-43AF-95AD-6350B3BA04E7}" srcOrd="1" destOrd="0" parTransId="{92580B61-8071-4CF1-BC7A-92A7CAFDE72D}" sibTransId="{2D07DD5E-4DEA-4D35-95A6-F3F89717C275}"/>
    <dgm:cxn modelId="{9D78D372-B3F9-4118-B2E0-BC52C45F5BBE}" type="presOf" srcId="{517D72F6-19F8-45D9-8280-D0A10775BF94}" destId="{5C6FE2B6-6CA6-465D-A162-8DE66F03D12F}" srcOrd="0" destOrd="2" presId="urn:microsoft.com/office/officeart/2005/8/layout/vList2"/>
    <dgm:cxn modelId="{9CB37553-F079-4F6B-B675-2D4105DBA693}" srcId="{4B8F4F47-15AD-4F74-805E-23B7E65336A9}" destId="{517D72F6-19F8-45D9-8280-D0A10775BF94}" srcOrd="2" destOrd="0" parTransId="{1895F9DD-B6E0-4306-864B-D744BE07152F}" sibTransId="{7B1D3706-DAFD-4A30-9E27-A5B23376BB6A}"/>
    <dgm:cxn modelId="{C37ABFA6-A110-466E-976C-84F4DC7097CA}" type="presOf" srcId="{25E16A3E-0E30-4644-AD00-E1B2123F576B}" destId="{5C6FE2B6-6CA6-465D-A162-8DE66F03D12F}" srcOrd="0" destOrd="0" presId="urn:microsoft.com/office/officeart/2005/8/layout/vList2"/>
    <dgm:cxn modelId="{1B12D6C2-EFFC-45C4-BF30-74F2BED7A240}" type="presOf" srcId="{409C75D1-3E20-450F-AC82-E4873EBF6330}" destId="{5C6FE2B6-6CA6-465D-A162-8DE66F03D12F}" srcOrd="0" destOrd="3" presId="urn:microsoft.com/office/officeart/2005/8/layout/vList2"/>
    <dgm:cxn modelId="{6445F9E2-6A47-49FA-BE6F-716ACFF37268}" type="presOf" srcId="{4F32AA95-EE43-4965-936A-411B2396D695}" destId="{1C6AA37F-1665-4270-9E02-CE384CF594B2}" srcOrd="0" destOrd="0" presId="urn:microsoft.com/office/officeart/2005/8/layout/vList2"/>
    <dgm:cxn modelId="{66BA59FC-8A2C-4092-9EEC-7D803BF0D35D}" srcId="{4B8F4F47-15AD-4F74-805E-23B7E65336A9}" destId="{409C75D1-3E20-450F-AC82-E4873EBF6330}" srcOrd="3" destOrd="0" parTransId="{08843136-D4FC-49D5-9A4F-245EC70C9C97}" sibTransId="{DFFB561F-6560-4208-ABD7-F31643FDF7C1}"/>
    <dgm:cxn modelId="{ECC1CDCA-F9C2-4FDA-A2E7-6AB80A3D1C73}" type="presParOf" srcId="{1C6AA37F-1665-4270-9E02-CE384CF594B2}" destId="{19EE3439-8401-4F84-98FD-E4072AC7B337}" srcOrd="0" destOrd="0" presId="urn:microsoft.com/office/officeart/2005/8/layout/vList2"/>
    <dgm:cxn modelId="{DB4F9F97-6300-42CF-AE55-833CF592E4B5}" type="presParOf" srcId="{1C6AA37F-1665-4270-9E02-CE384CF594B2}" destId="{5C6FE2B6-6CA6-465D-A162-8DE66F03D1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07EB4-6640-49FB-A142-B544E37FBA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5CBF54-5E32-45C8-AB37-E511FF5516BD}">
      <dgm:prSet/>
      <dgm:spPr/>
      <dgm:t>
        <a:bodyPr/>
        <a:lstStyle/>
        <a:p>
          <a:r>
            <a:rPr lang="en-US" dirty="0"/>
            <a:t>This healthcare model is touted to facilitate paperless insurance processing between 3 big players in insurance claims:</a:t>
          </a:r>
        </a:p>
      </dgm:t>
    </dgm:pt>
    <dgm:pt modelId="{605C2646-16B4-4BE4-8656-7F76BD1329AB}" type="parTrans" cxnId="{F1DC4C87-DAEB-4F57-99D2-7CB8F62606E8}">
      <dgm:prSet/>
      <dgm:spPr/>
      <dgm:t>
        <a:bodyPr/>
        <a:lstStyle/>
        <a:p>
          <a:endParaRPr lang="en-US"/>
        </a:p>
      </dgm:t>
    </dgm:pt>
    <dgm:pt modelId="{624B56AA-14A6-4544-97E5-0536540ED83F}" type="sibTrans" cxnId="{F1DC4C87-DAEB-4F57-99D2-7CB8F62606E8}">
      <dgm:prSet/>
      <dgm:spPr/>
      <dgm:t>
        <a:bodyPr/>
        <a:lstStyle/>
        <a:p>
          <a:endParaRPr lang="en-US"/>
        </a:p>
      </dgm:t>
    </dgm:pt>
    <dgm:pt modelId="{DC473AA6-BE8E-4094-975B-1214193D8598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Insurance corporation</a:t>
          </a:r>
        </a:p>
      </dgm:t>
    </dgm:pt>
    <dgm:pt modelId="{07D5A83E-093F-4C61-87C5-7524B93E031B}" type="parTrans" cxnId="{9C4801A0-2774-424D-91BD-219A9955FBB3}">
      <dgm:prSet/>
      <dgm:spPr/>
      <dgm:t>
        <a:bodyPr/>
        <a:lstStyle/>
        <a:p>
          <a:endParaRPr lang="en-US"/>
        </a:p>
      </dgm:t>
    </dgm:pt>
    <dgm:pt modelId="{22D6BCFA-C6BF-465E-A097-00076AD5C140}" type="sibTrans" cxnId="{9C4801A0-2774-424D-91BD-219A9955FBB3}">
      <dgm:prSet/>
      <dgm:spPr/>
      <dgm:t>
        <a:bodyPr/>
        <a:lstStyle/>
        <a:p>
          <a:endParaRPr lang="en-US"/>
        </a:p>
      </dgm:t>
    </dgm:pt>
    <dgm:pt modelId="{34778450-9C15-45C1-822F-1A0E9EDBB9E7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Insurance Claim</a:t>
          </a:r>
        </a:p>
      </dgm:t>
    </dgm:pt>
    <dgm:pt modelId="{44EFF81F-C9F4-4EBB-822E-D1B4530160C0}" type="parTrans" cxnId="{027690D2-E991-43E6-BD0F-764F3D6981B4}">
      <dgm:prSet/>
      <dgm:spPr/>
      <dgm:t>
        <a:bodyPr/>
        <a:lstStyle/>
        <a:p>
          <a:endParaRPr lang="en-US"/>
        </a:p>
      </dgm:t>
    </dgm:pt>
    <dgm:pt modelId="{B503F906-E6FC-48B3-8275-66B456AAA3F1}" type="sibTrans" cxnId="{027690D2-E991-43E6-BD0F-764F3D6981B4}">
      <dgm:prSet/>
      <dgm:spPr/>
      <dgm:t>
        <a:bodyPr/>
        <a:lstStyle/>
        <a:p>
          <a:endParaRPr lang="en-US"/>
        </a:p>
      </dgm:t>
    </dgm:pt>
    <dgm:pt modelId="{CC8438C3-04CA-4ACE-9DE2-8539C5D68B0D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Health Institution</a:t>
          </a:r>
          <a:br>
            <a:rPr lang="en-US" dirty="0">
              <a:solidFill>
                <a:schemeClr val="accent1"/>
              </a:solidFill>
            </a:rPr>
          </a:br>
          <a:endParaRPr lang="en-US" dirty="0">
            <a:solidFill>
              <a:schemeClr val="accent1"/>
            </a:solidFill>
          </a:endParaRPr>
        </a:p>
      </dgm:t>
    </dgm:pt>
    <dgm:pt modelId="{58221E7A-63C9-49A8-9773-B3B08A2D7908}" type="parTrans" cxnId="{9D832789-5EEC-4526-8A1C-09481B66E997}">
      <dgm:prSet/>
      <dgm:spPr/>
      <dgm:t>
        <a:bodyPr/>
        <a:lstStyle/>
        <a:p>
          <a:endParaRPr lang="en-US"/>
        </a:p>
      </dgm:t>
    </dgm:pt>
    <dgm:pt modelId="{2377B864-83D1-4B45-BBCB-57851B9617AA}" type="sibTrans" cxnId="{9D832789-5EEC-4526-8A1C-09481B66E997}">
      <dgm:prSet/>
      <dgm:spPr/>
      <dgm:t>
        <a:bodyPr/>
        <a:lstStyle/>
        <a:p>
          <a:endParaRPr lang="en-US"/>
        </a:p>
      </dgm:t>
    </dgm:pt>
    <dgm:pt modelId="{1117EBB0-5D9F-4D2D-9939-8A92DA6B6C69}">
      <dgm:prSet/>
      <dgm:spPr/>
      <dgm:t>
        <a:bodyPr/>
        <a:lstStyle/>
        <a:p>
          <a:r>
            <a:rPr lang="en-US" dirty="0"/>
            <a:t>Bridge gap between insurance policies, customers and healthcare </a:t>
          </a:r>
          <a:r>
            <a:rPr lang="en-US" dirty="0">
              <a:latin typeface="Calibri Light" panose="020F0302020204030204"/>
            </a:rPr>
            <a:t>center</a:t>
          </a:r>
          <a:endParaRPr lang="en-US" dirty="0"/>
        </a:p>
      </dgm:t>
    </dgm:pt>
    <dgm:pt modelId="{DA98B785-0BBD-4D1E-87A1-834802B6CD06}" type="parTrans" cxnId="{E6D8949D-37BD-4FCD-94AA-6CFC6FEBAB3B}">
      <dgm:prSet/>
      <dgm:spPr/>
      <dgm:t>
        <a:bodyPr/>
        <a:lstStyle/>
        <a:p>
          <a:endParaRPr lang="en-US"/>
        </a:p>
      </dgm:t>
    </dgm:pt>
    <dgm:pt modelId="{FC117AB5-DFE8-497E-9378-401F43962106}" type="sibTrans" cxnId="{E6D8949D-37BD-4FCD-94AA-6CFC6FEBAB3B}">
      <dgm:prSet/>
      <dgm:spPr/>
      <dgm:t>
        <a:bodyPr/>
        <a:lstStyle/>
        <a:p>
          <a:endParaRPr lang="en-US"/>
        </a:p>
      </dgm:t>
    </dgm:pt>
    <dgm:pt modelId="{2232EC17-49F1-4507-8EB6-CB6AA79BDFA0}">
      <dgm:prSet/>
      <dgm:spPr/>
      <dgm:t>
        <a:bodyPr/>
        <a:lstStyle/>
        <a:p>
          <a:r>
            <a:rPr lang="en-US" dirty="0"/>
            <a:t>Streamlines patient’s treatment process.</a:t>
          </a:r>
        </a:p>
      </dgm:t>
    </dgm:pt>
    <dgm:pt modelId="{504891D4-3D33-4105-9DEE-B1C042764245}" type="parTrans" cxnId="{E77AC611-7310-4D28-BD6E-FFDB96AB5209}">
      <dgm:prSet/>
      <dgm:spPr/>
      <dgm:t>
        <a:bodyPr/>
        <a:lstStyle/>
        <a:p>
          <a:endParaRPr lang="en-US"/>
        </a:p>
      </dgm:t>
    </dgm:pt>
    <dgm:pt modelId="{09B52660-159B-494B-A0E0-F22F88925C18}" type="sibTrans" cxnId="{E77AC611-7310-4D28-BD6E-FFDB96AB5209}">
      <dgm:prSet/>
      <dgm:spPr/>
      <dgm:t>
        <a:bodyPr/>
        <a:lstStyle/>
        <a:p>
          <a:endParaRPr lang="en-US"/>
        </a:p>
      </dgm:t>
    </dgm:pt>
    <dgm:pt modelId="{EA491749-775E-4799-8618-CDAE919E55E8}">
      <dgm:prSet/>
      <dgm:spPr/>
      <dgm:t>
        <a:bodyPr/>
        <a:lstStyle/>
        <a:p>
          <a:r>
            <a:rPr lang="en-US" dirty="0"/>
            <a:t>Can prove to be of crucial use where time is of essence, treating and maintaining patient records is critical</a:t>
          </a:r>
        </a:p>
      </dgm:t>
    </dgm:pt>
    <dgm:pt modelId="{382569F0-6E4E-4209-8356-2ECB92A0FDEF}" type="parTrans" cxnId="{7C5D1971-199D-4314-894B-F707DC33DE08}">
      <dgm:prSet/>
      <dgm:spPr/>
      <dgm:t>
        <a:bodyPr/>
        <a:lstStyle/>
        <a:p>
          <a:endParaRPr lang="en-US"/>
        </a:p>
      </dgm:t>
    </dgm:pt>
    <dgm:pt modelId="{A0671910-B2E7-42E5-8C81-50B727E51591}" type="sibTrans" cxnId="{7C5D1971-199D-4314-894B-F707DC33DE08}">
      <dgm:prSet/>
      <dgm:spPr/>
      <dgm:t>
        <a:bodyPr/>
        <a:lstStyle/>
        <a:p>
          <a:endParaRPr lang="en-US"/>
        </a:p>
      </dgm:t>
    </dgm:pt>
    <dgm:pt modelId="{96F939DE-597B-4552-BF67-64C35EACC1D5}" type="pres">
      <dgm:prSet presAssocID="{C8A07EB4-6640-49FB-A142-B544E37FBA07}" presName="linear" presStyleCnt="0">
        <dgm:presLayoutVars>
          <dgm:animLvl val="lvl"/>
          <dgm:resizeHandles val="exact"/>
        </dgm:presLayoutVars>
      </dgm:prSet>
      <dgm:spPr/>
    </dgm:pt>
    <dgm:pt modelId="{EB26186C-83B5-4580-91D1-B3ADAD23D2C5}" type="pres">
      <dgm:prSet presAssocID="{685CBF54-5E32-45C8-AB37-E511FF5516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5D44D0-E89C-40BF-9B10-B4E46BF462C7}" type="pres">
      <dgm:prSet presAssocID="{685CBF54-5E32-45C8-AB37-E511FF5516BD}" presName="childText" presStyleLbl="revTx" presStyleIdx="0" presStyleCnt="1">
        <dgm:presLayoutVars>
          <dgm:bulletEnabled val="1"/>
        </dgm:presLayoutVars>
      </dgm:prSet>
      <dgm:spPr/>
    </dgm:pt>
    <dgm:pt modelId="{3DA58B96-BE31-4383-A98D-6EE82B53AEE7}" type="pres">
      <dgm:prSet presAssocID="{1117EBB0-5D9F-4D2D-9939-8A92DA6B6C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1F0DFB-3785-46B2-884C-0A6EB4F48473}" type="pres">
      <dgm:prSet presAssocID="{FC117AB5-DFE8-497E-9378-401F43962106}" presName="spacer" presStyleCnt="0"/>
      <dgm:spPr/>
    </dgm:pt>
    <dgm:pt modelId="{787298C1-2AB8-4FA7-9F35-120AE7626E1A}" type="pres">
      <dgm:prSet presAssocID="{2232EC17-49F1-4507-8EB6-CB6AA79BDF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058094-E83C-4C77-834C-29191CF099F9}" type="pres">
      <dgm:prSet presAssocID="{09B52660-159B-494B-A0E0-F22F88925C18}" presName="spacer" presStyleCnt="0"/>
      <dgm:spPr/>
    </dgm:pt>
    <dgm:pt modelId="{8776A383-366D-4AA9-BD03-7358697D8015}" type="pres">
      <dgm:prSet presAssocID="{EA491749-775E-4799-8618-CDAE919E55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6DC310-27FA-4D15-8E97-EEBC530AEAEA}" type="presOf" srcId="{DC473AA6-BE8E-4094-975B-1214193D8598}" destId="{EE5D44D0-E89C-40BF-9B10-B4E46BF462C7}" srcOrd="0" destOrd="0" presId="urn:microsoft.com/office/officeart/2005/8/layout/vList2"/>
    <dgm:cxn modelId="{E77AC611-7310-4D28-BD6E-FFDB96AB5209}" srcId="{C8A07EB4-6640-49FB-A142-B544E37FBA07}" destId="{2232EC17-49F1-4507-8EB6-CB6AA79BDFA0}" srcOrd="2" destOrd="0" parTransId="{504891D4-3D33-4105-9DEE-B1C042764245}" sibTransId="{09B52660-159B-494B-A0E0-F22F88925C18}"/>
    <dgm:cxn modelId="{7C5D1971-199D-4314-894B-F707DC33DE08}" srcId="{C8A07EB4-6640-49FB-A142-B544E37FBA07}" destId="{EA491749-775E-4799-8618-CDAE919E55E8}" srcOrd="3" destOrd="0" parTransId="{382569F0-6E4E-4209-8356-2ECB92A0FDEF}" sibTransId="{A0671910-B2E7-42E5-8C81-50B727E51591}"/>
    <dgm:cxn modelId="{8D97B281-A50B-4EB1-B103-CEC0F0529FEA}" type="presOf" srcId="{2232EC17-49F1-4507-8EB6-CB6AA79BDFA0}" destId="{787298C1-2AB8-4FA7-9F35-120AE7626E1A}" srcOrd="0" destOrd="0" presId="urn:microsoft.com/office/officeart/2005/8/layout/vList2"/>
    <dgm:cxn modelId="{F1DC4C87-DAEB-4F57-99D2-7CB8F62606E8}" srcId="{C8A07EB4-6640-49FB-A142-B544E37FBA07}" destId="{685CBF54-5E32-45C8-AB37-E511FF5516BD}" srcOrd="0" destOrd="0" parTransId="{605C2646-16B4-4BE4-8656-7F76BD1329AB}" sibTransId="{624B56AA-14A6-4544-97E5-0536540ED83F}"/>
    <dgm:cxn modelId="{9D832789-5EEC-4526-8A1C-09481B66E997}" srcId="{685CBF54-5E32-45C8-AB37-E511FF5516BD}" destId="{CC8438C3-04CA-4ACE-9DE2-8539C5D68B0D}" srcOrd="2" destOrd="0" parTransId="{58221E7A-63C9-49A8-9773-B3B08A2D7908}" sibTransId="{2377B864-83D1-4B45-BBCB-57851B9617AA}"/>
    <dgm:cxn modelId="{E6D8949D-37BD-4FCD-94AA-6CFC6FEBAB3B}" srcId="{C8A07EB4-6640-49FB-A142-B544E37FBA07}" destId="{1117EBB0-5D9F-4D2D-9939-8A92DA6B6C69}" srcOrd="1" destOrd="0" parTransId="{DA98B785-0BBD-4D1E-87A1-834802B6CD06}" sibTransId="{FC117AB5-DFE8-497E-9378-401F43962106}"/>
    <dgm:cxn modelId="{9C4801A0-2774-424D-91BD-219A9955FBB3}" srcId="{685CBF54-5E32-45C8-AB37-E511FF5516BD}" destId="{DC473AA6-BE8E-4094-975B-1214193D8598}" srcOrd="0" destOrd="0" parTransId="{07D5A83E-093F-4C61-87C5-7524B93E031B}" sibTransId="{22D6BCFA-C6BF-465E-A097-00076AD5C140}"/>
    <dgm:cxn modelId="{89EB10AF-96ED-4EE3-9ED1-052352011E10}" type="presOf" srcId="{685CBF54-5E32-45C8-AB37-E511FF5516BD}" destId="{EB26186C-83B5-4580-91D1-B3ADAD23D2C5}" srcOrd="0" destOrd="0" presId="urn:microsoft.com/office/officeart/2005/8/layout/vList2"/>
    <dgm:cxn modelId="{B5B17FBF-339D-4CC9-A5BE-060D20E79EAE}" type="presOf" srcId="{EA491749-775E-4799-8618-CDAE919E55E8}" destId="{8776A383-366D-4AA9-BD03-7358697D8015}" srcOrd="0" destOrd="0" presId="urn:microsoft.com/office/officeart/2005/8/layout/vList2"/>
    <dgm:cxn modelId="{163B6BC4-D4E1-4B7E-A5A3-B06FFCB821DA}" type="presOf" srcId="{34778450-9C15-45C1-822F-1A0E9EDBB9E7}" destId="{EE5D44D0-E89C-40BF-9B10-B4E46BF462C7}" srcOrd="0" destOrd="1" presId="urn:microsoft.com/office/officeart/2005/8/layout/vList2"/>
    <dgm:cxn modelId="{7EC7ECC5-9DE2-4A61-BB75-732E273F7377}" type="presOf" srcId="{C8A07EB4-6640-49FB-A142-B544E37FBA07}" destId="{96F939DE-597B-4552-BF67-64C35EACC1D5}" srcOrd="0" destOrd="0" presId="urn:microsoft.com/office/officeart/2005/8/layout/vList2"/>
    <dgm:cxn modelId="{027690D2-E991-43E6-BD0F-764F3D6981B4}" srcId="{685CBF54-5E32-45C8-AB37-E511FF5516BD}" destId="{34778450-9C15-45C1-822F-1A0E9EDBB9E7}" srcOrd="1" destOrd="0" parTransId="{44EFF81F-C9F4-4EBB-822E-D1B4530160C0}" sibTransId="{B503F906-E6FC-48B3-8275-66B456AAA3F1}"/>
    <dgm:cxn modelId="{7A3711D6-7D5A-473F-99B9-6CEBB9E0B74B}" type="presOf" srcId="{CC8438C3-04CA-4ACE-9DE2-8539C5D68B0D}" destId="{EE5D44D0-E89C-40BF-9B10-B4E46BF462C7}" srcOrd="0" destOrd="2" presId="urn:microsoft.com/office/officeart/2005/8/layout/vList2"/>
    <dgm:cxn modelId="{88A7D6E4-FBCF-4584-87CF-DB13812E01E7}" type="presOf" srcId="{1117EBB0-5D9F-4D2D-9939-8A92DA6B6C69}" destId="{3DA58B96-BE31-4383-A98D-6EE82B53AEE7}" srcOrd="0" destOrd="0" presId="urn:microsoft.com/office/officeart/2005/8/layout/vList2"/>
    <dgm:cxn modelId="{33517C72-FA1B-40F8-883A-1C29F0B0DA09}" type="presParOf" srcId="{96F939DE-597B-4552-BF67-64C35EACC1D5}" destId="{EB26186C-83B5-4580-91D1-B3ADAD23D2C5}" srcOrd="0" destOrd="0" presId="urn:microsoft.com/office/officeart/2005/8/layout/vList2"/>
    <dgm:cxn modelId="{FFB86C7F-6C15-4428-917A-5953DA3A582D}" type="presParOf" srcId="{96F939DE-597B-4552-BF67-64C35EACC1D5}" destId="{EE5D44D0-E89C-40BF-9B10-B4E46BF462C7}" srcOrd="1" destOrd="0" presId="urn:microsoft.com/office/officeart/2005/8/layout/vList2"/>
    <dgm:cxn modelId="{AC564091-4BE7-4FA0-B986-AD1FBD58FF5D}" type="presParOf" srcId="{96F939DE-597B-4552-BF67-64C35EACC1D5}" destId="{3DA58B96-BE31-4383-A98D-6EE82B53AEE7}" srcOrd="2" destOrd="0" presId="urn:microsoft.com/office/officeart/2005/8/layout/vList2"/>
    <dgm:cxn modelId="{AEC123E2-086B-4CB1-8A8D-52EBA99CD474}" type="presParOf" srcId="{96F939DE-597B-4552-BF67-64C35EACC1D5}" destId="{791F0DFB-3785-46B2-884C-0A6EB4F48473}" srcOrd="3" destOrd="0" presId="urn:microsoft.com/office/officeart/2005/8/layout/vList2"/>
    <dgm:cxn modelId="{F939CAB6-9FBB-4B38-9402-1689847B09CC}" type="presParOf" srcId="{96F939DE-597B-4552-BF67-64C35EACC1D5}" destId="{787298C1-2AB8-4FA7-9F35-120AE7626E1A}" srcOrd="4" destOrd="0" presId="urn:microsoft.com/office/officeart/2005/8/layout/vList2"/>
    <dgm:cxn modelId="{81E34665-511F-4078-B0F9-AD029E98168F}" type="presParOf" srcId="{96F939DE-597B-4552-BF67-64C35EACC1D5}" destId="{74058094-E83C-4C77-834C-29191CF099F9}" srcOrd="5" destOrd="0" presId="urn:microsoft.com/office/officeart/2005/8/layout/vList2"/>
    <dgm:cxn modelId="{C8C97794-97C6-4531-AC48-328D10B43F47}" type="presParOf" srcId="{96F939DE-597B-4552-BF67-64C35EACC1D5}" destId="{8776A383-366D-4AA9-BD03-7358697D80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67A3E4-F07B-49EF-A528-430D531813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CE0DC3-B16E-4BAB-904B-8AB6C05F59F5}">
      <dgm:prSet/>
      <dgm:spPr/>
      <dgm:t>
        <a:bodyPr/>
        <a:lstStyle/>
        <a:p>
          <a:r>
            <a:rPr lang="en-US"/>
            <a:t>Healthcare Admin can add enterprises</a:t>
          </a:r>
        </a:p>
      </dgm:t>
    </dgm:pt>
    <dgm:pt modelId="{F00A68B8-7BE3-409A-A4B0-6449DD32795B}" type="parTrans" cxnId="{EDB830E3-2C72-411D-91DD-D02D6719B33B}">
      <dgm:prSet/>
      <dgm:spPr/>
      <dgm:t>
        <a:bodyPr/>
        <a:lstStyle/>
        <a:p>
          <a:endParaRPr lang="en-US"/>
        </a:p>
      </dgm:t>
    </dgm:pt>
    <dgm:pt modelId="{B39B76D6-28DF-44CE-8412-90C3F8243050}" type="sibTrans" cxnId="{EDB830E3-2C72-411D-91DD-D02D6719B33B}">
      <dgm:prSet/>
      <dgm:spPr/>
      <dgm:t>
        <a:bodyPr/>
        <a:lstStyle/>
        <a:p>
          <a:endParaRPr lang="en-US"/>
        </a:p>
      </dgm:t>
    </dgm:pt>
    <dgm:pt modelId="{85D9D44D-021E-495C-BECA-9CD133CAFBC1}">
      <dgm:prSet/>
      <dgm:spPr/>
      <dgm:t>
        <a:bodyPr/>
        <a:lstStyle/>
        <a:p>
          <a:r>
            <a:rPr lang="en-US"/>
            <a:t>Doctors will examine and treat patients</a:t>
          </a:r>
        </a:p>
      </dgm:t>
    </dgm:pt>
    <dgm:pt modelId="{BB7D3D98-2BBB-4FAD-A846-D5717F2610E6}" type="parTrans" cxnId="{3D63E477-514D-4B24-912E-4E95E3BD3574}">
      <dgm:prSet/>
      <dgm:spPr/>
      <dgm:t>
        <a:bodyPr/>
        <a:lstStyle/>
        <a:p>
          <a:endParaRPr lang="en-US"/>
        </a:p>
      </dgm:t>
    </dgm:pt>
    <dgm:pt modelId="{7D938E1C-D88F-4468-92B4-687CA6599355}" type="sibTrans" cxnId="{3D63E477-514D-4B24-912E-4E95E3BD3574}">
      <dgm:prSet/>
      <dgm:spPr/>
      <dgm:t>
        <a:bodyPr/>
        <a:lstStyle/>
        <a:p>
          <a:endParaRPr lang="en-US"/>
        </a:p>
      </dgm:t>
    </dgm:pt>
    <dgm:pt modelId="{EFCC090F-592E-44B8-A838-E55F2D2B7D3F}">
      <dgm:prSet/>
      <dgm:spPr/>
      <dgm:t>
        <a:bodyPr/>
        <a:lstStyle/>
        <a:p>
          <a:r>
            <a:rPr lang="en-US"/>
            <a:t>If patient is not cured in health center, the he/she will be transferred to specialty hospitals</a:t>
          </a:r>
        </a:p>
      </dgm:t>
    </dgm:pt>
    <dgm:pt modelId="{4CC93C31-E347-46C3-A620-5B7DA9248D34}" type="parTrans" cxnId="{CB9758D2-A833-4565-BCD0-C7D9A7766CAB}">
      <dgm:prSet/>
      <dgm:spPr/>
      <dgm:t>
        <a:bodyPr/>
        <a:lstStyle/>
        <a:p>
          <a:endParaRPr lang="en-US"/>
        </a:p>
      </dgm:t>
    </dgm:pt>
    <dgm:pt modelId="{02B39D63-F7C6-4318-83BD-CA5A23B10C3C}" type="sibTrans" cxnId="{CB9758D2-A833-4565-BCD0-C7D9A7766CAB}">
      <dgm:prSet/>
      <dgm:spPr/>
      <dgm:t>
        <a:bodyPr/>
        <a:lstStyle/>
        <a:p>
          <a:endParaRPr lang="en-US"/>
        </a:p>
      </dgm:t>
    </dgm:pt>
    <dgm:pt modelId="{BFF2B6C7-0B99-4D6E-AE04-27454C746EFD}">
      <dgm:prSet/>
      <dgm:spPr/>
      <dgm:t>
        <a:bodyPr/>
        <a:lstStyle/>
        <a:p>
          <a:r>
            <a:rPr lang="en-US"/>
            <a:t>Government department provides funding to enterprises</a:t>
          </a:r>
        </a:p>
      </dgm:t>
    </dgm:pt>
    <dgm:pt modelId="{D29FED51-3A5B-4578-821D-B37B4BBF2BED}" type="parTrans" cxnId="{1D5A22A8-9525-44E6-B33F-BD0977DB2671}">
      <dgm:prSet/>
      <dgm:spPr/>
      <dgm:t>
        <a:bodyPr/>
        <a:lstStyle/>
        <a:p>
          <a:endParaRPr lang="en-US"/>
        </a:p>
      </dgm:t>
    </dgm:pt>
    <dgm:pt modelId="{6E535D64-FD25-40AC-A802-1A49BB70A984}" type="sibTrans" cxnId="{1D5A22A8-9525-44E6-B33F-BD0977DB2671}">
      <dgm:prSet/>
      <dgm:spPr/>
      <dgm:t>
        <a:bodyPr/>
        <a:lstStyle/>
        <a:p>
          <a:endParaRPr lang="en-US"/>
        </a:p>
      </dgm:t>
    </dgm:pt>
    <dgm:pt modelId="{A043D08F-80D0-4644-8924-2D1B62421B18}">
      <dgm:prSet/>
      <dgm:spPr/>
      <dgm:t>
        <a:bodyPr/>
        <a:lstStyle/>
        <a:p>
          <a:r>
            <a:rPr lang="en-US"/>
            <a:t>Insurance Agent approves patient bills</a:t>
          </a:r>
        </a:p>
      </dgm:t>
    </dgm:pt>
    <dgm:pt modelId="{2C886636-1832-43E4-B791-48BA217CBF4E}" type="parTrans" cxnId="{2AA04FE5-E7A8-4571-801C-4279962CC809}">
      <dgm:prSet/>
      <dgm:spPr/>
      <dgm:t>
        <a:bodyPr/>
        <a:lstStyle/>
        <a:p>
          <a:endParaRPr lang="en-US"/>
        </a:p>
      </dgm:t>
    </dgm:pt>
    <dgm:pt modelId="{1756F639-0B87-404D-BB2E-AEE1C372341B}" type="sibTrans" cxnId="{2AA04FE5-E7A8-4571-801C-4279962CC809}">
      <dgm:prSet/>
      <dgm:spPr/>
      <dgm:t>
        <a:bodyPr/>
        <a:lstStyle/>
        <a:p>
          <a:endParaRPr lang="en-US"/>
        </a:p>
      </dgm:t>
    </dgm:pt>
    <dgm:pt modelId="{863A7DC4-2422-40FF-81EC-F12B10C0293B}">
      <dgm:prSet/>
      <dgm:spPr/>
      <dgm:t>
        <a:bodyPr/>
        <a:lstStyle/>
        <a:p>
          <a:r>
            <a:rPr lang="en-US"/>
            <a:t>Reimbursement of approved bills from insurance companies</a:t>
          </a:r>
        </a:p>
      </dgm:t>
    </dgm:pt>
    <dgm:pt modelId="{22F22078-5F34-4BE8-8328-CF40243C97B1}" type="parTrans" cxnId="{4E0CDFAE-C453-4ECC-BCA8-A79A6004A4C4}">
      <dgm:prSet/>
      <dgm:spPr/>
      <dgm:t>
        <a:bodyPr/>
        <a:lstStyle/>
        <a:p>
          <a:endParaRPr lang="en-US"/>
        </a:p>
      </dgm:t>
    </dgm:pt>
    <dgm:pt modelId="{AC994854-6D6E-4BE7-B211-CB28734B9A6F}" type="sibTrans" cxnId="{4E0CDFAE-C453-4ECC-BCA8-A79A6004A4C4}">
      <dgm:prSet/>
      <dgm:spPr/>
      <dgm:t>
        <a:bodyPr/>
        <a:lstStyle/>
        <a:p>
          <a:endParaRPr lang="en-US"/>
        </a:p>
      </dgm:t>
    </dgm:pt>
    <dgm:pt modelId="{5B7AD76C-22C4-41D8-8B19-DAED23204F9A}" type="pres">
      <dgm:prSet presAssocID="{D867A3E4-F07B-49EF-A528-430D53181323}" presName="linear" presStyleCnt="0">
        <dgm:presLayoutVars>
          <dgm:animLvl val="lvl"/>
          <dgm:resizeHandles val="exact"/>
        </dgm:presLayoutVars>
      </dgm:prSet>
      <dgm:spPr/>
    </dgm:pt>
    <dgm:pt modelId="{5451E049-EC9A-4A8A-882F-6A5A4AE5B714}" type="pres">
      <dgm:prSet presAssocID="{85CE0DC3-B16E-4BAB-904B-8AB6C05F59F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740A476-F1FC-42FB-B721-D428F272871B}" type="pres">
      <dgm:prSet presAssocID="{B39B76D6-28DF-44CE-8412-90C3F8243050}" presName="spacer" presStyleCnt="0"/>
      <dgm:spPr/>
    </dgm:pt>
    <dgm:pt modelId="{85629DA3-AF82-4710-8912-DF754561FECF}" type="pres">
      <dgm:prSet presAssocID="{85D9D44D-021E-495C-BECA-9CD133CAFB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0BEA4AB-C2D8-41E1-AEC7-9B9EC7A9233A}" type="pres">
      <dgm:prSet presAssocID="{7D938E1C-D88F-4468-92B4-687CA6599355}" presName="spacer" presStyleCnt="0"/>
      <dgm:spPr/>
    </dgm:pt>
    <dgm:pt modelId="{9D133611-050F-4FFC-BCC9-42EBE426DF81}" type="pres">
      <dgm:prSet presAssocID="{EFCC090F-592E-44B8-A838-E55F2D2B7D3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4E31AD-C65F-4A2F-886F-57B409E70C28}" type="pres">
      <dgm:prSet presAssocID="{02B39D63-F7C6-4318-83BD-CA5A23B10C3C}" presName="spacer" presStyleCnt="0"/>
      <dgm:spPr/>
    </dgm:pt>
    <dgm:pt modelId="{ED34E25C-4A7C-4048-9D11-C9778D65237F}" type="pres">
      <dgm:prSet presAssocID="{BFF2B6C7-0B99-4D6E-AE04-27454C746E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CF6E0C7-C5E5-4DC3-9FE6-6B995588011A}" type="pres">
      <dgm:prSet presAssocID="{6E535D64-FD25-40AC-A802-1A49BB70A984}" presName="spacer" presStyleCnt="0"/>
      <dgm:spPr/>
    </dgm:pt>
    <dgm:pt modelId="{B532CE00-8EC1-493B-A97D-792A01C0E235}" type="pres">
      <dgm:prSet presAssocID="{A043D08F-80D0-4644-8924-2D1B62421B1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3DCC77E-F71C-465B-B0DD-178162411DE6}" type="pres">
      <dgm:prSet presAssocID="{1756F639-0B87-404D-BB2E-AEE1C372341B}" presName="spacer" presStyleCnt="0"/>
      <dgm:spPr/>
    </dgm:pt>
    <dgm:pt modelId="{B1081F13-2E38-44C8-9580-1649040A6E8A}" type="pres">
      <dgm:prSet presAssocID="{863A7DC4-2422-40FF-81EC-F12B10C0293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882DB09-2855-41A2-93D7-86EC6457677F}" type="presOf" srcId="{85CE0DC3-B16E-4BAB-904B-8AB6C05F59F5}" destId="{5451E049-EC9A-4A8A-882F-6A5A4AE5B714}" srcOrd="0" destOrd="0" presId="urn:microsoft.com/office/officeart/2005/8/layout/vList2"/>
    <dgm:cxn modelId="{B62A230C-B49F-494F-89E4-59EA655F23DF}" type="presOf" srcId="{85D9D44D-021E-495C-BECA-9CD133CAFBC1}" destId="{85629DA3-AF82-4710-8912-DF754561FECF}" srcOrd="0" destOrd="0" presId="urn:microsoft.com/office/officeart/2005/8/layout/vList2"/>
    <dgm:cxn modelId="{E9054664-523C-4B92-9750-143759855210}" type="presOf" srcId="{BFF2B6C7-0B99-4D6E-AE04-27454C746EFD}" destId="{ED34E25C-4A7C-4048-9D11-C9778D65237F}" srcOrd="0" destOrd="0" presId="urn:microsoft.com/office/officeart/2005/8/layout/vList2"/>
    <dgm:cxn modelId="{3D63E477-514D-4B24-912E-4E95E3BD3574}" srcId="{D867A3E4-F07B-49EF-A528-430D53181323}" destId="{85D9D44D-021E-495C-BECA-9CD133CAFBC1}" srcOrd="1" destOrd="0" parTransId="{BB7D3D98-2BBB-4FAD-A846-D5717F2610E6}" sibTransId="{7D938E1C-D88F-4468-92B4-687CA6599355}"/>
    <dgm:cxn modelId="{FF5A7481-C4D4-4730-A864-63902496E01C}" type="presOf" srcId="{863A7DC4-2422-40FF-81EC-F12B10C0293B}" destId="{B1081F13-2E38-44C8-9580-1649040A6E8A}" srcOrd="0" destOrd="0" presId="urn:microsoft.com/office/officeart/2005/8/layout/vList2"/>
    <dgm:cxn modelId="{1D5A22A8-9525-44E6-B33F-BD0977DB2671}" srcId="{D867A3E4-F07B-49EF-A528-430D53181323}" destId="{BFF2B6C7-0B99-4D6E-AE04-27454C746EFD}" srcOrd="3" destOrd="0" parTransId="{D29FED51-3A5B-4578-821D-B37B4BBF2BED}" sibTransId="{6E535D64-FD25-40AC-A802-1A49BB70A984}"/>
    <dgm:cxn modelId="{4E0CDFAE-C453-4ECC-BCA8-A79A6004A4C4}" srcId="{D867A3E4-F07B-49EF-A528-430D53181323}" destId="{863A7DC4-2422-40FF-81EC-F12B10C0293B}" srcOrd="5" destOrd="0" parTransId="{22F22078-5F34-4BE8-8328-CF40243C97B1}" sibTransId="{AC994854-6D6E-4BE7-B211-CB28734B9A6F}"/>
    <dgm:cxn modelId="{B63063C0-9F7D-4102-883F-98125BF0E22D}" type="presOf" srcId="{EFCC090F-592E-44B8-A838-E55F2D2B7D3F}" destId="{9D133611-050F-4FFC-BCC9-42EBE426DF81}" srcOrd="0" destOrd="0" presId="urn:microsoft.com/office/officeart/2005/8/layout/vList2"/>
    <dgm:cxn modelId="{CB9758D2-A833-4565-BCD0-C7D9A7766CAB}" srcId="{D867A3E4-F07B-49EF-A528-430D53181323}" destId="{EFCC090F-592E-44B8-A838-E55F2D2B7D3F}" srcOrd="2" destOrd="0" parTransId="{4CC93C31-E347-46C3-A620-5B7DA9248D34}" sibTransId="{02B39D63-F7C6-4318-83BD-CA5A23B10C3C}"/>
    <dgm:cxn modelId="{5F467BD4-EB83-47D8-B3DB-574C8E13C5C4}" type="presOf" srcId="{D867A3E4-F07B-49EF-A528-430D53181323}" destId="{5B7AD76C-22C4-41D8-8B19-DAED23204F9A}" srcOrd="0" destOrd="0" presId="urn:microsoft.com/office/officeart/2005/8/layout/vList2"/>
    <dgm:cxn modelId="{250240D8-D7E1-40D5-BC49-740D543B06F5}" type="presOf" srcId="{A043D08F-80D0-4644-8924-2D1B62421B18}" destId="{B532CE00-8EC1-493B-A97D-792A01C0E235}" srcOrd="0" destOrd="0" presId="urn:microsoft.com/office/officeart/2005/8/layout/vList2"/>
    <dgm:cxn modelId="{EDB830E3-2C72-411D-91DD-D02D6719B33B}" srcId="{D867A3E4-F07B-49EF-A528-430D53181323}" destId="{85CE0DC3-B16E-4BAB-904B-8AB6C05F59F5}" srcOrd="0" destOrd="0" parTransId="{F00A68B8-7BE3-409A-A4B0-6449DD32795B}" sibTransId="{B39B76D6-28DF-44CE-8412-90C3F8243050}"/>
    <dgm:cxn modelId="{2AA04FE5-E7A8-4571-801C-4279962CC809}" srcId="{D867A3E4-F07B-49EF-A528-430D53181323}" destId="{A043D08F-80D0-4644-8924-2D1B62421B18}" srcOrd="4" destOrd="0" parTransId="{2C886636-1832-43E4-B791-48BA217CBF4E}" sibTransId="{1756F639-0B87-404D-BB2E-AEE1C372341B}"/>
    <dgm:cxn modelId="{B7CB0979-F162-48AD-93C3-DF956E7525DF}" type="presParOf" srcId="{5B7AD76C-22C4-41D8-8B19-DAED23204F9A}" destId="{5451E049-EC9A-4A8A-882F-6A5A4AE5B714}" srcOrd="0" destOrd="0" presId="urn:microsoft.com/office/officeart/2005/8/layout/vList2"/>
    <dgm:cxn modelId="{A64A041A-BCBE-4F21-B329-2311EE49886A}" type="presParOf" srcId="{5B7AD76C-22C4-41D8-8B19-DAED23204F9A}" destId="{5740A476-F1FC-42FB-B721-D428F272871B}" srcOrd="1" destOrd="0" presId="urn:microsoft.com/office/officeart/2005/8/layout/vList2"/>
    <dgm:cxn modelId="{1064BCE6-48D8-4F21-BFDA-16516046471C}" type="presParOf" srcId="{5B7AD76C-22C4-41D8-8B19-DAED23204F9A}" destId="{85629DA3-AF82-4710-8912-DF754561FECF}" srcOrd="2" destOrd="0" presId="urn:microsoft.com/office/officeart/2005/8/layout/vList2"/>
    <dgm:cxn modelId="{FF55A3A6-D880-40DE-B73D-89043CF45B25}" type="presParOf" srcId="{5B7AD76C-22C4-41D8-8B19-DAED23204F9A}" destId="{30BEA4AB-C2D8-41E1-AEC7-9B9EC7A9233A}" srcOrd="3" destOrd="0" presId="urn:microsoft.com/office/officeart/2005/8/layout/vList2"/>
    <dgm:cxn modelId="{3DD6B97E-9D8C-445D-90B4-A84366022754}" type="presParOf" srcId="{5B7AD76C-22C4-41D8-8B19-DAED23204F9A}" destId="{9D133611-050F-4FFC-BCC9-42EBE426DF81}" srcOrd="4" destOrd="0" presId="urn:microsoft.com/office/officeart/2005/8/layout/vList2"/>
    <dgm:cxn modelId="{B4A86156-C5EE-4C6E-A28D-5DDEEED11D5A}" type="presParOf" srcId="{5B7AD76C-22C4-41D8-8B19-DAED23204F9A}" destId="{2D4E31AD-C65F-4A2F-886F-57B409E70C28}" srcOrd="5" destOrd="0" presId="urn:microsoft.com/office/officeart/2005/8/layout/vList2"/>
    <dgm:cxn modelId="{DEF51A8D-2EA7-44E4-B7EF-981957FB9F51}" type="presParOf" srcId="{5B7AD76C-22C4-41D8-8B19-DAED23204F9A}" destId="{ED34E25C-4A7C-4048-9D11-C9778D65237F}" srcOrd="6" destOrd="0" presId="urn:microsoft.com/office/officeart/2005/8/layout/vList2"/>
    <dgm:cxn modelId="{E1FE2639-C758-4685-A4EB-4C958D2CB814}" type="presParOf" srcId="{5B7AD76C-22C4-41D8-8B19-DAED23204F9A}" destId="{CCF6E0C7-C5E5-4DC3-9FE6-6B995588011A}" srcOrd="7" destOrd="0" presId="urn:microsoft.com/office/officeart/2005/8/layout/vList2"/>
    <dgm:cxn modelId="{DAD2681E-196F-48AC-A9C8-943CCBFF38BE}" type="presParOf" srcId="{5B7AD76C-22C4-41D8-8B19-DAED23204F9A}" destId="{B532CE00-8EC1-493B-A97D-792A01C0E235}" srcOrd="8" destOrd="0" presId="urn:microsoft.com/office/officeart/2005/8/layout/vList2"/>
    <dgm:cxn modelId="{7B0E3B87-0E8F-4E99-A0BA-F71FF3AE3D62}" type="presParOf" srcId="{5B7AD76C-22C4-41D8-8B19-DAED23204F9A}" destId="{A3DCC77E-F71C-465B-B0DD-178162411DE6}" srcOrd="9" destOrd="0" presId="urn:microsoft.com/office/officeart/2005/8/layout/vList2"/>
    <dgm:cxn modelId="{DD4E1BD5-A5EC-4D4F-AA73-4462DA764E32}" type="presParOf" srcId="{5B7AD76C-22C4-41D8-8B19-DAED23204F9A}" destId="{B1081F13-2E38-44C8-9580-1649040A6E8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41B580-DA92-4B4E-8EB0-A6143F53C32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73CB9E-4A0B-4430-80EC-955DD0ECD255}">
      <dgm:prSet/>
      <dgm:spPr/>
      <dgm:t>
        <a:bodyPr/>
        <a:lstStyle/>
        <a:p>
          <a:r>
            <a:rPr lang="en-US"/>
            <a:t>Government officer</a:t>
          </a:r>
        </a:p>
      </dgm:t>
    </dgm:pt>
    <dgm:pt modelId="{7FEAA0B7-1ECD-4C76-B612-135BCF287F5F}" type="parTrans" cxnId="{21505BFE-F744-4D91-AF3B-14AAF25A2D73}">
      <dgm:prSet/>
      <dgm:spPr/>
      <dgm:t>
        <a:bodyPr/>
        <a:lstStyle/>
        <a:p>
          <a:endParaRPr lang="en-US"/>
        </a:p>
      </dgm:t>
    </dgm:pt>
    <dgm:pt modelId="{E9ECDABF-43EF-4DF1-BBC7-1F6C9B92A85C}" type="sibTrans" cxnId="{21505BFE-F744-4D91-AF3B-14AAF25A2D73}">
      <dgm:prSet/>
      <dgm:spPr/>
      <dgm:t>
        <a:bodyPr/>
        <a:lstStyle/>
        <a:p>
          <a:endParaRPr lang="en-US"/>
        </a:p>
      </dgm:t>
    </dgm:pt>
    <dgm:pt modelId="{B05D9ADB-396C-4104-A551-30D7A2CBD202}">
      <dgm:prSet/>
      <dgm:spPr/>
      <dgm:t>
        <a:bodyPr/>
        <a:lstStyle/>
        <a:p>
          <a:r>
            <a:rPr lang="en-US"/>
            <a:t>Insurance Financier</a:t>
          </a:r>
        </a:p>
      </dgm:t>
    </dgm:pt>
    <dgm:pt modelId="{5259943C-9E46-4A88-A2D2-5F7228BCF18D}" type="parTrans" cxnId="{0B551419-0934-4461-8160-C9DBFD302F9F}">
      <dgm:prSet/>
      <dgm:spPr/>
      <dgm:t>
        <a:bodyPr/>
        <a:lstStyle/>
        <a:p>
          <a:endParaRPr lang="en-US"/>
        </a:p>
      </dgm:t>
    </dgm:pt>
    <dgm:pt modelId="{1CABC457-DBEA-42FD-ADD4-0BEC0BEC9701}" type="sibTrans" cxnId="{0B551419-0934-4461-8160-C9DBFD302F9F}">
      <dgm:prSet/>
      <dgm:spPr/>
      <dgm:t>
        <a:bodyPr/>
        <a:lstStyle/>
        <a:p>
          <a:endParaRPr lang="en-US"/>
        </a:p>
      </dgm:t>
    </dgm:pt>
    <dgm:pt modelId="{9C6FF21F-0A5D-407D-98B4-97936C3E91C0}">
      <dgm:prSet/>
      <dgm:spPr/>
      <dgm:t>
        <a:bodyPr/>
        <a:lstStyle/>
        <a:p>
          <a:r>
            <a:rPr lang="en-US"/>
            <a:t>Policy Planner</a:t>
          </a:r>
        </a:p>
      </dgm:t>
    </dgm:pt>
    <dgm:pt modelId="{EC5BAAE7-9664-44B0-833B-593C1255F1F1}" type="parTrans" cxnId="{813580D7-52AF-417F-A097-C23326A1AC12}">
      <dgm:prSet/>
      <dgm:spPr/>
      <dgm:t>
        <a:bodyPr/>
        <a:lstStyle/>
        <a:p>
          <a:endParaRPr lang="en-US"/>
        </a:p>
      </dgm:t>
    </dgm:pt>
    <dgm:pt modelId="{EBBA5071-8850-40E0-AD9C-D8251DD8E9DA}" type="sibTrans" cxnId="{813580D7-52AF-417F-A097-C23326A1AC12}">
      <dgm:prSet/>
      <dgm:spPr/>
      <dgm:t>
        <a:bodyPr/>
        <a:lstStyle/>
        <a:p>
          <a:endParaRPr lang="en-US"/>
        </a:p>
      </dgm:t>
    </dgm:pt>
    <dgm:pt modelId="{DEF9E059-020A-41BE-9E0D-99DC9AD53C07}">
      <dgm:prSet/>
      <dgm:spPr/>
      <dgm:t>
        <a:bodyPr/>
        <a:lstStyle/>
        <a:p>
          <a:r>
            <a:rPr lang="en-US"/>
            <a:t>Patients</a:t>
          </a:r>
        </a:p>
      </dgm:t>
    </dgm:pt>
    <dgm:pt modelId="{7A5EBEB0-DAB3-432F-A0E4-32B303DFFD45}" type="parTrans" cxnId="{5515BD67-77F9-463F-B235-D7B761C9CB19}">
      <dgm:prSet/>
      <dgm:spPr/>
      <dgm:t>
        <a:bodyPr/>
        <a:lstStyle/>
        <a:p>
          <a:endParaRPr lang="en-US"/>
        </a:p>
      </dgm:t>
    </dgm:pt>
    <dgm:pt modelId="{DE6F2A6A-5AC4-4BC6-9A96-68CEFDEEFCA7}" type="sibTrans" cxnId="{5515BD67-77F9-463F-B235-D7B761C9CB19}">
      <dgm:prSet/>
      <dgm:spPr/>
      <dgm:t>
        <a:bodyPr/>
        <a:lstStyle/>
        <a:p>
          <a:endParaRPr lang="en-US"/>
        </a:p>
      </dgm:t>
    </dgm:pt>
    <dgm:pt modelId="{C1A63A28-5D0F-441A-B78C-53F814A41DBC}">
      <dgm:prSet/>
      <dgm:spPr/>
      <dgm:t>
        <a:bodyPr/>
        <a:lstStyle/>
        <a:p>
          <a:r>
            <a:rPr lang="en-US"/>
            <a:t>Doctors</a:t>
          </a:r>
        </a:p>
      </dgm:t>
    </dgm:pt>
    <dgm:pt modelId="{4368C77A-7ADF-4DFB-B4BB-0702D4B1BF42}" type="parTrans" cxnId="{085E2D99-FF4C-454E-A391-8542DB3F3CC7}">
      <dgm:prSet/>
      <dgm:spPr/>
      <dgm:t>
        <a:bodyPr/>
        <a:lstStyle/>
        <a:p>
          <a:endParaRPr lang="en-US"/>
        </a:p>
      </dgm:t>
    </dgm:pt>
    <dgm:pt modelId="{2B74BBA2-31ED-4EF9-960F-A3EBFF1DCA68}" type="sibTrans" cxnId="{085E2D99-FF4C-454E-A391-8542DB3F3CC7}">
      <dgm:prSet/>
      <dgm:spPr/>
      <dgm:t>
        <a:bodyPr/>
        <a:lstStyle/>
        <a:p>
          <a:endParaRPr lang="en-US"/>
        </a:p>
      </dgm:t>
    </dgm:pt>
    <dgm:pt modelId="{1649892A-73C0-44F0-8827-3E10BB71A4BD}">
      <dgm:prSet/>
      <dgm:spPr/>
      <dgm:t>
        <a:bodyPr/>
        <a:lstStyle/>
        <a:p>
          <a:r>
            <a:rPr lang="en-US"/>
            <a:t>Admins</a:t>
          </a:r>
        </a:p>
      </dgm:t>
    </dgm:pt>
    <dgm:pt modelId="{7A95BB0D-2D66-4B0D-9F52-7D9DDCDD50FA}" type="parTrans" cxnId="{D96E94F6-77D5-4130-9C52-EDDE3CBED0FA}">
      <dgm:prSet/>
      <dgm:spPr/>
      <dgm:t>
        <a:bodyPr/>
        <a:lstStyle/>
        <a:p>
          <a:endParaRPr lang="en-US"/>
        </a:p>
      </dgm:t>
    </dgm:pt>
    <dgm:pt modelId="{9C132502-F3BC-4D82-AA5D-14F989C042C8}" type="sibTrans" cxnId="{D96E94F6-77D5-4130-9C52-EDDE3CBED0FA}">
      <dgm:prSet/>
      <dgm:spPr/>
      <dgm:t>
        <a:bodyPr/>
        <a:lstStyle/>
        <a:p>
          <a:endParaRPr lang="en-US"/>
        </a:p>
      </dgm:t>
    </dgm:pt>
    <dgm:pt modelId="{5E4905BF-C32B-40E7-85D5-5E2EC000C359}">
      <dgm:prSet/>
      <dgm:spPr/>
      <dgm:t>
        <a:bodyPr/>
        <a:lstStyle/>
        <a:p>
          <a:r>
            <a:rPr lang="en-US"/>
            <a:t>Secretary</a:t>
          </a:r>
        </a:p>
      </dgm:t>
    </dgm:pt>
    <dgm:pt modelId="{DF11247F-00A1-4659-938D-A20217740F8E}" type="parTrans" cxnId="{8FAFE8F5-4799-4313-909F-60E80F4CC4A0}">
      <dgm:prSet/>
      <dgm:spPr/>
      <dgm:t>
        <a:bodyPr/>
        <a:lstStyle/>
        <a:p>
          <a:endParaRPr lang="en-US"/>
        </a:p>
      </dgm:t>
    </dgm:pt>
    <dgm:pt modelId="{14A62D1F-4873-4EDF-A756-CB17AB57C2A7}" type="sibTrans" cxnId="{8FAFE8F5-4799-4313-909F-60E80F4CC4A0}">
      <dgm:prSet/>
      <dgm:spPr/>
      <dgm:t>
        <a:bodyPr/>
        <a:lstStyle/>
        <a:p>
          <a:endParaRPr lang="en-US"/>
        </a:p>
      </dgm:t>
    </dgm:pt>
    <dgm:pt modelId="{D759BA5E-F602-4228-A39F-D027E534F5E3}">
      <dgm:prSet/>
      <dgm:spPr/>
      <dgm:t>
        <a:bodyPr/>
        <a:lstStyle/>
        <a:p>
          <a:r>
            <a:rPr lang="en-US"/>
            <a:t>Accountants</a:t>
          </a:r>
        </a:p>
      </dgm:t>
    </dgm:pt>
    <dgm:pt modelId="{EF76AD4B-FC02-415A-A2AD-FC491D37723C}" type="parTrans" cxnId="{E89F1604-0D1D-4449-A4D6-E203EB094296}">
      <dgm:prSet/>
      <dgm:spPr/>
      <dgm:t>
        <a:bodyPr/>
        <a:lstStyle/>
        <a:p>
          <a:endParaRPr lang="en-US"/>
        </a:p>
      </dgm:t>
    </dgm:pt>
    <dgm:pt modelId="{72C23AF7-9611-4294-AB9A-91D8BAC57ECD}" type="sibTrans" cxnId="{E89F1604-0D1D-4449-A4D6-E203EB094296}">
      <dgm:prSet/>
      <dgm:spPr/>
      <dgm:t>
        <a:bodyPr/>
        <a:lstStyle/>
        <a:p>
          <a:endParaRPr lang="en-US"/>
        </a:p>
      </dgm:t>
    </dgm:pt>
    <dgm:pt modelId="{A7144FF6-E525-4E79-B73C-435468716B08}">
      <dgm:prSet/>
      <dgm:spPr/>
      <dgm:t>
        <a:bodyPr/>
        <a:lstStyle/>
        <a:p>
          <a:r>
            <a:rPr lang="en-US"/>
            <a:t>Lab assistants</a:t>
          </a:r>
        </a:p>
      </dgm:t>
    </dgm:pt>
    <dgm:pt modelId="{FC3F6664-04FA-45B4-9A6A-9D80B4494FB0}" type="parTrans" cxnId="{966DF6C0-4215-48F9-A56E-91333E4E57D7}">
      <dgm:prSet/>
      <dgm:spPr/>
      <dgm:t>
        <a:bodyPr/>
        <a:lstStyle/>
        <a:p>
          <a:endParaRPr lang="en-US"/>
        </a:p>
      </dgm:t>
    </dgm:pt>
    <dgm:pt modelId="{5FC5C0FC-14E3-43A7-8510-C826E23E82E5}" type="sibTrans" cxnId="{966DF6C0-4215-48F9-A56E-91333E4E57D7}">
      <dgm:prSet/>
      <dgm:spPr/>
      <dgm:t>
        <a:bodyPr/>
        <a:lstStyle/>
        <a:p>
          <a:endParaRPr lang="en-US"/>
        </a:p>
      </dgm:t>
    </dgm:pt>
    <dgm:pt modelId="{4FF3C06F-5E1A-48F0-9CF9-3EE597605FBE}">
      <dgm:prSet/>
      <dgm:spPr/>
      <dgm:t>
        <a:bodyPr/>
        <a:lstStyle/>
        <a:p>
          <a:r>
            <a:rPr lang="en-US"/>
            <a:t>Insurance Agents</a:t>
          </a:r>
        </a:p>
      </dgm:t>
    </dgm:pt>
    <dgm:pt modelId="{B7560B39-3B42-453C-B565-B78230AB1826}" type="parTrans" cxnId="{B6DC275E-A1BA-4896-B0C9-113E92F97B6B}">
      <dgm:prSet/>
      <dgm:spPr/>
      <dgm:t>
        <a:bodyPr/>
        <a:lstStyle/>
        <a:p>
          <a:endParaRPr lang="en-US"/>
        </a:p>
      </dgm:t>
    </dgm:pt>
    <dgm:pt modelId="{F6F8C319-F690-4F94-B51A-9C77D35B518B}" type="sibTrans" cxnId="{B6DC275E-A1BA-4896-B0C9-113E92F97B6B}">
      <dgm:prSet/>
      <dgm:spPr/>
      <dgm:t>
        <a:bodyPr/>
        <a:lstStyle/>
        <a:p>
          <a:endParaRPr lang="en-US"/>
        </a:p>
      </dgm:t>
    </dgm:pt>
    <dgm:pt modelId="{C3CE57C0-D8A8-4D4C-A45C-77CE20A5218F}">
      <dgm:prSet/>
      <dgm:spPr/>
      <dgm:t>
        <a:bodyPr/>
        <a:lstStyle/>
        <a:p>
          <a:r>
            <a:rPr lang="en-US"/>
            <a:t>Treasurer</a:t>
          </a:r>
        </a:p>
      </dgm:t>
    </dgm:pt>
    <dgm:pt modelId="{633DE19F-9715-4A89-AE6D-F08A099C77DE}" type="parTrans" cxnId="{5040F335-B5D4-4E11-A692-6D38CFB4597A}">
      <dgm:prSet/>
      <dgm:spPr/>
      <dgm:t>
        <a:bodyPr/>
        <a:lstStyle/>
        <a:p>
          <a:endParaRPr lang="en-US"/>
        </a:p>
      </dgm:t>
    </dgm:pt>
    <dgm:pt modelId="{665D6096-1AA1-4268-ADDC-8934151A538C}" type="sibTrans" cxnId="{5040F335-B5D4-4E11-A692-6D38CFB4597A}">
      <dgm:prSet/>
      <dgm:spPr/>
      <dgm:t>
        <a:bodyPr/>
        <a:lstStyle/>
        <a:p>
          <a:endParaRPr lang="en-US"/>
        </a:p>
      </dgm:t>
    </dgm:pt>
    <dgm:pt modelId="{81F894CF-3EAB-472E-A939-A19CC281918A}" type="pres">
      <dgm:prSet presAssocID="{0541B580-DA92-4B4E-8EB0-A6143F53C322}" presName="diagram" presStyleCnt="0">
        <dgm:presLayoutVars>
          <dgm:dir/>
          <dgm:resizeHandles val="exact"/>
        </dgm:presLayoutVars>
      </dgm:prSet>
      <dgm:spPr/>
    </dgm:pt>
    <dgm:pt modelId="{C74C3D6C-1E5C-4813-86BE-6232F2909D36}" type="pres">
      <dgm:prSet presAssocID="{2573CB9E-4A0B-4430-80EC-955DD0ECD255}" presName="node" presStyleLbl="node1" presStyleIdx="0" presStyleCnt="11">
        <dgm:presLayoutVars>
          <dgm:bulletEnabled val="1"/>
        </dgm:presLayoutVars>
      </dgm:prSet>
      <dgm:spPr/>
    </dgm:pt>
    <dgm:pt modelId="{A85A28BF-056C-43BA-ACF8-D298D03C0A98}" type="pres">
      <dgm:prSet presAssocID="{E9ECDABF-43EF-4DF1-BBC7-1F6C9B92A85C}" presName="sibTrans" presStyleCnt="0"/>
      <dgm:spPr/>
    </dgm:pt>
    <dgm:pt modelId="{E8D73082-0C2D-48F1-B888-D4C298397267}" type="pres">
      <dgm:prSet presAssocID="{B05D9ADB-396C-4104-A551-30D7A2CBD202}" presName="node" presStyleLbl="node1" presStyleIdx="1" presStyleCnt="11">
        <dgm:presLayoutVars>
          <dgm:bulletEnabled val="1"/>
        </dgm:presLayoutVars>
      </dgm:prSet>
      <dgm:spPr/>
    </dgm:pt>
    <dgm:pt modelId="{2ED04CF8-AA6C-4D4F-AB1B-36360E074862}" type="pres">
      <dgm:prSet presAssocID="{1CABC457-DBEA-42FD-ADD4-0BEC0BEC9701}" presName="sibTrans" presStyleCnt="0"/>
      <dgm:spPr/>
    </dgm:pt>
    <dgm:pt modelId="{376738A9-3E28-4886-8369-51DFEAABA3C0}" type="pres">
      <dgm:prSet presAssocID="{9C6FF21F-0A5D-407D-98B4-97936C3E91C0}" presName="node" presStyleLbl="node1" presStyleIdx="2" presStyleCnt="11">
        <dgm:presLayoutVars>
          <dgm:bulletEnabled val="1"/>
        </dgm:presLayoutVars>
      </dgm:prSet>
      <dgm:spPr/>
    </dgm:pt>
    <dgm:pt modelId="{66F55340-F0A0-4F81-958F-1B20EC2010AB}" type="pres">
      <dgm:prSet presAssocID="{EBBA5071-8850-40E0-AD9C-D8251DD8E9DA}" presName="sibTrans" presStyleCnt="0"/>
      <dgm:spPr/>
    </dgm:pt>
    <dgm:pt modelId="{5C2D3654-45D7-4BA2-8FD9-A7508480D1BC}" type="pres">
      <dgm:prSet presAssocID="{DEF9E059-020A-41BE-9E0D-99DC9AD53C07}" presName="node" presStyleLbl="node1" presStyleIdx="3" presStyleCnt="11">
        <dgm:presLayoutVars>
          <dgm:bulletEnabled val="1"/>
        </dgm:presLayoutVars>
      </dgm:prSet>
      <dgm:spPr/>
    </dgm:pt>
    <dgm:pt modelId="{033E99F5-2BFC-46CA-A8C8-F19A43D16265}" type="pres">
      <dgm:prSet presAssocID="{DE6F2A6A-5AC4-4BC6-9A96-68CEFDEEFCA7}" presName="sibTrans" presStyleCnt="0"/>
      <dgm:spPr/>
    </dgm:pt>
    <dgm:pt modelId="{450E83A3-1FFB-4956-BCC1-5249A743083A}" type="pres">
      <dgm:prSet presAssocID="{C1A63A28-5D0F-441A-B78C-53F814A41DBC}" presName="node" presStyleLbl="node1" presStyleIdx="4" presStyleCnt="11">
        <dgm:presLayoutVars>
          <dgm:bulletEnabled val="1"/>
        </dgm:presLayoutVars>
      </dgm:prSet>
      <dgm:spPr/>
    </dgm:pt>
    <dgm:pt modelId="{F938EDA4-0675-4622-B315-EC95B067FA9E}" type="pres">
      <dgm:prSet presAssocID="{2B74BBA2-31ED-4EF9-960F-A3EBFF1DCA68}" presName="sibTrans" presStyleCnt="0"/>
      <dgm:spPr/>
    </dgm:pt>
    <dgm:pt modelId="{59308C54-2922-44BC-938B-EEEAA947DCA7}" type="pres">
      <dgm:prSet presAssocID="{1649892A-73C0-44F0-8827-3E10BB71A4BD}" presName="node" presStyleLbl="node1" presStyleIdx="5" presStyleCnt="11">
        <dgm:presLayoutVars>
          <dgm:bulletEnabled val="1"/>
        </dgm:presLayoutVars>
      </dgm:prSet>
      <dgm:spPr/>
    </dgm:pt>
    <dgm:pt modelId="{61F1B8A5-5F8C-4AB1-8D9F-B7A69683263C}" type="pres">
      <dgm:prSet presAssocID="{9C132502-F3BC-4D82-AA5D-14F989C042C8}" presName="sibTrans" presStyleCnt="0"/>
      <dgm:spPr/>
    </dgm:pt>
    <dgm:pt modelId="{5F9CD6E2-BE1E-41EF-92D1-1E89EC53B449}" type="pres">
      <dgm:prSet presAssocID="{5E4905BF-C32B-40E7-85D5-5E2EC000C359}" presName="node" presStyleLbl="node1" presStyleIdx="6" presStyleCnt="11">
        <dgm:presLayoutVars>
          <dgm:bulletEnabled val="1"/>
        </dgm:presLayoutVars>
      </dgm:prSet>
      <dgm:spPr/>
    </dgm:pt>
    <dgm:pt modelId="{01BD5799-6356-4DBC-BA3D-8EEA8879FDCF}" type="pres">
      <dgm:prSet presAssocID="{14A62D1F-4873-4EDF-A756-CB17AB57C2A7}" presName="sibTrans" presStyleCnt="0"/>
      <dgm:spPr/>
    </dgm:pt>
    <dgm:pt modelId="{AC867A61-8331-4033-99C8-EEF83578E849}" type="pres">
      <dgm:prSet presAssocID="{D759BA5E-F602-4228-A39F-D027E534F5E3}" presName="node" presStyleLbl="node1" presStyleIdx="7" presStyleCnt="11">
        <dgm:presLayoutVars>
          <dgm:bulletEnabled val="1"/>
        </dgm:presLayoutVars>
      </dgm:prSet>
      <dgm:spPr/>
    </dgm:pt>
    <dgm:pt modelId="{31B242E8-B797-4E13-B323-50DD95560A1F}" type="pres">
      <dgm:prSet presAssocID="{72C23AF7-9611-4294-AB9A-91D8BAC57ECD}" presName="sibTrans" presStyleCnt="0"/>
      <dgm:spPr/>
    </dgm:pt>
    <dgm:pt modelId="{25FDBEC7-BEFF-417E-930F-F10BF875F3F4}" type="pres">
      <dgm:prSet presAssocID="{A7144FF6-E525-4E79-B73C-435468716B08}" presName="node" presStyleLbl="node1" presStyleIdx="8" presStyleCnt="11">
        <dgm:presLayoutVars>
          <dgm:bulletEnabled val="1"/>
        </dgm:presLayoutVars>
      </dgm:prSet>
      <dgm:spPr/>
    </dgm:pt>
    <dgm:pt modelId="{412196A4-EC25-4AE8-B907-19AB0884C320}" type="pres">
      <dgm:prSet presAssocID="{5FC5C0FC-14E3-43A7-8510-C826E23E82E5}" presName="sibTrans" presStyleCnt="0"/>
      <dgm:spPr/>
    </dgm:pt>
    <dgm:pt modelId="{7C3C1524-03C4-434E-83DF-57409F17523C}" type="pres">
      <dgm:prSet presAssocID="{4FF3C06F-5E1A-48F0-9CF9-3EE597605FBE}" presName="node" presStyleLbl="node1" presStyleIdx="9" presStyleCnt="11">
        <dgm:presLayoutVars>
          <dgm:bulletEnabled val="1"/>
        </dgm:presLayoutVars>
      </dgm:prSet>
      <dgm:spPr/>
    </dgm:pt>
    <dgm:pt modelId="{88ADC93A-7836-495B-B59C-CC3862A6695D}" type="pres">
      <dgm:prSet presAssocID="{F6F8C319-F690-4F94-B51A-9C77D35B518B}" presName="sibTrans" presStyleCnt="0"/>
      <dgm:spPr/>
    </dgm:pt>
    <dgm:pt modelId="{94D253C3-CEB9-4E11-87E1-7C1C70BADA6F}" type="pres">
      <dgm:prSet presAssocID="{C3CE57C0-D8A8-4D4C-A45C-77CE20A5218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89F1604-0D1D-4449-A4D6-E203EB094296}" srcId="{0541B580-DA92-4B4E-8EB0-A6143F53C322}" destId="{D759BA5E-F602-4228-A39F-D027E534F5E3}" srcOrd="7" destOrd="0" parTransId="{EF76AD4B-FC02-415A-A2AD-FC491D37723C}" sibTransId="{72C23AF7-9611-4294-AB9A-91D8BAC57ECD}"/>
    <dgm:cxn modelId="{714EFC04-FCCA-4199-86FC-E03556DB0C04}" type="presOf" srcId="{DEF9E059-020A-41BE-9E0D-99DC9AD53C07}" destId="{5C2D3654-45D7-4BA2-8FD9-A7508480D1BC}" srcOrd="0" destOrd="0" presId="urn:microsoft.com/office/officeart/2005/8/layout/default"/>
    <dgm:cxn modelId="{0B551419-0934-4461-8160-C9DBFD302F9F}" srcId="{0541B580-DA92-4B4E-8EB0-A6143F53C322}" destId="{B05D9ADB-396C-4104-A551-30D7A2CBD202}" srcOrd="1" destOrd="0" parTransId="{5259943C-9E46-4A88-A2D2-5F7228BCF18D}" sibTransId="{1CABC457-DBEA-42FD-ADD4-0BEC0BEC9701}"/>
    <dgm:cxn modelId="{9A5DCB2D-0A8A-4D1C-942C-D1890B3D1BBD}" type="presOf" srcId="{B05D9ADB-396C-4104-A551-30D7A2CBD202}" destId="{E8D73082-0C2D-48F1-B888-D4C298397267}" srcOrd="0" destOrd="0" presId="urn:microsoft.com/office/officeart/2005/8/layout/default"/>
    <dgm:cxn modelId="{5040F335-B5D4-4E11-A692-6D38CFB4597A}" srcId="{0541B580-DA92-4B4E-8EB0-A6143F53C322}" destId="{C3CE57C0-D8A8-4D4C-A45C-77CE20A5218F}" srcOrd="10" destOrd="0" parTransId="{633DE19F-9715-4A89-AE6D-F08A099C77DE}" sibTransId="{665D6096-1AA1-4268-ADDC-8934151A538C}"/>
    <dgm:cxn modelId="{B6DC275E-A1BA-4896-B0C9-113E92F97B6B}" srcId="{0541B580-DA92-4B4E-8EB0-A6143F53C322}" destId="{4FF3C06F-5E1A-48F0-9CF9-3EE597605FBE}" srcOrd="9" destOrd="0" parTransId="{B7560B39-3B42-453C-B565-B78230AB1826}" sibTransId="{F6F8C319-F690-4F94-B51A-9C77D35B518B}"/>
    <dgm:cxn modelId="{0289F45F-88DD-4961-9C72-A2F33D031CF5}" type="presOf" srcId="{C1A63A28-5D0F-441A-B78C-53F814A41DBC}" destId="{450E83A3-1FFB-4956-BCC1-5249A743083A}" srcOrd="0" destOrd="0" presId="urn:microsoft.com/office/officeart/2005/8/layout/default"/>
    <dgm:cxn modelId="{5515BD67-77F9-463F-B235-D7B761C9CB19}" srcId="{0541B580-DA92-4B4E-8EB0-A6143F53C322}" destId="{DEF9E059-020A-41BE-9E0D-99DC9AD53C07}" srcOrd="3" destOrd="0" parTransId="{7A5EBEB0-DAB3-432F-A0E4-32B303DFFD45}" sibTransId="{DE6F2A6A-5AC4-4BC6-9A96-68CEFDEEFCA7}"/>
    <dgm:cxn modelId="{CDAE4150-DDFC-411D-A55B-3526BDD0FC36}" type="presOf" srcId="{0541B580-DA92-4B4E-8EB0-A6143F53C322}" destId="{81F894CF-3EAB-472E-A939-A19CC281918A}" srcOrd="0" destOrd="0" presId="urn:microsoft.com/office/officeart/2005/8/layout/default"/>
    <dgm:cxn modelId="{C776FC7E-2601-47B2-9BB7-B4DDBDCCD245}" type="presOf" srcId="{2573CB9E-4A0B-4430-80EC-955DD0ECD255}" destId="{C74C3D6C-1E5C-4813-86BE-6232F2909D36}" srcOrd="0" destOrd="0" presId="urn:microsoft.com/office/officeart/2005/8/layout/default"/>
    <dgm:cxn modelId="{8A8D658D-666E-4666-9B97-62AD85FEA8E6}" type="presOf" srcId="{D759BA5E-F602-4228-A39F-D027E534F5E3}" destId="{AC867A61-8331-4033-99C8-EEF83578E849}" srcOrd="0" destOrd="0" presId="urn:microsoft.com/office/officeart/2005/8/layout/default"/>
    <dgm:cxn modelId="{085E2D99-FF4C-454E-A391-8542DB3F3CC7}" srcId="{0541B580-DA92-4B4E-8EB0-A6143F53C322}" destId="{C1A63A28-5D0F-441A-B78C-53F814A41DBC}" srcOrd="4" destOrd="0" parTransId="{4368C77A-7ADF-4DFB-B4BB-0702D4B1BF42}" sibTransId="{2B74BBA2-31ED-4EF9-960F-A3EBFF1DCA68}"/>
    <dgm:cxn modelId="{7F4F24B4-E720-4DDF-9316-B9FF05F05FC0}" type="presOf" srcId="{A7144FF6-E525-4E79-B73C-435468716B08}" destId="{25FDBEC7-BEFF-417E-930F-F10BF875F3F4}" srcOrd="0" destOrd="0" presId="urn:microsoft.com/office/officeart/2005/8/layout/default"/>
    <dgm:cxn modelId="{966DF6C0-4215-48F9-A56E-91333E4E57D7}" srcId="{0541B580-DA92-4B4E-8EB0-A6143F53C322}" destId="{A7144FF6-E525-4E79-B73C-435468716B08}" srcOrd="8" destOrd="0" parTransId="{FC3F6664-04FA-45B4-9A6A-9D80B4494FB0}" sibTransId="{5FC5C0FC-14E3-43A7-8510-C826E23E82E5}"/>
    <dgm:cxn modelId="{DA0264C2-1471-4F0D-B420-2A928F3196BD}" type="presOf" srcId="{5E4905BF-C32B-40E7-85D5-5E2EC000C359}" destId="{5F9CD6E2-BE1E-41EF-92D1-1E89EC53B449}" srcOrd="0" destOrd="0" presId="urn:microsoft.com/office/officeart/2005/8/layout/default"/>
    <dgm:cxn modelId="{813580D7-52AF-417F-A097-C23326A1AC12}" srcId="{0541B580-DA92-4B4E-8EB0-A6143F53C322}" destId="{9C6FF21F-0A5D-407D-98B4-97936C3E91C0}" srcOrd="2" destOrd="0" parTransId="{EC5BAAE7-9664-44B0-833B-593C1255F1F1}" sibTransId="{EBBA5071-8850-40E0-AD9C-D8251DD8E9DA}"/>
    <dgm:cxn modelId="{4A7A3BD9-C096-4A33-B4D7-0659AB842F30}" type="presOf" srcId="{1649892A-73C0-44F0-8827-3E10BB71A4BD}" destId="{59308C54-2922-44BC-938B-EEEAA947DCA7}" srcOrd="0" destOrd="0" presId="urn:microsoft.com/office/officeart/2005/8/layout/default"/>
    <dgm:cxn modelId="{B286E4D9-C616-4A61-A59E-01FD82613D20}" type="presOf" srcId="{4FF3C06F-5E1A-48F0-9CF9-3EE597605FBE}" destId="{7C3C1524-03C4-434E-83DF-57409F17523C}" srcOrd="0" destOrd="0" presId="urn:microsoft.com/office/officeart/2005/8/layout/default"/>
    <dgm:cxn modelId="{B9C891DD-9B5F-417C-BA12-523AD20D4F68}" type="presOf" srcId="{9C6FF21F-0A5D-407D-98B4-97936C3E91C0}" destId="{376738A9-3E28-4886-8369-51DFEAABA3C0}" srcOrd="0" destOrd="0" presId="urn:microsoft.com/office/officeart/2005/8/layout/default"/>
    <dgm:cxn modelId="{E73E98E7-5AD3-4DFC-9BC5-4346F25F8EB6}" type="presOf" srcId="{C3CE57C0-D8A8-4D4C-A45C-77CE20A5218F}" destId="{94D253C3-CEB9-4E11-87E1-7C1C70BADA6F}" srcOrd="0" destOrd="0" presId="urn:microsoft.com/office/officeart/2005/8/layout/default"/>
    <dgm:cxn modelId="{8FAFE8F5-4799-4313-909F-60E80F4CC4A0}" srcId="{0541B580-DA92-4B4E-8EB0-A6143F53C322}" destId="{5E4905BF-C32B-40E7-85D5-5E2EC000C359}" srcOrd="6" destOrd="0" parTransId="{DF11247F-00A1-4659-938D-A20217740F8E}" sibTransId="{14A62D1F-4873-4EDF-A756-CB17AB57C2A7}"/>
    <dgm:cxn modelId="{D96E94F6-77D5-4130-9C52-EDDE3CBED0FA}" srcId="{0541B580-DA92-4B4E-8EB0-A6143F53C322}" destId="{1649892A-73C0-44F0-8827-3E10BB71A4BD}" srcOrd="5" destOrd="0" parTransId="{7A95BB0D-2D66-4B0D-9F52-7D9DDCDD50FA}" sibTransId="{9C132502-F3BC-4D82-AA5D-14F989C042C8}"/>
    <dgm:cxn modelId="{21505BFE-F744-4D91-AF3B-14AAF25A2D73}" srcId="{0541B580-DA92-4B4E-8EB0-A6143F53C322}" destId="{2573CB9E-4A0B-4430-80EC-955DD0ECD255}" srcOrd="0" destOrd="0" parTransId="{7FEAA0B7-1ECD-4C76-B612-135BCF287F5F}" sibTransId="{E9ECDABF-43EF-4DF1-BBC7-1F6C9B92A85C}"/>
    <dgm:cxn modelId="{A2FAA5C3-37C2-4754-BC19-C6E0EDD23DD5}" type="presParOf" srcId="{81F894CF-3EAB-472E-A939-A19CC281918A}" destId="{C74C3D6C-1E5C-4813-86BE-6232F2909D36}" srcOrd="0" destOrd="0" presId="urn:microsoft.com/office/officeart/2005/8/layout/default"/>
    <dgm:cxn modelId="{8321090D-8A35-4CDF-9D5A-46145E3DF8DC}" type="presParOf" srcId="{81F894CF-3EAB-472E-A939-A19CC281918A}" destId="{A85A28BF-056C-43BA-ACF8-D298D03C0A98}" srcOrd="1" destOrd="0" presId="urn:microsoft.com/office/officeart/2005/8/layout/default"/>
    <dgm:cxn modelId="{2DC09995-4B28-46F5-9288-2369B23C7B98}" type="presParOf" srcId="{81F894CF-3EAB-472E-A939-A19CC281918A}" destId="{E8D73082-0C2D-48F1-B888-D4C298397267}" srcOrd="2" destOrd="0" presId="urn:microsoft.com/office/officeart/2005/8/layout/default"/>
    <dgm:cxn modelId="{4048A958-AC26-4BE5-8538-702F4F9B8211}" type="presParOf" srcId="{81F894CF-3EAB-472E-A939-A19CC281918A}" destId="{2ED04CF8-AA6C-4D4F-AB1B-36360E074862}" srcOrd="3" destOrd="0" presId="urn:microsoft.com/office/officeart/2005/8/layout/default"/>
    <dgm:cxn modelId="{2D0BC666-DD51-4FFB-AB48-D191F17F5EFA}" type="presParOf" srcId="{81F894CF-3EAB-472E-A939-A19CC281918A}" destId="{376738A9-3E28-4886-8369-51DFEAABA3C0}" srcOrd="4" destOrd="0" presId="urn:microsoft.com/office/officeart/2005/8/layout/default"/>
    <dgm:cxn modelId="{5724DC80-C8E9-4B3B-B901-8E7C43541F2E}" type="presParOf" srcId="{81F894CF-3EAB-472E-A939-A19CC281918A}" destId="{66F55340-F0A0-4F81-958F-1B20EC2010AB}" srcOrd="5" destOrd="0" presId="urn:microsoft.com/office/officeart/2005/8/layout/default"/>
    <dgm:cxn modelId="{FB210E9D-47C1-4FFD-93FF-387B534D3B0D}" type="presParOf" srcId="{81F894CF-3EAB-472E-A939-A19CC281918A}" destId="{5C2D3654-45D7-4BA2-8FD9-A7508480D1BC}" srcOrd="6" destOrd="0" presId="urn:microsoft.com/office/officeart/2005/8/layout/default"/>
    <dgm:cxn modelId="{1634263E-4E30-4493-B6FC-4ABC5AF482D8}" type="presParOf" srcId="{81F894CF-3EAB-472E-A939-A19CC281918A}" destId="{033E99F5-2BFC-46CA-A8C8-F19A43D16265}" srcOrd="7" destOrd="0" presId="urn:microsoft.com/office/officeart/2005/8/layout/default"/>
    <dgm:cxn modelId="{83AF3019-4692-4DAD-8E1E-D90C8A0A2FCC}" type="presParOf" srcId="{81F894CF-3EAB-472E-A939-A19CC281918A}" destId="{450E83A3-1FFB-4956-BCC1-5249A743083A}" srcOrd="8" destOrd="0" presId="urn:microsoft.com/office/officeart/2005/8/layout/default"/>
    <dgm:cxn modelId="{D4E81651-5AC0-43D2-B9AB-D7F2091B3146}" type="presParOf" srcId="{81F894CF-3EAB-472E-A939-A19CC281918A}" destId="{F938EDA4-0675-4622-B315-EC95B067FA9E}" srcOrd="9" destOrd="0" presId="urn:microsoft.com/office/officeart/2005/8/layout/default"/>
    <dgm:cxn modelId="{96312651-EBFA-4256-95BA-EB84CA80A87D}" type="presParOf" srcId="{81F894CF-3EAB-472E-A939-A19CC281918A}" destId="{59308C54-2922-44BC-938B-EEEAA947DCA7}" srcOrd="10" destOrd="0" presId="urn:microsoft.com/office/officeart/2005/8/layout/default"/>
    <dgm:cxn modelId="{B615235B-E2AA-4BB2-B5D2-FFF03C10DBF9}" type="presParOf" srcId="{81F894CF-3EAB-472E-A939-A19CC281918A}" destId="{61F1B8A5-5F8C-4AB1-8D9F-B7A69683263C}" srcOrd="11" destOrd="0" presId="urn:microsoft.com/office/officeart/2005/8/layout/default"/>
    <dgm:cxn modelId="{19DDDA68-8194-4655-A079-3D2A58B76F40}" type="presParOf" srcId="{81F894CF-3EAB-472E-A939-A19CC281918A}" destId="{5F9CD6E2-BE1E-41EF-92D1-1E89EC53B449}" srcOrd="12" destOrd="0" presId="urn:microsoft.com/office/officeart/2005/8/layout/default"/>
    <dgm:cxn modelId="{DA54B42B-42E0-405C-A28A-2AC438D0B01C}" type="presParOf" srcId="{81F894CF-3EAB-472E-A939-A19CC281918A}" destId="{01BD5799-6356-4DBC-BA3D-8EEA8879FDCF}" srcOrd="13" destOrd="0" presId="urn:microsoft.com/office/officeart/2005/8/layout/default"/>
    <dgm:cxn modelId="{C7889B5E-B361-475E-98F1-6E0BD2C01FAE}" type="presParOf" srcId="{81F894CF-3EAB-472E-A939-A19CC281918A}" destId="{AC867A61-8331-4033-99C8-EEF83578E849}" srcOrd="14" destOrd="0" presId="urn:microsoft.com/office/officeart/2005/8/layout/default"/>
    <dgm:cxn modelId="{5F2B317B-996B-425D-89E4-BC22E7EC2E7A}" type="presParOf" srcId="{81F894CF-3EAB-472E-A939-A19CC281918A}" destId="{31B242E8-B797-4E13-B323-50DD95560A1F}" srcOrd="15" destOrd="0" presId="urn:microsoft.com/office/officeart/2005/8/layout/default"/>
    <dgm:cxn modelId="{3CB3D973-DC98-4519-9749-2A7615FB7913}" type="presParOf" srcId="{81F894CF-3EAB-472E-A939-A19CC281918A}" destId="{25FDBEC7-BEFF-417E-930F-F10BF875F3F4}" srcOrd="16" destOrd="0" presId="urn:microsoft.com/office/officeart/2005/8/layout/default"/>
    <dgm:cxn modelId="{79297DAD-E6DB-4D21-9FBB-BE39884B3FEE}" type="presParOf" srcId="{81F894CF-3EAB-472E-A939-A19CC281918A}" destId="{412196A4-EC25-4AE8-B907-19AB0884C320}" srcOrd="17" destOrd="0" presId="urn:microsoft.com/office/officeart/2005/8/layout/default"/>
    <dgm:cxn modelId="{1CADACCB-1FC9-4E80-BB1B-96BAC6878FFF}" type="presParOf" srcId="{81F894CF-3EAB-472E-A939-A19CC281918A}" destId="{7C3C1524-03C4-434E-83DF-57409F17523C}" srcOrd="18" destOrd="0" presId="urn:microsoft.com/office/officeart/2005/8/layout/default"/>
    <dgm:cxn modelId="{2E7012BF-619E-4F04-8415-E09E74B510B4}" type="presParOf" srcId="{81F894CF-3EAB-472E-A939-A19CC281918A}" destId="{88ADC93A-7836-495B-B59C-CC3862A6695D}" srcOrd="19" destOrd="0" presId="urn:microsoft.com/office/officeart/2005/8/layout/default"/>
    <dgm:cxn modelId="{51A35631-377B-4438-8BA1-6FF8F8C6C642}" type="presParOf" srcId="{81F894CF-3EAB-472E-A939-A19CC281918A}" destId="{94D253C3-CEB9-4E11-87E1-7C1C70BADA6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3439-8401-4F84-98FD-E4072AC7B337}">
      <dsp:nvSpPr>
        <dsp:cNvPr id="0" name=""/>
        <dsp:cNvSpPr/>
      </dsp:nvSpPr>
      <dsp:spPr>
        <a:xfrm>
          <a:off x="0" y="152091"/>
          <a:ext cx="6797675" cy="1551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IS HEALTHCARE EASILY ACCESIBLE BY ALL?</a:t>
          </a:r>
          <a:endParaRPr lang="en-US" sz="3900" kern="1200"/>
        </a:p>
      </dsp:txBody>
      <dsp:txXfrm>
        <a:off x="75734" y="227825"/>
        <a:ext cx="6646207" cy="1399952"/>
      </dsp:txXfrm>
    </dsp:sp>
    <dsp:sp modelId="{5C6FE2B6-6CA6-465D-A162-8DE66F03D12F}">
      <dsp:nvSpPr>
        <dsp:cNvPr id="0" name=""/>
        <dsp:cNvSpPr/>
      </dsp:nvSpPr>
      <dsp:spPr>
        <a:xfrm>
          <a:off x="0" y="1703511"/>
          <a:ext cx="6797675" cy="379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Abridge the gap between government and healthcare institutions for fund disbursal during pandemics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Streamline urban as well as rural healthcare services.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Provide affordable healthcare services.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Less commuting time as health care services will be situated in locality.</a:t>
          </a:r>
        </a:p>
      </dsp:txBody>
      <dsp:txXfrm>
        <a:off x="0" y="1703511"/>
        <a:ext cx="6797675" cy="379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6186C-83B5-4580-91D1-B3ADAD23D2C5}">
      <dsp:nvSpPr>
        <dsp:cNvPr id="0" name=""/>
        <dsp:cNvSpPr/>
      </dsp:nvSpPr>
      <dsp:spPr>
        <a:xfrm>
          <a:off x="0" y="648306"/>
          <a:ext cx="679767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healthcare model is touted to facilitate paperless insurance processing between 3 big players in insurance claims:</a:t>
          </a:r>
        </a:p>
      </dsp:txBody>
      <dsp:txXfrm>
        <a:off x="38838" y="687144"/>
        <a:ext cx="6719999" cy="717924"/>
      </dsp:txXfrm>
    </dsp:sp>
    <dsp:sp modelId="{EE5D44D0-E89C-40BF-9B10-B4E46BF462C7}">
      <dsp:nvSpPr>
        <dsp:cNvPr id="0" name=""/>
        <dsp:cNvSpPr/>
      </dsp:nvSpPr>
      <dsp:spPr>
        <a:xfrm>
          <a:off x="0" y="1443906"/>
          <a:ext cx="6797675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solidFill>
                <a:schemeClr val="accent1"/>
              </a:solidFill>
            </a:rPr>
            <a:t>Insurance corporation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solidFill>
                <a:schemeClr val="accent1"/>
              </a:solidFill>
            </a:rPr>
            <a:t>Insurance Claim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solidFill>
                <a:schemeClr val="accent1"/>
              </a:solidFill>
            </a:rPr>
            <a:t>Health Institution</a:t>
          </a:r>
          <a:br>
            <a:rPr lang="en-US" sz="1600" kern="1200" dirty="0">
              <a:solidFill>
                <a:schemeClr val="accent1"/>
              </a:solidFill>
            </a:rPr>
          </a:br>
          <a:endParaRPr lang="en-US" sz="1600" kern="1200" dirty="0">
            <a:solidFill>
              <a:schemeClr val="accent1"/>
            </a:solidFill>
          </a:endParaRPr>
        </a:p>
      </dsp:txBody>
      <dsp:txXfrm>
        <a:off x="0" y="1443906"/>
        <a:ext cx="6797675" cy="1055700"/>
      </dsp:txXfrm>
    </dsp:sp>
    <dsp:sp modelId="{3DA58B96-BE31-4383-A98D-6EE82B53AEE7}">
      <dsp:nvSpPr>
        <dsp:cNvPr id="0" name=""/>
        <dsp:cNvSpPr/>
      </dsp:nvSpPr>
      <dsp:spPr>
        <a:xfrm>
          <a:off x="0" y="2499606"/>
          <a:ext cx="6797675" cy="795600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Bridge gap between insurance policies, customers and healthcare </a:t>
          </a:r>
          <a:r>
            <a:rPr lang="en-US" sz="2000" kern="1200" dirty="0">
              <a:latin typeface="Calibri Light" panose="020F0302020204030204"/>
            </a:rPr>
            <a:t>center</a:t>
          </a:r>
          <a:endParaRPr lang="en-US" sz="2000" kern="1200" dirty="0"/>
        </a:p>
      </dsp:txBody>
      <dsp:txXfrm>
        <a:off x="38838" y="2538444"/>
        <a:ext cx="6719999" cy="717924"/>
      </dsp:txXfrm>
    </dsp:sp>
    <dsp:sp modelId="{787298C1-2AB8-4FA7-9F35-120AE7626E1A}">
      <dsp:nvSpPr>
        <dsp:cNvPr id="0" name=""/>
        <dsp:cNvSpPr/>
      </dsp:nvSpPr>
      <dsp:spPr>
        <a:xfrm>
          <a:off x="0" y="3352806"/>
          <a:ext cx="6797675" cy="795600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Streamlines patient’s treatment process.</a:t>
          </a:r>
        </a:p>
      </dsp:txBody>
      <dsp:txXfrm>
        <a:off x="38838" y="3391644"/>
        <a:ext cx="6719999" cy="717924"/>
      </dsp:txXfrm>
    </dsp:sp>
    <dsp:sp modelId="{8776A383-366D-4AA9-BD03-7358697D8015}">
      <dsp:nvSpPr>
        <dsp:cNvPr id="0" name=""/>
        <dsp:cNvSpPr/>
      </dsp:nvSpPr>
      <dsp:spPr>
        <a:xfrm>
          <a:off x="0" y="4206006"/>
          <a:ext cx="6797675" cy="7956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prove to be of crucial use where time is of essence, treating and maintaining patient records is critical</a:t>
          </a:r>
        </a:p>
      </dsp:txBody>
      <dsp:txXfrm>
        <a:off x="38838" y="4244844"/>
        <a:ext cx="6719999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1E049-EC9A-4A8A-882F-6A5A4AE5B714}">
      <dsp:nvSpPr>
        <dsp:cNvPr id="0" name=""/>
        <dsp:cNvSpPr/>
      </dsp:nvSpPr>
      <dsp:spPr>
        <a:xfrm>
          <a:off x="0" y="44695"/>
          <a:ext cx="6797675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Healthcare Admin can add enterprises</a:t>
          </a:r>
        </a:p>
      </dsp:txBody>
      <dsp:txXfrm>
        <a:off x="42663" y="87358"/>
        <a:ext cx="6712349" cy="788627"/>
      </dsp:txXfrm>
    </dsp:sp>
    <dsp:sp modelId="{85629DA3-AF82-4710-8912-DF754561FECF}">
      <dsp:nvSpPr>
        <dsp:cNvPr id="0" name=""/>
        <dsp:cNvSpPr/>
      </dsp:nvSpPr>
      <dsp:spPr>
        <a:xfrm>
          <a:off x="0" y="982009"/>
          <a:ext cx="6797675" cy="873953"/>
        </a:xfrm>
        <a:prstGeom prst="roundRect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Doctors will examine and treat patients</a:t>
          </a:r>
        </a:p>
      </dsp:txBody>
      <dsp:txXfrm>
        <a:off x="42663" y="1024672"/>
        <a:ext cx="6712349" cy="788627"/>
      </dsp:txXfrm>
    </dsp:sp>
    <dsp:sp modelId="{9D133611-050F-4FFC-BCC9-42EBE426DF81}">
      <dsp:nvSpPr>
        <dsp:cNvPr id="0" name=""/>
        <dsp:cNvSpPr/>
      </dsp:nvSpPr>
      <dsp:spPr>
        <a:xfrm>
          <a:off x="0" y="1919322"/>
          <a:ext cx="6797675" cy="873953"/>
        </a:xfrm>
        <a:prstGeom prst="roundRect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patient is not cured in health center, the he/she will be transferred to specialty hospitals</a:t>
          </a:r>
        </a:p>
      </dsp:txBody>
      <dsp:txXfrm>
        <a:off x="42663" y="1961985"/>
        <a:ext cx="6712349" cy="788627"/>
      </dsp:txXfrm>
    </dsp:sp>
    <dsp:sp modelId="{ED34E25C-4A7C-4048-9D11-C9778D65237F}">
      <dsp:nvSpPr>
        <dsp:cNvPr id="0" name=""/>
        <dsp:cNvSpPr/>
      </dsp:nvSpPr>
      <dsp:spPr>
        <a:xfrm>
          <a:off x="0" y="2856636"/>
          <a:ext cx="6797675" cy="873953"/>
        </a:xfrm>
        <a:prstGeom prst="roundRect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Government department provides funding to enterprises</a:t>
          </a:r>
        </a:p>
      </dsp:txBody>
      <dsp:txXfrm>
        <a:off x="42663" y="2899299"/>
        <a:ext cx="6712349" cy="788627"/>
      </dsp:txXfrm>
    </dsp:sp>
    <dsp:sp modelId="{B532CE00-8EC1-493B-A97D-792A01C0E235}">
      <dsp:nvSpPr>
        <dsp:cNvPr id="0" name=""/>
        <dsp:cNvSpPr/>
      </dsp:nvSpPr>
      <dsp:spPr>
        <a:xfrm>
          <a:off x="0" y="3793949"/>
          <a:ext cx="6797675" cy="873953"/>
        </a:xfrm>
        <a:prstGeom prst="roundRect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Insurance Agent approves patient bills</a:t>
          </a:r>
        </a:p>
      </dsp:txBody>
      <dsp:txXfrm>
        <a:off x="42663" y="3836612"/>
        <a:ext cx="6712349" cy="788627"/>
      </dsp:txXfrm>
    </dsp:sp>
    <dsp:sp modelId="{B1081F13-2E38-44C8-9580-1649040A6E8A}">
      <dsp:nvSpPr>
        <dsp:cNvPr id="0" name=""/>
        <dsp:cNvSpPr/>
      </dsp:nvSpPr>
      <dsp:spPr>
        <a:xfrm>
          <a:off x="0" y="4731262"/>
          <a:ext cx="6797675" cy="87395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Reimbursement of approved bills from insurance companies</a:t>
          </a:r>
        </a:p>
      </dsp:txBody>
      <dsp:txXfrm>
        <a:off x="42663" y="4773925"/>
        <a:ext cx="6712349" cy="788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3D6C-1E5C-4813-86BE-6232F2909D36}">
      <dsp:nvSpPr>
        <dsp:cNvPr id="0" name=""/>
        <dsp:cNvSpPr/>
      </dsp:nvSpPr>
      <dsp:spPr>
        <a:xfrm>
          <a:off x="963848" y="2178"/>
          <a:ext cx="1890861" cy="1134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Government officer</a:t>
          </a:r>
        </a:p>
      </dsp:txBody>
      <dsp:txXfrm>
        <a:off x="963848" y="2178"/>
        <a:ext cx="1890861" cy="1134516"/>
      </dsp:txXfrm>
    </dsp:sp>
    <dsp:sp modelId="{E8D73082-0C2D-48F1-B888-D4C298397267}">
      <dsp:nvSpPr>
        <dsp:cNvPr id="0" name=""/>
        <dsp:cNvSpPr/>
      </dsp:nvSpPr>
      <dsp:spPr>
        <a:xfrm>
          <a:off x="3043795" y="2178"/>
          <a:ext cx="1890861" cy="1134516"/>
        </a:xfrm>
        <a:prstGeom prst="rect">
          <a:avLst/>
        </a:prstGeom>
        <a:solidFill>
          <a:schemeClr val="accent5">
            <a:hueOff val="212712"/>
            <a:satOff val="-2389"/>
            <a:lumOff val="-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Insurance Financier</a:t>
          </a:r>
        </a:p>
      </dsp:txBody>
      <dsp:txXfrm>
        <a:off x="3043795" y="2178"/>
        <a:ext cx="1890861" cy="1134516"/>
      </dsp:txXfrm>
    </dsp:sp>
    <dsp:sp modelId="{376738A9-3E28-4886-8369-51DFEAABA3C0}">
      <dsp:nvSpPr>
        <dsp:cNvPr id="0" name=""/>
        <dsp:cNvSpPr/>
      </dsp:nvSpPr>
      <dsp:spPr>
        <a:xfrm>
          <a:off x="5123743" y="2178"/>
          <a:ext cx="1890861" cy="1134516"/>
        </a:xfrm>
        <a:prstGeom prst="rect">
          <a:avLst/>
        </a:prstGeom>
        <a:solidFill>
          <a:schemeClr val="accent5">
            <a:hueOff val="425424"/>
            <a:satOff val="-4778"/>
            <a:lumOff val="-10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Policy Planner</a:t>
          </a:r>
        </a:p>
      </dsp:txBody>
      <dsp:txXfrm>
        <a:off x="5123743" y="2178"/>
        <a:ext cx="1890861" cy="1134516"/>
      </dsp:txXfrm>
    </dsp:sp>
    <dsp:sp modelId="{5C2D3654-45D7-4BA2-8FD9-A7508480D1BC}">
      <dsp:nvSpPr>
        <dsp:cNvPr id="0" name=""/>
        <dsp:cNvSpPr/>
      </dsp:nvSpPr>
      <dsp:spPr>
        <a:xfrm>
          <a:off x="7203690" y="2178"/>
          <a:ext cx="1890861" cy="1134516"/>
        </a:xfrm>
        <a:prstGeom prst="rect">
          <a:avLst/>
        </a:prstGeom>
        <a:solidFill>
          <a:schemeClr val="accent5">
            <a:hueOff val="638136"/>
            <a:satOff val="-7167"/>
            <a:lumOff val="-1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Patients</a:t>
          </a:r>
        </a:p>
      </dsp:txBody>
      <dsp:txXfrm>
        <a:off x="7203690" y="2178"/>
        <a:ext cx="1890861" cy="1134516"/>
      </dsp:txXfrm>
    </dsp:sp>
    <dsp:sp modelId="{450E83A3-1FFB-4956-BCC1-5249A743083A}">
      <dsp:nvSpPr>
        <dsp:cNvPr id="0" name=""/>
        <dsp:cNvSpPr/>
      </dsp:nvSpPr>
      <dsp:spPr>
        <a:xfrm>
          <a:off x="963848" y="1325781"/>
          <a:ext cx="1890861" cy="1134516"/>
        </a:xfrm>
        <a:prstGeom prst="rect">
          <a:avLst/>
        </a:prstGeom>
        <a:solidFill>
          <a:schemeClr val="accent5">
            <a:hueOff val="850848"/>
            <a:satOff val="-9556"/>
            <a:lumOff val="-2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Doctors</a:t>
          </a:r>
        </a:p>
      </dsp:txBody>
      <dsp:txXfrm>
        <a:off x="963848" y="1325781"/>
        <a:ext cx="1890861" cy="1134516"/>
      </dsp:txXfrm>
    </dsp:sp>
    <dsp:sp modelId="{59308C54-2922-44BC-938B-EEEAA947DCA7}">
      <dsp:nvSpPr>
        <dsp:cNvPr id="0" name=""/>
        <dsp:cNvSpPr/>
      </dsp:nvSpPr>
      <dsp:spPr>
        <a:xfrm>
          <a:off x="3043795" y="1325781"/>
          <a:ext cx="1890861" cy="1134516"/>
        </a:xfrm>
        <a:prstGeom prst="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Admins</a:t>
          </a:r>
        </a:p>
      </dsp:txBody>
      <dsp:txXfrm>
        <a:off x="3043795" y="1325781"/>
        <a:ext cx="1890861" cy="1134516"/>
      </dsp:txXfrm>
    </dsp:sp>
    <dsp:sp modelId="{5F9CD6E2-BE1E-41EF-92D1-1E89EC53B449}">
      <dsp:nvSpPr>
        <dsp:cNvPr id="0" name=""/>
        <dsp:cNvSpPr/>
      </dsp:nvSpPr>
      <dsp:spPr>
        <a:xfrm>
          <a:off x="5123743" y="1325781"/>
          <a:ext cx="1890861" cy="1134516"/>
        </a:xfrm>
        <a:prstGeom prst="rect">
          <a:avLst/>
        </a:prstGeom>
        <a:solidFill>
          <a:schemeClr val="accent5">
            <a:hueOff val="1276272"/>
            <a:satOff val="-14335"/>
            <a:lumOff val="-3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Secretary</a:t>
          </a:r>
        </a:p>
      </dsp:txBody>
      <dsp:txXfrm>
        <a:off x="5123743" y="1325781"/>
        <a:ext cx="1890861" cy="1134516"/>
      </dsp:txXfrm>
    </dsp:sp>
    <dsp:sp modelId="{AC867A61-8331-4033-99C8-EEF83578E849}">
      <dsp:nvSpPr>
        <dsp:cNvPr id="0" name=""/>
        <dsp:cNvSpPr/>
      </dsp:nvSpPr>
      <dsp:spPr>
        <a:xfrm>
          <a:off x="7203690" y="1325781"/>
          <a:ext cx="1890861" cy="1134516"/>
        </a:xfrm>
        <a:prstGeom prst="rect">
          <a:avLst/>
        </a:prstGeom>
        <a:solidFill>
          <a:schemeClr val="accent5">
            <a:hueOff val="1488984"/>
            <a:satOff val="-16724"/>
            <a:lumOff val="-3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Accountants</a:t>
          </a:r>
        </a:p>
      </dsp:txBody>
      <dsp:txXfrm>
        <a:off x="7203690" y="1325781"/>
        <a:ext cx="1890861" cy="1134516"/>
      </dsp:txXfrm>
    </dsp:sp>
    <dsp:sp modelId="{25FDBEC7-BEFF-417E-930F-F10BF875F3F4}">
      <dsp:nvSpPr>
        <dsp:cNvPr id="0" name=""/>
        <dsp:cNvSpPr/>
      </dsp:nvSpPr>
      <dsp:spPr>
        <a:xfrm>
          <a:off x="2003821" y="2649384"/>
          <a:ext cx="1890861" cy="1134516"/>
        </a:xfrm>
        <a:prstGeom prst="rect">
          <a:avLst/>
        </a:prstGeom>
        <a:solidFill>
          <a:schemeClr val="accent5">
            <a:hueOff val="1701696"/>
            <a:satOff val="-19113"/>
            <a:lumOff val="-4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Lab assistants</a:t>
          </a:r>
        </a:p>
      </dsp:txBody>
      <dsp:txXfrm>
        <a:off x="2003821" y="2649384"/>
        <a:ext cx="1890861" cy="1134516"/>
      </dsp:txXfrm>
    </dsp:sp>
    <dsp:sp modelId="{7C3C1524-03C4-434E-83DF-57409F17523C}">
      <dsp:nvSpPr>
        <dsp:cNvPr id="0" name=""/>
        <dsp:cNvSpPr/>
      </dsp:nvSpPr>
      <dsp:spPr>
        <a:xfrm>
          <a:off x="4083769" y="2649384"/>
          <a:ext cx="1890861" cy="1134516"/>
        </a:xfrm>
        <a:prstGeom prst="rect">
          <a:avLst/>
        </a:prstGeom>
        <a:solidFill>
          <a:schemeClr val="accent5">
            <a:hueOff val="1914408"/>
            <a:satOff val="-21502"/>
            <a:lumOff val="-4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Insurance Agents</a:t>
          </a:r>
        </a:p>
      </dsp:txBody>
      <dsp:txXfrm>
        <a:off x="4083769" y="2649384"/>
        <a:ext cx="1890861" cy="1134516"/>
      </dsp:txXfrm>
    </dsp:sp>
    <dsp:sp modelId="{94D253C3-CEB9-4E11-87E1-7C1C70BADA6F}">
      <dsp:nvSpPr>
        <dsp:cNvPr id="0" name=""/>
        <dsp:cNvSpPr/>
      </dsp:nvSpPr>
      <dsp:spPr>
        <a:xfrm>
          <a:off x="6163716" y="2649384"/>
          <a:ext cx="1890861" cy="1134516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Treasurer</a:t>
          </a:r>
        </a:p>
      </dsp:txBody>
      <dsp:txXfrm>
        <a:off x="6163716" y="2649384"/>
        <a:ext cx="1890861" cy="1134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9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4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6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alibri"/>
                <a:cs typeface="Calibri Light"/>
              </a:rPr>
              <a:t>DIGIHEALTH</a:t>
            </a:r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706" y="1159565"/>
            <a:ext cx="3280922" cy="443905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alibri"/>
                <a:cs typeface="Calibri Light"/>
              </a:rPr>
              <a:t>Team members</a:t>
            </a:r>
            <a:endParaRPr lang="en-US" sz="2800" dirty="0">
              <a:latin typeface="Calibri"/>
            </a:endParaRPr>
          </a:p>
          <a:p>
            <a:pPr algn="ctr"/>
            <a:endParaRPr lang="en-US" sz="1800" b="1">
              <a:solidFill>
                <a:srgbClr val="FFFFFF"/>
              </a:solidFill>
              <a:latin typeface="Calibri"/>
              <a:cs typeface="Calibri Light"/>
            </a:endParaRPr>
          </a:p>
          <a:p>
            <a:pPr algn="ctr"/>
            <a:r>
              <a:rPr lang="en-US" sz="1800" b="1" dirty="0">
                <a:solidFill>
                  <a:srgbClr val="FFFFFF"/>
                </a:solidFill>
                <a:latin typeface="Calibri"/>
                <a:cs typeface="Calibri Light"/>
              </a:rPr>
              <a:t>Ankita Ashok Indi</a:t>
            </a:r>
          </a:p>
          <a:p>
            <a:pPr algn="ctr"/>
            <a:r>
              <a:rPr lang="en-US" sz="1800" b="1" dirty="0">
                <a:solidFill>
                  <a:srgbClr val="FFFFFF"/>
                </a:solidFill>
                <a:latin typeface="Calibri"/>
                <a:cs typeface="Calibri Light"/>
              </a:rPr>
              <a:t>Prasanna Nimbalkar</a:t>
            </a:r>
          </a:p>
          <a:p>
            <a:pPr algn="ctr"/>
            <a:r>
              <a:rPr lang="en-US" sz="1800" b="1" dirty="0">
                <a:solidFill>
                  <a:srgbClr val="FFFFFF"/>
                </a:solidFill>
                <a:latin typeface="Calibri"/>
                <a:cs typeface="Calibri Light"/>
              </a:rPr>
              <a:t>Rakesh Ramesh baddi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8987-C36D-46AE-800A-63283B80DFD4}"/>
              </a:ext>
            </a:extLst>
          </p:cNvPr>
          <p:cNvSpPr txBox="1"/>
          <p:nvPr/>
        </p:nvSpPr>
        <p:spPr>
          <a:xfrm>
            <a:off x="6280150" y="3860800"/>
            <a:ext cx="4254500" cy="382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An Automated Healthcare Ecosystem</a:t>
            </a:r>
            <a:endParaRPr lang="en-US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CABF1-CC41-4C4D-BF24-3A02D34183AA}"/>
              </a:ext>
            </a:extLst>
          </p:cNvPr>
          <p:cNvSpPr txBox="1"/>
          <p:nvPr/>
        </p:nvSpPr>
        <p:spPr>
          <a:xfrm>
            <a:off x="165099" y="6286499"/>
            <a:ext cx="4254500" cy="382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INFO 5100 Final Project 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50CD1F-4177-4AD7-9DF5-9E723271A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A911D6-FBAB-43FF-B4B9-DBCFF7F56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6F46-1B97-4257-B85A-47B2A2A83ADB}"/>
              </a:ext>
            </a:extLst>
          </p:cNvPr>
          <p:cNvSpPr txBox="1"/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8000" b="1" spc="-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5FDACB3-883E-45EC-B2D4-CE8373863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97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FC258-8968-4CD7-BB4C-A7B33680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Calibri"/>
                <a:cs typeface="Calibri Light"/>
              </a:rPr>
              <a:t>PROBLEM AND SOLUTION</a:t>
            </a:r>
            <a:endParaRPr lang="en-US" sz="3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99E3CE2-219B-46C3-B5E4-4D64EE28C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3303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6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TextBox 1">
            <a:extLst>
              <a:ext uri="{FF2B5EF4-FFF2-40B4-BE49-F238E27FC236}">
                <a16:creationId xmlns:a16="http://schemas.microsoft.com/office/drawing/2014/main" id="{E98125A0-2EBE-4C20-907A-E6CB641F9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3255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10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2F524-8EFC-4474-8CE6-9083C990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APPLICATION FUNCTIONS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B35A01-3EF8-4D70-BC28-889DEF0CA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58075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93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72F3-1748-4CFF-8573-7720DF6B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ROLES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38C016-0DAE-4A40-AB5E-80AAE8578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6644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89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87FEA-2EBE-45DB-BD86-4697D243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CLASS DIAGRAM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F23754E-9C53-49C8-A662-BE707B1E4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18" y="640081"/>
            <a:ext cx="5434578" cy="5054156"/>
          </a:xfrm>
          <a:prstGeom prst="rect">
            <a:avLst/>
          </a:prstGeom>
        </p:spPr>
      </p:pic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77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6757-7D7A-44BB-AFC1-ECC3B1F9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OBJECT DIAGRAM</a:t>
            </a: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F2ABAFBF-5328-4E51-B667-AA9920612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08366"/>
            <a:ext cx="6912217" cy="4717586"/>
          </a:xfrm>
          <a:prstGeom prst="rect">
            <a:avLst/>
          </a:prstGeom>
        </p:spPr>
      </p:pic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46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E838D31-7BA0-4A9A-9EA7-8DA5B2F60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5DC606-8C12-4F25-88D9-4EE27C8C1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40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DIGIHEALTH</vt:lpstr>
      <vt:lpstr>PROBLEM AND SOLUTION</vt:lpstr>
      <vt:lpstr>PowerPoint Presentation</vt:lpstr>
      <vt:lpstr>APPLICATION FUNCTIONS</vt:lpstr>
      <vt:lpstr>ROLES</vt:lpstr>
      <vt:lpstr>CLASS DIAGRAM</vt:lpstr>
      <vt:lpstr>OBJECT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171</cp:revision>
  <dcterms:created xsi:type="dcterms:W3CDTF">2021-12-13T00:13:32Z</dcterms:created>
  <dcterms:modified xsi:type="dcterms:W3CDTF">2021-12-13T04:42:06Z</dcterms:modified>
</cp:coreProperties>
</file>