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15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EECD-D3C3-4E67-A0E6-0A41429430D8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4A7B-CFD5-44B3-9E15-376EAA0A74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Glove That Translates Sign Language Into Text and Speech</a:t>
            </a:r>
            <a:endParaRPr lang="en-US" sz="20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38" y="71414"/>
            <a:ext cx="810461" cy="121444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1357298"/>
            <a:ext cx="91440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58082" y="457200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3000372"/>
            <a:ext cx="4857752" cy="25717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57752" y="3000372"/>
            <a:ext cx="4286248" cy="25717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7224" y="5715016"/>
            <a:ext cx="1143008" cy="7474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5836" y="6407563"/>
            <a:ext cx="123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 Srinivas </a:t>
            </a:r>
          </a:p>
          <a:p>
            <a:r>
              <a:rPr lang="en-IN" sz="1200" dirty="0"/>
              <a:t>PES1UG20CS517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571736" y="5715016"/>
            <a:ext cx="1143008" cy="71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72304" y="643864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Venkata </a:t>
            </a:r>
            <a:r>
              <a:rPr lang="en-IN" sz="1200" dirty="0" err="1"/>
              <a:t>Sathvik</a:t>
            </a:r>
            <a:r>
              <a:rPr lang="en-IN" sz="1200" dirty="0"/>
              <a:t> </a:t>
            </a:r>
            <a:r>
              <a:rPr lang="en-IN" sz="1200" dirty="0" err="1"/>
              <a:t>Adepalli</a:t>
            </a:r>
            <a:r>
              <a:rPr lang="en-IN" sz="1200" dirty="0"/>
              <a:t> </a:t>
            </a:r>
          </a:p>
          <a:p>
            <a:r>
              <a:rPr lang="en-IN" sz="1200" dirty="0"/>
              <a:t>PES1UG20CS493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377636" y="5715016"/>
            <a:ext cx="1143008" cy="71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49074" y="5909399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                                          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86248" y="6396335"/>
            <a:ext cx="123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Vrushank G </a:t>
            </a:r>
          </a:p>
          <a:p>
            <a:r>
              <a:rPr lang="en-IN" sz="1200" dirty="0"/>
              <a:t>PES1UG20CS516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000892" y="5697691"/>
            <a:ext cx="1143008" cy="7474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08049" y="646245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HB Mahesh 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8714C-66C2-477A-8922-BF9402FF0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" y="2998673"/>
            <a:ext cx="4853975" cy="2570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92890-4505-4483-A826-A38D37CD9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5589241"/>
            <a:ext cx="1143007" cy="873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3C3EA-D14B-499D-A983-1CC340DC0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91" y="5589241"/>
            <a:ext cx="1181067" cy="87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79694-01A6-483C-A851-D68803E778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589240"/>
            <a:ext cx="1440160" cy="873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9AE6F-54CA-4A98-A2F3-EE41332592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74" y="5589240"/>
            <a:ext cx="1194219" cy="8732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0F934A-B92A-422E-B5BA-2F9544E5C4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1" y="2995386"/>
            <a:ext cx="4282474" cy="2582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F1200-5AB9-4C05-892C-22AB900AC997}"/>
              </a:ext>
            </a:extLst>
          </p:cNvPr>
          <p:cNvSpPr txBox="1"/>
          <p:nvPr/>
        </p:nvSpPr>
        <p:spPr>
          <a:xfrm>
            <a:off x="-3776" y="1305277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glove uses various sensors like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 sensors </a:t>
            </a:r>
            <a:r>
              <a:rPr lang="en-US" dirty="0"/>
              <a:t>to detect the angles of the fingers,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Accelerometer</a:t>
            </a:r>
            <a:r>
              <a:rPr lang="en-US" dirty="0"/>
              <a:t> to detect direction of hand, and converts corresponding combinations of directions and angles of the fingers to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Bluetooth</a:t>
            </a:r>
            <a:r>
              <a:rPr lang="en-US" dirty="0"/>
              <a:t> to send the responses to the mobile.</a:t>
            </a:r>
          </a:p>
          <a:p>
            <a:r>
              <a:rPr lang="en-US" dirty="0"/>
              <a:t>It makes use of </a:t>
            </a:r>
            <a:r>
              <a:rPr lang="en-US" b="1" dirty="0"/>
              <a:t>Arduino NANO</a:t>
            </a:r>
            <a:r>
              <a:rPr lang="en-US" dirty="0"/>
              <a:t> as a electronic 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Glove That Translates Sign Language Into Text and Speech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Windows User</dc:creator>
  <cp:lastModifiedBy>RR CSE 4I VRUSHANK G</cp:lastModifiedBy>
  <cp:revision>6</cp:revision>
  <dcterms:created xsi:type="dcterms:W3CDTF">2022-04-15T06:06:07Z</dcterms:created>
  <dcterms:modified xsi:type="dcterms:W3CDTF">2022-04-26T04:49:38Z</dcterms:modified>
</cp:coreProperties>
</file>