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2" r:id="rId7"/>
    <p:sldId id="4783" r:id="rId8"/>
    <p:sldId id="4784" r:id="rId9"/>
    <p:sldId id="4785" r:id="rId10"/>
    <p:sldId id="4786" r:id="rId11"/>
    <p:sldId id="275"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Roboto" panose="020B0604020202020204" charset="0"/>
      <p:regular r:id="rId18"/>
      <p:bold r:id="rId19"/>
      <p:italic r:id="rId20"/>
      <p:boldItalic r:id="rId21"/>
    </p:embeddedFont>
    <p:embeddedFont>
      <p:font typeface="Roboto Light" panose="020B0604020202020204" charset="0"/>
      <p:regular r:id="rId22"/>
      <p:italic r:id="rId23"/>
    </p:embeddedFont>
    <p:embeddedFont>
      <p:font typeface="Roboto Medium" panose="020B0604020202020204" charset="0"/>
      <p:regular r:id="rId24"/>
      <p: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94" autoAdjust="0"/>
    <p:restoredTop sz="91283" autoAdjust="0"/>
  </p:normalViewPr>
  <p:slideViewPr>
    <p:cSldViewPr snapToGrid="0" showGuides="1">
      <p:cViewPr varScale="1">
        <p:scale>
          <a:sx n="66" d="100"/>
          <a:sy n="66" d="100"/>
        </p:scale>
        <p:origin x="1158" y="72"/>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18/10/2020</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Virtual Experience Program</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October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Call out of the performance in the trial store, determining if it was successful</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3" name="Picture 2">
            <a:extLst>
              <a:ext uri="{FF2B5EF4-FFF2-40B4-BE49-F238E27FC236}">
                <a16:creationId xmlns:a16="http://schemas.microsoft.com/office/drawing/2014/main" id="{37EED101-2E52-4B73-8DF5-174078232D37}"/>
              </a:ext>
            </a:extLst>
          </p:cNvPr>
          <p:cNvPicPr>
            <a:picLocks noChangeAspect="1"/>
          </p:cNvPicPr>
          <p:nvPr/>
        </p:nvPicPr>
        <p:blipFill>
          <a:blip r:embed="rId3"/>
          <a:stretch>
            <a:fillRect/>
          </a:stretch>
        </p:blipFill>
        <p:spPr>
          <a:xfrm>
            <a:off x="4491037" y="2496457"/>
            <a:ext cx="4086906" cy="1261155"/>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pPr algn="l"/>
            <a:r>
              <a:rPr lang="en-AU" sz="1200" dirty="0">
                <a:latin typeface="Roboto Light" panose="02000000000000000000" pitchFamily="2" charset="0"/>
                <a:ea typeface="Roboto Light" panose="02000000000000000000" pitchFamily="2" charset="0"/>
              </a:rPr>
              <a:t>Here you will include your high-level findings and any key callouts for task 1</a:t>
            </a: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r>
              <a:rPr lang="en-AU" sz="1200" dirty="0">
                <a:latin typeface="Roboto Light" panose="02000000000000000000" pitchFamily="2" charset="0"/>
                <a:ea typeface="Roboto Light" panose="02000000000000000000" pitchFamily="2" charset="0"/>
              </a:rPr>
              <a:t>Here you will include your high-level findings and any key callouts for task 2</a:t>
            </a: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Overview</a:t>
            </a:r>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2" name="Picture 1">
            <a:extLst>
              <a:ext uri="{FF2B5EF4-FFF2-40B4-BE49-F238E27FC236}">
                <a16:creationId xmlns:a16="http://schemas.microsoft.com/office/drawing/2014/main" id="{F698046E-D14A-4714-A0B5-B6F47E2C8ECE}"/>
              </a:ext>
            </a:extLst>
          </p:cNvPr>
          <p:cNvPicPr>
            <a:picLocks noChangeAspect="1"/>
          </p:cNvPicPr>
          <p:nvPr/>
        </p:nvPicPr>
        <p:blipFill>
          <a:blip r:embed="rId3"/>
          <a:stretch>
            <a:fillRect/>
          </a:stretch>
        </p:blipFill>
        <p:spPr>
          <a:xfrm>
            <a:off x="1971675" y="1543050"/>
            <a:ext cx="8248650" cy="3771900"/>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Outliers</a:t>
            </a: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3" name="Picture 2">
            <a:extLst>
              <a:ext uri="{FF2B5EF4-FFF2-40B4-BE49-F238E27FC236}">
                <a16:creationId xmlns:a16="http://schemas.microsoft.com/office/drawing/2014/main" id="{93379A96-AF8B-4B0D-BE06-75C02DC6EB82}"/>
              </a:ext>
            </a:extLst>
          </p:cNvPr>
          <p:cNvPicPr>
            <a:picLocks noChangeAspect="1"/>
          </p:cNvPicPr>
          <p:nvPr/>
        </p:nvPicPr>
        <p:blipFill>
          <a:blip r:embed="rId3"/>
          <a:stretch>
            <a:fillRect/>
          </a:stretch>
        </p:blipFill>
        <p:spPr>
          <a:xfrm>
            <a:off x="6096000" y="1737632"/>
            <a:ext cx="5867400" cy="3905250"/>
          </a:xfrm>
          <a:prstGeom prst="rect">
            <a:avLst/>
          </a:prstGeom>
        </p:spPr>
      </p:pic>
      <p:pic>
        <p:nvPicPr>
          <p:cNvPr id="5" name="Picture 4">
            <a:extLst>
              <a:ext uri="{FF2B5EF4-FFF2-40B4-BE49-F238E27FC236}">
                <a16:creationId xmlns:a16="http://schemas.microsoft.com/office/drawing/2014/main" id="{77E38C26-1EEB-4BC0-8AF7-F542CCC4D41F}"/>
              </a:ext>
            </a:extLst>
          </p:cNvPr>
          <p:cNvPicPr>
            <a:picLocks noChangeAspect="1"/>
          </p:cNvPicPr>
          <p:nvPr/>
        </p:nvPicPr>
        <p:blipFill>
          <a:blip r:embed="rId4"/>
          <a:stretch>
            <a:fillRect/>
          </a:stretch>
        </p:blipFill>
        <p:spPr>
          <a:xfrm>
            <a:off x="971550" y="2216376"/>
            <a:ext cx="5124450" cy="3267075"/>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Removing Outliers</a:t>
            </a: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6" name="Picture 5">
            <a:extLst>
              <a:ext uri="{FF2B5EF4-FFF2-40B4-BE49-F238E27FC236}">
                <a16:creationId xmlns:a16="http://schemas.microsoft.com/office/drawing/2014/main" id="{B149DD64-21AB-4FE7-AC87-35CA532D5CEC}"/>
              </a:ext>
            </a:extLst>
          </p:cNvPr>
          <p:cNvPicPr>
            <a:picLocks noChangeAspect="1"/>
          </p:cNvPicPr>
          <p:nvPr/>
        </p:nvPicPr>
        <p:blipFill>
          <a:blip r:embed="rId2"/>
          <a:stretch>
            <a:fillRect/>
          </a:stretch>
        </p:blipFill>
        <p:spPr>
          <a:xfrm>
            <a:off x="1428069" y="1338262"/>
            <a:ext cx="4987245" cy="4181475"/>
          </a:xfrm>
          <a:prstGeom prst="rect">
            <a:avLst/>
          </a:prstGeom>
        </p:spPr>
      </p:pic>
      <p:pic>
        <p:nvPicPr>
          <p:cNvPr id="11" name="Picture 10">
            <a:extLst>
              <a:ext uri="{FF2B5EF4-FFF2-40B4-BE49-F238E27FC236}">
                <a16:creationId xmlns:a16="http://schemas.microsoft.com/office/drawing/2014/main" id="{5D1A7A54-9541-42E7-9B9C-0BCB8CB86735}"/>
              </a:ext>
            </a:extLst>
          </p:cNvPr>
          <p:cNvPicPr>
            <a:picLocks noChangeAspect="1"/>
          </p:cNvPicPr>
          <p:nvPr/>
        </p:nvPicPr>
        <p:blipFill>
          <a:blip r:embed="rId3"/>
          <a:stretch>
            <a:fillRect/>
          </a:stretch>
        </p:blipFill>
        <p:spPr>
          <a:xfrm>
            <a:off x="6665230" y="1714499"/>
            <a:ext cx="5133975" cy="3429000"/>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Explanation of the control store vs other stores</a:t>
            </a: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3" name="Picture 2">
            <a:extLst>
              <a:ext uri="{FF2B5EF4-FFF2-40B4-BE49-F238E27FC236}">
                <a16:creationId xmlns:a16="http://schemas.microsoft.com/office/drawing/2014/main" id="{94D2B422-FCFD-4F81-980A-47C1DDB183C4}"/>
              </a:ext>
            </a:extLst>
          </p:cNvPr>
          <p:cNvPicPr>
            <a:picLocks noChangeAspect="1"/>
          </p:cNvPicPr>
          <p:nvPr/>
        </p:nvPicPr>
        <p:blipFill>
          <a:blip r:embed="rId3"/>
          <a:stretch>
            <a:fillRect/>
          </a:stretch>
        </p:blipFill>
        <p:spPr>
          <a:xfrm>
            <a:off x="1124404" y="1414690"/>
            <a:ext cx="10248900" cy="3448050"/>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6333</TotalTime>
  <Words>329</Words>
  <Application>Microsoft Office PowerPoint</Application>
  <PresentationFormat>Widescreen</PresentationFormat>
  <Paragraphs>36</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Roboto Light</vt:lpstr>
      <vt:lpstr>Calibri</vt:lpstr>
      <vt:lpstr>Roboto</vt:lpstr>
      <vt:lpstr>Roboto Medium</vt:lpstr>
      <vt:lpstr>Office Theme</vt:lpstr>
      <vt:lpstr>Virtual Experience Program</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Vrushit Bharucha</cp:lastModifiedBy>
  <cp:revision>472</cp:revision>
  <dcterms:created xsi:type="dcterms:W3CDTF">2018-02-07T23:23:24Z</dcterms:created>
  <dcterms:modified xsi:type="dcterms:W3CDTF">2020-10-18T16:49:46Z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