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7" r:id="rId5"/>
    <p:sldId id="260" r:id="rId6"/>
    <p:sldId id="272" r:id="rId7"/>
    <p:sldId id="258" r:id="rId8"/>
    <p:sldId id="270" r:id="rId9"/>
    <p:sldId id="271" r:id="rId10"/>
    <p:sldId id="263" r:id="rId11"/>
    <p:sldId id="264" r:id="rId12"/>
    <p:sldId id="269" r:id="rId13"/>
    <p:sldId id="265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7" d="100"/>
          <a:sy n="77" d="100"/>
        </p:scale>
        <p:origin x="16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716CC5-64AF-4C9F-BA8A-8AF2C84A2EB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1B0641A-6D0F-46B9-8016-9C6B53793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Internship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Vruti Sivakumaran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Project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program that can: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</a:t>
            </a:r>
            <a:r>
              <a:rPr lang="en-US" dirty="0" smtClean="0"/>
              <a:t>ead information from all the </a:t>
            </a:r>
            <a:r>
              <a:rPr lang="en-US" dirty="0" smtClean="0"/>
              <a:t>different types of reports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Identify the necessary data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Ensure that this data is valid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Write the data into an Excel file so that it can be imported into </a:t>
            </a:r>
            <a:r>
              <a:rPr lang="en-US" dirty="0" err="1" smtClean="0"/>
              <a:t>MPulse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3" t="23647" r="38930" b="37090"/>
          <a:stretch/>
        </p:blipFill>
        <p:spPr>
          <a:xfrm>
            <a:off x="900111" y="2674961"/>
            <a:ext cx="3519489" cy="351597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6" t="15492" r="41281" b="32213"/>
          <a:stretch/>
        </p:blipFill>
        <p:spPr>
          <a:xfrm>
            <a:off x="4876800" y="2667000"/>
            <a:ext cx="3636723" cy="3657600"/>
          </a:xfrm>
        </p:spPr>
      </p:pic>
    </p:spTree>
    <p:extLst>
      <p:ext uri="{BB962C8B-B14F-4D97-AF65-F5344CB8AC3E}">
        <p14:creationId xmlns:p14="http://schemas.microsoft.com/office/powerpoint/2010/main" val="39419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6"/>
          <a:stretch/>
        </p:blipFill>
        <p:spPr>
          <a:xfrm>
            <a:off x="497602" y="2133600"/>
            <a:ext cx="8148797" cy="4343400"/>
          </a:xfrm>
        </p:spPr>
      </p:pic>
    </p:spTree>
    <p:extLst>
      <p:ext uri="{BB962C8B-B14F-4D97-AF65-F5344CB8AC3E}">
        <p14:creationId xmlns:p14="http://schemas.microsoft.com/office/powerpoint/2010/main" val="32974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2857500"/>
            <a:ext cx="7024744" cy="1143000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2857500"/>
            <a:ext cx="7024744" cy="1143000"/>
          </a:xfrm>
        </p:spPr>
        <p:txBody>
          <a:bodyPr anchor="ctr"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2474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My Role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Project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Background Information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Solution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Final Product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Carnegie Mellon University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Electrical and Computer Engineering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Rising Senior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Operations Department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Supervisor: Kevin Wigell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 lnSpcReduction="10000"/>
          </a:bodyPr>
          <a:lstStyle/>
          <a:p>
            <a:pPr marL="342900" lvl="1">
              <a:lnSpc>
                <a:spcPct val="150000"/>
              </a:lnSpc>
            </a:pPr>
            <a:r>
              <a:rPr lang="en-US" dirty="0" smtClean="0"/>
              <a:t>Help Kevin with </a:t>
            </a:r>
            <a:r>
              <a:rPr lang="en-US" dirty="0" err="1" smtClean="0"/>
              <a:t>MPulse</a:t>
            </a:r>
            <a:endParaRPr lang="en-US" dirty="0" smtClean="0"/>
          </a:p>
          <a:p>
            <a:pPr marL="342900" lvl="1">
              <a:lnSpc>
                <a:spcPct val="150000"/>
              </a:lnSpc>
            </a:pPr>
            <a:r>
              <a:rPr lang="en-US" dirty="0" err="1" smtClean="0"/>
              <a:t>MPulse</a:t>
            </a:r>
            <a:r>
              <a:rPr lang="en-US" dirty="0" smtClean="0"/>
              <a:t>:</a:t>
            </a:r>
          </a:p>
          <a:p>
            <a:pPr marL="617220" lvl="2">
              <a:lnSpc>
                <a:spcPct val="150000"/>
              </a:lnSpc>
            </a:pPr>
            <a:r>
              <a:rPr lang="en-US" dirty="0" smtClean="0"/>
              <a:t>Computerized </a:t>
            </a:r>
            <a:r>
              <a:rPr lang="en-US" dirty="0"/>
              <a:t>Maintenance Management </a:t>
            </a:r>
            <a:r>
              <a:rPr lang="en-US" dirty="0" smtClean="0"/>
              <a:t>System (CMMS)</a:t>
            </a:r>
          </a:p>
          <a:p>
            <a:pPr marL="617220" lvl="2">
              <a:lnSpc>
                <a:spcPct val="150000"/>
              </a:lnSpc>
            </a:pPr>
            <a:r>
              <a:rPr lang="en-US" dirty="0" smtClean="0"/>
              <a:t>Contains</a:t>
            </a:r>
            <a:r>
              <a:rPr lang="en-US" dirty="0" smtClean="0"/>
              <a:t> information about maintenance work done on windfarms.</a:t>
            </a:r>
          </a:p>
          <a:p>
            <a:pPr marL="342900" lvl="1">
              <a:lnSpc>
                <a:spcPct val="150000"/>
              </a:lnSpc>
            </a:pPr>
            <a:r>
              <a:rPr lang="en-US" dirty="0" smtClean="0"/>
              <a:t>Ensure that all the right information can be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/>
              <a:t>Project - Background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7 </a:t>
            </a:r>
            <a:r>
              <a:rPr lang="en-US" dirty="0" smtClean="0"/>
              <a:t>Wind Farms, 5 </a:t>
            </a:r>
            <a:r>
              <a:rPr lang="en-US" dirty="0" smtClean="0"/>
              <a:t>Contractors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Maintenance done by Contractors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Reports </a:t>
            </a:r>
            <a:r>
              <a:rPr lang="en-US" dirty="0" smtClean="0"/>
              <a:t>provided </a:t>
            </a:r>
            <a:r>
              <a:rPr lang="en-US" dirty="0" smtClean="0"/>
              <a:t>when maintenance done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Numerous reports every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/>
              <a:t>Project - Background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771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Each contractor provides reports in a different format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easy way to get information from reports into </a:t>
            </a:r>
            <a:r>
              <a:rPr lang="en-US" dirty="0" err="1" smtClean="0"/>
              <a:t>MPulse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Needed a way to get all the necessary information from the different reports.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t="-281" r="27087" b="7721"/>
          <a:stretch/>
        </p:blipFill>
        <p:spPr>
          <a:xfrm>
            <a:off x="1066800" y="1295400"/>
            <a:ext cx="7010400" cy="5013831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7024688" cy="1143000"/>
          </a:xfrm>
        </p:spPr>
        <p:txBody>
          <a:bodyPr/>
          <a:lstStyle/>
          <a:p>
            <a:r>
              <a:rPr lang="en-US" dirty="0" smtClean="0"/>
              <a:t>Report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7024688" cy="1143000"/>
          </a:xfrm>
        </p:spPr>
        <p:txBody>
          <a:bodyPr/>
          <a:lstStyle/>
          <a:p>
            <a:r>
              <a:rPr lang="en-US" dirty="0" smtClean="0"/>
              <a:t>Report Example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6"/>
          <a:stretch/>
        </p:blipFill>
        <p:spPr>
          <a:xfrm>
            <a:off x="508271" y="1339754"/>
            <a:ext cx="8127459" cy="43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7024688" cy="1143000"/>
          </a:xfrm>
        </p:spPr>
        <p:txBody>
          <a:bodyPr/>
          <a:lstStyle/>
          <a:p>
            <a:r>
              <a:rPr lang="en-US" dirty="0" smtClean="0"/>
              <a:t>Report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0" t="15688" r="24179" b="5733"/>
          <a:stretch/>
        </p:blipFill>
        <p:spPr>
          <a:xfrm>
            <a:off x="1638300" y="1219200"/>
            <a:ext cx="5867400" cy="52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531</TotalTime>
  <Words>190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Austin</vt:lpstr>
      <vt:lpstr>Internship Presentation</vt:lpstr>
      <vt:lpstr>Outline</vt:lpstr>
      <vt:lpstr>Introduction</vt:lpstr>
      <vt:lpstr>My Role</vt:lpstr>
      <vt:lpstr>The Project - Background</vt:lpstr>
      <vt:lpstr>The Project - Background</vt:lpstr>
      <vt:lpstr>Report Example</vt:lpstr>
      <vt:lpstr>Report Example</vt:lpstr>
      <vt:lpstr>Report Example</vt:lpstr>
      <vt:lpstr>The Project - Solution</vt:lpstr>
      <vt:lpstr>Final Product</vt:lpstr>
      <vt:lpstr>Final Product</vt:lpstr>
      <vt:lpstr>What I learned</vt:lpstr>
      <vt:lpstr>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Vruti Sivakumaran</dc:creator>
  <cp:lastModifiedBy>Vruti Raksha Sivakumaran</cp:lastModifiedBy>
  <cp:revision>18</cp:revision>
  <dcterms:created xsi:type="dcterms:W3CDTF">2015-08-10T13:09:40Z</dcterms:created>
  <dcterms:modified xsi:type="dcterms:W3CDTF">2015-08-11T05:38:24Z</dcterms:modified>
</cp:coreProperties>
</file>