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7" r:id="rId5"/>
    <p:sldId id="260" r:id="rId6"/>
    <p:sldId id="272" r:id="rId7"/>
    <p:sldId id="258" r:id="rId8"/>
    <p:sldId id="270" r:id="rId9"/>
    <p:sldId id="271" r:id="rId10"/>
    <p:sldId id="263" r:id="rId11"/>
    <p:sldId id="264" r:id="rId12"/>
    <p:sldId id="269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Internship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Vruti </a:t>
            </a:r>
            <a:r>
              <a:rPr lang="en-US" dirty="0" smtClean="0"/>
              <a:t>Sivakumaran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3" t="23647" r="38930" b="37090"/>
          <a:stretch/>
        </p:blipFill>
        <p:spPr>
          <a:xfrm>
            <a:off x="900111" y="2674961"/>
            <a:ext cx="3519489" cy="351597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6" t="15492" r="41281" b="32213"/>
          <a:stretch/>
        </p:blipFill>
        <p:spPr>
          <a:xfrm>
            <a:off x="4876800" y="2667000"/>
            <a:ext cx="3636723" cy="3657600"/>
          </a:xfrm>
        </p:spPr>
      </p:pic>
    </p:spTree>
    <p:extLst>
      <p:ext uri="{BB962C8B-B14F-4D97-AF65-F5344CB8AC3E}">
        <p14:creationId xmlns:p14="http://schemas.microsoft.com/office/powerpoint/2010/main" val="39419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6"/>
          <a:stretch/>
        </p:blipFill>
        <p:spPr>
          <a:xfrm>
            <a:off x="497602" y="2133600"/>
            <a:ext cx="8148797" cy="4343400"/>
          </a:xfrm>
        </p:spPr>
      </p:pic>
    </p:spTree>
    <p:extLst>
      <p:ext uri="{BB962C8B-B14F-4D97-AF65-F5344CB8AC3E}">
        <p14:creationId xmlns:p14="http://schemas.microsoft.com/office/powerpoint/2010/main" val="329746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My Role</a:t>
            </a:r>
          </a:p>
          <a:p>
            <a:r>
              <a:rPr lang="en-US" dirty="0" smtClean="0"/>
              <a:t>The Project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The Solution</a:t>
            </a:r>
          </a:p>
          <a:p>
            <a:pPr lvl="1"/>
            <a:r>
              <a:rPr lang="en-US" dirty="0" smtClean="0"/>
              <a:t>Final Product</a:t>
            </a:r>
          </a:p>
          <a:p>
            <a:r>
              <a:rPr lang="en-US" dirty="0" smtClean="0"/>
              <a:t>What I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Carnegie Mellon University</a:t>
            </a:r>
          </a:p>
          <a:p>
            <a:pPr lvl="1"/>
            <a:r>
              <a:rPr lang="en-US" dirty="0" smtClean="0"/>
              <a:t>Electrical and Computer Engineering</a:t>
            </a:r>
          </a:p>
          <a:p>
            <a:pPr lvl="1"/>
            <a:r>
              <a:rPr lang="en-US" dirty="0" smtClean="0"/>
              <a:t>Rising Senior</a:t>
            </a:r>
          </a:p>
          <a:p>
            <a:r>
              <a:rPr lang="en-US" dirty="0" smtClean="0"/>
              <a:t>Operations Department</a:t>
            </a:r>
          </a:p>
          <a:p>
            <a:r>
              <a:rPr lang="en-US" dirty="0" smtClean="0"/>
              <a:t>Supervisor: Kevin Wigell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Project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</a:t>
            </a:r>
            <a:r>
              <a:rPr lang="en-US" dirty="0" smtClean="0"/>
              <a:t>Information: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7 Wind Farms, 5 Contractor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Maintenance done by Contractors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Reports made when maintenance done</a:t>
            </a:r>
          </a:p>
          <a:p>
            <a:pPr lvl="1"/>
            <a:r>
              <a:rPr lang="en-US" dirty="0" smtClean="0"/>
              <a:t>Numerous reports every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Project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</a:t>
            </a:r>
            <a:r>
              <a:rPr lang="en-US" dirty="0" smtClean="0"/>
              <a:t>Information:</a:t>
            </a:r>
          </a:p>
          <a:p>
            <a:pPr lvl="1"/>
            <a:r>
              <a:rPr lang="en-US" dirty="0" smtClean="0"/>
              <a:t>Maintenance information stored in Computerized Maintenance </a:t>
            </a:r>
            <a:r>
              <a:rPr lang="en-US" smtClean="0"/>
              <a:t>Management System.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t="-281" r="27087" b="7721"/>
          <a:stretch/>
        </p:blipFill>
        <p:spPr>
          <a:xfrm>
            <a:off x="1066800" y="1295400"/>
            <a:ext cx="7010400" cy="5013831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7024688" cy="1143000"/>
          </a:xfrm>
        </p:spPr>
        <p:txBody>
          <a:bodyPr/>
          <a:lstStyle/>
          <a:p>
            <a:r>
              <a:rPr lang="en-US" dirty="0" smtClean="0"/>
              <a:t>Report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7024688" cy="1143000"/>
          </a:xfrm>
        </p:spPr>
        <p:txBody>
          <a:bodyPr/>
          <a:lstStyle/>
          <a:p>
            <a:r>
              <a:rPr lang="en-US" dirty="0" smtClean="0"/>
              <a:t>Report Example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6"/>
          <a:stretch/>
        </p:blipFill>
        <p:spPr>
          <a:xfrm>
            <a:off x="508271" y="1339754"/>
            <a:ext cx="8127459" cy="43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7024688" cy="1143000"/>
          </a:xfrm>
        </p:spPr>
        <p:txBody>
          <a:bodyPr/>
          <a:lstStyle/>
          <a:p>
            <a:r>
              <a:rPr lang="en-US" dirty="0" smtClean="0"/>
              <a:t>Report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0" t="15688" r="24179" b="5733"/>
          <a:stretch/>
        </p:blipFill>
        <p:spPr>
          <a:xfrm>
            <a:off x="1638300" y="1219200"/>
            <a:ext cx="5867400" cy="52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429</TotalTime>
  <Words>89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Internship Presentation</vt:lpstr>
      <vt:lpstr>Outline</vt:lpstr>
      <vt:lpstr>Introduction</vt:lpstr>
      <vt:lpstr>My Role</vt:lpstr>
      <vt:lpstr>The Project</vt:lpstr>
      <vt:lpstr>The Project</vt:lpstr>
      <vt:lpstr>Report Example</vt:lpstr>
      <vt:lpstr>Report Example</vt:lpstr>
      <vt:lpstr>Report Example</vt:lpstr>
      <vt:lpstr>The Solution</vt:lpstr>
      <vt:lpstr>Demonstration</vt:lpstr>
      <vt:lpstr>Demonstration</vt:lpstr>
      <vt:lpstr>What I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</dc:title>
  <dc:creator>Vruti Sivakumaran</dc:creator>
  <cp:lastModifiedBy>Vruti Sivakumaran</cp:lastModifiedBy>
  <cp:revision>11</cp:revision>
  <dcterms:created xsi:type="dcterms:W3CDTF">2015-08-10T13:09:40Z</dcterms:created>
  <dcterms:modified xsi:type="dcterms:W3CDTF">2015-08-10T21:16:42Z</dcterms:modified>
</cp:coreProperties>
</file>