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Josefi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bold.fntdata"/><Relationship Id="rId11" Type="http://schemas.openxmlformats.org/officeDocument/2006/relationships/slide" Target="slides/slide6.xml"/><Relationship Id="rId22" Type="http://schemas.openxmlformats.org/officeDocument/2006/relationships/font" Target="fonts/Josefi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Josefi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Josefi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d1eb5e0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d1eb5e0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d1eb5e0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0d1eb5e0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d1eb5e0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d1eb5e0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d1eb5e0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d1eb5e0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d1eb5e0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d1eb5e0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d1eb5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d1eb5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0d1eb5e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0d1eb5e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d1eb5e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d1eb5e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d1eb5e0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d1eb5e0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d1eb5e0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d1eb5e0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d1eb5e0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0d1eb5e0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d1eb5e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d1eb5e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d1eb5e0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0d1eb5e0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14725"/>
            <a:ext cx="8520600" cy="17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Ma’s food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                                       UX Design Project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3825" y="2834025"/>
            <a:ext cx="83004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                                               </a:t>
            </a:r>
            <a:r>
              <a:rPr lang="en" sz="1800">
                <a:solidFill>
                  <a:srgbClr val="000000"/>
                </a:solidFill>
              </a:rPr>
              <a:t>Vandana Raghavan Vadakute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                                      </a:t>
            </a:r>
            <a:r>
              <a:rPr lang="en" sz="1200">
                <a:solidFill>
                  <a:srgbClr val="000000"/>
                </a:solidFill>
              </a:rPr>
              <a:t>vrvandana@gmail.com</a:t>
            </a:r>
            <a:endParaRPr sz="1200">
              <a:solidFill>
                <a:srgbClr val="000000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311694" y="1114718"/>
            <a:ext cx="4180982" cy="3429000"/>
            <a:chOff x="3776869" y="1172818"/>
            <a:chExt cx="4180982" cy="3429000"/>
          </a:xfrm>
        </p:grpSpPr>
        <p:sp>
          <p:nvSpPr>
            <p:cNvPr id="57" name="Google Shape;57;p13"/>
            <p:cNvSpPr/>
            <p:nvPr/>
          </p:nvSpPr>
          <p:spPr>
            <a:xfrm>
              <a:off x="3776869" y="1172818"/>
              <a:ext cx="3429000" cy="3429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4373215" y="1628482"/>
              <a:ext cx="1924800" cy="26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6600" u="none" cap="none" strike="noStrike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</a:t>
              </a:r>
              <a:endParaRPr/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6033051" y="1302025"/>
              <a:ext cx="1924800" cy="26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600">
                  <a:solidFill>
                    <a:srgbClr val="FFFFF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311700" y="257475"/>
            <a:ext cx="85206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4"/>
                </a:highlight>
              </a:rPr>
              <a:t>Buy Food</a:t>
            </a:r>
            <a:endParaRPr b="1" sz="30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select an item and add to cart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select an item and add to favourites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cart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favourites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specify quantity for each item in cart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select delivery options (Collect, deliver, meet at common point)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make payment (via wallet/net banking/debit or credit card)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order status ( Order received- Order confirmed - Order is being prepared - Order ready- Order is being delivered- Order delivered)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chat with/call the cook once order has been placed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previous orders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reorder from previous orders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orders for a day/week/month/annual for a dish or a home cook or for a location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8125875" y="257475"/>
            <a:ext cx="658575" cy="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209225" y="902925"/>
            <a:ext cx="8520600" cy="32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4"/>
                </a:highlight>
              </a:rPr>
              <a:t>Sell Food</a:t>
            </a:r>
            <a:endParaRPr sz="18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upload food dish image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enter food dish title and break description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mention minimum and maximum order quantity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mention timings of availability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food dishes uploaded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delete a dish which is not complying with guidelines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receive order and view details and enter receipt of order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confirm order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receive payment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inform order is being prepared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charge the cook a commission for the order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chat/call/receive calls from the customer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confirm order is ready for collection/delivery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enter order delivery confirmation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payment received for different cooks and the total for a day/week/Year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8176375" y="333900"/>
            <a:ext cx="658575" cy="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270700" y="902925"/>
            <a:ext cx="8520600" cy="3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4"/>
                </a:highlight>
              </a:rPr>
              <a:t>View My Account</a:t>
            </a:r>
            <a:endParaRPr sz="18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view/modify account details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change password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view previous orders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previous tickets of complaints raised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chemeClr val="accent4"/>
                </a:highlight>
              </a:rPr>
              <a:t>Feedback</a:t>
            </a:r>
            <a:endParaRPr sz="18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give feedback for an ordered delivered/collected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give a rating to the home cook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read feedback from customers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ratings and feedback for cooks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chemeClr val="accent4"/>
                </a:highlight>
              </a:rPr>
              <a:t>Help</a:t>
            </a:r>
            <a:endParaRPr sz="18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contact the support team for any issues with an order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contact the support team for any issues with the mobile app/website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notifications for any issues raised by a user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cancel an order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cancellation and refund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review and process cancellation and refund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 able to resolve an issue and end the ticket raised with a message sent to the user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7977650" y="413150"/>
            <a:ext cx="658575" cy="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80950" y="902925"/>
            <a:ext cx="85206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4"/>
                </a:highlight>
              </a:rPr>
              <a:t>View FAQs</a:t>
            </a:r>
            <a:endParaRPr sz="18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to read Frequently asked questions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Should be able to add/modify/delete a question in the Frequently asked questions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4"/>
                </a:highlight>
              </a:rPr>
              <a:t>View About Company</a:t>
            </a:r>
            <a:endParaRPr sz="18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to read about the company and the management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to contact the company by leaving a message on the website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to view contact details of the company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to view careers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to add/modify details about the company in the about company page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able to add/modify contact details of the company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to add/modify/delete job openings in the careers page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904425"/>
            <a:ext cx="8520600" cy="3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Ma’s Food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platform for people to buy food from nearby home cooks and for home cooks to sell their food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online.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Ma’s Food </a:t>
            </a:r>
            <a:r>
              <a:rPr b="1" lang="en" sz="3000">
                <a:solidFill>
                  <a:schemeClr val="dk1"/>
                </a:solidFill>
              </a:rPr>
              <a:t>Site Map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Home			             </a:t>
            </a:r>
            <a:r>
              <a:rPr b="1" lang="en" sz="1000">
                <a:solidFill>
                  <a:schemeClr val="dk1"/>
                </a:solidFill>
              </a:rPr>
              <a:t>Contact				Legal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Buy Food</a:t>
            </a:r>
            <a:r>
              <a:rPr lang="en" sz="1000">
                <a:solidFill>
                  <a:srgbClr val="000000"/>
                </a:solidFill>
              </a:rPr>
              <a:t>			</a:t>
            </a:r>
            <a:r>
              <a:rPr lang="en" sz="1000">
                <a:solidFill>
                  <a:schemeClr val="dk1"/>
                </a:solidFill>
              </a:rPr>
              <a:t>Help &amp; FAQs 			Terms &amp; Conditions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Sell Food							Refund &amp; Cancellation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My Account			 				Privacy Policy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About Us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Careers 							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Ω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444300"/>
            <a:ext cx="8520600" cy="4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Home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Buy Food 	</a:t>
            </a:r>
            <a:r>
              <a:rPr lang="en" sz="1000">
                <a:solidFill>
                  <a:srgbClr val="000000"/>
                </a:solidFill>
                <a:highlight>
                  <a:schemeClr val="accent4"/>
                </a:highlight>
              </a:rPr>
              <a:t>Register/Sign in </a:t>
            </a:r>
            <a:endParaRPr sz="10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chemeClr val="accent4"/>
                </a:highlight>
              </a:rPr>
              <a:t>Set Location</a:t>
            </a:r>
            <a:endParaRPr sz="10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chemeClr val="accent4"/>
                </a:highlight>
              </a:rPr>
              <a:t>Browse/Search &gt; Sort/Filter &gt; Select item &gt; Add to Cart &gt; Pay &gt; </a:t>
            </a:r>
            <a:endParaRPr sz="10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chemeClr val="accent4"/>
                </a:highlight>
              </a:rPr>
              <a:t>Order Status &gt; Follow up on order by chat/call &gt; Collect Order &gt; Give Rating&gt; Give Feedback</a:t>
            </a:r>
            <a:endParaRPr sz="10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chemeClr val="accent4"/>
                </a:highlight>
              </a:rPr>
              <a:t>View Past Orders &gt; Repeat Order</a:t>
            </a: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</a:rPr>
              <a:t> &gt; Add to Cart &gt; Pay &gt; </a:t>
            </a:r>
            <a:endParaRPr sz="10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</a:rPr>
              <a:t>Order Status &gt;Follow up on order by chat/call &gt; Collect Order &gt; Give Rating&gt; Give Feedback</a:t>
            </a:r>
            <a:endParaRPr sz="10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</a:rPr>
              <a:t>&gt;View Favourites</a:t>
            </a:r>
            <a:endParaRPr sz="10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Sell Food 	</a:t>
            </a: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</a:rPr>
              <a:t>Register/Sign in </a:t>
            </a:r>
            <a:endParaRPr sz="10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</a:rPr>
              <a:t>Upload Menu &gt; Receive Order &gt; Confirm Order &gt; Receive Payment &gt; Pay </a:t>
            </a:r>
            <a:endParaRPr sz="10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</a:rPr>
              <a:t>Order Status &gt; </a:t>
            </a:r>
            <a:endParaRPr sz="10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</a:rPr>
              <a:t> Prepare Order &gt;  Complete Order &gt;Deliver &gt; </a:t>
            </a:r>
            <a:endParaRPr sz="10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</a:rPr>
              <a:t>View rating &gt; View Feedback</a:t>
            </a:r>
            <a:endParaRPr sz="10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</a:rPr>
              <a:t>View Past Orders </a:t>
            </a:r>
            <a:endParaRPr sz="10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My Account	</a:t>
            </a: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</a:rPr>
              <a:t>Profile &gt; Favourites </a:t>
            </a:r>
            <a:endParaRPr sz="10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About Us 	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</a:rPr>
              <a:t>&gt; View Company details</a:t>
            </a:r>
            <a:endParaRPr sz="10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Careers 	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</a:rPr>
              <a:t>&gt; View job openings &gt; Apply for job openings &gt; Upload resume &amp; Covering letter</a:t>
            </a:r>
            <a:endParaRPr b="1" sz="3000">
              <a:solidFill>
                <a:srgbClr val="000000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918300"/>
            <a:ext cx="8520600" cy="3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Contact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Help	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</a:rPr>
              <a:t>&gt;Raise a ticket for any issues &gt;Receive communication from support team&gt; Ticket closed</a:t>
            </a:r>
            <a:endParaRPr sz="10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FAQs	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</a:rPr>
              <a:t>&gt;View Frequently Asked Questions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Legal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Terms &amp; Conditions	</a:t>
            </a:r>
            <a:r>
              <a:rPr lang="en" sz="1000">
                <a:solidFill>
                  <a:srgbClr val="000000"/>
                </a:solidFill>
                <a:highlight>
                  <a:schemeClr val="accent4"/>
                </a:highlight>
              </a:rPr>
              <a:t>&gt;View Terms &amp; Conditions</a:t>
            </a:r>
            <a:endParaRPr sz="10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Refund &amp; Cancellation	</a:t>
            </a:r>
            <a:r>
              <a:rPr lang="en" sz="1000">
                <a:solidFill>
                  <a:srgbClr val="000000"/>
                </a:solidFill>
                <a:highlight>
                  <a:schemeClr val="accent4"/>
                </a:highlight>
              </a:rPr>
              <a:t>&gt;View </a:t>
            </a: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</a:rPr>
              <a:t>Refund &amp; Cancellation policy</a:t>
            </a:r>
            <a:endParaRPr sz="10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Privacy Policy		</a:t>
            </a:r>
            <a:r>
              <a:rPr lang="en" sz="1000">
                <a:solidFill>
                  <a:srgbClr val="000000"/>
                </a:solidFill>
                <a:highlight>
                  <a:schemeClr val="accent4"/>
                </a:highlight>
              </a:rPr>
              <a:t>&gt;View </a:t>
            </a:r>
            <a:r>
              <a:rPr lang="en" sz="1000">
                <a:solidFill>
                  <a:schemeClr val="dk1"/>
                </a:solidFill>
                <a:highlight>
                  <a:schemeClr val="accent4"/>
                </a:highlight>
              </a:rPr>
              <a:t>Privacy Policy</a:t>
            </a:r>
            <a:endParaRPr sz="10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80975" y="-429250"/>
            <a:ext cx="8520600" cy="25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Problem Area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Working professionals sometimes get tired of eating food from restaurants when at work. Restaurant food can sometimes be unhealthy and expensive. It is too much of a hassle to cook at home themselves. Sometimes they miss eating a home cooked meal. They end up spending a lot of food everyday. And end up with health problems eating out all the time.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80" name="Google Shape;80;p17"/>
          <p:cNvSpPr txBox="1"/>
          <p:nvPr>
            <p:ph type="ctrTitle"/>
          </p:nvPr>
        </p:nvSpPr>
        <p:spPr>
          <a:xfrm>
            <a:off x="193875" y="1613900"/>
            <a:ext cx="65097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User Group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245100" y="2152875"/>
            <a:ext cx="47325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Working professionals in Bangalore in the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age group of 21 to 35 years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Double Income No kids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Single Income Not married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Income		Group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High Income	Business persons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Mid Income	Work Professionals/Freelancers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Low Income	Freelancers/Employees 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of startups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“The Millennials”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259950"/>
            <a:ext cx="85206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Revised Problem Statement after survey and interviews</a:t>
            </a:r>
            <a:endParaRPr b="1" sz="240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75725" y="860575"/>
            <a:ext cx="85206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Eating a good healthy meal is the main issue faced by the young working class (The Millennials)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High spending costs on food from restaurants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Growing health issues because of regularly eating bad food from restaurants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They want a change from their current daily meal ordered from restaurants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Not being able to cook their meals on a regular working day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Not being able to eat a simple hygienic home cooked meal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825075"/>
            <a:ext cx="8520600" cy="28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</a:rPr>
              <a:t>Feature Functionality Matrix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8014725" y="339025"/>
            <a:ext cx="658575" cy="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11700" y="267725"/>
            <a:ext cx="8520600" cy="4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1"/>
                </a:highlight>
              </a:rPr>
              <a:t>FEATURE FUNCTIONALITY                                                                                    </a:t>
            </a:r>
            <a:endParaRPr sz="18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accent4"/>
                </a:highlight>
              </a:rPr>
              <a:t>Register</a:t>
            </a:r>
            <a:endParaRPr sz="14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register for the first time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Register with email id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Register with google login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Register with facebook login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fill in personal details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upload image of id proof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fill in address details and specify location boundaries for delivery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register contact details and verify mobile no. and email id with OTP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read terms and conditions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select agree to terms and conditions and sign up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no. of registrations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view individual registration information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delete a registration and block registration again(for people who create issues or not adhere to guidelines of conduct)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8173725" y="218575"/>
            <a:ext cx="658575" cy="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239975" y="271800"/>
            <a:ext cx="8520600" cy="4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1"/>
                </a:highlight>
              </a:rPr>
              <a:t>Sign in </a:t>
            </a:r>
            <a:endParaRPr sz="18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to sign in with mail id/gmail id/facebook id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to view no. of sign ins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to login as admin with user id and password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Should be able to view details of users of have signed 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Should be able to block sign in by user who is not complying with guidelines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4"/>
                </a:highlight>
              </a:rPr>
              <a:t>Set Location</a:t>
            </a:r>
            <a:endParaRPr sz="18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give current location by GPS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type in a specific location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specify limits in kms from current location or a specified locality to search for food options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Should be able to view no. of search location wise in a day/week/month/year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4"/>
                </a:highlight>
              </a:rPr>
              <a:t>Browse/ Search</a:t>
            </a:r>
            <a:endParaRPr sz="18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search for food options in a locality or specified limit in kms from current location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search for food options with filters for type of food (Veg/Non veg,Cuisine, Breakfast/Lunch/Dinner/Snacks/Drinks/Dessert)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go back to previous page to select another dish or category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Should be able to search for a specific dish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8162925" y="271800"/>
            <a:ext cx="658575" cy="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