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2" autoAdjust="0"/>
    <p:restoredTop sz="94660"/>
  </p:normalViewPr>
  <p:slideViewPr>
    <p:cSldViewPr snapToGrid="0">
      <p:cViewPr varScale="1">
        <p:scale>
          <a:sx n="45" d="100"/>
          <a:sy n="45" d="100"/>
        </p:scale>
        <p:origin x="15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C547E-B4E7-9E38-E1D0-376335C42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95289A-4215-04E5-7A00-9E1AD5301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E23BF-8A7F-ED54-2484-E9C456F9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63A81-7E27-E330-7442-B9AD929A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4030D-CCE1-BBB3-2E6B-537095F5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DCF75-71EF-AC9A-E083-F31A532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EE1DA6-AFC1-7F6B-8425-8EF7DF9B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44736-6225-BEAA-CA6C-D827BA79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C16546-BACD-F8F5-FAE6-A31B636A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2E96B-3F84-C2D7-EC66-1D84EB0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D17189-6CAF-19A4-3FEE-C062E42B2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E2EDEC-3834-F258-A4C0-A3E5C07B4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1F9D5-4360-D263-6C97-1945A30B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80DF6-3800-2905-8E80-0D86757E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5780C-8E66-98F4-BF48-90387B97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2B93-2540-2B93-A7FB-3AC77D55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5E4D4-C12A-E3FB-CDE7-B89CC983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D23-AE97-7968-D657-062AB9BA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0BA0F-D522-C969-BB1A-0EEB2C3A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8C955-AD5B-6365-90AD-C5D485E3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78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34C20-0C67-1529-0D85-342D4919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B9518B-69C1-8FDA-EBC5-59A7A49F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FCDFF-119D-36D4-5DE9-258592B3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33F09F-076F-36FE-DAAF-DD58274A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74B99-FDBA-F7A3-26A9-43B8D318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3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162D9-0F0D-6F97-9AEC-B0CE8EF9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F557-399C-C71C-F09C-4A0BD4B02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607A88-AF91-F88B-A0A0-C461D4673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6B194-5055-3AE8-D479-49C7E523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BFBCB-AB3A-18F6-2CB0-92834742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7D3F4-2ACE-F859-4B4C-DCA5203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63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9EC83-ED2A-1631-CD78-BF7805EE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93E37-39CE-81E3-ABB9-5A7E091A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E06B88-C04B-E859-2698-54B490F3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B1B84C-8722-DCCA-5725-17C00E706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293C43-1B46-7F4F-601A-0FF27B47D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7C28C9-90AF-10A8-3E11-D16C4697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D8057-5BB1-4C1A-0E12-ABD95521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E3379A-64A0-73E9-F454-810D9600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0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1ACC6-5406-1D6B-659A-95A046FF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343FD9-E62E-8512-70C3-B01323B9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EDCF15-E953-EB68-D657-793E8C87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C2301-D00F-5C5B-509C-D6FB5BE6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1107E2-9497-CBD8-425A-A4488033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99DFDE-2010-8BEC-6ED8-C19A6BA7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34AB96-A9C8-BA6D-B4EA-B2DFA45A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9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D467B-C991-D3E7-E13A-78AC2643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72E6-D4B2-5ED5-A1FE-F0542AE0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7D689A-2033-8AE9-2867-9C73E515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E10B2-A10A-3FFA-34EC-3E4EB44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195F19-B4C1-5B85-FC4C-8F6EA331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0FCC9-C9BB-D609-A0F9-9F2ECD62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3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19F24-BACC-D0B0-4EA5-AC440AB0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16FDAE-015C-2C26-6FCB-E45823510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5700E6-F1F9-A425-1BCF-39F12BFC7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C6E93-06EF-321D-A398-CCE2DB82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6BFEE-D239-034D-B57A-933BCBF2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B902C1-3F6F-60AA-BD79-C2AEED8F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7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8BB2AD-AC5D-9E2C-7E00-96712D8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EA961D-7167-94D4-ACDE-703B4A76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99406-F0F3-70B0-9C1C-12D0F3B7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16F5B-791F-452B-92FB-C9A7C8F93F98}" type="datetimeFigureOut">
              <a:rPr lang="de-DE" smtClean="0"/>
              <a:t>26.06.2024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18ED81-0FD4-C57C-3451-0E858F54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0D8A8-4B69-00BD-A7F1-560CC62E6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C4D92-237E-43E6-A174-525A3C868B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FC4B-B256-CF95-99BC-33273FF14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7D4FC7-7F40-027F-FEDF-AEEC4A761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32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521443">
            <a:off x="5327837" y="4626616"/>
            <a:ext cx="14526763" cy="4904534"/>
          </a:xfrm>
          <a:custGeom>
            <a:avLst/>
            <a:gdLst/>
            <a:ahLst/>
            <a:cxnLst/>
            <a:rect l="l" t="t" r="r" b="b"/>
            <a:pathLst>
              <a:path w="21790144" h="7356801">
                <a:moveTo>
                  <a:pt x="0" y="0"/>
                </a:moveTo>
                <a:lnTo>
                  <a:pt x="21790144" y="0"/>
                </a:lnTo>
                <a:lnTo>
                  <a:pt x="21790144" y="7356801"/>
                </a:lnTo>
                <a:lnTo>
                  <a:pt x="0" y="7356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sp>
        <p:nvSpPr>
          <p:cNvPr id="3" name="Freeform 3"/>
          <p:cNvSpPr/>
          <p:nvPr/>
        </p:nvSpPr>
        <p:spPr>
          <a:xfrm rot="-1623745">
            <a:off x="7936733" y="3297790"/>
            <a:ext cx="14526763" cy="4904534"/>
          </a:xfrm>
          <a:custGeom>
            <a:avLst/>
            <a:gdLst/>
            <a:ahLst/>
            <a:cxnLst/>
            <a:rect l="l" t="t" r="r" b="b"/>
            <a:pathLst>
              <a:path w="21790144" h="7356801">
                <a:moveTo>
                  <a:pt x="0" y="0"/>
                </a:moveTo>
                <a:lnTo>
                  <a:pt x="21790144" y="0"/>
                </a:lnTo>
                <a:lnTo>
                  <a:pt x="21790144" y="7356801"/>
                </a:lnTo>
                <a:lnTo>
                  <a:pt x="0" y="7356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sp>
        <p:nvSpPr>
          <p:cNvPr id="4" name="Freeform 4"/>
          <p:cNvSpPr/>
          <p:nvPr/>
        </p:nvSpPr>
        <p:spPr>
          <a:xfrm>
            <a:off x="1219200" y="-1025162"/>
            <a:ext cx="4876800" cy="1995055"/>
          </a:xfrm>
          <a:custGeom>
            <a:avLst/>
            <a:gdLst/>
            <a:ahLst/>
            <a:cxnLst/>
            <a:rect l="l" t="t" r="r" b="b"/>
            <a:pathLst>
              <a:path w="7315200" h="2992582">
                <a:moveTo>
                  <a:pt x="0" y="0"/>
                </a:moveTo>
                <a:lnTo>
                  <a:pt x="7315200" y="0"/>
                </a:lnTo>
                <a:lnTo>
                  <a:pt x="7315200" y="2992582"/>
                </a:lnTo>
                <a:lnTo>
                  <a:pt x="0" y="2992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sp>
        <p:nvSpPr>
          <p:cNvPr id="5" name="Freeform 5"/>
          <p:cNvSpPr/>
          <p:nvPr/>
        </p:nvSpPr>
        <p:spPr>
          <a:xfrm>
            <a:off x="685800" y="5802594"/>
            <a:ext cx="3971701" cy="739213"/>
          </a:xfrm>
          <a:custGeom>
            <a:avLst/>
            <a:gdLst/>
            <a:ahLst/>
            <a:cxnLst/>
            <a:rect l="l" t="t" r="r" b="b"/>
            <a:pathLst>
              <a:path w="5957551" h="1108819">
                <a:moveTo>
                  <a:pt x="0" y="0"/>
                </a:moveTo>
                <a:lnTo>
                  <a:pt x="5957551" y="0"/>
                </a:lnTo>
                <a:lnTo>
                  <a:pt x="5957551" y="1108818"/>
                </a:lnTo>
                <a:lnTo>
                  <a:pt x="0" y="110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de-DE" sz="1200"/>
          </a:p>
        </p:txBody>
      </p:sp>
      <p:sp>
        <p:nvSpPr>
          <p:cNvPr id="6" name="TextBox 6"/>
          <p:cNvSpPr txBox="1"/>
          <p:nvPr/>
        </p:nvSpPr>
        <p:spPr>
          <a:xfrm>
            <a:off x="2272351" y="2429644"/>
            <a:ext cx="7647299" cy="314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5"/>
              </a:lnSpc>
            </a:pP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Vielen</a:t>
            </a:r>
            <a:r>
              <a:rPr lang="en-US" sz="3560" dirty="0">
                <a:solidFill>
                  <a:srgbClr val="545454"/>
                </a:solidFill>
                <a:latin typeface="Poppins Bold"/>
              </a:rPr>
              <a:t> Dank!</a:t>
            </a:r>
            <a:br>
              <a:rPr lang="en-US" sz="3560" dirty="0">
                <a:solidFill>
                  <a:srgbClr val="545454"/>
                </a:solidFill>
                <a:latin typeface="Poppins Bold"/>
              </a:rPr>
            </a:br>
            <a:r>
              <a:rPr lang="en-US" sz="3560" dirty="0">
                <a:solidFill>
                  <a:srgbClr val="545454"/>
                </a:solidFill>
                <a:latin typeface="Poppins Bold"/>
              </a:rPr>
              <a:t>Bitte </a:t>
            </a: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kontaktieren</a:t>
            </a:r>
            <a:r>
              <a:rPr lang="en-US" sz="3560" dirty="0">
                <a:solidFill>
                  <a:srgbClr val="545454"/>
                </a:solidFill>
                <a:latin typeface="Poppins Bold"/>
              </a:rPr>
              <a:t> Sie </a:t>
            </a: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uns</a:t>
            </a:r>
            <a:r>
              <a:rPr lang="en-US" sz="3560" dirty="0">
                <a:solidFill>
                  <a:srgbClr val="545454"/>
                </a:solidFill>
                <a:latin typeface="Poppins Bold"/>
              </a:rPr>
              <a:t> für </a:t>
            </a: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Ihr</a:t>
            </a:r>
            <a:r>
              <a:rPr lang="en-US" sz="3560" dirty="0">
                <a:solidFill>
                  <a:srgbClr val="545454"/>
                </a:solidFill>
                <a:latin typeface="Poppins Bold"/>
              </a:rPr>
              <a:t> </a:t>
            </a: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persönliches</a:t>
            </a:r>
            <a:r>
              <a:rPr lang="en-US" sz="3560" dirty="0">
                <a:solidFill>
                  <a:srgbClr val="545454"/>
                </a:solidFill>
                <a:latin typeface="Poppins Bold"/>
              </a:rPr>
              <a:t> </a:t>
            </a:r>
            <a:r>
              <a:rPr lang="en-US" sz="3560" dirty="0" err="1">
                <a:solidFill>
                  <a:srgbClr val="545454"/>
                </a:solidFill>
                <a:latin typeface="Poppins Bold"/>
              </a:rPr>
              <a:t>Gespräch</a:t>
            </a:r>
            <a:endParaRPr lang="en-US" sz="3560" dirty="0">
              <a:solidFill>
                <a:srgbClr val="545454"/>
              </a:solidFill>
              <a:latin typeface="Poppins Bold"/>
            </a:endParaRPr>
          </a:p>
          <a:p>
            <a:pPr algn="ctr">
              <a:lnSpc>
                <a:spcPts val="4985"/>
              </a:lnSpc>
            </a:pPr>
            <a:r>
              <a:rPr lang="en-US" sz="3560" dirty="0">
                <a:solidFill>
                  <a:srgbClr val="82D0F5"/>
                </a:solidFill>
                <a:latin typeface="Poppins Bold"/>
              </a:rPr>
              <a:t> www.ignident.com</a:t>
            </a:r>
          </a:p>
          <a:p>
            <a:pPr algn="ctr">
              <a:lnSpc>
                <a:spcPts val="4985"/>
              </a:lnSpc>
            </a:pPr>
            <a:endParaRPr lang="en-US" sz="3560" dirty="0">
              <a:solidFill>
                <a:srgbClr val="82D0F5"/>
              </a:solidFill>
              <a:latin typeface="Poppi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Poppins Bold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 Clauß</dc:creator>
  <cp:lastModifiedBy>Petra Clauß</cp:lastModifiedBy>
  <cp:revision>1</cp:revision>
  <dcterms:created xsi:type="dcterms:W3CDTF">2024-06-26T09:28:24Z</dcterms:created>
  <dcterms:modified xsi:type="dcterms:W3CDTF">2024-06-26T09:28:54Z</dcterms:modified>
</cp:coreProperties>
</file>