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9" r:id="rId4"/>
    <p:sldId id="270" r:id="rId5"/>
    <p:sldId id="271" r:id="rId6"/>
    <p:sldId id="261" r:id="rId7"/>
    <p:sldId id="272" r:id="rId8"/>
    <p:sldId id="273" r:id="rId9"/>
    <p:sldId id="263" r:id="rId10"/>
    <p:sldId id="264" r:id="rId11"/>
    <p:sldId id="274" r:id="rId12"/>
    <p:sldId id="266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0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9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6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A57-A605-40AD-92EA-A5CCF8DC3ACE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6924-6E01-4E06-8902-907D16AF6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81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oplayergames.org/game/air-hockey" TargetMode="External"/><Relationship Id="rId2" Type="http://schemas.openxmlformats.org/officeDocument/2006/relationships/hyperlink" Target="https://play.google.com/store/apps/details?id=com.mobirix.airhockey&amp;hl=en_IN&amp;gl=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www.pygame.org/doc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B390-5AEF-455C-9B04-D8A66C8E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2838" y="3270251"/>
            <a:ext cx="3738562" cy="723899"/>
          </a:xfrm>
        </p:spPr>
        <p:txBody>
          <a:bodyPr>
            <a:normAutofit/>
          </a:bodyPr>
          <a:lstStyle/>
          <a:p>
            <a:r>
              <a:rPr lang="en-US" sz="2800" dirty="0"/>
              <a:t>CG MINI PROJECT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11503-FE6F-4CC8-9F7B-4EEE8749B7DA}"/>
              </a:ext>
            </a:extLst>
          </p:cNvPr>
          <p:cNvSpPr txBox="1"/>
          <p:nvPr/>
        </p:nvSpPr>
        <p:spPr>
          <a:xfrm>
            <a:off x="2109787" y="2505670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AIR HOCKEY GAME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448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9705-C9D0-4684-B9D0-C956E918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4009E-A1A2-43FE-B87C-DC187081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4" y="1762125"/>
            <a:ext cx="5705666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74FBB-BEC1-4C74-9B6B-87104A443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6" y="1762125"/>
            <a:ext cx="564074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07C4-8A4F-4A71-A788-6D534D70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0839-E552-4396-B9BC-88457BBF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Thus we successfully learned to implement </a:t>
            </a:r>
            <a:r>
              <a:rPr lang="en-US" dirty="0" err="1"/>
              <a:t>pygame</a:t>
            </a:r>
            <a:r>
              <a:rPr lang="en-US" dirty="0"/>
              <a:t> library and its functions.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And we also successfully created an air hockey game using </a:t>
            </a:r>
            <a:r>
              <a:rPr lang="en-US" dirty="0" err="1"/>
              <a:t>pygame</a:t>
            </a:r>
            <a:r>
              <a:rPr lang="en-US" dirty="0"/>
              <a:t> and added some unique features to it.</a:t>
            </a:r>
          </a:p>
        </p:txBody>
      </p:sp>
    </p:spTree>
    <p:extLst>
      <p:ext uri="{BB962C8B-B14F-4D97-AF65-F5344CB8AC3E}">
        <p14:creationId xmlns:p14="http://schemas.microsoft.com/office/powerpoint/2010/main" val="10118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651A-FB9A-4524-B560-48FA2F81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E3-1C95-4C8E-AF84-D9E1484A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Got well-accustomed with python and its </a:t>
            </a:r>
            <a:r>
              <a:rPr lang="en-US" dirty="0" err="1"/>
              <a:t>pygame</a:t>
            </a:r>
            <a:r>
              <a:rPr lang="en-US" dirty="0"/>
              <a:t> library. </a:t>
            </a:r>
          </a:p>
          <a:p>
            <a:pPr>
              <a:lnSpc>
                <a:spcPct val="150000"/>
              </a:lnSpc>
            </a:pPr>
            <a:r>
              <a:rPr lang="en-US" dirty="0"/>
              <a:t>Also got hands on experience in creating a game.</a:t>
            </a:r>
          </a:p>
          <a:p>
            <a:pPr>
              <a:lnSpc>
                <a:spcPct val="150000"/>
              </a:lnSpc>
            </a:pPr>
            <a:r>
              <a:rPr lang="en-IN" dirty="0"/>
              <a:t>With this knowledge that we gained, we can create more advanced and interesting games for future projects.</a:t>
            </a:r>
          </a:p>
          <a:p>
            <a:pPr>
              <a:lnSpc>
                <a:spcPct val="150000"/>
              </a:lnSpc>
            </a:pPr>
            <a:r>
              <a:rPr lang="en-IN" dirty="0"/>
              <a:t>In the future we can add certain animations when the goal is scored and even some more power ups.</a:t>
            </a:r>
          </a:p>
        </p:txBody>
      </p:sp>
    </p:spTree>
    <p:extLst>
      <p:ext uri="{BB962C8B-B14F-4D97-AF65-F5344CB8AC3E}">
        <p14:creationId xmlns:p14="http://schemas.microsoft.com/office/powerpoint/2010/main" val="34025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8A0B-880E-48D7-8E0D-7A799A48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C760-75DB-4523-8F9A-29C57AE1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https://play.google.com/store/apps/details?id=com.mobirix.airhockey&amp;hl=en_IN&amp;gl=US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https://www.twoplayergames.org/game/air-hockey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4"/>
              </a:rPr>
              <a:t>https://www.pygame.org/docs/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5"/>
              </a:rPr>
              <a:t>https://docs.python.org/3/</a:t>
            </a:r>
            <a:endParaRPr lang="en-IN" b="0" i="0" u="sng" dirty="0">
              <a:solidFill>
                <a:srgbClr val="3367D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EEA6-0EC8-44FF-96FA-2EB1CBB5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1C4E-CE40-4C49-9455-9BAE6DC6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25" y="3648315"/>
            <a:ext cx="2167996" cy="99988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Eric Fernandes</a:t>
            </a:r>
          </a:p>
          <a:p>
            <a:pPr algn="just"/>
            <a:r>
              <a:rPr lang="en-IN" dirty="0" err="1"/>
              <a:t>Kedar</a:t>
            </a:r>
            <a:r>
              <a:rPr lang="en-IN" dirty="0"/>
              <a:t> Adhikari</a:t>
            </a:r>
          </a:p>
          <a:p>
            <a:pPr algn="just"/>
            <a:r>
              <a:rPr lang="en-IN" dirty="0"/>
              <a:t>Ryan Valiaparambil</a:t>
            </a:r>
          </a:p>
        </p:txBody>
      </p:sp>
    </p:spTree>
    <p:extLst>
      <p:ext uri="{BB962C8B-B14F-4D97-AF65-F5344CB8AC3E}">
        <p14:creationId xmlns:p14="http://schemas.microsoft.com/office/powerpoint/2010/main" val="13277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DDFD-AF08-4C63-930F-D6C51A12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D929-4ED3-46F1-B125-F33F3C48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project we present to you a fun, relaxing and a competitive game that you can play with your friends during your free time anywhere even without an internet connection.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not just any ordinary air hockey game, it is filled with interesting perks and abilities which we will explain further in this 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5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9325-13C6-4F5C-B6E3-9344AE3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5803-9D18-4FCF-BC96-4FC88C6F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create a fun and easy to play air hockey video game, that supports a local 2-player mode along with smooth graphics.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4508-2981-4C4D-BEF4-722382B2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4448175" cy="2960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64B62-C215-419B-9B5E-F652D91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04" y="3362324"/>
            <a:ext cx="3053895" cy="29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0A3A-87A1-4C95-8FD6-80B50088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0877-DDDB-4431-A73D-15DBA023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successfully create an interactable graphics window with smooth movements and animations for the air hockey video game using the </a:t>
            </a:r>
            <a:r>
              <a:rPr lang="en-US" dirty="0" err="1"/>
              <a:t>pygame</a:t>
            </a:r>
            <a:r>
              <a:rPr lang="en-US" dirty="0"/>
              <a:t> module in python.</a:t>
            </a:r>
          </a:p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/>
              <a:t>also add some </a:t>
            </a:r>
            <a:r>
              <a:rPr lang="en-US" dirty="0"/>
              <a:t>innovative features to the game.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3F2E-4C94-4BA1-A70F-CCCA151F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8CFC-BBAC-403A-96AD-4EAF3D4B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two-player game that can be played offline with your friends.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The features added make it an interesting competitive game.</a:t>
            </a:r>
          </a:p>
          <a:p>
            <a:pPr lvl="1">
              <a:lnSpc>
                <a:spcPct val="150000"/>
              </a:lnSpc>
            </a:pPr>
            <a:r>
              <a:rPr lang="en-IN" sz="2200" dirty="0"/>
              <a:t>Something different from the ordinary air hockey game.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</a:rPr>
              <a:t>It trains us with our hand eye co-ordination.</a:t>
            </a:r>
          </a:p>
        </p:txBody>
      </p:sp>
    </p:spTree>
    <p:extLst>
      <p:ext uri="{BB962C8B-B14F-4D97-AF65-F5344CB8AC3E}">
        <p14:creationId xmlns:p14="http://schemas.microsoft.com/office/powerpoint/2010/main" val="38123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3C3D-B2B5-4901-8E40-532C0E18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 with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8DFF-5998-400A-9E22-1A8972D6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normal air hockey game can be pretty monotonous, which can get boring after a few rounds.</a:t>
            </a:r>
          </a:p>
          <a:p>
            <a:pPr>
              <a:lnSpc>
                <a:spcPct val="150000"/>
              </a:lnSpc>
            </a:pPr>
            <a:r>
              <a:rPr lang="en-US" dirty="0"/>
              <a:t>It just involves 2 pucks with a constant velocity and the same goals.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F9ABB-7AB1-4F5F-86B6-B4775149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81449"/>
            <a:ext cx="5029200" cy="26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01B5-CCBF-4B39-8901-2BB42A87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br>
              <a:rPr lang="en-US" dirty="0"/>
            </a:br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F840-F6DB-4831-9C3F-99EC3E3C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First, using display function of </a:t>
            </a:r>
            <a:r>
              <a:rPr lang="en-US" dirty="0" err="1"/>
              <a:t>pygame</a:t>
            </a:r>
            <a:r>
              <a:rPr lang="en-US" dirty="0"/>
              <a:t> we create the main game window. Then we draw the center lines and goals to create the arena using rectangle, line and circle functions and the puck using the </a:t>
            </a:r>
            <a:r>
              <a:rPr lang="en-US" dirty="0" err="1"/>
              <a:t>blit</a:t>
            </a:r>
            <a:r>
              <a:rPr lang="en-US" dirty="0"/>
              <a:t> function.</a:t>
            </a:r>
          </a:p>
          <a:p>
            <a:pPr>
              <a:lnSpc>
                <a:spcPct val="150000"/>
              </a:lnSpc>
            </a:pPr>
            <a:r>
              <a:rPr lang="en-US" dirty="0"/>
              <a:t>We then display and set the score counters for both the players. We also create functions to pause the game and show the result once the game ends.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main features that we added were speed-up </a:t>
            </a:r>
            <a:r>
              <a:rPr lang="en-US"/>
              <a:t>and variable goal-size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When a player scores the goal, he’ll get the advantage that his speed will increase and also we increase his goal size so that the game remains balanced.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1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8FCD-4EAD-4585-9450-E900C964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6B01-B5B2-4748-B45B-6117CFEF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Movement: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Player 1 uses WASD keys to move.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Player 2 uses the arrow keys to move.</a:t>
            </a:r>
          </a:p>
          <a:p>
            <a:pPr>
              <a:lnSpc>
                <a:spcPct val="100000"/>
              </a:lnSpc>
            </a:pPr>
            <a:r>
              <a:rPr lang="en-US" dirty="0"/>
              <a:t>Scores: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player to score the first 5 goals wins.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Goals are counted once the disc touches the goal line.</a:t>
            </a:r>
          </a:p>
          <a:p>
            <a:pPr>
              <a:lnSpc>
                <a:spcPct val="100000"/>
              </a:lnSpc>
            </a:pPr>
            <a:r>
              <a:rPr lang="en-US" dirty="0"/>
              <a:t>Power-ups: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player who scores gets his paddle speed increased.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goal size of the player who scores increases.</a:t>
            </a:r>
            <a:endParaRPr lang="en-IN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4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4CB7-480A-4503-BBF9-C8D6F93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B939F7-AEB5-44F4-9176-8F8C71B4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86" y="1635125"/>
            <a:ext cx="552638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65C93-62FA-43F6-BA18-B7A1C5A2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09" y="1635125"/>
            <a:ext cx="5490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426</TotalTime>
  <Words>553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Roboto</vt:lpstr>
      <vt:lpstr>Vapor Trail</vt:lpstr>
      <vt:lpstr>CG MINI PROJECT</vt:lpstr>
      <vt:lpstr>Introduction</vt:lpstr>
      <vt:lpstr>Problem Statement</vt:lpstr>
      <vt:lpstr>Objective</vt:lpstr>
      <vt:lpstr>SCOPE</vt:lpstr>
      <vt:lpstr>Existing System with Limitations</vt:lpstr>
      <vt:lpstr>Proposed system Methodology</vt:lpstr>
      <vt:lpstr>RULES</vt:lpstr>
      <vt:lpstr>Output</vt:lpstr>
      <vt:lpstr>PowerPoint Presentation</vt:lpstr>
      <vt:lpstr>Conclusion</vt:lpstr>
      <vt:lpstr>Future Work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 MINI PROJECT</dc:title>
  <dc:creator>Kedar Adhikari</dc:creator>
  <cp:lastModifiedBy>Ryan V</cp:lastModifiedBy>
  <cp:revision>135</cp:revision>
  <dcterms:created xsi:type="dcterms:W3CDTF">2021-12-05T10:00:47Z</dcterms:created>
  <dcterms:modified xsi:type="dcterms:W3CDTF">2021-12-09T16:12:49Z</dcterms:modified>
</cp:coreProperties>
</file>