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6" r:id="rId7"/>
    <p:sldId id="265" r:id="rId8"/>
    <p:sldId id="264" r:id="rId9"/>
    <p:sldId id="267" r:id="rId10"/>
    <p:sldId id="274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Như Trọng" initials="NNT" lastIdx="1" clrIdx="0">
    <p:extLst>
      <p:ext uri="{19B8F6BF-5375-455C-9EA6-DF929625EA0E}">
        <p15:presenceInfo xmlns:p15="http://schemas.microsoft.com/office/powerpoint/2012/main" userId="6a16b32b994738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6T06:28:55.73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chart" idx="2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tbl" idx="3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116045" y="2139509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ĐỒ ÁN TỐT NGHIỆP</a:t>
            </a:r>
            <a:endParaRPr sz="5400" b="1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14417" y="3040549"/>
            <a:ext cx="8228367" cy="60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4">
              <a:lnSpc>
                <a:spcPct val="90000"/>
              </a:lnSpc>
              <a:buClr>
                <a:srgbClr val="C00000"/>
              </a:buClr>
              <a:buSzPts val="2800"/>
            </a:pPr>
            <a:r>
              <a:rPr lang="en-US" sz="2400" b="1" i="0" u="none" strike="noStrike" cap="none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XÂY DỰNG ỨNG DỤNG WEB QUẢN LÝ CÁC DỰ ÁN CHO CÁC CÔNG TY CÔNG NGHỆ BẰNG OUTSYSTEM</a:t>
            </a:r>
            <a:endParaRPr sz="2400" b="1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514417" y="3959867"/>
            <a:ext cx="5147474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GVHD	</a:t>
            </a:r>
            <a:r>
              <a:rPr lang="en-US" sz="20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 TS. </a:t>
            </a:r>
            <a:r>
              <a:rPr lang="en-US" sz="2000" b="0" i="0" u="none" strike="noStrike" cap="none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 MẠNH CƯỜNG</a:t>
            </a:r>
            <a:endParaRPr sz="20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SVTH	: </a:t>
            </a:r>
            <a:r>
              <a:rPr lang="en-US" sz="2000" b="0" i="0" u="none" strike="noStrike" cap="none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 NHƯ TRỌNG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MSV	: </a:t>
            </a:r>
            <a:r>
              <a:rPr lang="en-US" sz="2000" b="0" i="0" u="none" strike="noStrike" cap="none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2018603113</a:t>
            </a:r>
            <a:endParaRPr sz="20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0" y="6858000"/>
            <a:ext cx="1219200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CC24C4AE-E197-0F28-A890-30E691D8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" y="441705"/>
            <a:ext cx="1037050" cy="10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1BC5B-6853-FBF7-9FCE-DE5671A14147}"/>
              </a:ext>
            </a:extLst>
          </p:cNvPr>
          <p:cNvSpPr txBox="1"/>
          <p:nvPr/>
        </p:nvSpPr>
        <p:spPr>
          <a:xfrm>
            <a:off x="1349040" y="477799"/>
            <a:ext cx="2597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TRƯỜNG ĐẠI HỌC </a:t>
            </a:r>
          </a:p>
          <a:p>
            <a:r>
              <a:rPr lang="en-US" sz="1600" b="1" dirty="0"/>
              <a:t>CÔNG NGHIỆP HÀ NỘI</a:t>
            </a:r>
          </a:p>
          <a:p>
            <a:r>
              <a:rPr lang="en-US" sz="1200" b="1" dirty="0"/>
              <a:t>HANOI UNIVERSITY </a:t>
            </a:r>
          </a:p>
          <a:p>
            <a:r>
              <a:rPr lang="en-US" sz="1200" b="1" dirty="0"/>
              <a:t>OF INDUSTRY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9C101-112C-F354-1EC3-D9F12A31E05B}"/>
              </a:ext>
            </a:extLst>
          </p:cNvPr>
          <p:cNvSpPr/>
          <p:nvPr/>
        </p:nvSpPr>
        <p:spPr>
          <a:xfrm>
            <a:off x="311990" y="5989025"/>
            <a:ext cx="3849463" cy="427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hart Placeholder 5"/>
          <p:cNvPicPr>
            <a:picLocks noGrp="1" noChangeAspect="1"/>
          </p:cNvPicPr>
          <p:nvPr>
            <p:ph type="chart" idx="2"/>
          </p:nvPr>
        </p:nvPicPr>
        <p:blipFill>
          <a:blip r:embed="rId2"/>
          <a:stretch>
            <a:fillRect/>
          </a:stretch>
        </p:blipFill>
        <p:spPr>
          <a:xfrm>
            <a:off x="782781" y="1511265"/>
            <a:ext cx="4602018" cy="4462531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8224" b="182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CÔNG CỤ SỬ DỤNG CHO THIẾT KẾ VÀ PHÁT TRIỂN</a:t>
            </a:r>
            <a:r>
              <a:rPr lang="en-US" sz="2000" b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/>
            </a:r>
            <a:br>
              <a:rPr lang="en-US" sz="2000" b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</a:br>
            <a:endParaRPr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338736" y="11869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A4E11-7EE6-D973-B367-4CE63DF2FC38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681A4E1F-AF27-0CB4-BF91-D50B73FD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81A6F-F97E-CDE4-410C-7123ABF0285C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935" y="1844084"/>
            <a:ext cx="6215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low-code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38736" y="124789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Nhược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46FDA5-F7CD-7DB6-3E43-ADBB9B90EF8A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99B935C6-EAB7-FB8B-E2D4-2B274F83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14566-280D-B4AB-F60D-D7FC84EE14E6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736" y="2068274"/>
            <a:ext cx="981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338736" y="124789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màn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D7B94-CABC-94CD-8A27-D6EB2E298ACF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C6DAC6A0-CCA6-C50E-C5FD-73BF70B6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667903-C6CB-A954-8539-EADD473E0D02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6" y="1617226"/>
            <a:ext cx="11076495" cy="4247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4. KẾT LUẬN</a:t>
            </a:r>
            <a:endParaRPr dirty="0"/>
          </a:p>
        </p:txBody>
      </p:sp>
      <p:sp>
        <p:nvSpPr>
          <p:cNvPr id="213" name="Google Shape;213;p27"/>
          <p:cNvSpPr txBox="1"/>
          <p:nvPr/>
        </p:nvSpPr>
        <p:spPr>
          <a:xfrm>
            <a:off x="851920" y="1200547"/>
            <a:ext cx="318516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532765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đạt</a:t>
            </a: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432559" y="1731108"/>
            <a:ext cx="921366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Xây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đơn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dễ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Người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dùng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thể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thực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năng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tìm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kiếm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đăng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nhập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đặt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hàng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cập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nhật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thông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tin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tài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khoản,tạo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và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xử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lý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các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tác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vụ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ban,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1055017" y="3423690"/>
            <a:ext cx="329600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532765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1" dirty="0" err="1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Định</a:t>
            </a:r>
            <a:r>
              <a:rPr lang="en-US" sz="1800" b="1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hướng</a:t>
            </a:r>
            <a:r>
              <a:rPr lang="en-US" sz="1800" b="1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phát</a:t>
            </a:r>
            <a:r>
              <a:rPr lang="en-US" sz="1800" b="1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highlight>
                  <a:srgbClr val="FFFFFF"/>
                </a:highlight>
                <a:latin typeface="Times New Roman"/>
                <a:ea typeface="Calibri"/>
                <a:cs typeface="Times New Roman"/>
                <a:sym typeface="Times New Roman"/>
              </a:rPr>
              <a:t>triển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266304" y="4114217"/>
            <a:ext cx="85138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 err="1" smtClean="0">
                <a:latin typeface="Calibri"/>
                <a:cs typeface="Calibri"/>
                <a:sym typeface="Calibri"/>
              </a:rPr>
              <a:t>Tạo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thêm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các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chức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năng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xử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lý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gửi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  <a:sym typeface="Calibri"/>
              </a:rPr>
              <a:t>thông</a:t>
            </a:r>
            <a:r>
              <a:rPr lang="en-US" sz="1800" dirty="0" smtClean="0">
                <a:latin typeface="Calibri"/>
                <a:cs typeface="Calibri"/>
                <a:sym typeface="Calibri"/>
              </a:rPr>
              <a:t> tin qua email.</a:t>
            </a: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timer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xử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6C447-CEFC-ADCD-9E3E-4F7FB75928FB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F45CC352-93D6-6990-355A-80AE259F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AD051-AD4F-6143-F23C-E002709AF994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5CB84-BEF3-81F0-756F-7283C0629548}"/>
              </a:ext>
            </a:extLst>
          </p:cNvPr>
          <p:cNvSpPr/>
          <p:nvPr/>
        </p:nvSpPr>
        <p:spPr>
          <a:xfrm>
            <a:off x="0" y="0"/>
            <a:ext cx="114206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221;p28"/>
          <p:cNvSpPr txBox="1"/>
          <p:nvPr/>
        </p:nvSpPr>
        <p:spPr>
          <a:xfrm>
            <a:off x="5519242" y="2854092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lang="en-US" sz="6000" b="1" i="0" u="none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i="0" u="none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E0D4D-D246-2117-D0B1-B1622856FB21}"/>
              </a:ext>
            </a:extLst>
          </p:cNvPr>
          <p:cNvSpPr/>
          <p:nvPr/>
        </p:nvSpPr>
        <p:spPr>
          <a:xfrm>
            <a:off x="0" y="0"/>
            <a:ext cx="449735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CCE3D9E1-C533-533E-DE14-52A23540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0" y="789837"/>
            <a:ext cx="2942253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F4944-4668-8F01-9A46-952913C6B48F}"/>
              </a:ext>
            </a:extLst>
          </p:cNvPr>
          <p:cNvSpPr txBox="1"/>
          <p:nvPr/>
        </p:nvSpPr>
        <p:spPr>
          <a:xfrm>
            <a:off x="1561321" y="3937152"/>
            <a:ext cx="127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73" name="Google Shape;73;p13"/>
          <p:cNvSpPr/>
          <p:nvPr/>
        </p:nvSpPr>
        <p:spPr>
          <a:xfrm>
            <a:off x="4111625" y="1536383"/>
            <a:ext cx="3968750" cy="396875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248275" y="2673033"/>
            <a:ext cx="1695450" cy="16954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33480" y="1869572"/>
            <a:ext cx="4017629" cy="9397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/>
              </a:rPr>
              <a:t>GIỚI THIỆU VỀ ĐỀ TÀI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223648" y="1719222"/>
            <a:ext cx="1162253" cy="116225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431958" y="4226568"/>
            <a:ext cx="3856727" cy="95420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VÀ THIẾT KẾ HỆ THỐNG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461130" y="1861871"/>
            <a:ext cx="3262877" cy="3262877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55EF4-6A71-A04A-68B2-3D28AAC36CBB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BDF1F9F6-3D0A-5565-3CCA-D8237F1B3967}"/>
              </a:ext>
            </a:extLst>
          </p:cNvPr>
          <p:cNvSpPr/>
          <p:nvPr/>
        </p:nvSpPr>
        <p:spPr>
          <a:xfrm>
            <a:off x="4218233" y="4097931"/>
            <a:ext cx="1162253" cy="116225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1;p13">
            <a:extLst>
              <a:ext uri="{FF2B5EF4-FFF2-40B4-BE49-F238E27FC236}">
                <a16:creationId xmlns:a16="http://schemas.microsoft.com/office/drawing/2014/main" id="{333F6309-1E24-17DF-EDAF-E238A24EC51D}"/>
              </a:ext>
            </a:extLst>
          </p:cNvPr>
          <p:cNvSpPr/>
          <p:nvPr/>
        </p:nvSpPr>
        <p:spPr>
          <a:xfrm>
            <a:off x="7893124" y="1789972"/>
            <a:ext cx="3856727" cy="95420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CỤ SỬ DỤNG CHO THIẾT KẾ VÀ PHÁT TRIỂN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0A3EAAE6-7BBC-6421-2FC3-671A0286A376}"/>
              </a:ext>
            </a:extLst>
          </p:cNvPr>
          <p:cNvSpPr/>
          <p:nvPr/>
        </p:nvSpPr>
        <p:spPr>
          <a:xfrm>
            <a:off x="6863486" y="1685949"/>
            <a:ext cx="1162253" cy="116225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;p13">
            <a:extLst>
              <a:ext uri="{FF2B5EF4-FFF2-40B4-BE49-F238E27FC236}">
                <a16:creationId xmlns:a16="http://schemas.microsoft.com/office/drawing/2014/main" id="{22A6D8BD-6A87-6B44-E963-0DE8FF7371F0}"/>
              </a:ext>
            </a:extLst>
          </p:cNvPr>
          <p:cNvSpPr/>
          <p:nvPr/>
        </p:nvSpPr>
        <p:spPr>
          <a:xfrm>
            <a:off x="8036937" y="4256710"/>
            <a:ext cx="3856727" cy="95420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LUẬN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8;p13">
            <a:extLst>
              <a:ext uri="{FF2B5EF4-FFF2-40B4-BE49-F238E27FC236}">
                <a16:creationId xmlns:a16="http://schemas.microsoft.com/office/drawing/2014/main" id="{D22788AD-EBFB-61BD-F778-B370B41BC661}"/>
              </a:ext>
            </a:extLst>
          </p:cNvPr>
          <p:cNvSpPr/>
          <p:nvPr/>
        </p:nvSpPr>
        <p:spPr>
          <a:xfrm>
            <a:off x="7007299" y="4152687"/>
            <a:ext cx="1162253" cy="116225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6DE76B41-EC9B-68BF-9A9A-DA05345C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9" y="6062066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66A9E5-2493-9D4C-9841-2EB2E92A9705}"/>
              </a:ext>
            </a:extLst>
          </p:cNvPr>
          <p:cNvSpPr txBox="1"/>
          <p:nvPr/>
        </p:nvSpPr>
        <p:spPr>
          <a:xfrm>
            <a:off x="763279" y="6174324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1. GIỚI THIỆU VỀ ĐỀ TÀI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533400" y="1398955"/>
            <a:ext cx="7284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VẤN ĐỀ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33400" y="2036018"/>
            <a:ext cx="926509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Hiện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nay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các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công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ty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công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nghệ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phát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triển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rất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nhiều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và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các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dự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án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cũng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nhiều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lên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rất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trọng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ảnh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hưởng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chất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công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rủi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nâng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suất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6858000"/>
            <a:ext cx="12192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DD1CCBBE-6FCC-C0A5-165B-73D06B02F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D42F3E-6FD7-D105-D535-E7A0B7AF04A7}"/>
              </a:ext>
            </a:extLst>
          </p:cNvPr>
          <p:cNvSpPr/>
          <p:nvPr/>
        </p:nvSpPr>
        <p:spPr>
          <a:xfrm>
            <a:off x="718457" y="6108069"/>
            <a:ext cx="3088433" cy="4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CDCA5-4D42-D2BF-81D6-D7B73DC284E8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DB520-0D0E-94CB-36D3-AA9ECD5E3806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1. GIỚI THIỆU VỀ ĐỀ TÀI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338736" y="124789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ea typeface="Calibri"/>
              </a:rPr>
              <a:t>MỤC TIÊU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15430" y="2047923"/>
            <a:ext cx="864108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tiệ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lỗi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evidence.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lỗi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áp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lỗi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Dễ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24840" y="5546313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Xây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dựng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ứng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dụng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web </a:t>
            </a: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quản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lý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dự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án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Lato"/>
                <a:cs typeface="Calibri"/>
                <a:sym typeface="Calibri"/>
              </a:rPr>
              <a:t>.</a:t>
            </a:r>
            <a:endParaRPr sz="2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85C9392E-4E36-8264-6463-250FD728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3EC5F-3878-07ED-6D5C-5FAA98C82A28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2.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PHÂN TÍCH VÀ THIẾT KẾ HỆ THỐNG</a:t>
            </a:r>
            <a:endParaRPr dirty="0"/>
          </a:p>
        </p:txBody>
      </p:sp>
      <p:sp>
        <p:nvSpPr>
          <p:cNvPr id="128" name="Google Shape;128;p18"/>
          <p:cNvSpPr txBox="1"/>
          <p:nvPr/>
        </p:nvSpPr>
        <p:spPr>
          <a:xfrm>
            <a:off x="338736" y="123265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Case Diagram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AE00E-BC8C-8BA7-D3AF-BA743B4D4127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DB7CD851-F23B-3181-2C29-7702F711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1FC4-1501-4E3E-D12C-6687FD206D94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pic>
        <p:nvPicPr>
          <p:cNvPr id="5" name="image48.png">
            <a:extLst>
              <a:ext uri="{FF2B5EF4-FFF2-40B4-BE49-F238E27FC236}">
                <a16:creationId xmlns:a16="http://schemas.microsoft.com/office/drawing/2014/main" id="{71FD87D7-86A0-C80E-22CB-1454D9DDDD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66" y="1601986"/>
            <a:ext cx="4495244" cy="446766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2.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PHÂN TÍCH VÀ THIẾT KẾ HỆ THỐNG</a:t>
            </a:r>
            <a:endParaRPr dirty="0"/>
          </a:p>
        </p:txBody>
      </p:sp>
      <p:sp>
        <p:nvSpPr>
          <p:cNvPr id="160" name="Google Shape;160;p21"/>
          <p:cNvSpPr txBox="1"/>
          <p:nvPr/>
        </p:nvSpPr>
        <p:spPr>
          <a:xfrm>
            <a:off x="338736" y="112597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34" y="1495306"/>
            <a:ext cx="6396748" cy="46967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B08B3B-B404-93C6-E711-F0F8F4CD6C26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A4EB62CA-4835-3B9C-CC60-2C6EF445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D67A9A-B037-42B1-5E49-88F3B9155B08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2.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PHÂN TÍCH VÀ THIẾT KẾ HỆ THỐNG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563880" y="1247894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35814-B5E7-A8C7-AE26-E638925A3BC9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7D122EA4-BEB9-CE5D-C735-10BB54AD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A9E5E-01A6-46B2-B224-105524572FFC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" y="1940435"/>
            <a:ext cx="2480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2.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PHÂN TÍCH VÀ THIẾT KẾ HỆ THỐNG</a:t>
            </a:r>
            <a:endParaRPr dirty="0"/>
          </a:p>
        </p:txBody>
      </p:sp>
      <p:sp>
        <p:nvSpPr>
          <p:cNvPr id="136" name="Google Shape;136;p19"/>
          <p:cNvSpPr txBox="1"/>
          <p:nvPr/>
        </p:nvSpPr>
        <p:spPr>
          <a:xfrm>
            <a:off x="338736" y="1293614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7D5C9-598C-01AB-76E8-87F7CDA4ED01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0F6D225F-6A33-CD6C-62C9-FBC386F7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798BA-C95D-EC19-7088-2B05E8D88709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291" y="2290618"/>
            <a:ext cx="6844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CÔNG CỤ SỬ DỤNG CHO THIẾT KẾ VÀ PHÁT TRIỂN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</a:b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38736" y="1299726"/>
            <a:ext cx="6096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OutSystem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Service Studio 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608D7-DE38-E80A-ADA9-D7A564859669}"/>
              </a:ext>
            </a:extLst>
          </p:cNvPr>
          <p:cNvSpPr/>
          <p:nvPr/>
        </p:nvSpPr>
        <p:spPr>
          <a:xfrm>
            <a:off x="223935" y="6102220"/>
            <a:ext cx="3517641" cy="64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ình ảnh logo đại học công nghiệp hà nội - Inkythuatso">
            <a:extLst>
              <a:ext uri="{FF2B5EF4-FFF2-40B4-BE49-F238E27FC236}">
                <a16:creationId xmlns:a16="http://schemas.microsoft.com/office/drawing/2014/main" id="{A776741A-4F7D-159B-E821-698568AC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" y="6108070"/>
            <a:ext cx="606490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DBDCB2-34A4-98CF-A857-516A571EE311}"/>
              </a:ext>
            </a:extLst>
          </p:cNvPr>
          <p:cNvSpPr txBox="1"/>
          <p:nvPr/>
        </p:nvSpPr>
        <p:spPr>
          <a:xfrm>
            <a:off x="641981" y="6220328"/>
            <a:ext cx="381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TRƯỜNG ĐẠI HỌC CÔNG NGHIỆP HÀ NỘI</a:t>
            </a:r>
          </a:p>
          <a:p>
            <a:r>
              <a:rPr lang="en-US" sz="1200" dirty="0"/>
              <a:t>HANOI UNIVERSITY OF INDUSTRY</a:t>
            </a:r>
          </a:p>
        </p:txBody>
      </p:sp>
      <p:pic>
        <p:nvPicPr>
          <p:cNvPr id="1026" name="Picture 2" descr="Getting started - OutSystems 11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09" y="1775062"/>
            <a:ext cx="7185891" cy="41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64" y="2292033"/>
            <a:ext cx="22955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564" y="3767342"/>
            <a:ext cx="2085975" cy="1332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681</Words>
  <Application>Microsoft Office PowerPoint</Application>
  <PresentationFormat>Widescreen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Times New Roman</vt:lpstr>
      <vt:lpstr>Lato</vt:lpstr>
      <vt:lpstr>Calibri</vt:lpstr>
      <vt:lpstr>Wingdings</vt:lpstr>
      <vt:lpstr>Noto Sans Symbols</vt:lpstr>
      <vt:lpstr>Tahoma</vt:lpstr>
      <vt:lpstr>Office Theme</vt:lpstr>
      <vt:lpstr>PowerPoint Presentation</vt:lpstr>
      <vt:lpstr>PowerPoint Presentation</vt:lpstr>
      <vt:lpstr>1. GIỚI THIỆU VỀ ĐỀ TÀI</vt:lpstr>
      <vt:lpstr>1. GIỚI THIỆU VỀ ĐỀ TÀI</vt:lpstr>
      <vt:lpstr>2. PHÂN TÍCH VÀ THIẾT KẾ HỆ THỐNG</vt:lpstr>
      <vt:lpstr>2. PHÂN TÍCH VÀ THIẾT KẾ HỆ THỐNG</vt:lpstr>
      <vt:lpstr>2. PHÂN TÍCH VÀ THIẾT KẾ HỆ THỐNG</vt:lpstr>
      <vt:lpstr>2. PHÂN TÍCH VÀ THIẾT KẾ HỆ THỐNG</vt:lpstr>
      <vt:lpstr>3. CÔNG CỤ SỬ DỤNG CHO THIẾT KẾ VÀ PHÁT TRIỂN </vt:lpstr>
      <vt:lpstr>PowerPoint Presentation</vt:lpstr>
      <vt:lpstr>3. CÔNG CỤ SỬ DỤNG CHO THIẾT KẾ VÀ PHÁT TRIỂN </vt:lpstr>
      <vt:lpstr>PowerPoint Presentation</vt:lpstr>
      <vt:lpstr>PowerPoint Presentation</vt:lpstr>
      <vt:lpstr>4.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Nguyễn Như Trọng</cp:lastModifiedBy>
  <cp:revision>31</cp:revision>
  <dcterms:modified xsi:type="dcterms:W3CDTF">2023-05-15T23:39:04Z</dcterms:modified>
</cp:coreProperties>
</file>