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9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342" r:id="rId86"/>
    <p:sldId id="343" r:id="rId87"/>
    <p:sldId id="344" r:id="rId88"/>
    <p:sldId id="345" r:id="rId89"/>
    <p:sldId id="346" r:id="rId90"/>
    <p:sldId id="366" r:id="rId91"/>
    <p:sldId id="367" r:id="rId92"/>
    <p:sldId id="368" r:id="rId93"/>
    <p:sldId id="375" r:id="rId94"/>
    <p:sldId id="376" r:id="rId95"/>
    <p:sldId id="369" r:id="rId96"/>
    <p:sldId id="370" r:id="rId97"/>
    <p:sldId id="371" r:id="rId98"/>
    <p:sldId id="372" r:id="rId99"/>
    <p:sldId id="373" r:id="rId100"/>
    <p:sldId id="374" r:id="rId101"/>
    <p:sldId id="377" r:id="rId102"/>
    <p:sldId id="378" r:id="rId103"/>
    <p:sldId id="379" r:id="rId104"/>
    <p:sldId id="380" r:id="rId105"/>
    <p:sldId id="600" r:id="rId106"/>
    <p:sldId id="381" r:id="rId107"/>
    <p:sldId id="382" r:id="rId108"/>
    <p:sldId id="383" r:id="rId109"/>
    <p:sldId id="384" r:id="rId110"/>
    <p:sldId id="385" r:id="rId111"/>
    <p:sldId id="398" r:id="rId112"/>
    <p:sldId id="399" r:id="rId113"/>
    <p:sldId id="400" r:id="rId114"/>
    <p:sldId id="401" r:id="rId115"/>
    <p:sldId id="402" r:id="rId116"/>
    <p:sldId id="403" r:id="rId117"/>
    <p:sldId id="404" r:id="rId118"/>
    <p:sldId id="405" r:id="rId119"/>
    <p:sldId id="406" r:id="rId120"/>
    <p:sldId id="407" r:id="rId121"/>
    <p:sldId id="408" r:id="rId122"/>
    <p:sldId id="409" r:id="rId123"/>
    <p:sldId id="410" r:id="rId124"/>
    <p:sldId id="411" r:id="rId125"/>
    <p:sldId id="412" r:id="rId126"/>
    <p:sldId id="413" r:id="rId127"/>
    <p:sldId id="414" r:id="rId128"/>
    <p:sldId id="415" r:id="rId129"/>
    <p:sldId id="416" r:id="rId130"/>
    <p:sldId id="417" r:id="rId131"/>
    <p:sldId id="418" r:id="rId132"/>
    <p:sldId id="419" r:id="rId133"/>
    <p:sldId id="420" r:id="rId134"/>
    <p:sldId id="421" r:id="rId135"/>
    <p:sldId id="422" r:id="rId136"/>
    <p:sldId id="423" r:id="rId137"/>
    <p:sldId id="424" r:id="rId138"/>
    <p:sldId id="425" r:id="rId139"/>
    <p:sldId id="426" r:id="rId140"/>
    <p:sldId id="427" r:id="rId141"/>
    <p:sldId id="428" r:id="rId142"/>
    <p:sldId id="429" r:id="rId143"/>
    <p:sldId id="430" r:id="rId144"/>
    <p:sldId id="431" r:id="rId145"/>
    <p:sldId id="432" r:id="rId146"/>
    <p:sldId id="433" r:id="rId147"/>
    <p:sldId id="434" r:id="rId148"/>
    <p:sldId id="435" r:id="rId149"/>
    <p:sldId id="436" r:id="rId150"/>
    <p:sldId id="437" r:id="rId151"/>
    <p:sldId id="438" r:id="rId152"/>
    <p:sldId id="439" r:id="rId153"/>
    <p:sldId id="440" r:id="rId154"/>
    <p:sldId id="441" r:id="rId155"/>
    <p:sldId id="442" r:id="rId156"/>
    <p:sldId id="443" r:id="rId157"/>
    <p:sldId id="444" r:id="rId158"/>
    <p:sldId id="445" r:id="rId159"/>
    <p:sldId id="446" r:id="rId160"/>
    <p:sldId id="447" r:id="rId161"/>
    <p:sldId id="448" r:id="rId162"/>
    <p:sldId id="449" r:id="rId163"/>
    <p:sldId id="450" r:id="rId164"/>
    <p:sldId id="599" r:id="rId165"/>
    <p:sldId id="451" r:id="rId166"/>
    <p:sldId id="452" r:id="rId167"/>
    <p:sldId id="453" r:id="rId168"/>
    <p:sldId id="454" r:id="rId169"/>
    <p:sldId id="455" r:id="rId170"/>
    <p:sldId id="456" r:id="rId171"/>
    <p:sldId id="457" r:id="rId172"/>
    <p:sldId id="458" r:id="rId173"/>
    <p:sldId id="459" r:id="rId174"/>
    <p:sldId id="514" r:id="rId175"/>
    <p:sldId id="515" r:id="rId176"/>
    <p:sldId id="516" r:id="rId177"/>
    <p:sldId id="517" r:id="rId178"/>
    <p:sldId id="519" r:id="rId179"/>
    <p:sldId id="520" r:id="rId180"/>
    <p:sldId id="521" r:id="rId181"/>
    <p:sldId id="522" r:id="rId182"/>
    <p:sldId id="523" r:id="rId183"/>
    <p:sldId id="524" r:id="rId184"/>
    <p:sldId id="525" r:id="rId185"/>
    <p:sldId id="526" r:id="rId186"/>
    <p:sldId id="527" r:id="rId187"/>
    <p:sldId id="596" r:id="rId188"/>
    <p:sldId id="598" r:id="rId189"/>
    <p:sldId id="533" r:id="rId190"/>
    <p:sldId id="534" r:id="rId191"/>
    <p:sldId id="535" r:id="rId192"/>
    <p:sldId id="536" r:id="rId193"/>
    <p:sldId id="537" r:id="rId194"/>
    <p:sldId id="538" r:id="rId195"/>
    <p:sldId id="539" r:id="rId196"/>
    <p:sldId id="540" r:id="rId197"/>
    <p:sldId id="541" r:id="rId198"/>
    <p:sldId id="542" r:id="rId199"/>
    <p:sldId id="543" r:id="rId200"/>
    <p:sldId id="544" r:id="rId201"/>
    <p:sldId id="545" r:id="rId202"/>
    <p:sldId id="546" r:id="rId203"/>
    <p:sldId id="547" r:id="rId204"/>
    <p:sldId id="548" r:id="rId205"/>
    <p:sldId id="549" r:id="rId206"/>
    <p:sldId id="550" r:id="rId207"/>
    <p:sldId id="551" r:id="rId208"/>
    <p:sldId id="552" r:id="rId209"/>
    <p:sldId id="553" r:id="rId210"/>
    <p:sldId id="554" r:id="rId211"/>
    <p:sldId id="555" r:id="rId212"/>
    <p:sldId id="556" r:id="rId213"/>
    <p:sldId id="557" r:id="rId214"/>
    <p:sldId id="558" r:id="rId215"/>
    <p:sldId id="559" r:id="rId216"/>
    <p:sldId id="560" r:id="rId217"/>
    <p:sldId id="561" r:id="rId218"/>
    <p:sldId id="562" r:id="rId219"/>
    <p:sldId id="563" r:id="rId220"/>
    <p:sldId id="564" r:id="rId221"/>
    <p:sldId id="565" r:id="rId222"/>
    <p:sldId id="566" r:id="rId223"/>
    <p:sldId id="567" r:id="rId224"/>
    <p:sldId id="568" r:id="rId225"/>
    <p:sldId id="569" r:id="rId226"/>
    <p:sldId id="570" r:id="rId227"/>
    <p:sldId id="571" r:id="rId228"/>
    <p:sldId id="572" r:id="rId229"/>
    <p:sldId id="573" r:id="rId230"/>
    <p:sldId id="574" r:id="rId231"/>
    <p:sldId id="575" r:id="rId232"/>
    <p:sldId id="576" r:id="rId233"/>
    <p:sldId id="577" r:id="rId234"/>
    <p:sldId id="578" r:id="rId235"/>
    <p:sldId id="579" r:id="rId236"/>
    <p:sldId id="580" r:id="rId237"/>
    <p:sldId id="581" r:id="rId238"/>
    <p:sldId id="582" r:id="rId239"/>
    <p:sldId id="583" r:id="rId240"/>
    <p:sldId id="584" r:id="rId241"/>
    <p:sldId id="585" r:id="rId242"/>
    <p:sldId id="586" r:id="rId243"/>
    <p:sldId id="587" r:id="rId244"/>
    <p:sldId id="589" r:id="rId245"/>
  </p:sldIdLst>
  <p:sldSz cx="11887200" cy="6934200"/>
  <p:notesSz cx="11887200" cy="6934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76" autoAdjust="0"/>
    <p:restoredTop sz="94660"/>
  </p:normalViewPr>
  <p:slideViewPr>
    <p:cSldViewPr>
      <p:cViewPr varScale="1">
        <p:scale>
          <a:sx n="69" d="100"/>
          <a:sy n="69" d="100"/>
        </p:scale>
        <p:origin x="912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viewProps" Target="viewProp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theme" Target="theme/theme1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tableStyles" Target="tableStyles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presProps" Target="presProps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561"/>
            <a:ext cx="11887200" cy="6942761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9390" y="2431251"/>
            <a:ext cx="7572763" cy="1664594"/>
          </a:xfrm>
        </p:spPr>
        <p:txBody>
          <a:bodyPr anchor="b">
            <a:noAutofit/>
          </a:bodyPr>
          <a:lstStyle>
            <a:lvl1pPr algn="r">
              <a:defRPr sz="5265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9390" y="4095843"/>
            <a:ext cx="7572763" cy="1109087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45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91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37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83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288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74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20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66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2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7386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2" y="616373"/>
            <a:ext cx="8381751" cy="3441418"/>
          </a:xfrm>
        </p:spPr>
        <p:txBody>
          <a:bodyPr anchor="ctr">
            <a:normAutofit/>
          </a:bodyPr>
          <a:lstStyle>
            <a:lvl1pPr algn="l">
              <a:defRPr sz="429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2" y="4520071"/>
            <a:ext cx="8381751" cy="1588417"/>
          </a:xfrm>
        </p:spPr>
        <p:txBody>
          <a:bodyPr anchor="ctr">
            <a:normAutofit/>
          </a:bodyPr>
          <a:lstStyle>
            <a:lvl1pPr marL="0" indent="0" algn="l">
              <a:buNone/>
              <a:defRPr sz="175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5770" indent="0">
              <a:buNone/>
              <a:defRPr sz="1755">
                <a:solidFill>
                  <a:schemeClr val="tx1">
                    <a:tint val="75000"/>
                  </a:schemeClr>
                </a:solidFill>
              </a:defRPr>
            </a:lvl2pPr>
            <a:lvl3pPr marL="89154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3pPr>
            <a:lvl4pPr marL="1337310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4pPr>
            <a:lvl5pPr marL="1783080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5pPr>
            <a:lvl6pPr marL="2228850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6pPr>
            <a:lvl7pPr marL="2674620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7pPr>
            <a:lvl8pPr marL="3120390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8pPr>
            <a:lvl9pPr marL="3566160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2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3030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050" y="616374"/>
            <a:ext cx="7891781" cy="3056184"/>
          </a:xfrm>
        </p:spPr>
        <p:txBody>
          <a:bodyPr anchor="ctr">
            <a:normAutofit/>
          </a:bodyPr>
          <a:lstStyle>
            <a:lvl1pPr algn="l">
              <a:defRPr sz="429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31985" y="3672558"/>
            <a:ext cx="7043911" cy="385233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5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45770" indent="0">
              <a:buFontTx/>
              <a:buNone/>
              <a:defRPr/>
            </a:lvl2pPr>
            <a:lvl3pPr marL="891540" indent="0">
              <a:buFontTx/>
              <a:buNone/>
              <a:defRPr/>
            </a:lvl3pPr>
            <a:lvl4pPr marL="1337310" indent="0">
              <a:buFontTx/>
              <a:buNone/>
              <a:defRPr/>
            </a:lvl4pPr>
            <a:lvl5pPr marL="178308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2" y="4520071"/>
            <a:ext cx="8381751" cy="1588417"/>
          </a:xfrm>
        </p:spPr>
        <p:txBody>
          <a:bodyPr anchor="ctr">
            <a:normAutofit/>
          </a:bodyPr>
          <a:lstStyle>
            <a:lvl1pPr marL="0" indent="0" algn="l">
              <a:buNone/>
              <a:defRPr sz="175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5770" indent="0">
              <a:buNone/>
              <a:defRPr sz="1755">
                <a:solidFill>
                  <a:schemeClr val="tx1">
                    <a:tint val="75000"/>
                  </a:schemeClr>
                </a:solidFill>
              </a:defRPr>
            </a:lvl2pPr>
            <a:lvl3pPr marL="89154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3pPr>
            <a:lvl4pPr marL="1337310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4pPr>
            <a:lvl5pPr marL="1783080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5pPr>
            <a:lvl6pPr marL="2228850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6pPr>
            <a:lvl7pPr marL="2674620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7pPr>
            <a:lvl8pPr marL="3120390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8pPr>
            <a:lvl9pPr marL="3566160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2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528323" y="799160"/>
            <a:ext cx="594360" cy="591274"/>
          </a:xfrm>
          <a:prstGeom prst="rect">
            <a:avLst/>
          </a:prstGeom>
        </p:spPr>
        <p:txBody>
          <a:bodyPr vert="horz" lIns="89154" tIns="44577" rIns="89154" bIns="44577" rtlCol="0" anchor="ctr">
            <a:noAutofit/>
          </a:bodyPr>
          <a:lstStyle/>
          <a:p>
            <a:pPr lvl="0"/>
            <a:r>
              <a:rPr lang="en-US" sz="78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670686" y="2918629"/>
            <a:ext cx="594360" cy="591274"/>
          </a:xfrm>
          <a:prstGeom prst="rect">
            <a:avLst/>
          </a:prstGeom>
        </p:spPr>
        <p:txBody>
          <a:bodyPr vert="horz" lIns="89154" tIns="44577" rIns="89154" bIns="44577" rtlCol="0" anchor="ctr">
            <a:noAutofit/>
          </a:bodyPr>
          <a:lstStyle/>
          <a:p>
            <a:pPr lvl="0"/>
            <a:r>
              <a:rPr lang="en-US" sz="78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755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17913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2" y="1953455"/>
            <a:ext cx="8381751" cy="2624298"/>
          </a:xfrm>
        </p:spPr>
        <p:txBody>
          <a:bodyPr anchor="b">
            <a:normAutofit/>
          </a:bodyPr>
          <a:lstStyle>
            <a:lvl1pPr algn="l">
              <a:defRPr sz="429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2" y="4577753"/>
            <a:ext cx="8381751" cy="1530735"/>
          </a:xfrm>
        </p:spPr>
        <p:txBody>
          <a:bodyPr anchor="t">
            <a:normAutofit/>
          </a:bodyPr>
          <a:lstStyle>
            <a:lvl1pPr marL="0" indent="0" algn="l">
              <a:buNone/>
              <a:defRPr sz="175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5770" indent="0">
              <a:buNone/>
              <a:defRPr sz="1755">
                <a:solidFill>
                  <a:schemeClr val="tx1">
                    <a:tint val="75000"/>
                  </a:schemeClr>
                </a:solidFill>
              </a:defRPr>
            </a:lvl2pPr>
            <a:lvl3pPr marL="89154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3pPr>
            <a:lvl4pPr marL="1337310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4pPr>
            <a:lvl5pPr marL="1783080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5pPr>
            <a:lvl6pPr marL="2228850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6pPr>
            <a:lvl7pPr marL="2674620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7pPr>
            <a:lvl8pPr marL="3120390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8pPr>
            <a:lvl9pPr marL="3566160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2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12088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050" y="616374"/>
            <a:ext cx="7891781" cy="3056184"/>
          </a:xfrm>
        </p:spPr>
        <p:txBody>
          <a:bodyPr anchor="ctr">
            <a:normAutofit/>
          </a:bodyPr>
          <a:lstStyle>
            <a:lvl1pPr algn="l">
              <a:defRPr sz="429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60399" y="4057791"/>
            <a:ext cx="8381752" cy="519962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4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5770" indent="0">
              <a:buFontTx/>
              <a:buNone/>
              <a:defRPr/>
            </a:lvl2pPr>
            <a:lvl3pPr marL="891540" indent="0">
              <a:buFontTx/>
              <a:buNone/>
              <a:defRPr/>
            </a:lvl3pPr>
            <a:lvl4pPr marL="1337310" indent="0">
              <a:buFontTx/>
              <a:buNone/>
              <a:defRPr/>
            </a:lvl4pPr>
            <a:lvl5pPr marL="178308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2" y="4577753"/>
            <a:ext cx="8381751" cy="1530735"/>
          </a:xfrm>
        </p:spPr>
        <p:txBody>
          <a:bodyPr anchor="t">
            <a:normAutofit/>
          </a:bodyPr>
          <a:lstStyle>
            <a:lvl1pPr marL="0" indent="0" algn="l">
              <a:buNone/>
              <a:defRPr sz="175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45770" indent="0">
              <a:buNone/>
              <a:defRPr sz="1755">
                <a:solidFill>
                  <a:schemeClr val="tx1">
                    <a:tint val="75000"/>
                  </a:schemeClr>
                </a:solidFill>
              </a:defRPr>
            </a:lvl2pPr>
            <a:lvl3pPr marL="89154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3pPr>
            <a:lvl4pPr marL="1337310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4pPr>
            <a:lvl5pPr marL="1783080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5pPr>
            <a:lvl6pPr marL="2228850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6pPr>
            <a:lvl7pPr marL="2674620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7pPr>
            <a:lvl8pPr marL="3120390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8pPr>
            <a:lvl9pPr marL="3566160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2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28323" y="799160"/>
            <a:ext cx="594360" cy="591274"/>
          </a:xfrm>
          <a:prstGeom prst="rect">
            <a:avLst/>
          </a:prstGeom>
        </p:spPr>
        <p:txBody>
          <a:bodyPr vert="horz" lIns="89154" tIns="44577" rIns="89154" bIns="44577" rtlCol="0" anchor="ctr">
            <a:noAutofit/>
          </a:bodyPr>
          <a:lstStyle/>
          <a:p>
            <a:pPr lvl="0"/>
            <a:r>
              <a:rPr lang="en-US" sz="78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670686" y="2918629"/>
            <a:ext cx="594360" cy="591274"/>
          </a:xfrm>
          <a:prstGeom prst="rect">
            <a:avLst/>
          </a:prstGeom>
        </p:spPr>
        <p:txBody>
          <a:bodyPr vert="horz" lIns="89154" tIns="44577" rIns="89154" bIns="44577" rtlCol="0" anchor="ctr">
            <a:noAutofit/>
          </a:bodyPr>
          <a:lstStyle/>
          <a:p>
            <a:pPr lvl="0"/>
            <a:r>
              <a:rPr lang="en-US" sz="78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42572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654" y="616374"/>
            <a:ext cx="8373498" cy="3056184"/>
          </a:xfrm>
        </p:spPr>
        <p:txBody>
          <a:bodyPr anchor="ctr">
            <a:normAutofit/>
          </a:bodyPr>
          <a:lstStyle>
            <a:lvl1pPr algn="l">
              <a:defRPr sz="429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60399" y="4057791"/>
            <a:ext cx="8381752" cy="519962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40">
                <a:solidFill>
                  <a:schemeClr val="accent1"/>
                </a:solidFill>
              </a:defRPr>
            </a:lvl1pPr>
            <a:lvl2pPr marL="445770" indent="0">
              <a:buFontTx/>
              <a:buNone/>
              <a:defRPr/>
            </a:lvl2pPr>
            <a:lvl3pPr marL="891540" indent="0">
              <a:buFontTx/>
              <a:buNone/>
              <a:defRPr/>
            </a:lvl3pPr>
            <a:lvl4pPr marL="1337310" indent="0">
              <a:buFontTx/>
              <a:buNone/>
              <a:defRPr/>
            </a:lvl4pPr>
            <a:lvl5pPr marL="178308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2" y="4577753"/>
            <a:ext cx="8381751" cy="1530735"/>
          </a:xfrm>
        </p:spPr>
        <p:txBody>
          <a:bodyPr anchor="t">
            <a:normAutofit/>
          </a:bodyPr>
          <a:lstStyle>
            <a:lvl1pPr marL="0" indent="0" algn="l">
              <a:buNone/>
              <a:defRPr sz="175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45770" indent="0">
              <a:buNone/>
              <a:defRPr sz="1755">
                <a:solidFill>
                  <a:schemeClr val="tx1">
                    <a:tint val="75000"/>
                  </a:schemeClr>
                </a:solidFill>
              </a:defRPr>
            </a:lvl2pPr>
            <a:lvl3pPr marL="89154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3pPr>
            <a:lvl4pPr marL="1337310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4pPr>
            <a:lvl5pPr marL="1783080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5pPr>
            <a:lvl6pPr marL="2228850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6pPr>
            <a:lvl7pPr marL="2674620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7pPr>
            <a:lvl8pPr marL="3120390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8pPr>
            <a:lvl9pPr marL="3566160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2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19057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2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18768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68482" y="616373"/>
            <a:ext cx="1272124" cy="5309800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402" y="616374"/>
            <a:ext cx="6883646" cy="53097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2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70243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1149" y="74930"/>
            <a:ext cx="11264900" cy="5607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83080" y="3883152"/>
            <a:ext cx="8321040" cy="1733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112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85440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750" b="1" i="0">
                <a:solidFill>
                  <a:srgbClr val="1BA74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94360" y="1594866"/>
            <a:ext cx="5170932" cy="45765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121908" y="1594866"/>
            <a:ext cx="5170932" cy="45765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112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6078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5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2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9739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2" y="2730877"/>
            <a:ext cx="8381751" cy="1846876"/>
          </a:xfrm>
        </p:spPr>
        <p:txBody>
          <a:bodyPr anchor="b"/>
          <a:lstStyle>
            <a:lvl1pPr algn="l">
              <a:defRPr sz="39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2" y="4577753"/>
            <a:ext cx="8381751" cy="869960"/>
          </a:xfrm>
        </p:spPr>
        <p:txBody>
          <a:bodyPr anchor="t"/>
          <a:lstStyle>
            <a:lvl1pPr marL="0" indent="0" algn="l">
              <a:buNone/>
              <a:defRPr sz="19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45770" indent="0">
              <a:buNone/>
              <a:defRPr sz="1755">
                <a:solidFill>
                  <a:schemeClr val="tx1">
                    <a:tint val="75000"/>
                  </a:schemeClr>
                </a:solidFill>
              </a:defRPr>
            </a:lvl2pPr>
            <a:lvl3pPr marL="89154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3pPr>
            <a:lvl4pPr marL="1337310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4pPr>
            <a:lvl5pPr marL="1783080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5pPr>
            <a:lvl6pPr marL="2228850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6pPr>
            <a:lvl7pPr marL="2674620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7pPr>
            <a:lvl8pPr marL="3120390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8pPr>
            <a:lvl9pPr marL="3566160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2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198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401" y="2184595"/>
            <a:ext cx="4079434" cy="3923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2721" y="2184596"/>
            <a:ext cx="4079433" cy="39238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2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6743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8852" y="2184994"/>
            <a:ext cx="4080982" cy="582665"/>
          </a:xfrm>
        </p:spPr>
        <p:txBody>
          <a:bodyPr anchor="b">
            <a:noAutofit/>
          </a:bodyPr>
          <a:lstStyle>
            <a:lvl1pPr marL="0" indent="0">
              <a:buNone/>
              <a:defRPr sz="2340" b="0"/>
            </a:lvl1pPr>
            <a:lvl2pPr marL="445770" indent="0">
              <a:buNone/>
              <a:defRPr sz="1950" b="1"/>
            </a:lvl2pPr>
            <a:lvl3pPr marL="891540" indent="0">
              <a:buNone/>
              <a:defRPr sz="1755" b="1"/>
            </a:lvl3pPr>
            <a:lvl4pPr marL="1337310" indent="0">
              <a:buNone/>
              <a:defRPr sz="1560" b="1"/>
            </a:lvl4pPr>
            <a:lvl5pPr marL="1783080" indent="0">
              <a:buNone/>
              <a:defRPr sz="1560" b="1"/>
            </a:lvl5pPr>
            <a:lvl6pPr marL="2228850" indent="0">
              <a:buNone/>
              <a:defRPr sz="1560" b="1"/>
            </a:lvl6pPr>
            <a:lvl7pPr marL="2674620" indent="0">
              <a:buNone/>
              <a:defRPr sz="1560" b="1"/>
            </a:lvl7pPr>
            <a:lvl8pPr marL="3120390" indent="0">
              <a:buNone/>
              <a:defRPr sz="1560" b="1"/>
            </a:lvl8pPr>
            <a:lvl9pPr marL="3566160" indent="0">
              <a:buNone/>
              <a:defRPr sz="1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8852" y="2767660"/>
            <a:ext cx="4080982" cy="334082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1173" y="2184994"/>
            <a:ext cx="4080978" cy="582665"/>
          </a:xfrm>
        </p:spPr>
        <p:txBody>
          <a:bodyPr anchor="b">
            <a:noAutofit/>
          </a:bodyPr>
          <a:lstStyle>
            <a:lvl1pPr marL="0" indent="0">
              <a:buNone/>
              <a:defRPr sz="2340" b="0"/>
            </a:lvl1pPr>
            <a:lvl2pPr marL="445770" indent="0">
              <a:buNone/>
              <a:defRPr sz="1950" b="1"/>
            </a:lvl2pPr>
            <a:lvl3pPr marL="891540" indent="0">
              <a:buNone/>
              <a:defRPr sz="1755" b="1"/>
            </a:lvl3pPr>
            <a:lvl4pPr marL="1337310" indent="0">
              <a:buNone/>
              <a:defRPr sz="1560" b="1"/>
            </a:lvl4pPr>
            <a:lvl5pPr marL="1783080" indent="0">
              <a:buNone/>
              <a:defRPr sz="1560" b="1"/>
            </a:lvl5pPr>
            <a:lvl6pPr marL="2228850" indent="0">
              <a:buNone/>
              <a:defRPr sz="1560" b="1"/>
            </a:lvl6pPr>
            <a:lvl7pPr marL="2674620" indent="0">
              <a:buNone/>
              <a:defRPr sz="1560" b="1"/>
            </a:lvl7pPr>
            <a:lvl8pPr marL="3120390" indent="0">
              <a:buNone/>
              <a:defRPr sz="1560" b="1"/>
            </a:lvl8pPr>
            <a:lvl9pPr marL="3566160" indent="0">
              <a:buNone/>
              <a:defRPr sz="1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61175" y="2767660"/>
            <a:ext cx="4080977" cy="334082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2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4935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1" y="616373"/>
            <a:ext cx="8381751" cy="13354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2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1641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2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6893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1" y="1515255"/>
            <a:ext cx="3758165" cy="1292671"/>
          </a:xfrm>
        </p:spPr>
        <p:txBody>
          <a:bodyPr anchor="b">
            <a:normAutofit/>
          </a:bodyPr>
          <a:lstStyle>
            <a:lvl1pPr>
              <a:defRPr sz="1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1450" y="520646"/>
            <a:ext cx="4400702" cy="558784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401" y="2807926"/>
            <a:ext cx="3758165" cy="2613165"/>
          </a:xfrm>
        </p:spPr>
        <p:txBody>
          <a:bodyPr>
            <a:normAutofit/>
          </a:bodyPr>
          <a:lstStyle>
            <a:lvl1pPr marL="0" indent="0">
              <a:buNone/>
              <a:defRPr sz="1365"/>
            </a:lvl1pPr>
            <a:lvl2pPr marL="445636" indent="0">
              <a:buNone/>
              <a:defRPr sz="1365"/>
            </a:lvl2pPr>
            <a:lvl3pPr marL="891273" indent="0">
              <a:buNone/>
              <a:defRPr sz="1170"/>
            </a:lvl3pPr>
            <a:lvl4pPr marL="1336909" indent="0">
              <a:buNone/>
              <a:defRPr sz="975"/>
            </a:lvl4pPr>
            <a:lvl5pPr marL="1782545" indent="0">
              <a:buNone/>
              <a:defRPr sz="975"/>
            </a:lvl5pPr>
            <a:lvl6pPr marL="2228181" indent="0">
              <a:buNone/>
              <a:defRPr sz="975"/>
            </a:lvl6pPr>
            <a:lvl7pPr marL="2673818" indent="0">
              <a:buNone/>
              <a:defRPr sz="975"/>
            </a:lvl7pPr>
            <a:lvl8pPr marL="3119454" indent="0">
              <a:buNone/>
              <a:defRPr sz="975"/>
            </a:lvl8pPr>
            <a:lvl9pPr marL="3565090" indent="0">
              <a:buNone/>
              <a:defRPr sz="9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2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3858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1" y="4853940"/>
            <a:ext cx="8381750" cy="573035"/>
          </a:xfrm>
        </p:spPr>
        <p:txBody>
          <a:bodyPr anchor="b">
            <a:normAutofit/>
          </a:bodyPr>
          <a:lstStyle>
            <a:lvl1pPr algn="l">
              <a:defRPr sz="234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401" y="616373"/>
            <a:ext cx="8381751" cy="3888448"/>
          </a:xfrm>
        </p:spPr>
        <p:txBody>
          <a:bodyPr anchor="t">
            <a:normAutofit/>
          </a:bodyPr>
          <a:lstStyle>
            <a:lvl1pPr marL="0" indent="0" algn="ctr">
              <a:buNone/>
              <a:defRPr sz="1560"/>
            </a:lvl1pPr>
            <a:lvl2pPr marL="445770" indent="0">
              <a:buNone/>
              <a:defRPr sz="1560"/>
            </a:lvl2pPr>
            <a:lvl3pPr marL="891540" indent="0">
              <a:buNone/>
              <a:defRPr sz="1560"/>
            </a:lvl3pPr>
            <a:lvl4pPr marL="1337310" indent="0">
              <a:buNone/>
              <a:defRPr sz="1560"/>
            </a:lvl4pPr>
            <a:lvl5pPr marL="1783080" indent="0">
              <a:buNone/>
              <a:defRPr sz="1560"/>
            </a:lvl5pPr>
            <a:lvl6pPr marL="2228850" indent="0">
              <a:buNone/>
              <a:defRPr sz="1560"/>
            </a:lvl6pPr>
            <a:lvl7pPr marL="2674620" indent="0">
              <a:buNone/>
              <a:defRPr sz="1560"/>
            </a:lvl7pPr>
            <a:lvl8pPr marL="3120390" indent="0">
              <a:buNone/>
              <a:defRPr sz="1560"/>
            </a:lvl8pPr>
            <a:lvl9pPr marL="3566160" indent="0">
              <a:buNone/>
              <a:defRPr sz="15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401" y="5426975"/>
            <a:ext cx="8381750" cy="681513"/>
          </a:xfrm>
        </p:spPr>
        <p:txBody>
          <a:bodyPr>
            <a:normAutofit/>
          </a:bodyPr>
          <a:lstStyle>
            <a:lvl1pPr marL="0" indent="0">
              <a:buNone/>
              <a:defRPr sz="1170"/>
            </a:lvl1pPr>
            <a:lvl2pPr marL="445770" indent="0">
              <a:buNone/>
              <a:defRPr sz="1170"/>
            </a:lvl2pPr>
            <a:lvl3pPr marL="891540" indent="0">
              <a:buNone/>
              <a:defRPr sz="975"/>
            </a:lvl3pPr>
            <a:lvl4pPr marL="1337310" indent="0">
              <a:buNone/>
              <a:defRPr sz="878"/>
            </a:lvl4pPr>
            <a:lvl5pPr marL="1783080" indent="0">
              <a:buNone/>
              <a:defRPr sz="878"/>
            </a:lvl5pPr>
            <a:lvl6pPr marL="2228850" indent="0">
              <a:buNone/>
              <a:defRPr sz="878"/>
            </a:lvl6pPr>
            <a:lvl7pPr marL="2674620" indent="0">
              <a:buNone/>
              <a:defRPr sz="878"/>
            </a:lvl7pPr>
            <a:lvl8pPr marL="3120390" indent="0">
              <a:buNone/>
              <a:defRPr sz="878"/>
            </a:lvl8pPr>
            <a:lvl9pPr marL="3566160" indent="0">
              <a:buNone/>
              <a:defRPr sz="8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2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766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561"/>
            <a:ext cx="11887200" cy="6942761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401" y="616373"/>
            <a:ext cx="8381751" cy="13354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1" y="2184596"/>
            <a:ext cx="8381751" cy="3923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25005" y="6108489"/>
            <a:ext cx="889141" cy="369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0400" y="6108489"/>
            <a:ext cx="6140172" cy="369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897" y="6108489"/>
            <a:ext cx="666256" cy="369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78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ts val="112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7F0B82-7777-C002-6E14-49E0D72B2E3E}"/>
              </a:ext>
            </a:extLst>
          </p:cNvPr>
          <p:cNvSpPr txBox="1"/>
          <p:nvPr userDrawn="1"/>
        </p:nvSpPr>
        <p:spPr>
          <a:xfrm rot="18957173">
            <a:off x="2325128" y="3961877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@AKAS PATRANOBIS</a:t>
            </a:r>
          </a:p>
        </p:txBody>
      </p:sp>
    </p:spTree>
    <p:extLst>
      <p:ext uri="{BB962C8B-B14F-4D97-AF65-F5344CB8AC3E}">
        <p14:creationId xmlns:p14="http://schemas.microsoft.com/office/powerpoint/2010/main" val="1431494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  <p:sldLayoutId id="2147483737" r:id="rId18"/>
  </p:sldLayoutIdLst>
  <p:txStyles>
    <p:titleStyle>
      <a:lvl1pPr algn="l" defTabSz="445770" rtl="0" eaLnBrk="1" latinLnBrk="0" hangingPunct="1">
        <a:spcBef>
          <a:spcPct val="0"/>
        </a:spcBef>
        <a:buNone/>
        <a:defRPr sz="351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34328" indent="-334328" algn="l" defTabSz="445770" rtl="0" eaLnBrk="1" latinLnBrk="0" hangingPunct="1">
        <a:spcBef>
          <a:spcPts val="975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5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24376" indent="-278606" algn="l" defTabSz="445770" rtl="0" eaLnBrk="1" latinLnBrk="0" hangingPunct="1">
        <a:spcBef>
          <a:spcPts val="975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14425" indent="-222885" algn="l" defTabSz="445770" rtl="0" eaLnBrk="1" latinLnBrk="0" hangingPunct="1">
        <a:spcBef>
          <a:spcPts val="975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6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60195" indent="-222885" algn="l" defTabSz="445770" rtl="0" eaLnBrk="1" latinLnBrk="0" hangingPunct="1">
        <a:spcBef>
          <a:spcPts val="975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7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05965" indent="-222885" algn="l" defTabSz="445770" rtl="0" eaLnBrk="1" latinLnBrk="0" hangingPunct="1">
        <a:spcBef>
          <a:spcPts val="975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7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451735" indent="-222885" algn="l" defTabSz="445770" rtl="0" eaLnBrk="1" latinLnBrk="0" hangingPunct="1">
        <a:spcBef>
          <a:spcPts val="975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7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897505" indent="-222885" algn="l" defTabSz="445770" rtl="0" eaLnBrk="1" latinLnBrk="0" hangingPunct="1">
        <a:spcBef>
          <a:spcPts val="975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7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343275" indent="-222885" algn="l" defTabSz="445770" rtl="0" eaLnBrk="1" latinLnBrk="0" hangingPunct="1">
        <a:spcBef>
          <a:spcPts val="975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7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789045" indent="-222885" algn="l" defTabSz="445770" rtl="0" eaLnBrk="1" latinLnBrk="0" hangingPunct="1">
        <a:spcBef>
          <a:spcPts val="975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7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4577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algn="l" defTabSz="44577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2pPr>
      <a:lvl3pPr marL="891540" algn="l" defTabSz="44577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3pPr>
      <a:lvl4pPr marL="1337310" algn="l" defTabSz="44577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4pPr>
      <a:lvl5pPr marL="1783080" algn="l" defTabSz="44577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5pPr>
      <a:lvl6pPr marL="2228850" algn="l" defTabSz="44577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algn="l" defTabSz="44577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7pPr>
      <a:lvl8pPr marL="3120390" algn="l" defTabSz="44577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8pPr>
      <a:lvl9pPr marL="3566160" algn="l" defTabSz="44577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9.png"/><Relationship Id="rId3" Type="http://schemas.openxmlformats.org/officeDocument/2006/relationships/image" Target="../media/image404.png"/><Relationship Id="rId7" Type="http://schemas.openxmlformats.org/officeDocument/2006/relationships/image" Target="../media/image408.png"/><Relationship Id="rId2" Type="http://schemas.openxmlformats.org/officeDocument/2006/relationships/image" Target="../media/image37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7.png"/><Relationship Id="rId5" Type="http://schemas.openxmlformats.org/officeDocument/2006/relationships/image" Target="../media/image406.png"/><Relationship Id="rId4" Type="http://schemas.openxmlformats.org/officeDocument/2006/relationships/image" Target="../media/image405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1.png"/><Relationship Id="rId7" Type="http://schemas.openxmlformats.org/officeDocument/2006/relationships/image" Target="../media/image415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4.png"/><Relationship Id="rId5" Type="http://schemas.openxmlformats.org/officeDocument/2006/relationships/image" Target="../media/image413.png"/><Relationship Id="rId4" Type="http://schemas.openxmlformats.org/officeDocument/2006/relationships/image" Target="../media/image412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6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8.png"/><Relationship Id="rId4" Type="http://schemas.openxmlformats.org/officeDocument/2006/relationships/image" Target="../media/image417.png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5.png"/><Relationship Id="rId3" Type="http://schemas.openxmlformats.org/officeDocument/2006/relationships/image" Target="../media/image420.png"/><Relationship Id="rId7" Type="http://schemas.openxmlformats.org/officeDocument/2006/relationships/image" Target="../media/image424.png"/><Relationship Id="rId2" Type="http://schemas.openxmlformats.org/officeDocument/2006/relationships/image" Target="../media/image4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3.png"/><Relationship Id="rId11" Type="http://schemas.openxmlformats.org/officeDocument/2006/relationships/image" Target="../media/image428.png"/><Relationship Id="rId5" Type="http://schemas.openxmlformats.org/officeDocument/2006/relationships/image" Target="../media/image422.png"/><Relationship Id="rId10" Type="http://schemas.openxmlformats.org/officeDocument/2006/relationships/image" Target="../media/image427.png"/><Relationship Id="rId4" Type="http://schemas.openxmlformats.org/officeDocument/2006/relationships/image" Target="../media/image421.png"/><Relationship Id="rId9" Type="http://schemas.openxmlformats.org/officeDocument/2006/relationships/image" Target="../media/image426.png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4.png"/><Relationship Id="rId3" Type="http://schemas.openxmlformats.org/officeDocument/2006/relationships/image" Target="../media/image429.png"/><Relationship Id="rId7" Type="http://schemas.openxmlformats.org/officeDocument/2006/relationships/image" Target="../media/image433.png"/><Relationship Id="rId2" Type="http://schemas.openxmlformats.org/officeDocument/2006/relationships/image" Target="../media/image3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2.png"/><Relationship Id="rId5" Type="http://schemas.openxmlformats.org/officeDocument/2006/relationships/image" Target="../media/image431.png"/><Relationship Id="rId4" Type="http://schemas.openxmlformats.org/officeDocument/2006/relationships/image" Target="../media/image430.png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6.png"/><Relationship Id="rId7" Type="http://schemas.openxmlformats.org/officeDocument/2006/relationships/image" Target="../media/image440.png"/><Relationship Id="rId2" Type="http://schemas.openxmlformats.org/officeDocument/2006/relationships/image" Target="../media/image4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9.png"/><Relationship Id="rId5" Type="http://schemas.openxmlformats.org/officeDocument/2006/relationships/image" Target="../media/image438.png"/><Relationship Id="rId4" Type="http://schemas.openxmlformats.org/officeDocument/2006/relationships/image" Target="../media/image437.png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10" Type="http://schemas.openxmlformats.org/officeDocument/2006/relationships/image" Target="../media/image37.png"/><Relationship Id="rId4" Type="http://schemas.openxmlformats.org/officeDocument/2006/relationships/image" Target="../media/image3.jpg"/><Relationship Id="rId9" Type="http://schemas.openxmlformats.org/officeDocument/2006/relationships/image" Target="../media/image36.png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5.png"/><Relationship Id="rId3" Type="http://schemas.openxmlformats.org/officeDocument/2006/relationships/image" Target="../media/image87.png"/><Relationship Id="rId7" Type="http://schemas.openxmlformats.org/officeDocument/2006/relationships/image" Target="../media/image444.png"/><Relationship Id="rId2" Type="http://schemas.openxmlformats.org/officeDocument/2006/relationships/image" Target="../media/image10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3.png"/><Relationship Id="rId11" Type="http://schemas.openxmlformats.org/officeDocument/2006/relationships/image" Target="../media/image448.png"/><Relationship Id="rId5" Type="http://schemas.openxmlformats.org/officeDocument/2006/relationships/image" Target="../media/image442.png"/><Relationship Id="rId10" Type="http://schemas.openxmlformats.org/officeDocument/2006/relationships/image" Target="../media/image447.png"/><Relationship Id="rId4" Type="http://schemas.openxmlformats.org/officeDocument/2006/relationships/image" Target="../media/image441.jpg"/><Relationship Id="rId9" Type="http://schemas.openxmlformats.org/officeDocument/2006/relationships/image" Target="../media/image446.png"/></Relationships>
</file>

<file path=ppt/slides/_rels/slide1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2.png"/><Relationship Id="rId3" Type="http://schemas.openxmlformats.org/officeDocument/2006/relationships/image" Target="../media/image87.png"/><Relationship Id="rId7" Type="http://schemas.openxmlformats.org/officeDocument/2006/relationships/image" Target="../media/image451.png"/><Relationship Id="rId2" Type="http://schemas.openxmlformats.org/officeDocument/2006/relationships/image" Target="../media/image10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0.png"/><Relationship Id="rId5" Type="http://schemas.openxmlformats.org/officeDocument/2006/relationships/image" Target="../media/image449.png"/><Relationship Id="rId4" Type="http://schemas.openxmlformats.org/officeDocument/2006/relationships/image" Target="../media/image441.jp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4.png"/><Relationship Id="rId2" Type="http://schemas.openxmlformats.org/officeDocument/2006/relationships/image" Target="../media/image4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7.png"/><Relationship Id="rId5" Type="http://schemas.openxmlformats.org/officeDocument/2006/relationships/image" Target="../media/image456.png"/><Relationship Id="rId4" Type="http://schemas.openxmlformats.org/officeDocument/2006/relationships/image" Target="../media/image455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9.png"/><Relationship Id="rId7" Type="http://schemas.openxmlformats.org/officeDocument/2006/relationships/image" Target="../media/image462.png"/><Relationship Id="rId2" Type="http://schemas.openxmlformats.org/officeDocument/2006/relationships/image" Target="../media/image4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1.png"/><Relationship Id="rId5" Type="http://schemas.openxmlformats.org/officeDocument/2006/relationships/image" Target="../media/image460.png"/><Relationship Id="rId4" Type="http://schemas.openxmlformats.org/officeDocument/2006/relationships/image" Target="../media/image442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4.png"/><Relationship Id="rId7" Type="http://schemas.openxmlformats.org/officeDocument/2006/relationships/image" Target="../media/image468.png"/><Relationship Id="rId2" Type="http://schemas.openxmlformats.org/officeDocument/2006/relationships/image" Target="../media/image46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7.png"/><Relationship Id="rId5" Type="http://schemas.openxmlformats.org/officeDocument/2006/relationships/image" Target="../media/image466.png"/><Relationship Id="rId4" Type="http://schemas.openxmlformats.org/officeDocument/2006/relationships/image" Target="../media/image465.png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2" Type="http://schemas.openxmlformats.org/officeDocument/2006/relationships/image" Target="../media/image4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1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3.png"/><Relationship Id="rId7" Type="http://schemas.openxmlformats.org/officeDocument/2006/relationships/image" Target="../media/image477.png"/><Relationship Id="rId2" Type="http://schemas.openxmlformats.org/officeDocument/2006/relationships/image" Target="../media/image4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6.png"/><Relationship Id="rId5" Type="http://schemas.openxmlformats.org/officeDocument/2006/relationships/image" Target="../media/image475.png"/><Relationship Id="rId4" Type="http://schemas.openxmlformats.org/officeDocument/2006/relationships/image" Target="../media/image47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7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9.png"/><Relationship Id="rId2" Type="http://schemas.openxmlformats.org/officeDocument/2006/relationships/image" Target="../media/image47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1.png"/><Relationship Id="rId4" Type="http://schemas.openxmlformats.org/officeDocument/2006/relationships/image" Target="../media/image480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2.png"/><Relationship Id="rId7" Type="http://schemas.openxmlformats.org/officeDocument/2006/relationships/image" Target="../media/image486.png"/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5.png"/><Relationship Id="rId5" Type="http://schemas.openxmlformats.org/officeDocument/2006/relationships/image" Target="../media/image484.png"/><Relationship Id="rId4" Type="http://schemas.openxmlformats.org/officeDocument/2006/relationships/image" Target="../media/image483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8.png"/><Relationship Id="rId2" Type="http://schemas.openxmlformats.org/officeDocument/2006/relationships/image" Target="../media/image48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9.pn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1.png"/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3.png"/><Relationship Id="rId4" Type="http://schemas.openxmlformats.org/officeDocument/2006/relationships/image" Target="../media/image492.png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5.png"/><Relationship Id="rId2" Type="http://schemas.openxmlformats.org/officeDocument/2006/relationships/image" Target="../media/image4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8.png"/><Relationship Id="rId5" Type="http://schemas.openxmlformats.org/officeDocument/2006/relationships/image" Target="../media/image497.png"/><Relationship Id="rId4" Type="http://schemas.openxmlformats.org/officeDocument/2006/relationships/image" Target="../media/image496.png"/></Relationships>
</file>

<file path=ppt/slides/_rels/slide1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2.png"/><Relationship Id="rId3" Type="http://schemas.openxmlformats.org/officeDocument/2006/relationships/image" Target="../media/image109.png"/><Relationship Id="rId7" Type="http://schemas.openxmlformats.org/officeDocument/2006/relationships/image" Target="../media/image501.png"/><Relationship Id="rId2" Type="http://schemas.openxmlformats.org/officeDocument/2006/relationships/image" Target="../media/image10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0.png"/><Relationship Id="rId11" Type="http://schemas.openxmlformats.org/officeDocument/2006/relationships/image" Target="../media/image505.png"/><Relationship Id="rId5" Type="http://schemas.openxmlformats.org/officeDocument/2006/relationships/image" Target="../media/image499.png"/><Relationship Id="rId10" Type="http://schemas.openxmlformats.org/officeDocument/2006/relationships/image" Target="../media/image504.png"/><Relationship Id="rId4" Type="http://schemas.openxmlformats.org/officeDocument/2006/relationships/image" Target="../media/image441.jpg"/><Relationship Id="rId9" Type="http://schemas.openxmlformats.org/officeDocument/2006/relationships/image" Target="../media/image503.png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1.png"/><Relationship Id="rId3" Type="http://schemas.openxmlformats.org/officeDocument/2006/relationships/image" Target="../media/image109.png"/><Relationship Id="rId7" Type="http://schemas.openxmlformats.org/officeDocument/2006/relationships/image" Target="../media/image510.png"/><Relationship Id="rId2" Type="http://schemas.openxmlformats.org/officeDocument/2006/relationships/image" Target="../media/image50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9.png"/><Relationship Id="rId11" Type="http://schemas.openxmlformats.org/officeDocument/2006/relationships/image" Target="../media/image514.png"/><Relationship Id="rId5" Type="http://schemas.openxmlformats.org/officeDocument/2006/relationships/image" Target="../media/image508.png"/><Relationship Id="rId10" Type="http://schemas.openxmlformats.org/officeDocument/2006/relationships/image" Target="../media/image513.png"/><Relationship Id="rId4" Type="http://schemas.openxmlformats.org/officeDocument/2006/relationships/image" Target="../media/image507.jpg"/><Relationship Id="rId9" Type="http://schemas.openxmlformats.org/officeDocument/2006/relationships/image" Target="../media/image512.png"/></Relationships>
</file>

<file path=ppt/slides/_rels/slide1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8.png"/><Relationship Id="rId3" Type="http://schemas.openxmlformats.org/officeDocument/2006/relationships/image" Target="../media/image109.png"/><Relationship Id="rId7" Type="http://schemas.openxmlformats.org/officeDocument/2006/relationships/image" Target="../media/image517.png"/><Relationship Id="rId2" Type="http://schemas.openxmlformats.org/officeDocument/2006/relationships/image" Target="../media/image50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6.png"/><Relationship Id="rId5" Type="http://schemas.openxmlformats.org/officeDocument/2006/relationships/image" Target="../media/image515.png"/><Relationship Id="rId4" Type="http://schemas.openxmlformats.org/officeDocument/2006/relationships/image" Target="../media/image507.jpg"/><Relationship Id="rId9" Type="http://schemas.openxmlformats.org/officeDocument/2006/relationships/image" Target="../media/image5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4.png"/><Relationship Id="rId13" Type="http://schemas.openxmlformats.org/officeDocument/2006/relationships/image" Target="../media/image529.png"/><Relationship Id="rId3" Type="http://schemas.openxmlformats.org/officeDocument/2006/relationships/image" Target="../media/image108.jpg"/><Relationship Id="rId7" Type="http://schemas.openxmlformats.org/officeDocument/2006/relationships/image" Target="../media/image523.png"/><Relationship Id="rId12" Type="http://schemas.openxmlformats.org/officeDocument/2006/relationships/image" Target="../media/image528.png"/><Relationship Id="rId2" Type="http://schemas.openxmlformats.org/officeDocument/2006/relationships/image" Target="../media/image44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2.png"/><Relationship Id="rId11" Type="http://schemas.openxmlformats.org/officeDocument/2006/relationships/image" Target="../media/image527.png"/><Relationship Id="rId5" Type="http://schemas.openxmlformats.org/officeDocument/2006/relationships/image" Target="../media/image521.jpg"/><Relationship Id="rId10" Type="http://schemas.openxmlformats.org/officeDocument/2006/relationships/image" Target="../media/image526.png"/><Relationship Id="rId4" Type="http://schemas.openxmlformats.org/officeDocument/2006/relationships/image" Target="../media/image520.png"/><Relationship Id="rId9" Type="http://schemas.openxmlformats.org/officeDocument/2006/relationships/image" Target="../media/image525.png"/><Relationship Id="rId14" Type="http://schemas.openxmlformats.org/officeDocument/2006/relationships/image" Target="../media/image530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compute/docs/machine-images" TargetMode="External"/><Relationship Id="rId2" Type="http://schemas.openxmlformats.org/officeDocument/2006/relationships/image" Target="../media/image531.pn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5.png"/><Relationship Id="rId13" Type="http://schemas.openxmlformats.org/officeDocument/2006/relationships/image" Target="../media/image540.png"/><Relationship Id="rId3" Type="http://schemas.openxmlformats.org/officeDocument/2006/relationships/image" Target="../media/image520.png"/><Relationship Id="rId7" Type="http://schemas.openxmlformats.org/officeDocument/2006/relationships/image" Target="../media/image534.png"/><Relationship Id="rId12" Type="http://schemas.openxmlformats.org/officeDocument/2006/relationships/image" Target="../media/image539.png"/><Relationship Id="rId2" Type="http://schemas.openxmlformats.org/officeDocument/2006/relationships/image" Target="../media/image10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3.png"/><Relationship Id="rId11" Type="http://schemas.openxmlformats.org/officeDocument/2006/relationships/image" Target="../media/image538.png"/><Relationship Id="rId5" Type="http://schemas.openxmlformats.org/officeDocument/2006/relationships/image" Target="../media/image532.png"/><Relationship Id="rId10" Type="http://schemas.openxmlformats.org/officeDocument/2006/relationships/image" Target="../media/image537.png"/><Relationship Id="rId4" Type="http://schemas.openxmlformats.org/officeDocument/2006/relationships/image" Target="../media/image441.jpg"/><Relationship Id="rId9" Type="http://schemas.openxmlformats.org/officeDocument/2006/relationships/image" Target="../media/image536.png"/><Relationship Id="rId14" Type="http://schemas.openxmlformats.org/officeDocument/2006/relationships/image" Target="../media/image541.png"/></Relationships>
</file>

<file path=ppt/slides/_rels/slide1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5.png"/><Relationship Id="rId13" Type="http://schemas.openxmlformats.org/officeDocument/2006/relationships/image" Target="../media/image549.png"/><Relationship Id="rId3" Type="http://schemas.openxmlformats.org/officeDocument/2006/relationships/image" Target="../media/image520.png"/><Relationship Id="rId7" Type="http://schemas.openxmlformats.org/officeDocument/2006/relationships/image" Target="../media/image544.png"/><Relationship Id="rId12" Type="http://schemas.openxmlformats.org/officeDocument/2006/relationships/image" Target="../media/image537.png"/><Relationship Id="rId2" Type="http://schemas.openxmlformats.org/officeDocument/2006/relationships/image" Target="../media/image50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3.png"/><Relationship Id="rId11" Type="http://schemas.openxmlformats.org/officeDocument/2006/relationships/image" Target="../media/image548.png"/><Relationship Id="rId5" Type="http://schemas.openxmlformats.org/officeDocument/2006/relationships/image" Target="../media/image542.png"/><Relationship Id="rId15" Type="http://schemas.openxmlformats.org/officeDocument/2006/relationships/image" Target="../media/image551.png"/><Relationship Id="rId10" Type="http://schemas.openxmlformats.org/officeDocument/2006/relationships/image" Target="../media/image547.png"/><Relationship Id="rId4" Type="http://schemas.openxmlformats.org/officeDocument/2006/relationships/image" Target="../media/image86.jpg"/><Relationship Id="rId9" Type="http://schemas.openxmlformats.org/officeDocument/2006/relationships/image" Target="../media/image546.png"/><Relationship Id="rId14" Type="http://schemas.openxmlformats.org/officeDocument/2006/relationships/image" Target="../media/image550.png"/></Relationships>
</file>

<file path=ppt/slides/_rels/slide1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4.png"/><Relationship Id="rId3" Type="http://schemas.openxmlformats.org/officeDocument/2006/relationships/image" Target="../media/image108.jpg"/><Relationship Id="rId7" Type="http://schemas.openxmlformats.org/officeDocument/2006/relationships/image" Target="../media/image553.png"/><Relationship Id="rId2" Type="http://schemas.openxmlformats.org/officeDocument/2006/relationships/image" Target="../media/image44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2.png"/><Relationship Id="rId5" Type="http://schemas.openxmlformats.org/officeDocument/2006/relationships/image" Target="../media/image521.jpg"/><Relationship Id="rId4" Type="http://schemas.openxmlformats.org/officeDocument/2006/relationships/image" Target="../media/image520.png"/><Relationship Id="rId9" Type="http://schemas.openxmlformats.org/officeDocument/2006/relationships/image" Target="../media/image555.png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6.png"/><Relationship Id="rId2" Type="http://schemas.openxmlformats.org/officeDocument/2006/relationships/image" Target="../media/image4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9.png"/><Relationship Id="rId5" Type="http://schemas.openxmlformats.org/officeDocument/2006/relationships/image" Target="../media/image558.png"/><Relationship Id="rId4" Type="http://schemas.openxmlformats.org/officeDocument/2006/relationships/image" Target="../media/image557.png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1.png"/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3.png"/><Relationship Id="rId4" Type="http://schemas.openxmlformats.org/officeDocument/2006/relationships/image" Target="../media/image562.png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0.png"/><Relationship Id="rId3" Type="http://schemas.openxmlformats.org/officeDocument/2006/relationships/image" Target="../media/image565.png"/><Relationship Id="rId7" Type="http://schemas.openxmlformats.org/officeDocument/2006/relationships/image" Target="../media/image569.png"/><Relationship Id="rId2" Type="http://schemas.openxmlformats.org/officeDocument/2006/relationships/image" Target="../media/image56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8.png"/><Relationship Id="rId5" Type="http://schemas.openxmlformats.org/officeDocument/2006/relationships/image" Target="../media/image567.png"/><Relationship Id="rId4" Type="http://schemas.openxmlformats.org/officeDocument/2006/relationships/image" Target="../media/image566.png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1.png"/><Relationship Id="rId2" Type="http://schemas.openxmlformats.org/officeDocument/2006/relationships/image" Target="../media/image56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3.png"/><Relationship Id="rId4" Type="http://schemas.openxmlformats.org/officeDocument/2006/relationships/image" Target="../media/image572.png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4.png"/><Relationship Id="rId2" Type="http://schemas.openxmlformats.org/officeDocument/2006/relationships/image" Target="../media/image56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7.png"/><Relationship Id="rId5" Type="http://schemas.openxmlformats.org/officeDocument/2006/relationships/image" Target="../media/image576.png"/><Relationship Id="rId4" Type="http://schemas.openxmlformats.org/officeDocument/2006/relationships/image" Target="../media/image575.png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8.png"/><Relationship Id="rId7" Type="http://schemas.openxmlformats.org/officeDocument/2006/relationships/image" Target="../media/image582.png"/><Relationship Id="rId2" Type="http://schemas.openxmlformats.org/officeDocument/2006/relationships/image" Target="../media/image56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1.png"/><Relationship Id="rId5" Type="http://schemas.openxmlformats.org/officeDocument/2006/relationships/image" Target="../media/image580.png"/><Relationship Id="rId4" Type="http://schemas.openxmlformats.org/officeDocument/2006/relationships/image" Target="../media/image579.png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3.png"/><Relationship Id="rId2" Type="http://schemas.openxmlformats.org/officeDocument/2006/relationships/image" Target="../media/image56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6.png"/><Relationship Id="rId5" Type="http://schemas.openxmlformats.org/officeDocument/2006/relationships/image" Target="../media/image585.png"/><Relationship Id="rId4" Type="http://schemas.openxmlformats.org/officeDocument/2006/relationships/image" Target="../media/image584.png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7.png"/><Relationship Id="rId7" Type="http://schemas.openxmlformats.org/officeDocument/2006/relationships/image" Target="../media/image591.png"/><Relationship Id="rId2" Type="http://schemas.openxmlformats.org/officeDocument/2006/relationships/image" Target="../media/image56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0.png"/><Relationship Id="rId5" Type="http://schemas.openxmlformats.org/officeDocument/2006/relationships/image" Target="../media/image589.png"/><Relationship Id="rId4" Type="http://schemas.openxmlformats.org/officeDocument/2006/relationships/image" Target="../media/image588.png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6.png"/><Relationship Id="rId3" Type="http://schemas.openxmlformats.org/officeDocument/2006/relationships/image" Target="../media/image109.png"/><Relationship Id="rId7" Type="http://schemas.openxmlformats.org/officeDocument/2006/relationships/image" Target="../media/image595.png"/><Relationship Id="rId2" Type="http://schemas.openxmlformats.org/officeDocument/2006/relationships/image" Target="../media/image3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4.png"/><Relationship Id="rId5" Type="http://schemas.openxmlformats.org/officeDocument/2006/relationships/image" Target="../media/image593.png"/><Relationship Id="rId4" Type="http://schemas.openxmlformats.org/officeDocument/2006/relationships/image" Target="../media/image59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2.png"/><Relationship Id="rId3" Type="http://schemas.openxmlformats.org/officeDocument/2006/relationships/image" Target="../media/image597.png"/><Relationship Id="rId7" Type="http://schemas.openxmlformats.org/officeDocument/2006/relationships/image" Target="../media/image601.png"/><Relationship Id="rId2" Type="http://schemas.openxmlformats.org/officeDocument/2006/relationships/image" Target="../media/image56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0.png"/><Relationship Id="rId5" Type="http://schemas.openxmlformats.org/officeDocument/2006/relationships/image" Target="../media/image599.png"/><Relationship Id="rId4" Type="http://schemas.openxmlformats.org/officeDocument/2006/relationships/image" Target="../media/image598.png"/><Relationship Id="rId9" Type="http://schemas.openxmlformats.org/officeDocument/2006/relationships/image" Target="../media/image603.png"/></Relationships>
</file>

<file path=ppt/slides/_rels/slide1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9.png"/><Relationship Id="rId3" Type="http://schemas.openxmlformats.org/officeDocument/2006/relationships/image" Target="../media/image604.png"/><Relationship Id="rId7" Type="http://schemas.openxmlformats.org/officeDocument/2006/relationships/image" Target="../media/image608.png"/><Relationship Id="rId2" Type="http://schemas.openxmlformats.org/officeDocument/2006/relationships/image" Target="../media/image56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7.png"/><Relationship Id="rId5" Type="http://schemas.openxmlformats.org/officeDocument/2006/relationships/image" Target="../media/image606.png"/><Relationship Id="rId4" Type="http://schemas.openxmlformats.org/officeDocument/2006/relationships/image" Target="../media/image605.png"/><Relationship Id="rId9" Type="http://schemas.openxmlformats.org/officeDocument/2006/relationships/image" Target="../media/image610.png"/></Relationships>
</file>

<file path=ppt/slides/_rels/slide1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6.png"/><Relationship Id="rId3" Type="http://schemas.openxmlformats.org/officeDocument/2006/relationships/image" Target="../media/image611.png"/><Relationship Id="rId7" Type="http://schemas.openxmlformats.org/officeDocument/2006/relationships/image" Target="../media/image615.png"/><Relationship Id="rId12" Type="http://schemas.openxmlformats.org/officeDocument/2006/relationships/image" Target="../media/image620.png"/><Relationship Id="rId2" Type="http://schemas.openxmlformats.org/officeDocument/2006/relationships/image" Target="../media/image56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4.png"/><Relationship Id="rId11" Type="http://schemas.openxmlformats.org/officeDocument/2006/relationships/image" Target="../media/image619.png"/><Relationship Id="rId5" Type="http://schemas.openxmlformats.org/officeDocument/2006/relationships/image" Target="../media/image613.png"/><Relationship Id="rId10" Type="http://schemas.openxmlformats.org/officeDocument/2006/relationships/image" Target="../media/image618.png"/><Relationship Id="rId4" Type="http://schemas.openxmlformats.org/officeDocument/2006/relationships/image" Target="../media/image612.png"/><Relationship Id="rId9" Type="http://schemas.openxmlformats.org/officeDocument/2006/relationships/image" Target="../media/image617.png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2.png"/><Relationship Id="rId2" Type="http://schemas.openxmlformats.org/officeDocument/2006/relationships/image" Target="../media/image62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5.png"/><Relationship Id="rId5" Type="http://schemas.openxmlformats.org/officeDocument/2006/relationships/image" Target="../media/image624.png"/><Relationship Id="rId4" Type="http://schemas.openxmlformats.org/officeDocument/2006/relationships/image" Target="../media/image623.png"/></Relationships>
</file>

<file path=ppt/slides/_rels/slide1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1.png"/><Relationship Id="rId3" Type="http://schemas.openxmlformats.org/officeDocument/2006/relationships/image" Target="../media/image626.png"/><Relationship Id="rId7" Type="http://schemas.openxmlformats.org/officeDocument/2006/relationships/image" Target="../media/image630.png"/><Relationship Id="rId2" Type="http://schemas.openxmlformats.org/officeDocument/2006/relationships/image" Target="../media/image62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9.png"/><Relationship Id="rId5" Type="http://schemas.openxmlformats.org/officeDocument/2006/relationships/image" Target="../media/image628.png"/><Relationship Id="rId10" Type="http://schemas.openxmlformats.org/officeDocument/2006/relationships/image" Target="../media/image633.png"/><Relationship Id="rId4" Type="http://schemas.openxmlformats.org/officeDocument/2006/relationships/image" Target="../media/image627.png"/><Relationship Id="rId9" Type="http://schemas.openxmlformats.org/officeDocument/2006/relationships/image" Target="../media/image632.png"/></Relationships>
</file>

<file path=ppt/slides/_rels/slide1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7.png"/><Relationship Id="rId13" Type="http://schemas.openxmlformats.org/officeDocument/2006/relationships/image" Target="../media/image642.png"/><Relationship Id="rId3" Type="http://schemas.openxmlformats.org/officeDocument/2006/relationships/image" Target="../media/image109.png"/><Relationship Id="rId7" Type="http://schemas.openxmlformats.org/officeDocument/2006/relationships/image" Target="../media/image636.png"/><Relationship Id="rId12" Type="http://schemas.openxmlformats.org/officeDocument/2006/relationships/image" Target="../media/image641.png"/><Relationship Id="rId2" Type="http://schemas.openxmlformats.org/officeDocument/2006/relationships/image" Target="../media/image3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5.png"/><Relationship Id="rId11" Type="http://schemas.openxmlformats.org/officeDocument/2006/relationships/image" Target="../media/image640.png"/><Relationship Id="rId5" Type="http://schemas.openxmlformats.org/officeDocument/2006/relationships/image" Target="../media/image634.png"/><Relationship Id="rId15" Type="http://schemas.openxmlformats.org/officeDocument/2006/relationships/image" Target="../media/image644.png"/><Relationship Id="rId10" Type="http://schemas.openxmlformats.org/officeDocument/2006/relationships/image" Target="../media/image639.png"/><Relationship Id="rId4" Type="http://schemas.openxmlformats.org/officeDocument/2006/relationships/image" Target="../media/image592.jpg"/><Relationship Id="rId9" Type="http://schemas.openxmlformats.org/officeDocument/2006/relationships/image" Target="../media/image638.png"/><Relationship Id="rId14" Type="http://schemas.openxmlformats.org/officeDocument/2006/relationships/image" Target="../media/image643.png"/></Relationships>
</file>

<file path=ppt/slides/_rels/slide1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9.png"/><Relationship Id="rId3" Type="http://schemas.openxmlformats.org/officeDocument/2006/relationships/image" Target="../media/image645.png"/><Relationship Id="rId7" Type="http://schemas.openxmlformats.org/officeDocument/2006/relationships/image" Target="../media/image648.png"/><Relationship Id="rId2" Type="http://schemas.openxmlformats.org/officeDocument/2006/relationships/image" Target="../media/image62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7.png"/><Relationship Id="rId11" Type="http://schemas.openxmlformats.org/officeDocument/2006/relationships/image" Target="../media/image637.png"/><Relationship Id="rId5" Type="http://schemas.openxmlformats.org/officeDocument/2006/relationships/image" Target="../media/image636.png"/><Relationship Id="rId10" Type="http://schemas.openxmlformats.org/officeDocument/2006/relationships/image" Target="../media/image651.png"/><Relationship Id="rId4" Type="http://schemas.openxmlformats.org/officeDocument/2006/relationships/image" Target="../media/image646.png"/><Relationship Id="rId9" Type="http://schemas.openxmlformats.org/officeDocument/2006/relationships/image" Target="../media/image650.png"/></Relationships>
</file>

<file path=ppt/slides/_rels/slide1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7.png"/><Relationship Id="rId3" Type="http://schemas.openxmlformats.org/officeDocument/2006/relationships/image" Target="../media/image652.png"/><Relationship Id="rId7" Type="http://schemas.openxmlformats.org/officeDocument/2006/relationships/image" Target="../media/image656.png"/><Relationship Id="rId2" Type="http://schemas.openxmlformats.org/officeDocument/2006/relationships/image" Target="../media/image62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5.png"/><Relationship Id="rId5" Type="http://schemas.openxmlformats.org/officeDocument/2006/relationships/image" Target="../media/image654.png"/><Relationship Id="rId10" Type="http://schemas.openxmlformats.org/officeDocument/2006/relationships/image" Target="../media/image659.png"/><Relationship Id="rId4" Type="http://schemas.openxmlformats.org/officeDocument/2006/relationships/image" Target="../media/image653.png"/><Relationship Id="rId9" Type="http://schemas.openxmlformats.org/officeDocument/2006/relationships/image" Target="../media/image65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6.png"/><Relationship Id="rId3" Type="http://schemas.openxmlformats.org/officeDocument/2006/relationships/image" Target="../media/image661.png"/><Relationship Id="rId7" Type="http://schemas.openxmlformats.org/officeDocument/2006/relationships/image" Target="../media/image665.png"/><Relationship Id="rId2" Type="http://schemas.openxmlformats.org/officeDocument/2006/relationships/image" Target="../media/image6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4.png"/><Relationship Id="rId5" Type="http://schemas.openxmlformats.org/officeDocument/2006/relationships/image" Target="../media/image663.png"/><Relationship Id="rId4" Type="http://schemas.openxmlformats.org/officeDocument/2006/relationships/image" Target="../media/image662.png"/><Relationship Id="rId9" Type="http://schemas.openxmlformats.org/officeDocument/2006/relationships/image" Target="../media/image667.png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8.png"/><Relationship Id="rId2" Type="http://schemas.openxmlformats.org/officeDocument/2006/relationships/image" Target="../media/image62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0.png"/><Relationship Id="rId4" Type="http://schemas.openxmlformats.org/officeDocument/2006/relationships/image" Target="../media/image669.png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hyperlink" Target="mailto:myAppName@appspot.gserviceaccount.com" TargetMode="External"/><Relationship Id="rId2" Type="http://schemas.openxmlformats.org/officeDocument/2006/relationships/hyperlink" Target="mailto:you@in28minutes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administrators@in28minutes.com" TargetMode="External"/></Relationships>
</file>

<file path=ppt/slides/_rels/slide1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6.png"/><Relationship Id="rId3" Type="http://schemas.openxmlformats.org/officeDocument/2006/relationships/image" Target="../media/image671.png"/><Relationship Id="rId7" Type="http://schemas.openxmlformats.org/officeDocument/2006/relationships/image" Target="../media/image675.png"/><Relationship Id="rId2" Type="http://schemas.openxmlformats.org/officeDocument/2006/relationships/image" Target="../media/image17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4.png"/><Relationship Id="rId11" Type="http://schemas.openxmlformats.org/officeDocument/2006/relationships/image" Target="../media/image679.png"/><Relationship Id="rId5" Type="http://schemas.openxmlformats.org/officeDocument/2006/relationships/image" Target="../media/image673.png"/><Relationship Id="rId10" Type="http://schemas.openxmlformats.org/officeDocument/2006/relationships/image" Target="../media/image678.png"/><Relationship Id="rId4" Type="http://schemas.openxmlformats.org/officeDocument/2006/relationships/image" Target="../media/image672.png"/><Relationship Id="rId9" Type="http://schemas.openxmlformats.org/officeDocument/2006/relationships/image" Target="../media/image677.png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1.png"/><Relationship Id="rId7" Type="http://schemas.openxmlformats.org/officeDocument/2006/relationships/image" Target="../media/image675.png"/><Relationship Id="rId2" Type="http://schemas.openxmlformats.org/officeDocument/2006/relationships/image" Target="../media/image17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4.png"/><Relationship Id="rId5" Type="http://schemas.openxmlformats.org/officeDocument/2006/relationships/image" Target="../media/image673.png"/><Relationship Id="rId4" Type="http://schemas.openxmlformats.org/officeDocument/2006/relationships/image" Target="../media/image672.png"/></Relationships>
</file>

<file path=ppt/slides/_rels/slide1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3.png"/><Relationship Id="rId13" Type="http://schemas.openxmlformats.org/officeDocument/2006/relationships/image" Target="../media/image688.png"/><Relationship Id="rId3" Type="http://schemas.openxmlformats.org/officeDocument/2006/relationships/image" Target="../media/image109.png"/><Relationship Id="rId7" Type="http://schemas.openxmlformats.org/officeDocument/2006/relationships/image" Target="../media/image682.png"/><Relationship Id="rId12" Type="http://schemas.openxmlformats.org/officeDocument/2006/relationships/image" Target="../media/image687.png"/><Relationship Id="rId2" Type="http://schemas.openxmlformats.org/officeDocument/2006/relationships/image" Target="../media/image10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1.png"/><Relationship Id="rId11" Type="http://schemas.openxmlformats.org/officeDocument/2006/relationships/image" Target="../media/image686.png"/><Relationship Id="rId5" Type="http://schemas.openxmlformats.org/officeDocument/2006/relationships/image" Target="../media/image680.png"/><Relationship Id="rId10" Type="http://schemas.openxmlformats.org/officeDocument/2006/relationships/image" Target="../media/image685.png"/><Relationship Id="rId4" Type="http://schemas.openxmlformats.org/officeDocument/2006/relationships/image" Target="../media/image592.jpg"/><Relationship Id="rId9" Type="http://schemas.openxmlformats.org/officeDocument/2006/relationships/image" Target="../media/image684.png"/></Relationships>
</file>

<file path=ppt/slides/_rels/slide1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2.png"/><Relationship Id="rId3" Type="http://schemas.openxmlformats.org/officeDocument/2006/relationships/image" Target="../media/image87.png"/><Relationship Id="rId7" Type="http://schemas.openxmlformats.org/officeDocument/2006/relationships/image" Target="../media/image691.png"/><Relationship Id="rId2" Type="http://schemas.openxmlformats.org/officeDocument/2006/relationships/image" Target="../media/image10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0.png"/><Relationship Id="rId5" Type="http://schemas.openxmlformats.org/officeDocument/2006/relationships/image" Target="../media/image689.png"/><Relationship Id="rId4" Type="http://schemas.openxmlformats.org/officeDocument/2006/relationships/image" Target="../media/image592.jpg"/></Relationships>
</file>

<file path=ppt/slides/_rels/slide1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6.png"/><Relationship Id="rId3" Type="http://schemas.openxmlformats.org/officeDocument/2006/relationships/image" Target="../media/image109.png"/><Relationship Id="rId7" Type="http://schemas.openxmlformats.org/officeDocument/2006/relationships/image" Target="../media/image695.png"/><Relationship Id="rId12" Type="http://schemas.openxmlformats.org/officeDocument/2006/relationships/image" Target="../media/image700.png"/><Relationship Id="rId2" Type="http://schemas.openxmlformats.org/officeDocument/2006/relationships/image" Target="../media/image3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4.png"/><Relationship Id="rId11" Type="http://schemas.openxmlformats.org/officeDocument/2006/relationships/image" Target="../media/image699.png"/><Relationship Id="rId5" Type="http://schemas.openxmlformats.org/officeDocument/2006/relationships/image" Target="../media/image693.png"/><Relationship Id="rId10" Type="http://schemas.openxmlformats.org/officeDocument/2006/relationships/image" Target="../media/image698.png"/><Relationship Id="rId4" Type="http://schemas.openxmlformats.org/officeDocument/2006/relationships/image" Target="../media/image592.jpg"/><Relationship Id="rId9" Type="http://schemas.openxmlformats.org/officeDocument/2006/relationships/image" Target="../media/image697.png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1.png"/><Relationship Id="rId2" Type="http://schemas.openxmlformats.org/officeDocument/2006/relationships/image" Target="../media/image62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4.png"/><Relationship Id="rId5" Type="http://schemas.openxmlformats.org/officeDocument/2006/relationships/image" Target="../media/image703.png"/><Relationship Id="rId4" Type="http://schemas.openxmlformats.org/officeDocument/2006/relationships/image" Target="../media/image702.png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6.png"/><Relationship Id="rId7" Type="http://schemas.openxmlformats.org/officeDocument/2006/relationships/image" Target="../media/image710.png"/><Relationship Id="rId2" Type="http://schemas.openxmlformats.org/officeDocument/2006/relationships/image" Target="../media/image70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9.png"/><Relationship Id="rId5" Type="http://schemas.openxmlformats.org/officeDocument/2006/relationships/image" Target="../media/image708.png"/><Relationship Id="rId4" Type="http://schemas.openxmlformats.org/officeDocument/2006/relationships/image" Target="../media/image707.png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1.png"/><Relationship Id="rId7" Type="http://schemas.openxmlformats.org/officeDocument/2006/relationships/image" Target="../media/image715.png"/><Relationship Id="rId2" Type="http://schemas.openxmlformats.org/officeDocument/2006/relationships/image" Target="../media/image62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4.png"/><Relationship Id="rId5" Type="http://schemas.openxmlformats.org/officeDocument/2006/relationships/image" Target="../media/image713.png"/><Relationship Id="rId4" Type="http://schemas.openxmlformats.org/officeDocument/2006/relationships/image" Target="../media/image712.png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6.png"/><Relationship Id="rId2" Type="http://schemas.openxmlformats.org/officeDocument/2006/relationships/image" Target="../media/image56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8.png"/><Relationship Id="rId5" Type="http://schemas.openxmlformats.org/officeDocument/2006/relationships/image" Target="../media/image718.png"/><Relationship Id="rId4" Type="http://schemas.openxmlformats.org/officeDocument/2006/relationships/image" Target="../media/image717.png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7" Type="http://schemas.openxmlformats.org/officeDocument/2006/relationships/image" Target="../media/image721.png"/><Relationship Id="rId2" Type="http://schemas.openxmlformats.org/officeDocument/2006/relationships/image" Target="../media/image3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0.png"/><Relationship Id="rId5" Type="http://schemas.openxmlformats.org/officeDocument/2006/relationships/image" Target="../media/image719.png"/><Relationship Id="rId4" Type="http://schemas.openxmlformats.org/officeDocument/2006/relationships/image" Target="../media/image592.jpg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8.png"/><Relationship Id="rId3" Type="http://schemas.openxmlformats.org/officeDocument/2006/relationships/image" Target="../media/image723.png"/><Relationship Id="rId7" Type="http://schemas.openxmlformats.org/officeDocument/2006/relationships/image" Target="../media/image727.png"/><Relationship Id="rId2" Type="http://schemas.openxmlformats.org/officeDocument/2006/relationships/image" Target="../media/image7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6.png"/><Relationship Id="rId5" Type="http://schemas.openxmlformats.org/officeDocument/2006/relationships/image" Target="../media/image725.png"/><Relationship Id="rId4" Type="http://schemas.openxmlformats.org/officeDocument/2006/relationships/image" Target="../media/image724.png"/></Relationships>
</file>

<file path=ppt/slides/_rels/slide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0.png"/><Relationship Id="rId2" Type="http://schemas.openxmlformats.org/officeDocument/2006/relationships/image" Target="../media/image72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3.png"/><Relationship Id="rId5" Type="http://schemas.openxmlformats.org/officeDocument/2006/relationships/image" Target="../media/image732.png"/><Relationship Id="rId4" Type="http://schemas.openxmlformats.org/officeDocument/2006/relationships/image" Target="../media/image731.png"/></Relationships>
</file>

<file path=ppt/slides/_rels/slide1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7.png"/><Relationship Id="rId3" Type="http://schemas.openxmlformats.org/officeDocument/2006/relationships/image" Target="../media/image520.png"/><Relationship Id="rId7" Type="http://schemas.openxmlformats.org/officeDocument/2006/relationships/image" Target="../media/image736.png"/><Relationship Id="rId2" Type="http://schemas.openxmlformats.org/officeDocument/2006/relationships/image" Target="../media/image7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5.png"/><Relationship Id="rId5" Type="http://schemas.openxmlformats.org/officeDocument/2006/relationships/image" Target="../media/image1.jpg"/><Relationship Id="rId10" Type="http://schemas.openxmlformats.org/officeDocument/2006/relationships/image" Target="../media/image739.png"/><Relationship Id="rId4" Type="http://schemas.openxmlformats.org/officeDocument/2006/relationships/image" Target="../media/image66.jpg"/><Relationship Id="rId9" Type="http://schemas.openxmlformats.org/officeDocument/2006/relationships/image" Target="../media/image738.png"/></Relationships>
</file>

<file path=ppt/slides/_rels/slide1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1.png"/><Relationship Id="rId2" Type="http://schemas.openxmlformats.org/officeDocument/2006/relationships/image" Target="../media/image7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3.png"/><Relationship Id="rId4" Type="http://schemas.openxmlformats.org/officeDocument/2006/relationships/image" Target="../media/image742.png"/></Relationships>
</file>

<file path=ppt/slides/_rels/slide1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9.png"/><Relationship Id="rId3" Type="http://schemas.openxmlformats.org/officeDocument/2006/relationships/image" Target="../media/image744.png"/><Relationship Id="rId7" Type="http://schemas.openxmlformats.org/officeDocument/2006/relationships/image" Target="../media/image748.png"/><Relationship Id="rId2" Type="http://schemas.openxmlformats.org/officeDocument/2006/relationships/image" Target="../media/image7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7.png"/><Relationship Id="rId5" Type="http://schemas.openxmlformats.org/officeDocument/2006/relationships/image" Target="../media/image746.png"/><Relationship Id="rId10" Type="http://schemas.openxmlformats.org/officeDocument/2006/relationships/image" Target="../media/image751.png"/><Relationship Id="rId4" Type="http://schemas.openxmlformats.org/officeDocument/2006/relationships/image" Target="../media/image745.png"/><Relationship Id="rId9" Type="http://schemas.openxmlformats.org/officeDocument/2006/relationships/image" Target="../media/image75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3.png"/><Relationship Id="rId2" Type="http://schemas.openxmlformats.org/officeDocument/2006/relationships/image" Target="../media/image7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55.png"/><Relationship Id="rId4" Type="http://schemas.openxmlformats.org/officeDocument/2006/relationships/image" Target="../media/image754.png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6.jpg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2.png"/><Relationship Id="rId3" Type="http://schemas.openxmlformats.org/officeDocument/2006/relationships/image" Target="../media/image757.png"/><Relationship Id="rId7" Type="http://schemas.openxmlformats.org/officeDocument/2006/relationships/image" Target="../media/image761.png"/><Relationship Id="rId2" Type="http://schemas.openxmlformats.org/officeDocument/2006/relationships/image" Target="../media/image72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5" Type="http://schemas.openxmlformats.org/officeDocument/2006/relationships/image" Target="../media/image759.png"/><Relationship Id="rId4" Type="http://schemas.openxmlformats.org/officeDocument/2006/relationships/image" Target="../media/image758.png"/></Relationships>
</file>

<file path=ppt/slides/_rels/slide1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8.png"/><Relationship Id="rId3" Type="http://schemas.openxmlformats.org/officeDocument/2006/relationships/image" Target="../media/image763.png"/><Relationship Id="rId7" Type="http://schemas.openxmlformats.org/officeDocument/2006/relationships/image" Target="../media/image767.png"/><Relationship Id="rId2" Type="http://schemas.openxmlformats.org/officeDocument/2006/relationships/image" Target="../media/image72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6.png"/><Relationship Id="rId11" Type="http://schemas.openxmlformats.org/officeDocument/2006/relationships/image" Target="../media/image771.png"/><Relationship Id="rId5" Type="http://schemas.openxmlformats.org/officeDocument/2006/relationships/image" Target="../media/image765.png"/><Relationship Id="rId10" Type="http://schemas.openxmlformats.org/officeDocument/2006/relationships/image" Target="../media/image770.png"/><Relationship Id="rId4" Type="http://schemas.openxmlformats.org/officeDocument/2006/relationships/image" Target="../media/image764.png"/><Relationship Id="rId9" Type="http://schemas.openxmlformats.org/officeDocument/2006/relationships/image" Target="../media/image769.png"/></Relationships>
</file>

<file path=ppt/slides/_rels/slide1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2.png"/><Relationship Id="rId2" Type="http://schemas.openxmlformats.org/officeDocument/2006/relationships/image" Target="../media/image72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4.png"/><Relationship Id="rId4" Type="http://schemas.openxmlformats.org/officeDocument/2006/relationships/image" Target="../media/image773.png"/></Relationships>
</file>

<file path=ppt/slides/_rels/slide1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5.png"/><Relationship Id="rId7" Type="http://schemas.openxmlformats.org/officeDocument/2006/relationships/image" Target="../media/image779.png"/><Relationship Id="rId2" Type="http://schemas.openxmlformats.org/officeDocument/2006/relationships/image" Target="../media/image72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8.png"/><Relationship Id="rId5" Type="http://schemas.openxmlformats.org/officeDocument/2006/relationships/image" Target="../media/image777.png"/><Relationship Id="rId4" Type="http://schemas.openxmlformats.org/officeDocument/2006/relationships/image" Target="../media/image776.png"/></Relationships>
</file>

<file path=ppt/slides/_rels/slide1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5.png"/><Relationship Id="rId3" Type="http://schemas.openxmlformats.org/officeDocument/2006/relationships/image" Target="../media/image780.png"/><Relationship Id="rId7" Type="http://schemas.openxmlformats.org/officeDocument/2006/relationships/image" Target="../media/image784.png"/><Relationship Id="rId2" Type="http://schemas.openxmlformats.org/officeDocument/2006/relationships/image" Target="../media/image72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3.png"/><Relationship Id="rId5" Type="http://schemas.openxmlformats.org/officeDocument/2006/relationships/image" Target="../media/image782.png"/><Relationship Id="rId4" Type="http://schemas.openxmlformats.org/officeDocument/2006/relationships/image" Target="../media/image781.png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ikipedia.org/wiki/Network_address_translation" TargetMode="External"/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6.png"/><Relationship Id="rId1" Type="http://schemas.openxmlformats.org/officeDocument/2006/relationships/slideLayout" Target="../slideLayouts/slideLayout6.xml"/></Relationships>
</file>

<file path=ppt/slides/_rels/slide1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3.png"/><Relationship Id="rId3" Type="http://schemas.openxmlformats.org/officeDocument/2006/relationships/image" Target="../media/image788.png"/><Relationship Id="rId7" Type="http://schemas.openxmlformats.org/officeDocument/2006/relationships/image" Target="../media/image792.png"/><Relationship Id="rId2" Type="http://schemas.openxmlformats.org/officeDocument/2006/relationships/image" Target="../media/image78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1.png"/><Relationship Id="rId5" Type="http://schemas.openxmlformats.org/officeDocument/2006/relationships/image" Target="../media/image790.png"/><Relationship Id="rId4" Type="http://schemas.openxmlformats.org/officeDocument/2006/relationships/image" Target="../media/image78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4.png"/><Relationship Id="rId2" Type="http://schemas.openxmlformats.org/officeDocument/2006/relationships/image" Target="../media/image78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7.png"/><Relationship Id="rId5" Type="http://schemas.openxmlformats.org/officeDocument/2006/relationships/image" Target="../media/image796.png"/><Relationship Id="rId4" Type="http://schemas.openxmlformats.org/officeDocument/2006/relationships/image" Target="../media/image795.png"/></Relationships>
</file>

<file path=ppt/slides/_rels/slide1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10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0.png"/><Relationship Id="rId5" Type="http://schemas.openxmlformats.org/officeDocument/2006/relationships/image" Target="../media/image799.png"/><Relationship Id="rId4" Type="http://schemas.openxmlformats.org/officeDocument/2006/relationships/image" Target="../media/image798.jpg"/></Relationships>
</file>

<file path=ppt/slides/_rels/slide1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2.png"/><Relationship Id="rId7" Type="http://schemas.openxmlformats.org/officeDocument/2006/relationships/image" Target="../media/image806.png"/><Relationship Id="rId2" Type="http://schemas.openxmlformats.org/officeDocument/2006/relationships/image" Target="../media/image80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5.png"/><Relationship Id="rId5" Type="http://schemas.openxmlformats.org/officeDocument/2006/relationships/image" Target="../media/image804.png"/><Relationship Id="rId4" Type="http://schemas.openxmlformats.org/officeDocument/2006/relationships/image" Target="../media/image803.png"/></Relationships>
</file>

<file path=ppt/slides/_rels/slide1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7" Type="http://schemas.openxmlformats.org/officeDocument/2006/relationships/image" Target="../media/image810.png"/><Relationship Id="rId2" Type="http://schemas.openxmlformats.org/officeDocument/2006/relationships/image" Target="../media/image10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9.png"/><Relationship Id="rId5" Type="http://schemas.openxmlformats.org/officeDocument/2006/relationships/image" Target="../media/image808.png"/><Relationship Id="rId4" Type="http://schemas.openxmlformats.org/officeDocument/2006/relationships/image" Target="../media/image807.png"/></Relationships>
</file>

<file path=ppt/slides/_rels/slide1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1.png"/><Relationship Id="rId2" Type="http://schemas.openxmlformats.org/officeDocument/2006/relationships/image" Target="../media/image80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2.png"/></Relationships>
</file>

<file path=ppt/slides/_rels/slide1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4.png"/><Relationship Id="rId2" Type="http://schemas.openxmlformats.org/officeDocument/2006/relationships/image" Target="../media/image8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7.png"/><Relationship Id="rId5" Type="http://schemas.openxmlformats.org/officeDocument/2006/relationships/image" Target="../media/image816.png"/><Relationship Id="rId4" Type="http://schemas.openxmlformats.org/officeDocument/2006/relationships/image" Target="../media/image815.png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3.png"/><Relationship Id="rId13" Type="http://schemas.openxmlformats.org/officeDocument/2006/relationships/image" Target="../media/image828.png"/><Relationship Id="rId3" Type="http://schemas.openxmlformats.org/officeDocument/2006/relationships/hyperlink" Target="https://cloud.google.com/" TargetMode="External"/><Relationship Id="rId7" Type="http://schemas.openxmlformats.org/officeDocument/2006/relationships/image" Target="../media/image822.png"/><Relationship Id="rId12" Type="http://schemas.openxmlformats.org/officeDocument/2006/relationships/image" Target="../media/image827.png"/><Relationship Id="rId2" Type="http://schemas.openxmlformats.org/officeDocument/2006/relationships/image" Target="../media/image81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1.png"/><Relationship Id="rId11" Type="http://schemas.openxmlformats.org/officeDocument/2006/relationships/image" Target="../media/image826.png"/><Relationship Id="rId5" Type="http://schemas.openxmlformats.org/officeDocument/2006/relationships/image" Target="../media/image820.png"/><Relationship Id="rId10" Type="http://schemas.openxmlformats.org/officeDocument/2006/relationships/image" Target="../media/image825.png"/><Relationship Id="rId4" Type="http://schemas.openxmlformats.org/officeDocument/2006/relationships/image" Target="../media/image819.png"/><Relationship Id="rId9" Type="http://schemas.openxmlformats.org/officeDocument/2006/relationships/image" Target="../media/image824.png"/><Relationship Id="rId14" Type="http://schemas.openxmlformats.org/officeDocument/2006/relationships/image" Target="../media/image829.png"/></Relationships>
</file>

<file path=ppt/slides/_rels/slide1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5.png"/><Relationship Id="rId3" Type="http://schemas.openxmlformats.org/officeDocument/2006/relationships/image" Target="../media/image830.png"/><Relationship Id="rId7" Type="http://schemas.openxmlformats.org/officeDocument/2006/relationships/image" Target="../media/image834.png"/><Relationship Id="rId2" Type="http://schemas.openxmlformats.org/officeDocument/2006/relationships/image" Target="../media/image80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3.png"/><Relationship Id="rId5" Type="http://schemas.openxmlformats.org/officeDocument/2006/relationships/image" Target="../media/image832.png"/><Relationship Id="rId4" Type="http://schemas.openxmlformats.org/officeDocument/2006/relationships/image" Target="../media/image831.png"/></Relationships>
</file>

<file path=ppt/slides/_rels/slide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7.png"/><Relationship Id="rId2" Type="http://schemas.openxmlformats.org/officeDocument/2006/relationships/image" Target="../media/image8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0.png"/><Relationship Id="rId2" Type="http://schemas.openxmlformats.org/officeDocument/2006/relationships/image" Target="../media/image8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3.png"/><Relationship Id="rId5" Type="http://schemas.openxmlformats.org/officeDocument/2006/relationships/image" Target="../media/image842.png"/><Relationship Id="rId4" Type="http://schemas.openxmlformats.org/officeDocument/2006/relationships/image" Target="../media/image841.png"/></Relationships>
</file>

<file path=ppt/slides/_rels/slide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5.png"/><Relationship Id="rId2" Type="http://schemas.openxmlformats.org/officeDocument/2006/relationships/image" Target="../media/image84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7.png"/><Relationship Id="rId4" Type="http://schemas.openxmlformats.org/officeDocument/2006/relationships/image" Target="../media/image846.png"/></Relationships>
</file>

<file path=ppt/slides/_rels/slide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9.png"/><Relationship Id="rId7" Type="http://schemas.openxmlformats.org/officeDocument/2006/relationships/image" Target="../media/image853.png"/><Relationship Id="rId2" Type="http://schemas.openxmlformats.org/officeDocument/2006/relationships/image" Target="../media/image84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2.png"/><Relationship Id="rId5" Type="http://schemas.openxmlformats.org/officeDocument/2006/relationships/image" Target="../media/image851.png"/><Relationship Id="rId4" Type="http://schemas.openxmlformats.org/officeDocument/2006/relationships/image" Target="../media/image850.png"/></Relationships>
</file>

<file path=ppt/slides/_rels/slide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5.png"/><Relationship Id="rId7" Type="http://schemas.openxmlformats.org/officeDocument/2006/relationships/image" Target="../media/image859.png"/><Relationship Id="rId2" Type="http://schemas.openxmlformats.org/officeDocument/2006/relationships/image" Target="../media/image85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8.png"/><Relationship Id="rId5" Type="http://schemas.openxmlformats.org/officeDocument/2006/relationships/image" Target="../media/image857.png"/><Relationship Id="rId4" Type="http://schemas.openxmlformats.org/officeDocument/2006/relationships/image" Target="../media/image856.png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6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" TargetMode="External"/><Relationship Id="rId7" Type="http://schemas.openxmlformats.org/officeDocument/2006/relationships/image" Target="../media/image864.png"/><Relationship Id="rId2" Type="http://schemas.openxmlformats.org/officeDocument/2006/relationships/image" Target="../media/image8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3.png"/><Relationship Id="rId5" Type="http://schemas.openxmlformats.org/officeDocument/2006/relationships/image" Target="../media/image862.png"/><Relationship Id="rId4" Type="http://schemas.openxmlformats.org/officeDocument/2006/relationships/image" Target="../media/image861.png"/></Relationships>
</file>

<file path=ppt/slides/_rels/slide20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1.png"/><Relationship Id="rId3" Type="http://schemas.openxmlformats.org/officeDocument/2006/relationships/image" Target="../media/image866.png"/><Relationship Id="rId7" Type="http://schemas.openxmlformats.org/officeDocument/2006/relationships/image" Target="../media/image870.png"/><Relationship Id="rId2" Type="http://schemas.openxmlformats.org/officeDocument/2006/relationships/image" Target="../media/image8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9.png"/><Relationship Id="rId5" Type="http://schemas.openxmlformats.org/officeDocument/2006/relationships/image" Target="../media/image868.png"/><Relationship Id="rId4" Type="http://schemas.openxmlformats.org/officeDocument/2006/relationships/image" Target="../media/image867.png"/></Relationships>
</file>

<file path=ppt/slides/_rels/slide2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3.png"/><Relationship Id="rId2" Type="http://schemas.openxmlformats.org/officeDocument/2006/relationships/image" Target="../media/image8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6.png"/><Relationship Id="rId5" Type="http://schemas.openxmlformats.org/officeDocument/2006/relationships/image" Target="../media/image875.png"/><Relationship Id="rId4" Type="http://schemas.openxmlformats.org/officeDocument/2006/relationships/image" Target="../media/image874.png"/></Relationships>
</file>

<file path=ppt/slides/_rels/slide2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8.png"/><Relationship Id="rId2" Type="http://schemas.openxmlformats.org/officeDocument/2006/relationships/image" Target="../media/image87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80.png"/><Relationship Id="rId4" Type="http://schemas.openxmlformats.org/officeDocument/2006/relationships/image" Target="../media/image87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7.png"/><Relationship Id="rId3" Type="http://schemas.openxmlformats.org/officeDocument/2006/relationships/image" Target="../media/image882.png"/><Relationship Id="rId7" Type="http://schemas.openxmlformats.org/officeDocument/2006/relationships/image" Target="../media/image886.png"/><Relationship Id="rId2" Type="http://schemas.openxmlformats.org/officeDocument/2006/relationships/image" Target="../media/image8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5.png"/><Relationship Id="rId5" Type="http://schemas.openxmlformats.org/officeDocument/2006/relationships/image" Target="../media/image884.png"/><Relationship Id="rId4" Type="http://schemas.openxmlformats.org/officeDocument/2006/relationships/image" Target="../media/image883.png"/><Relationship Id="rId9" Type="http://schemas.openxmlformats.org/officeDocument/2006/relationships/image" Target="../media/image888.png"/></Relationships>
</file>

<file path=ppt/slides/_rels/slide2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9.png"/><Relationship Id="rId2" Type="http://schemas.openxmlformats.org/officeDocument/2006/relationships/image" Target="../media/image62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2.png"/><Relationship Id="rId5" Type="http://schemas.openxmlformats.org/officeDocument/2006/relationships/image" Target="../media/image891.png"/><Relationship Id="rId4" Type="http://schemas.openxmlformats.org/officeDocument/2006/relationships/image" Target="../media/image890.png"/></Relationships>
</file>

<file path=ppt/slides/_rels/slide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3.png"/><Relationship Id="rId2" Type="http://schemas.openxmlformats.org/officeDocument/2006/relationships/image" Target="../media/image62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95.png"/><Relationship Id="rId4" Type="http://schemas.openxmlformats.org/officeDocument/2006/relationships/image" Target="../media/image894.png"/></Relationships>
</file>

<file path=ppt/slides/_rels/slide2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6.png"/><Relationship Id="rId7" Type="http://schemas.openxmlformats.org/officeDocument/2006/relationships/image" Target="../media/image900.png"/><Relationship Id="rId2" Type="http://schemas.openxmlformats.org/officeDocument/2006/relationships/image" Target="../media/image62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9.png"/><Relationship Id="rId5" Type="http://schemas.openxmlformats.org/officeDocument/2006/relationships/image" Target="../media/image898.png"/><Relationship Id="rId4" Type="http://schemas.openxmlformats.org/officeDocument/2006/relationships/image" Target="../media/image897.png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1.png"/><Relationship Id="rId2" Type="http://schemas.openxmlformats.org/officeDocument/2006/relationships/image" Target="../media/image62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4.png"/><Relationship Id="rId5" Type="http://schemas.openxmlformats.org/officeDocument/2006/relationships/image" Target="../media/image903.png"/><Relationship Id="rId4" Type="http://schemas.openxmlformats.org/officeDocument/2006/relationships/image" Target="../media/image902.png"/></Relationships>
</file>

<file path=ppt/slides/_rels/slide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6.png"/><Relationship Id="rId7" Type="http://schemas.openxmlformats.org/officeDocument/2006/relationships/image" Target="../media/image910.png"/><Relationship Id="rId2" Type="http://schemas.openxmlformats.org/officeDocument/2006/relationships/image" Target="../media/image9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9.png"/><Relationship Id="rId5" Type="http://schemas.openxmlformats.org/officeDocument/2006/relationships/image" Target="../media/image908.png"/><Relationship Id="rId4" Type="http://schemas.openxmlformats.org/officeDocument/2006/relationships/image" Target="../media/image907.png"/></Relationships>
</file>

<file path=ppt/slides/_rels/slide2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2.png"/><Relationship Id="rId2" Type="http://schemas.openxmlformats.org/officeDocument/2006/relationships/image" Target="../media/image9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5.png"/><Relationship Id="rId5" Type="http://schemas.openxmlformats.org/officeDocument/2006/relationships/image" Target="../media/image914.png"/><Relationship Id="rId4" Type="http://schemas.openxmlformats.org/officeDocument/2006/relationships/image" Target="../media/image913.png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7.png"/><Relationship Id="rId2" Type="http://schemas.openxmlformats.org/officeDocument/2006/relationships/image" Target="../media/image9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8.png"/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0.png"/><Relationship Id="rId2" Type="http://schemas.openxmlformats.org/officeDocument/2006/relationships/image" Target="../media/image9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1.png"/></Relationships>
</file>

<file path=ppt/slides/_rels/slide2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3.png"/><Relationship Id="rId7" Type="http://schemas.openxmlformats.org/officeDocument/2006/relationships/image" Target="../media/image927.png"/><Relationship Id="rId2" Type="http://schemas.openxmlformats.org/officeDocument/2006/relationships/image" Target="../media/image9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6.png"/><Relationship Id="rId5" Type="http://schemas.openxmlformats.org/officeDocument/2006/relationships/image" Target="../media/image925.png"/><Relationship Id="rId4" Type="http://schemas.openxmlformats.org/officeDocument/2006/relationships/image" Target="../media/image924.png"/></Relationships>
</file>

<file path=ppt/slides/_rels/slide2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9.png"/><Relationship Id="rId2" Type="http://schemas.openxmlformats.org/officeDocument/2006/relationships/image" Target="../media/image9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31.png"/><Relationship Id="rId4" Type="http://schemas.openxmlformats.org/officeDocument/2006/relationships/image" Target="../media/image930.png"/></Relationships>
</file>

<file path=ppt/slides/_rels/slide2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3.png"/><Relationship Id="rId7" Type="http://schemas.openxmlformats.org/officeDocument/2006/relationships/image" Target="../media/image937.png"/><Relationship Id="rId2" Type="http://schemas.openxmlformats.org/officeDocument/2006/relationships/image" Target="../media/image9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6.png"/><Relationship Id="rId5" Type="http://schemas.openxmlformats.org/officeDocument/2006/relationships/image" Target="../media/image935.png"/><Relationship Id="rId4" Type="http://schemas.openxmlformats.org/officeDocument/2006/relationships/image" Target="../media/image934.png"/></Relationships>
</file>

<file path=ppt/slides/_rels/slide2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9.png"/><Relationship Id="rId2" Type="http://schemas.openxmlformats.org/officeDocument/2006/relationships/image" Target="../media/image9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0.png"/></Relationships>
</file>

<file path=ppt/slides/_rels/slide2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2.png"/><Relationship Id="rId2" Type="http://schemas.openxmlformats.org/officeDocument/2006/relationships/image" Target="../media/image9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3.png"/></Relationships>
</file>

<file path=ppt/slides/_rels/slide2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0.png"/><Relationship Id="rId3" Type="http://schemas.openxmlformats.org/officeDocument/2006/relationships/image" Target="../media/image945.png"/><Relationship Id="rId7" Type="http://schemas.openxmlformats.org/officeDocument/2006/relationships/image" Target="../media/image949.png"/><Relationship Id="rId2" Type="http://schemas.openxmlformats.org/officeDocument/2006/relationships/image" Target="../media/image9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8.png"/><Relationship Id="rId5" Type="http://schemas.openxmlformats.org/officeDocument/2006/relationships/image" Target="../media/image947.png"/><Relationship Id="rId4" Type="http://schemas.openxmlformats.org/officeDocument/2006/relationships/image" Target="../media/image946.png"/></Relationships>
</file>

<file path=ppt/slides/_rels/slide2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6.png"/><Relationship Id="rId3" Type="http://schemas.openxmlformats.org/officeDocument/2006/relationships/image" Target="../media/image951.png"/><Relationship Id="rId7" Type="http://schemas.openxmlformats.org/officeDocument/2006/relationships/image" Target="../media/image95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4.png"/><Relationship Id="rId11" Type="http://schemas.openxmlformats.org/officeDocument/2006/relationships/image" Target="../media/image959.png"/><Relationship Id="rId5" Type="http://schemas.openxmlformats.org/officeDocument/2006/relationships/image" Target="../media/image953.png"/><Relationship Id="rId10" Type="http://schemas.openxmlformats.org/officeDocument/2006/relationships/image" Target="../media/image958.png"/><Relationship Id="rId4" Type="http://schemas.openxmlformats.org/officeDocument/2006/relationships/image" Target="../media/image952.png"/><Relationship Id="rId9" Type="http://schemas.openxmlformats.org/officeDocument/2006/relationships/image" Target="../media/image957.png"/></Relationships>
</file>

<file path=ppt/slides/_rels/slide2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4.png"/><Relationship Id="rId3" Type="http://schemas.openxmlformats.org/officeDocument/2006/relationships/image" Target="../media/image960.png"/><Relationship Id="rId7" Type="http://schemas.openxmlformats.org/officeDocument/2006/relationships/image" Target="../media/image96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3.png"/><Relationship Id="rId5" Type="http://schemas.openxmlformats.org/officeDocument/2006/relationships/image" Target="../media/image962.png"/><Relationship Id="rId4" Type="http://schemas.openxmlformats.org/officeDocument/2006/relationships/image" Target="../media/image96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jpg"/><Relationship Id="rId7" Type="http://schemas.openxmlformats.org/officeDocument/2006/relationships/image" Target="../media/image6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jpg"/><Relationship Id="rId9" Type="http://schemas.openxmlformats.org/officeDocument/2006/relationships/image" Target="../media/image71.png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6.png"/><Relationship Id="rId2" Type="http://schemas.openxmlformats.org/officeDocument/2006/relationships/image" Target="../media/image9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9.png"/><Relationship Id="rId5" Type="http://schemas.openxmlformats.org/officeDocument/2006/relationships/image" Target="../media/image968.png"/><Relationship Id="rId4" Type="http://schemas.openxmlformats.org/officeDocument/2006/relationships/image" Target="../media/image967.png"/></Relationships>
</file>

<file path=ppt/slides/_rels/slide2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1.png"/><Relationship Id="rId2" Type="http://schemas.openxmlformats.org/officeDocument/2006/relationships/image" Target="../media/image97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73.png"/><Relationship Id="rId4" Type="http://schemas.openxmlformats.org/officeDocument/2006/relationships/image" Target="../media/image972.png"/></Relationships>
</file>

<file path=ppt/slides/_rels/slide2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4.png"/><Relationship Id="rId7" Type="http://schemas.openxmlformats.org/officeDocument/2006/relationships/image" Target="../media/image978.png"/><Relationship Id="rId2" Type="http://schemas.openxmlformats.org/officeDocument/2006/relationships/image" Target="../media/image97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7.png"/><Relationship Id="rId5" Type="http://schemas.openxmlformats.org/officeDocument/2006/relationships/image" Target="../media/image976.png"/><Relationship Id="rId4" Type="http://schemas.openxmlformats.org/officeDocument/2006/relationships/image" Target="../media/image975.png"/></Relationships>
</file>

<file path=ppt/slides/_rels/slide2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9.png"/><Relationship Id="rId7" Type="http://schemas.openxmlformats.org/officeDocument/2006/relationships/image" Target="../media/image983.png"/><Relationship Id="rId2" Type="http://schemas.openxmlformats.org/officeDocument/2006/relationships/image" Target="../media/image97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2.png"/><Relationship Id="rId5" Type="http://schemas.openxmlformats.org/officeDocument/2006/relationships/image" Target="../media/image981.png"/><Relationship Id="rId4" Type="http://schemas.openxmlformats.org/officeDocument/2006/relationships/image" Target="../media/image980.png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5.png"/><Relationship Id="rId7" Type="http://schemas.openxmlformats.org/officeDocument/2006/relationships/image" Target="../media/image989.png"/><Relationship Id="rId2" Type="http://schemas.openxmlformats.org/officeDocument/2006/relationships/image" Target="../media/image9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8.png"/><Relationship Id="rId5" Type="http://schemas.openxmlformats.org/officeDocument/2006/relationships/image" Target="../media/image987.png"/><Relationship Id="rId4" Type="http://schemas.openxmlformats.org/officeDocument/2006/relationships/image" Target="../media/image986.png"/></Relationships>
</file>

<file path=ppt/slides/_rels/slide2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6.png"/><Relationship Id="rId3" Type="http://schemas.openxmlformats.org/officeDocument/2006/relationships/image" Target="../media/image991.png"/><Relationship Id="rId7" Type="http://schemas.openxmlformats.org/officeDocument/2006/relationships/image" Target="../media/image995.png"/><Relationship Id="rId2" Type="http://schemas.openxmlformats.org/officeDocument/2006/relationships/image" Target="../media/image9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4.png"/><Relationship Id="rId5" Type="http://schemas.openxmlformats.org/officeDocument/2006/relationships/image" Target="../media/image993.png"/><Relationship Id="rId4" Type="http://schemas.openxmlformats.org/officeDocument/2006/relationships/image" Target="../media/image992.png"/><Relationship Id="rId9" Type="http://schemas.openxmlformats.org/officeDocument/2006/relationships/image" Target="../media/image997.png"/></Relationships>
</file>

<file path=ppt/slides/_rels/slide2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9.png"/><Relationship Id="rId7" Type="http://schemas.openxmlformats.org/officeDocument/2006/relationships/image" Target="../media/image1003.png"/><Relationship Id="rId2" Type="http://schemas.openxmlformats.org/officeDocument/2006/relationships/image" Target="../media/image99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2.png"/><Relationship Id="rId5" Type="http://schemas.openxmlformats.org/officeDocument/2006/relationships/image" Target="../media/image1001.png"/><Relationship Id="rId4" Type="http://schemas.openxmlformats.org/officeDocument/2006/relationships/image" Target="../media/image100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4.png"/><Relationship Id="rId7" Type="http://schemas.openxmlformats.org/officeDocument/2006/relationships/image" Target="../media/image1008.png"/><Relationship Id="rId2" Type="http://schemas.openxmlformats.org/officeDocument/2006/relationships/image" Target="../media/image99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7.png"/><Relationship Id="rId5" Type="http://schemas.openxmlformats.org/officeDocument/2006/relationships/image" Target="../media/image1006.png"/><Relationship Id="rId4" Type="http://schemas.openxmlformats.org/officeDocument/2006/relationships/image" Target="../media/image1005.png"/></Relationships>
</file>

<file path=ppt/slides/_rels/slide2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5.png"/><Relationship Id="rId3" Type="http://schemas.openxmlformats.org/officeDocument/2006/relationships/image" Target="../media/image1010.png"/><Relationship Id="rId7" Type="http://schemas.openxmlformats.org/officeDocument/2006/relationships/image" Target="../media/image1014.png"/><Relationship Id="rId12" Type="http://schemas.openxmlformats.org/officeDocument/2006/relationships/image" Target="../media/image1019.png"/><Relationship Id="rId2" Type="http://schemas.openxmlformats.org/officeDocument/2006/relationships/image" Target="../media/image100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3.png"/><Relationship Id="rId11" Type="http://schemas.openxmlformats.org/officeDocument/2006/relationships/image" Target="../media/image1018.png"/><Relationship Id="rId5" Type="http://schemas.openxmlformats.org/officeDocument/2006/relationships/image" Target="../media/image1012.png"/><Relationship Id="rId10" Type="http://schemas.openxmlformats.org/officeDocument/2006/relationships/image" Target="../media/image1017.png"/><Relationship Id="rId4" Type="http://schemas.openxmlformats.org/officeDocument/2006/relationships/image" Target="../media/image1011.png"/><Relationship Id="rId9" Type="http://schemas.openxmlformats.org/officeDocument/2006/relationships/image" Target="../media/image1016.png"/></Relationships>
</file>

<file path=ppt/slides/_rels/slide2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6.png"/><Relationship Id="rId3" Type="http://schemas.openxmlformats.org/officeDocument/2006/relationships/image" Target="../media/image1021.png"/><Relationship Id="rId7" Type="http://schemas.openxmlformats.org/officeDocument/2006/relationships/image" Target="../media/image1025.png"/><Relationship Id="rId2" Type="http://schemas.openxmlformats.org/officeDocument/2006/relationships/image" Target="../media/image102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4.png"/><Relationship Id="rId5" Type="http://schemas.openxmlformats.org/officeDocument/2006/relationships/image" Target="../media/image1023.png"/><Relationship Id="rId4" Type="http://schemas.openxmlformats.org/officeDocument/2006/relationships/image" Target="../media/image1022.png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3.png"/><Relationship Id="rId3" Type="http://schemas.openxmlformats.org/officeDocument/2006/relationships/image" Target="../media/image1028.png"/><Relationship Id="rId7" Type="http://schemas.openxmlformats.org/officeDocument/2006/relationships/image" Target="../media/image1032.png"/><Relationship Id="rId2" Type="http://schemas.openxmlformats.org/officeDocument/2006/relationships/image" Target="../media/image10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1.png"/><Relationship Id="rId5" Type="http://schemas.openxmlformats.org/officeDocument/2006/relationships/image" Target="../media/image1030.png"/><Relationship Id="rId4" Type="http://schemas.openxmlformats.org/officeDocument/2006/relationships/image" Target="../media/image1029.png"/><Relationship Id="rId9" Type="http://schemas.openxmlformats.org/officeDocument/2006/relationships/image" Target="../media/image10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jp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9.png"/><Relationship Id="rId7" Type="http://schemas.openxmlformats.org/officeDocument/2006/relationships/image" Target="../media/image112.png"/><Relationship Id="rId2" Type="http://schemas.openxmlformats.org/officeDocument/2006/relationships/image" Target="../media/image10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88.jpg"/><Relationship Id="rId10" Type="http://schemas.openxmlformats.org/officeDocument/2006/relationships/image" Target="../media/image115.png"/><Relationship Id="rId4" Type="http://schemas.openxmlformats.org/officeDocument/2006/relationships/image" Target="../media/image110.jpg"/><Relationship Id="rId9" Type="http://schemas.openxmlformats.org/officeDocument/2006/relationships/image" Target="../media/image114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3" Type="http://schemas.openxmlformats.org/officeDocument/2006/relationships/image" Target="../media/image109.png"/><Relationship Id="rId7" Type="http://schemas.openxmlformats.org/officeDocument/2006/relationships/image" Target="../media/image117.png"/><Relationship Id="rId2" Type="http://schemas.openxmlformats.org/officeDocument/2006/relationships/image" Target="../media/image10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88.jpg"/><Relationship Id="rId4" Type="http://schemas.openxmlformats.org/officeDocument/2006/relationships/image" Target="../media/image86.jpg"/><Relationship Id="rId9" Type="http://schemas.openxmlformats.org/officeDocument/2006/relationships/image" Target="../media/image11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" TargetMode="External"/><Relationship Id="rId7" Type="http://schemas.openxmlformats.org/officeDocument/2006/relationships/image" Target="../media/image124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3.png"/><Relationship Id="rId5" Type="http://schemas.openxmlformats.org/officeDocument/2006/relationships/image" Target="../media/image122.png"/><Relationship Id="rId4" Type="http://schemas.openxmlformats.org/officeDocument/2006/relationships/image" Target="../media/image12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7" Type="http://schemas.openxmlformats.org/officeDocument/2006/relationships/image" Target="../media/image12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8.png"/><Relationship Id="rId5" Type="http://schemas.openxmlformats.org/officeDocument/2006/relationships/image" Target="../media/image127.png"/><Relationship Id="rId4" Type="http://schemas.openxmlformats.org/officeDocument/2006/relationships/image" Target="../media/image12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2.png"/><Relationship Id="rId4" Type="http://schemas.openxmlformats.org/officeDocument/2006/relationships/image" Target="../media/image131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3" Type="http://schemas.openxmlformats.org/officeDocument/2006/relationships/image" Target="../media/image133.png"/><Relationship Id="rId7" Type="http://schemas.openxmlformats.org/officeDocument/2006/relationships/image" Target="../media/image13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6.png"/><Relationship Id="rId5" Type="http://schemas.openxmlformats.org/officeDocument/2006/relationships/image" Target="../media/image135.png"/><Relationship Id="rId4" Type="http://schemas.openxmlformats.org/officeDocument/2006/relationships/image" Target="../media/image134.png"/><Relationship Id="rId9" Type="http://schemas.openxmlformats.org/officeDocument/2006/relationships/image" Target="../media/image13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4.png"/><Relationship Id="rId5" Type="http://schemas.openxmlformats.org/officeDocument/2006/relationships/image" Target="../media/image143.png"/><Relationship Id="rId4" Type="http://schemas.openxmlformats.org/officeDocument/2006/relationships/image" Target="../media/image14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7.png"/><Relationship Id="rId4" Type="http://schemas.openxmlformats.org/officeDocument/2006/relationships/image" Target="../media/image146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3" Type="http://schemas.openxmlformats.org/officeDocument/2006/relationships/image" Target="../media/image149.png"/><Relationship Id="rId7" Type="http://schemas.openxmlformats.org/officeDocument/2006/relationships/image" Target="../media/image153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2.png"/><Relationship Id="rId5" Type="http://schemas.openxmlformats.org/officeDocument/2006/relationships/image" Target="../media/image151.png"/><Relationship Id="rId4" Type="http://schemas.openxmlformats.org/officeDocument/2006/relationships/image" Target="../media/image150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55.png"/><Relationship Id="rId7" Type="http://schemas.openxmlformats.org/officeDocument/2006/relationships/image" Target="../media/image15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8.png"/><Relationship Id="rId5" Type="http://schemas.openxmlformats.org/officeDocument/2006/relationships/image" Target="../media/image157.png"/><Relationship Id="rId4" Type="http://schemas.openxmlformats.org/officeDocument/2006/relationships/image" Target="../media/image15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7" Type="http://schemas.openxmlformats.org/officeDocument/2006/relationships/image" Target="../media/image16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4.png"/><Relationship Id="rId5" Type="http://schemas.openxmlformats.org/officeDocument/2006/relationships/image" Target="../media/image163.png"/><Relationship Id="rId4" Type="http://schemas.openxmlformats.org/officeDocument/2006/relationships/image" Target="../media/image162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png"/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169.png"/><Relationship Id="rId4" Type="http://schemas.openxmlformats.org/officeDocument/2006/relationships/image" Target="../media/image16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5.png"/><Relationship Id="rId5" Type="http://schemas.openxmlformats.org/officeDocument/2006/relationships/image" Target="../media/image174.png"/><Relationship Id="rId4" Type="http://schemas.openxmlformats.org/officeDocument/2006/relationships/image" Target="../media/image173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png"/><Relationship Id="rId2" Type="http://schemas.openxmlformats.org/officeDocument/2006/relationships/image" Target="../media/image17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5" Type="http://schemas.openxmlformats.org/officeDocument/2006/relationships/image" Target="../media/image179.png"/><Relationship Id="rId4" Type="http://schemas.openxmlformats.org/officeDocument/2006/relationships/image" Target="../media/image17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png"/><Relationship Id="rId7" Type="http://schemas.openxmlformats.org/officeDocument/2006/relationships/hyperlink" Target="https://cloud.google.com/sdk/docs/install" TargetMode="External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5.png"/><Relationship Id="rId5" Type="http://schemas.openxmlformats.org/officeDocument/2006/relationships/image" Target="../media/image184.png"/><Relationship Id="rId4" Type="http://schemas.openxmlformats.org/officeDocument/2006/relationships/image" Target="../media/image183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png"/><Relationship Id="rId3" Type="http://schemas.openxmlformats.org/officeDocument/2006/relationships/image" Target="../media/image186.png"/><Relationship Id="rId7" Type="http://schemas.openxmlformats.org/officeDocument/2006/relationships/image" Target="../media/image190.png"/><Relationship Id="rId2" Type="http://schemas.openxmlformats.org/officeDocument/2006/relationships/image" Target="../media/image17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9.png"/><Relationship Id="rId5" Type="http://schemas.openxmlformats.org/officeDocument/2006/relationships/image" Target="../media/image188.png"/><Relationship Id="rId4" Type="http://schemas.openxmlformats.org/officeDocument/2006/relationships/image" Target="../media/image18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3.png"/><Relationship Id="rId2" Type="http://schemas.openxmlformats.org/officeDocument/2006/relationships/image" Target="../media/image192.png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testing@gmail.com" TargetMode="External"/><Relationship Id="rId4" Type="http://schemas.openxmlformats.org/officeDocument/2006/relationships/image" Target="../media/image19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png"/><Relationship Id="rId7" Type="http://schemas.openxmlformats.org/officeDocument/2006/relationships/image" Target="../media/image199.png"/><Relationship Id="rId2" Type="http://schemas.openxmlformats.org/officeDocument/2006/relationships/image" Target="../media/image17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8.png"/><Relationship Id="rId5" Type="http://schemas.openxmlformats.org/officeDocument/2006/relationships/image" Target="../media/image197.png"/><Relationship Id="rId4" Type="http://schemas.openxmlformats.org/officeDocument/2006/relationships/image" Target="../media/image196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4.png"/><Relationship Id="rId5" Type="http://schemas.openxmlformats.org/officeDocument/2006/relationships/image" Target="../media/image203.png"/><Relationship Id="rId4" Type="http://schemas.openxmlformats.org/officeDocument/2006/relationships/image" Target="../media/image202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png"/><Relationship Id="rId13" Type="http://schemas.openxmlformats.org/officeDocument/2006/relationships/image" Target="../media/image216.png"/><Relationship Id="rId3" Type="http://schemas.openxmlformats.org/officeDocument/2006/relationships/image" Target="../media/image206.png"/><Relationship Id="rId7" Type="http://schemas.openxmlformats.org/officeDocument/2006/relationships/image" Target="../media/image210.png"/><Relationship Id="rId12" Type="http://schemas.openxmlformats.org/officeDocument/2006/relationships/image" Target="../media/image215.png"/><Relationship Id="rId2" Type="http://schemas.openxmlformats.org/officeDocument/2006/relationships/image" Target="../media/image205.png"/><Relationship Id="rId16" Type="http://schemas.openxmlformats.org/officeDocument/2006/relationships/image" Target="../media/image1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9.png"/><Relationship Id="rId11" Type="http://schemas.openxmlformats.org/officeDocument/2006/relationships/image" Target="../media/image214.png"/><Relationship Id="rId5" Type="http://schemas.openxmlformats.org/officeDocument/2006/relationships/image" Target="../media/image208.png"/><Relationship Id="rId15" Type="http://schemas.openxmlformats.org/officeDocument/2006/relationships/image" Target="../media/image218.png"/><Relationship Id="rId10" Type="http://schemas.openxmlformats.org/officeDocument/2006/relationships/image" Target="../media/image213.png"/><Relationship Id="rId4" Type="http://schemas.openxmlformats.org/officeDocument/2006/relationships/image" Target="../media/image207.png"/><Relationship Id="rId9" Type="http://schemas.openxmlformats.org/officeDocument/2006/relationships/image" Target="../media/image212.png"/><Relationship Id="rId14" Type="http://schemas.openxmlformats.org/officeDocument/2006/relationships/image" Target="../media/image217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9.png"/><Relationship Id="rId2" Type="http://schemas.openxmlformats.org/officeDocument/2006/relationships/image" Target="../media/image17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1.png"/><Relationship Id="rId4" Type="http://schemas.openxmlformats.org/officeDocument/2006/relationships/image" Target="../media/image220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7.png"/><Relationship Id="rId3" Type="http://schemas.openxmlformats.org/officeDocument/2006/relationships/image" Target="../media/image222.png"/><Relationship Id="rId7" Type="http://schemas.openxmlformats.org/officeDocument/2006/relationships/image" Target="../media/image226.png"/><Relationship Id="rId2" Type="http://schemas.openxmlformats.org/officeDocument/2006/relationships/image" Target="../media/image17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5.png"/><Relationship Id="rId5" Type="http://schemas.openxmlformats.org/officeDocument/2006/relationships/image" Target="../media/image224.png"/><Relationship Id="rId10" Type="http://schemas.openxmlformats.org/officeDocument/2006/relationships/hyperlink" Target="https://www.googleapis.com/compute/v1/projects/windows-sql-cloud/global/images/sql-2019-web-windows-2019-dc-v20210112" TargetMode="External"/><Relationship Id="rId4" Type="http://schemas.openxmlformats.org/officeDocument/2006/relationships/image" Target="../media/image223.png"/><Relationship Id="rId9" Type="http://schemas.openxmlformats.org/officeDocument/2006/relationships/image" Target="../media/image228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4.png"/><Relationship Id="rId3" Type="http://schemas.openxmlformats.org/officeDocument/2006/relationships/image" Target="../media/image229.png"/><Relationship Id="rId7" Type="http://schemas.openxmlformats.org/officeDocument/2006/relationships/image" Target="../media/image233.png"/><Relationship Id="rId2" Type="http://schemas.openxmlformats.org/officeDocument/2006/relationships/image" Target="../media/image17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2.png"/><Relationship Id="rId5" Type="http://schemas.openxmlformats.org/officeDocument/2006/relationships/image" Target="../media/image231.png"/><Relationship Id="rId4" Type="http://schemas.openxmlformats.org/officeDocument/2006/relationships/image" Target="../media/image230.png"/><Relationship Id="rId9" Type="http://schemas.openxmlformats.org/officeDocument/2006/relationships/image" Target="../media/image235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1.png"/><Relationship Id="rId13" Type="http://schemas.openxmlformats.org/officeDocument/2006/relationships/image" Target="../media/image246.png"/><Relationship Id="rId3" Type="http://schemas.openxmlformats.org/officeDocument/2006/relationships/image" Target="../media/image236.png"/><Relationship Id="rId7" Type="http://schemas.openxmlformats.org/officeDocument/2006/relationships/image" Target="../media/image240.png"/><Relationship Id="rId12" Type="http://schemas.openxmlformats.org/officeDocument/2006/relationships/image" Target="../media/image245.png"/><Relationship Id="rId2" Type="http://schemas.openxmlformats.org/officeDocument/2006/relationships/image" Target="../media/image176.jpg"/><Relationship Id="rId16" Type="http://schemas.openxmlformats.org/officeDocument/2006/relationships/image" Target="../media/image2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9.png"/><Relationship Id="rId11" Type="http://schemas.openxmlformats.org/officeDocument/2006/relationships/image" Target="../media/image244.png"/><Relationship Id="rId5" Type="http://schemas.openxmlformats.org/officeDocument/2006/relationships/image" Target="../media/image238.png"/><Relationship Id="rId15" Type="http://schemas.openxmlformats.org/officeDocument/2006/relationships/image" Target="../media/image248.png"/><Relationship Id="rId10" Type="http://schemas.openxmlformats.org/officeDocument/2006/relationships/image" Target="../media/image243.png"/><Relationship Id="rId4" Type="http://schemas.openxmlformats.org/officeDocument/2006/relationships/image" Target="../media/image237.png"/><Relationship Id="rId9" Type="http://schemas.openxmlformats.org/officeDocument/2006/relationships/image" Target="../media/image242.png"/><Relationship Id="rId14" Type="http://schemas.openxmlformats.org/officeDocument/2006/relationships/image" Target="../media/image24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6.png"/><Relationship Id="rId3" Type="http://schemas.openxmlformats.org/officeDocument/2006/relationships/image" Target="../media/image251.png"/><Relationship Id="rId7" Type="http://schemas.openxmlformats.org/officeDocument/2006/relationships/image" Target="../media/image255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4.png"/><Relationship Id="rId5" Type="http://schemas.openxmlformats.org/officeDocument/2006/relationships/image" Target="../media/image253.png"/><Relationship Id="rId4" Type="http://schemas.openxmlformats.org/officeDocument/2006/relationships/image" Target="../media/image252.png"/><Relationship Id="rId9" Type="http://schemas.openxmlformats.org/officeDocument/2006/relationships/image" Target="../media/image257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3.png"/><Relationship Id="rId3" Type="http://schemas.openxmlformats.org/officeDocument/2006/relationships/image" Target="../media/image258.png"/><Relationship Id="rId7" Type="http://schemas.openxmlformats.org/officeDocument/2006/relationships/image" Target="../media/image262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1.png"/><Relationship Id="rId5" Type="http://schemas.openxmlformats.org/officeDocument/2006/relationships/image" Target="../media/image260.png"/><Relationship Id="rId4" Type="http://schemas.openxmlformats.org/officeDocument/2006/relationships/image" Target="../media/image259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8.png"/><Relationship Id="rId3" Type="http://schemas.openxmlformats.org/officeDocument/2006/relationships/image" Target="../media/image109.png"/><Relationship Id="rId7" Type="http://schemas.openxmlformats.org/officeDocument/2006/relationships/image" Target="../media/image267.png"/><Relationship Id="rId2" Type="http://schemas.openxmlformats.org/officeDocument/2006/relationships/image" Target="../media/image26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6.png"/><Relationship Id="rId5" Type="http://schemas.openxmlformats.org/officeDocument/2006/relationships/image" Target="../media/image265.png"/><Relationship Id="rId10" Type="http://schemas.openxmlformats.org/officeDocument/2006/relationships/image" Target="../media/image270.png"/><Relationship Id="rId4" Type="http://schemas.openxmlformats.org/officeDocument/2006/relationships/image" Target="../media/image88.jpg"/><Relationship Id="rId9" Type="http://schemas.openxmlformats.org/officeDocument/2006/relationships/image" Target="../media/image269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6.png"/><Relationship Id="rId3" Type="http://schemas.openxmlformats.org/officeDocument/2006/relationships/image" Target="../media/image271.png"/><Relationship Id="rId7" Type="http://schemas.openxmlformats.org/officeDocument/2006/relationships/image" Target="../media/image275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4.png"/><Relationship Id="rId5" Type="http://schemas.openxmlformats.org/officeDocument/2006/relationships/image" Target="../media/image273.png"/><Relationship Id="rId10" Type="http://schemas.openxmlformats.org/officeDocument/2006/relationships/image" Target="../media/image278.png"/><Relationship Id="rId4" Type="http://schemas.openxmlformats.org/officeDocument/2006/relationships/image" Target="../media/image272.png"/><Relationship Id="rId9" Type="http://schemas.openxmlformats.org/officeDocument/2006/relationships/image" Target="../media/image277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4.png"/><Relationship Id="rId13" Type="http://schemas.openxmlformats.org/officeDocument/2006/relationships/image" Target="../media/image289.png"/><Relationship Id="rId3" Type="http://schemas.openxmlformats.org/officeDocument/2006/relationships/image" Target="../media/image279.png"/><Relationship Id="rId7" Type="http://schemas.openxmlformats.org/officeDocument/2006/relationships/image" Target="../media/image283.png"/><Relationship Id="rId12" Type="http://schemas.openxmlformats.org/officeDocument/2006/relationships/image" Target="../media/image288.png"/><Relationship Id="rId2" Type="http://schemas.openxmlformats.org/officeDocument/2006/relationships/image" Target="../media/image17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2.png"/><Relationship Id="rId11" Type="http://schemas.openxmlformats.org/officeDocument/2006/relationships/image" Target="../media/image287.png"/><Relationship Id="rId5" Type="http://schemas.openxmlformats.org/officeDocument/2006/relationships/image" Target="../media/image281.png"/><Relationship Id="rId10" Type="http://schemas.openxmlformats.org/officeDocument/2006/relationships/image" Target="../media/image286.png"/><Relationship Id="rId4" Type="http://schemas.openxmlformats.org/officeDocument/2006/relationships/image" Target="../media/image280.png"/><Relationship Id="rId9" Type="http://schemas.openxmlformats.org/officeDocument/2006/relationships/image" Target="../media/image285.png"/><Relationship Id="rId14" Type="http://schemas.openxmlformats.org/officeDocument/2006/relationships/image" Target="../media/image290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7.png"/><Relationship Id="rId3" Type="http://schemas.openxmlformats.org/officeDocument/2006/relationships/image" Target="../media/image292.png"/><Relationship Id="rId7" Type="http://schemas.openxmlformats.org/officeDocument/2006/relationships/image" Target="../media/image296.png"/><Relationship Id="rId2" Type="http://schemas.openxmlformats.org/officeDocument/2006/relationships/image" Target="../media/image2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5.png"/><Relationship Id="rId5" Type="http://schemas.openxmlformats.org/officeDocument/2006/relationships/image" Target="../media/image294.png"/><Relationship Id="rId4" Type="http://schemas.openxmlformats.org/officeDocument/2006/relationships/image" Target="../media/image293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4.png"/><Relationship Id="rId3" Type="http://schemas.openxmlformats.org/officeDocument/2006/relationships/image" Target="../media/image299.png"/><Relationship Id="rId7" Type="http://schemas.openxmlformats.org/officeDocument/2006/relationships/image" Target="../media/image303.png"/><Relationship Id="rId2" Type="http://schemas.openxmlformats.org/officeDocument/2006/relationships/image" Target="../media/image2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2.png"/><Relationship Id="rId5" Type="http://schemas.openxmlformats.org/officeDocument/2006/relationships/image" Target="../media/image301.png"/><Relationship Id="rId10" Type="http://schemas.openxmlformats.org/officeDocument/2006/relationships/image" Target="../media/image306.png"/><Relationship Id="rId4" Type="http://schemas.openxmlformats.org/officeDocument/2006/relationships/image" Target="../media/image300.png"/><Relationship Id="rId9" Type="http://schemas.openxmlformats.org/officeDocument/2006/relationships/image" Target="../media/image305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7.png"/><Relationship Id="rId2" Type="http://schemas.openxmlformats.org/officeDocument/2006/relationships/image" Target="../media/image17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8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4.png"/><Relationship Id="rId3" Type="http://schemas.openxmlformats.org/officeDocument/2006/relationships/image" Target="../media/image309.png"/><Relationship Id="rId7" Type="http://schemas.openxmlformats.org/officeDocument/2006/relationships/image" Target="../media/image313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2.png"/><Relationship Id="rId5" Type="http://schemas.openxmlformats.org/officeDocument/2006/relationships/image" Target="../media/image311.png"/><Relationship Id="rId4" Type="http://schemas.openxmlformats.org/officeDocument/2006/relationships/image" Target="../media/image310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1.png"/><Relationship Id="rId3" Type="http://schemas.openxmlformats.org/officeDocument/2006/relationships/image" Target="../media/image316.png"/><Relationship Id="rId7" Type="http://schemas.openxmlformats.org/officeDocument/2006/relationships/image" Target="../media/image320.png"/><Relationship Id="rId2" Type="http://schemas.openxmlformats.org/officeDocument/2006/relationships/image" Target="../media/image3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9.png"/><Relationship Id="rId5" Type="http://schemas.openxmlformats.org/officeDocument/2006/relationships/image" Target="../media/image318.png"/><Relationship Id="rId4" Type="http://schemas.openxmlformats.org/officeDocument/2006/relationships/image" Target="../media/image317.png"/><Relationship Id="rId9" Type="http://schemas.openxmlformats.org/officeDocument/2006/relationships/image" Target="../media/image322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3.png"/><Relationship Id="rId2" Type="http://schemas.openxmlformats.org/officeDocument/2006/relationships/image" Target="../media/image3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5.png"/><Relationship Id="rId4" Type="http://schemas.openxmlformats.org/officeDocument/2006/relationships/image" Target="../media/image324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6.png"/><Relationship Id="rId2" Type="http://schemas.openxmlformats.org/officeDocument/2006/relationships/image" Target="../media/image3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8.png"/><Relationship Id="rId4" Type="http://schemas.openxmlformats.org/officeDocument/2006/relationships/image" Target="../media/image327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3.png"/><Relationship Id="rId3" Type="http://schemas.openxmlformats.org/officeDocument/2006/relationships/image" Target="../media/image87.png"/><Relationship Id="rId7" Type="http://schemas.openxmlformats.org/officeDocument/2006/relationships/image" Target="../media/image332.png"/><Relationship Id="rId2" Type="http://schemas.openxmlformats.org/officeDocument/2006/relationships/image" Target="../media/image3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1.png"/><Relationship Id="rId5" Type="http://schemas.openxmlformats.org/officeDocument/2006/relationships/image" Target="../media/image88.jpg"/><Relationship Id="rId4" Type="http://schemas.openxmlformats.org/officeDocument/2006/relationships/image" Target="../media/image330.jp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6.png"/><Relationship Id="rId3" Type="http://schemas.openxmlformats.org/officeDocument/2006/relationships/image" Target="../media/image87.png"/><Relationship Id="rId7" Type="http://schemas.openxmlformats.org/officeDocument/2006/relationships/image" Target="../media/image335.png"/><Relationship Id="rId2" Type="http://schemas.openxmlformats.org/officeDocument/2006/relationships/image" Target="../media/image3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4.png"/><Relationship Id="rId5" Type="http://schemas.openxmlformats.org/officeDocument/2006/relationships/image" Target="../media/image88.jpg"/><Relationship Id="rId4" Type="http://schemas.openxmlformats.org/officeDocument/2006/relationships/image" Target="../media/image330.jp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7.jpg"/><Relationship Id="rId1" Type="http://schemas.openxmlformats.org/officeDocument/2006/relationships/slideLayout" Target="../slideLayouts/slideLayout1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1.png"/><Relationship Id="rId5" Type="http://schemas.openxmlformats.org/officeDocument/2006/relationships/image" Target="../media/image340.png"/><Relationship Id="rId4" Type="http://schemas.openxmlformats.org/officeDocument/2006/relationships/image" Target="../media/image339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3.png"/><Relationship Id="rId2" Type="http://schemas.openxmlformats.org/officeDocument/2006/relationships/image" Target="../media/image3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5.png"/><Relationship Id="rId4" Type="http://schemas.openxmlformats.org/officeDocument/2006/relationships/image" Target="../media/image344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7.png"/><Relationship Id="rId2" Type="http://schemas.openxmlformats.org/officeDocument/2006/relationships/image" Target="../media/image3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0.png"/><Relationship Id="rId5" Type="http://schemas.openxmlformats.org/officeDocument/2006/relationships/image" Target="../media/image349.png"/><Relationship Id="rId4" Type="http://schemas.openxmlformats.org/officeDocument/2006/relationships/image" Target="../media/image348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2.png"/><Relationship Id="rId2" Type="http://schemas.openxmlformats.org/officeDocument/2006/relationships/image" Target="../media/image3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4.png"/><Relationship Id="rId4" Type="http://schemas.openxmlformats.org/officeDocument/2006/relationships/image" Target="../media/image353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6.png"/><Relationship Id="rId7" Type="http://schemas.openxmlformats.org/officeDocument/2006/relationships/image" Target="../media/image360.png"/><Relationship Id="rId2" Type="http://schemas.openxmlformats.org/officeDocument/2006/relationships/image" Target="../media/image3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9.png"/><Relationship Id="rId5" Type="http://schemas.openxmlformats.org/officeDocument/2006/relationships/image" Target="../media/image358.png"/><Relationship Id="rId4" Type="http://schemas.openxmlformats.org/officeDocument/2006/relationships/image" Target="../media/image357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2.png"/><Relationship Id="rId2" Type="http://schemas.openxmlformats.org/officeDocument/2006/relationships/image" Target="../media/image3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3.png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0.png"/><Relationship Id="rId3" Type="http://schemas.openxmlformats.org/officeDocument/2006/relationships/image" Target="../media/image365.png"/><Relationship Id="rId7" Type="http://schemas.openxmlformats.org/officeDocument/2006/relationships/image" Target="../media/image369.png"/><Relationship Id="rId2" Type="http://schemas.openxmlformats.org/officeDocument/2006/relationships/image" Target="../media/image3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8.png"/><Relationship Id="rId5" Type="http://schemas.openxmlformats.org/officeDocument/2006/relationships/image" Target="../media/image367.png"/><Relationship Id="rId4" Type="http://schemas.openxmlformats.org/officeDocument/2006/relationships/image" Target="../media/image366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2.png"/><Relationship Id="rId2" Type="http://schemas.openxmlformats.org/officeDocument/2006/relationships/image" Target="../media/image3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5.png"/><Relationship Id="rId5" Type="http://schemas.openxmlformats.org/officeDocument/2006/relationships/image" Target="../media/image374.png"/><Relationship Id="rId4" Type="http://schemas.openxmlformats.org/officeDocument/2006/relationships/image" Target="../media/image373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6.png"/><Relationship Id="rId2" Type="http://schemas.openxmlformats.org/officeDocument/2006/relationships/image" Target="../media/image3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8.png"/><Relationship Id="rId4" Type="http://schemas.openxmlformats.org/officeDocument/2006/relationships/image" Target="../media/image377.png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5.png"/><Relationship Id="rId3" Type="http://schemas.openxmlformats.org/officeDocument/2006/relationships/image" Target="../media/image380.png"/><Relationship Id="rId7" Type="http://schemas.openxmlformats.org/officeDocument/2006/relationships/image" Target="../media/image384.png"/><Relationship Id="rId2" Type="http://schemas.openxmlformats.org/officeDocument/2006/relationships/image" Target="../media/image37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3.png"/><Relationship Id="rId5" Type="http://schemas.openxmlformats.org/officeDocument/2006/relationships/image" Target="../media/image382.png"/><Relationship Id="rId4" Type="http://schemas.openxmlformats.org/officeDocument/2006/relationships/image" Target="../media/image381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7.png"/><Relationship Id="rId2" Type="http://schemas.openxmlformats.org/officeDocument/2006/relationships/image" Target="../media/image38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9.png"/><Relationship Id="rId4" Type="http://schemas.openxmlformats.org/officeDocument/2006/relationships/image" Target="../media/image388.png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9.jp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image" Target="../media/image37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3.png"/><Relationship Id="rId5" Type="http://schemas.openxmlformats.org/officeDocument/2006/relationships/image" Target="../media/image392.png"/><Relationship Id="rId4" Type="http://schemas.openxmlformats.org/officeDocument/2006/relationships/image" Target="../media/image391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4.png"/><Relationship Id="rId7" Type="http://schemas.openxmlformats.org/officeDocument/2006/relationships/image" Target="../media/image398.png"/><Relationship Id="rId2" Type="http://schemas.openxmlformats.org/officeDocument/2006/relationships/image" Target="../media/image37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7.png"/><Relationship Id="rId5" Type="http://schemas.openxmlformats.org/officeDocument/2006/relationships/image" Target="../media/image396.png"/><Relationship Id="rId4" Type="http://schemas.openxmlformats.org/officeDocument/2006/relationships/image" Target="../media/image395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9.png"/><Relationship Id="rId7" Type="http://schemas.openxmlformats.org/officeDocument/2006/relationships/image" Target="../media/image403.png"/><Relationship Id="rId2" Type="http://schemas.openxmlformats.org/officeDocument/2006/relationships/image" Target="../media/image37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2.png"/><Relationship Id="rId5" Type="http://schemas.openxmlformats.org/officeDocument/2006/relationships/image" Target="../media/image401.png"/><Relationship Id="rId4" Type="http://schemas.openxmlformats.org/officeDocument/2006/relationships/image" Target="../media/image400.png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8070" y="2044700"/>
            <a:ext cx="9302115" cy="2463800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00"/>
              </a:spcBef>
            </a:pPr>
            <a:r>
              <a:rPr spc="-175" dirty="0"/>
              <a:t>Google</a:t>
            </a:r>
            <a:r>
              <a:rPr spc="-655" dirty="0"/>
              <a:t> </a:t>
            </a:r>
            <a:r>
              <a:rPr spc="-305" dirty="0"/>
              <a:t>Certified</a:t>
            </a:r>
          </a:p>
          <a:p>
            <a:pPr algn="ctr">
              <a:lnSpc>
                <a:spcPct val="100000"/>
              </a:lnSpc>
              <a:spcBef>
                <a:spcPts val="1500"/>
              </a:spcBef>
            </a:pPr>
            <a:r>
              <a:rPr spc="-195" dirty="0"/>
              <a:t>Associa</a:t>
            </a:r>
            <a:r>
              <a:rPr spc="-229" dirty="0"/>
              <a:t>t</a:t>
            </a:r>
            <a:r>
              <a:rPr spc="-459" dirty="0"/>
              <a:t>e</a:t>
            </a:r>
            <a:r>
              <a:rPr spc="-655" dirty="0"/>
              <a:t> </a:t>
            </a:r>
            <a:r>
              <a:rPr spc="-175" dirty="0"/>
              <a:t>Cloud</a:t>
            </a:r>
            <a:r>
              <a:rPr spc="-655" dirty="0"/>
              <a:t> </a:t>
            </a:r>
            <a:r>
              <a:rPr spc="-254" dirty="0"/>
              <a:t>Engineer</a:t>
            </a:r>
          </a:p>
        </p:txBody>
      </p:sp>
      <p:sp>
        <p:nvSpPr>
          <p:cNvPr id="3" name="object 3"/>
          <p:cNvSpPr/>
          <p:nvPr/>
        </p:nvSpPr>
        <p:spPr>
          <a:xfrm>
            <a:off x="11544299" y="6715125"/>
            <a:ext cx="171450" cy="219075"/>
          </a:xfrm>
          <a:custGeom>
            <a:avLst/>
            <a:gdLst/>
            <a:ahLst/>
            <a:cxnLst/>
            <a:rect l="l" t="t" r="r" b="b"/>
            <a:pathLst>
              <a:path w="171450" h="219075">
                <a:moveTo>
                  <a:pt x="0" y="0"/>
                </a:moveTo>
                <a:lnTo>
                  <a:pt x="171449" y="0"/>
                </a:lnTo>
                <a:lnTo>
                  <a:pt x="171449" y="219075"/>
                </a:lnTo>
                <a:lnTo>
                  <a:pt x="0" y="2190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581158" y="6761667"/>
            <a:ext cx="9969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0"/>
              </a:lnSpc>
            </a:pPr>
            <a:r>
              <a:rPr sz="105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10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33647" y="1090751"/>
            <a:ext cx="1457324" cy="168564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981071"/>
            <a:ext cx="104775" cy="10477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0524" y="1400171"/>
            <a:ext cx="104775" cy="10477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0524" y="1819271"/>
            <a:ext cx="104775" cy="10476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809624" y="211454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0524" y="2790831"/>
            <a:ext cx="104775" cy="10476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809624" y="308609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54049" y="777875"/>
            <a:ext cx="8936990" cy="3551554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3164840">
              <a:lnSpc>
                <a:spcPct val="101899"/>
              </a:lnSpc>
              <a:spcBef>
                <a:spcPts val="35"/>
              </a:spcBef>
            </a:pPr>
            <a:r>
              <a:rPr sz="2700" b="1" spc="-120" dirty="0">
                <a:solidFill>
                  <a:srgbClr val="212121"/>
                </a:solidFill>
                <a:latin typeface="Trebuchet MS"/>
                <a:cs typeface="Trebuchet MS"/>
              </a:rPr>
              <a:t>One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6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700" b="1" spc="-145" dirty="0">
                <a:solidFill>
                  <a:srgbClr val="212121"/>
                </a:solidFill>
                <a:latin typeface="Trebuchet MS"/>
                <a:cs typeface="Trebuchet MS"/>
              </a:rPr>
              <a:t>f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25" dirty="0">
                <a:solidFill>
                  <a:srgbClr val="212121"/>
                </a:solidFill>
                <a:latin typeface="Trebuchet MS"/>
                <a:cs typeface="Trebuchet MS"/>
              </a:rPr>
              <a:t>the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37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700" b="1" spc="-50" dirty="0">
                <a:solidFill>
                  <a:srgbClr val="212121"/>
                </a:solidFill>
                <a:latin typeface="Trebuchet MS"/>
                <a:cs typeface="Trebuchet MS"/>
              </a:rPr>
              <a:t>op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200" dirty="0">
                <a:solidFill>
                  <a:srgbClr val="212121"/>
                </a:solidFill>
                <a:latin typeface="Trebuchet MS"/>
                <a:cs typeface="Trebuchet MS"/>
              </a:rPr>
              <a:t>3</a:t>
            </a:r>
            <a:r>
              <a:rPr sz="2700" b="1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cloud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50" dirty="0">
                <a:solidFill>
                  <a:srgbClr val="212121"/>
                </a:solidFill>
                <a:latin typeface="MS UI Gothic"/>
                <a:cs typeface="MS UI Gothic"/>
              </a:rPr>
              <a:t>se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20" dirty="0">
                <a:solidFill>
                  <a:srgbClr val="212121"/>
                </a:solidFill>
                <a:latin typeface="MS UI Gothic"/>
                <a:cs typeface="MS UI Gothic"/>
              </a:rPr>
              <a:t>vi</a:t>
            </a:r>
            <a:r>
              <a:rPr sz="2700" spc="-8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7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vide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90" dirty="0">
                <a:solidFill>
                  <a:srgbClr val="212121"/>
                </a:solidFill>
                <a:latin typeface="MS UI Gothic"/>
                <a:cs typeface="MS UI Gothic"/>
              </a:rPr>
              <a:t>s  </a:t>
            </a:r>
            <a:r>
              <a:rPr sz="2700" spc="-75" dirty="0">
                <a:solidFill>
                  <a:srgbClr val="212121"/>
                </a:solidFill>
                <a:latin typeface="MS UI Gothic"/>
                <a:cs typeface="MS UI Gothic"/>
              </a:rPr>
              <a:t>Pr</a:t>
            </a:r>
            <a:r>
              <a:rPr sz="2700" spc="7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vides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number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of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50" dirty="0">
                <a:solidFill>
                  <a:srgbClr val="212121"/>
                </a:solidFill>
                <a:latin typeface="MS UI Gothic"/>
                <a:cs typeface="MS UI Gothic"/>
              </a:rPr>
              <a:t>se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20" dirty="0">
                <a:solidFill>
                  <a:srgbClr val="212121"/>
                </a:solidFill>
                <a:latin typeface="MS UI Gothic"/>
                <a:cs typeface="MS UI Gothic"/>
              </a:rPr>
              <a:t>vi</a:t>
            </a:r>
            <a:r>
              <a:rPr sz="2700" spc="-8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-65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(200+)</a:t>
            </a:r>
            <a:endParaRPr sz="2700">
              <a:latin typeface="MS UI Gothic"/>
              <a:cs typeface="MS UI Gothic"/>
            </a:endParaRPr>
          </a:p>
          <a:p>
            <a:pPr marL="12700">
              <a:lnSpc>
                <a:spcPts val="2980"/>
              </a:lnSpc>
              <a:spcBef>
                <a:spcPts val="60"/>
              </a:spcBef>
            </a:pP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Reliable,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30" dirty="0">
                <a:solidFill>
                  <a:srgbClr val="212121"/>
                </a:solidFill>
                <a:latin typeface="MS UI Gothic"/>
                <a:cs typeface="MS UI Gothic"/>
              </a:rPr>
              <a:t>secure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highly-performant:</a:t>
            </a:r>
            <a:endParaRPr sz="2700">
              <a:latin typeface="MS UI Gothic"/>
              <a:cs typeface="MS UI Gothic"/>
            </a:endParaRPr>
          </a:p>
          <a:p>
            <a:pPr marL="393065" marR="6985">
              <a:lnSpc>
                <a:spcPts val="2180"/>
              </a:lnSpc>
              <a:spcBef>
                <a:spcPts val="150"/>
              </a:spcBef>
            </a:pP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Infrastructure</a:t>
            </a:r>
            <a:r>
              <a:rPr sz="2150" spc="3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0" dirty="0">
                <a:solidFill>
                  <a:srgbClr val="212121"/>
                </a:solidFill>
                <a:latin typeface="MS UI Gothic"/>
                <a:cs typeface="MS UI Gothic"/>
              </a:rPr>
              <a:t>that</a:t>
            </a:r>
            <a:r>
              <a:rPr sz="2150" spc="34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powers</a:t>
            </a:r>
            <a:r>
              <a:rPr sz="2150" spc="34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8</a:t>
            </a:r>
            <a:r>
              <a:rPr sz="2150" spc="34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services</a:t>
            </a:r>
            <a:r>
              <a:rPr sz="2150" spc="34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with</a:t>
            </a:r>
            <a:r>
              <a:rPr sz="2150" spc="34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over</a:t>
            </a:r>
            <a:r>
              <a:rPr sz="2150" spc="34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1</a:t>
            </a:r>
            <a:r>
              <a:rPr sz="2150" spc="34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Billion</a:t>
            </a:r>
            <a:r>
              <a:rPr sz="2150" spc="34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Users:</a:t>
            </a:r>
            <a:r>
              <a:rPr sz="2150" spc="3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0" dirty="0">
                <a:solidFill>
                  <a:srgbClr val="212121"/>
                </a:solidFill>
                <a:latin typeface="MS UI Gothic"/>
                <a:cs typeface="MS UI Gothic"/>
              </a:rPr>
              <a:t>Gmail, </a:t>
            </a:r>
            <a:r>
              <a:rPr sz="2150" spc="-64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Google</a:t>
            </a:r>
            <a:r>
              <a:rPr sz="2150" spc="-2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Search,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YouTube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65" dirty="0">
                <a:solidFill>
                  <a:srgbClr val="212121"/>
                </a:solidFill>
                <a:latin typeface="MS UI Gothic"/>
                <a:cs typeface="MS UI Gothic"/>
              </a:rPr>
              <a:t>etc</a:t>
            </a:r>
            <a:endParaRPr sz="2150">
              <a:latin typeface="MS UI Gothic"/>
              <a:cs typeface="MS UI Gothic"/>
            </a:endParaRPr>
          </a:p>
          <a:p>
            <a:pPr marL="12700">
              <a:lnSpc>
                <a:spcPts val="2980"/>
              </a:lnSpc>
              <a:spcBef>
                <a:spcPts val="160"/>
              </a:spcBef>
            </a:pP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One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80" dirty="0">
                <a:solidFill>
                  <a:srgbClr val="212121"/>
                </a:solidFill>
                <a:latin typeface="MS UI Gothic"/>
                <a:cs typeface="MS UI Gothic"/>
              </a:rPr>
              <a:t>thing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6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700" spc="13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700" spc="-45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2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-20" dirty="0">
                <a:solidFill>
                  <a:srgbClr val="212121"/>
                </a:solidFill>
                <a:latin typeface="Trebuchet MS"/>
                <a:cs typeface="Trebuchet MS"/>
              </a:rPr>
              <a:t>"cl</a:t>
            </a:r>
            <a:r>
              <a:rPr sz="2700" b="1" spc="-6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700" b="1" spc="-80" dirty="0">
                <a:solidFill>
                  <a:srgbClr val="212121"/>
                </a:solidFill>
                <a:latin typeface="Trebuchet MS"/>
                <a:cs typeface="Trebuchet MS"/>
              </a:rPr>
              <a:t>anest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5" dirty="0">
                <a:solidFill>
                  <a:srgbClr val="212121"/>
                </a:solidFill>
                <a:latin typeface="Trebuchet MS"/>
                <a:cs typeface="Trebuchet MS"/>
              </a:rPr>
              <a:t>cloud"</a:t>
            </a:r>
            <a:endParaRPr sz="2700">
              <a:latin typeface="Trebuchet MS"/>
              <a:cs typeface="Trebuchet MS"/>
            </a:endParaRPr>
          </a:p>
          <a:p>
            <a:pPr marL="393065" marR="5080">
              <a:lnSpc>
                <a:spcPts val="2180"/>
              </a:lnSpc>
              <a:spcBef>
                <a:spcPts val="150"/>
              </a:spcBef>
            </a:pP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Net</a:t>
            </a:r>
            <a:r>
              <a:rPr sz="2150" spc="-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carbon-neutral</a:t>
            </a:r>
            <a:r>
              <a:rPr sz="2150" spc="-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cloud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(electricity</a:t>
            </a:r>
            <a:r>
              <a:rPr sz="2150" spc="-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used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matched</a:t>
            </a:r>
            <a:r>
              <a:rPr sz="2150" spc="-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70" dirty="0">
                <a:solidFill>
                  <a:srgbClr val="212121"/>
                </a:solidFill>
                <a:latin typeface="MS UI Gothic"/>
                <a:cs typeface="MS UI Gothic"/>
              </a:rPr>
              <a:t>100%</a:t>
            </a:r>
            <a:r>
              <a:rPr sz="2150" spc="-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with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5" dirty="0">
                <a:solidFill>
                  <a:srgbClr val="212121"/>
                </a:solidFill>
                <a:latin typeface="MS UI Gothic"/>
                <a:cs typeface="MS UI Gothic"/>
              </a:rPr>
              <a:t>renewable </a:t>
            </a:r>
            <a:r>
              <a:rPr sz="2150" spc="-64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energy)</a:t>
            </a:r>
            <a:endParaRPr sz="2150">
              <a:latin typeface="MS UI Gothic"/>
              <a:cs typeface="MS UI Gothic"/>
            </a:endParaRPr>
          </a:p>
          <a:p>
            <a:pPr marL="12700" marR="8890">
              <a:lnSpc>
                <a:spcPts val="2700"/>
              </a:lnSpc>
              <a:spcBef>
                <a:spcPts val="620"/>
              </a:spcBef>
            </a:pP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entire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25" dirty="0">
                <a:solidFill>
                  <a:srgbClr val="212121"/>
                </a:solidFill>
                <a:latin typeface="MS UI Gothic"/>
                <a:cs typeface="MS UI Gothic"/>
              </a:rPr>
              <a:t>course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is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all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85" dirty="0">
                <a:solidFill>
                  <a:srgbClr val="212121"/>
                </a:solidFill>
                <a:latin typeface="MS UI Gothic"/>
                <a:cs typeface="MS UI Gothic"/>
              </a:rPr>
              <a:t>about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80" dirty="0">
                <a:solidFill>
                  <a:srgbClr val="212121"/>
                </a:solidFill>
                <a:latin typeface="MS UI Gothic"/>
                <a:cs typeface="MS UI Gothic"/>
              </a:rPr>
              <a:t>GCP.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75" dirty="0">
                <a:solidFill>
                  <a:srgbClr val="212121"/>
                </a:solidFill>
                <a:latin typeface="MS UI Gothic"/>
                <a:cs typeface="MS UI Gothic"/>
              </a:rPr>
              <a:t>You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will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learn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it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as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80" dirty="0">
                <a:solidFill>
                  <a:srgbClr val="212121"/>
                </a:solidFill>
                <a:latin typeface="MS UI Gothic"/>
                <a:cs typeface="MS UI Gothic"/>
              </a:rPr>
              <a:t>we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80" dirty="0">
                <a:solidFill>
                  <a:srgbClr val="212121"/>
                </a:solidFill>
                <a:latin typeface="MS UI Gothic"/>
                <a:cs typeface="MS UI Gothic"/>
              </a:rPr>
              <a:t>go </a:t>
            </a:r>
            <a:r>
              <a:rPr sz="2700" spc="-8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further.</a:t>
            </a:r>
            <a:endParaRPr sz="2700">
              <a:latin typeface="MS UI Gothic"/>
              <a:cs typeface="MS UI Gothic"/>
            </a:endParaRP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90524" y="3752846"/>
            <a:ext cx="104775" cy="10476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5558790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150" dirty="0">
                <a:solidFill>
                  <a:srgbClr val="000000"/>
                </a:solidFill>
              </a:rPr>
              <a:t>G</a:t>
            </a:r>
            <a:r>
              <a:rPr sz="3500" spc="-55" dirty="0">
                <a:solidFill>
                  <a:srgbClr val="000000"/>
                </a:solidFill>
              </a:rPr>
              <a:t>oo</a:t>
            </a:r>
            <a:r>
              <a:rPr sz="3500" spc="65" dirty="0">
                <a:solidFill>
                  <a:srgbClr val="000000"/>
                </a:solidFill>
              </a:rPr>
              <a:t>g</a:t>
            </a:r>
            <a:r>
              <a:rPr sz="3500" spc="-160" dirty="0">
                <a:solidFill>
                  <a:srgbClr val="000000"/>
                </a:solidFill>
              </a:rPr>
              <a:t>le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25" dirty="0">
                <a:solidFill>
                  <a:srgbClr val="000000"/>
                </a:solidFill>
              </a:rPr>
              <a:t>C</a:t>
            </a:r>
            <a:r>
              <a:rPr sz="3500" spc="-70" dirty="0">
                <a:solidFill>
                  <a:srgbClr val="000000"/>
                </a:solidFill>
              </a:rPr>
              <a:t>lo</a:t>
            </a:r>
            <a:r>
              <a:rPr sz="3500" spc="-120" dirty="0">
                <a:solidFill>
                  <a:srgbClr val="A52929"/>
                </a:solidFill>
              </a:rPr>
              <a:t>u</a:t>
            </a:r>
            <a:r>
              <a:rPr sz="3500" spc="-55" dirty="0">
                <a:solidFill>
                  <a:srgbClr val="000000"/>
                </a:solidFill>
              </a:rPr>
              <a:t>d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20" dirty="0">
                <a:solidFill>
                  <a:srgbClr val="000000"/>
                </a:solidFill>
              </a:rPr>
              <a:t>P</a:t>
            </a:r>
            <a:r>
              <a:rPr sz="3500" spc="-55" dirty="0">
                <a:solidFill>
                  <a:srgbClr val="000000"/>
                </a:solidFill>
              </a:rPr>
              <a:t>la</a:t>
            </a:r>
            <a:r>
              <a:rPr sz="3500" spc="-125" dirty="0">
                <a:solidFill>
                  <a:srgbClr val="000000"/>
                </a:solidFill>
              </a:rPr>
              <a:t>t</a:t>
            </a:r>
            <a:r>
              <a:rPr sz="3500" spc="-220" dirty="0">
                <a:solidFill>
                  <a:srgbClr val="000000"/>
                </a:solidFill>
              </a:rPr>
              <a:t>f</a:t>
            </a:r>
            <a:r>
              <a:rPr sz="3500" spc="-55" dirty="0">
                <a:solidFill>
                  <a:srgbClr val="A52929"/>
                </a:solidFill>
              </a:rPr>
              <a:t>o</a:t>
            </a:r>
            <a:r>
              <a:rPr sz="3500" spc="-190" dirty="0">
                <a:solidFill>
                  <a:srgbClr val="A52929"/>
                </a:solidFill>
              </a:rPr>
              <a:t>r</a:t>
            </a:r>
            <a:r>
              <a:rPr sz="3500" spc="-50" dirty="0">
                <a:solidFill>
                  <a:srgbClr val="A52929"/>
                </a:solidFill>
              </a:rPr>
              <a:t>m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50" dirty="0">
                <a:solidFill>
                  <a:srgbClr val="A52929"/>
                </a:solidFill>
              </a:rPr>
              <a:t>(G</a:t>
            </a:r>
            <a:r>
              <a:rPr sz="3500" spc="-125" dirty="0">
                <a:solidFill>
                  <a:srgbClr val="A52929"/>
                </a:solidFill>
              </a:rPr>
              <a:t>C</a:t>
            </a:r>
            <a:r>
              <a:rPr sz="3500" spc="20" dirty="0">
                <a:solidFill>
                  <a:srgbClr val="A52929"/>
                </a:solidFill>
              </a:rPr>
              <a:t>P</a:t>
            </a:r>
            <a:r>
              <a:rPr sz="3500" spc="-150" dirty="0">
                <a:solidFill>
                  <a:srgbClr val="A52929"/>
                </a:solidFill>
              </a:rPr>
              <a:t>)</a:t>
            </a:r>
            <a:endParaRPr sz="350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11</a:t>
            </a:r>
          </a:p>
        </p:txBody>
      </p:sp>
      <p:sp>
        <p:nvSpPr>
          <p:cNvPr id="12" name="object 12"/>
          <p:cNvSpPr/>
          <p:nvPr/>
        </p:nvSpPr>
        <p:spPr>
          <a:xfrm>
            <a:off x="11477624" y="6619871"/>
            <a:ext cx="238125" cy="228600"/>
          </a:xfrm>
          <a:custGeom>
            <a:avLst/>
            <a:gdLst/>
            <a:ahLst/>
            <a:cxnLst/>
            <a:rect l="l" t="t" r="r" b="b"/>
            <a:pathLst>
              <a:path w="238125" h="228600">
                <a:moveTo>
                  <a:pt x="238124" y="228599"/>
                </a:moveTo>
                <a:lnTo>
                  <a:pt x="0" y="228599"/>
                </a:lnTo>
                <a:lnTo>
                  <a:pt x="0" y="0"/>
                </a:lnTo>
                <a:lnTo>
                  <a:pt x="238124" y="0"/>
                </a:lnTo>
                <a:lnTo>
                  <a:pt x="238124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88944" y="1111757"/>
            <a:ext cx="917058" cy="88010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981043"/>
            <a:ext cx="104775" cy="10477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09624" y="1619218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23962" y="1890681"/>
            <a:ext cx="76200" cy="761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23962" y="2185956"/>
            <a:ext cx="76200" cy="76199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809624" y="2495518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23962" y="3052731"/>
            <a:ext cx="76200" cy="761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90524" y="3400469"/>
            <a:ext cx="104775" cy="104698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809624" y="3705193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9624" y="4057618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90524" y="4457668"/>
            <a:ext cx="104775" cy="104774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809624" y="4762468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54049" y="777875"/>
            <a:ext cx="9964420" cy="418592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715">
              <a:lnSpc>
                <a:spcPts val="2700"/>
              </a:lnSpc>
              <a:spcBef>
                <a:spcPts val="640"/>
              </a:spcBef>
              <a:tabLst>
                <a:tab pos="642620" algn="l"/>
                <a:tab pos="1830070" algn="l"/>
                <a:tab pos="2189480" algn="l"/>
                <a:tab pos="2979420" algn="l"/>
                <a:tab pos="4991735" algn="l"/>
                <a:tab pos="6035675" algn="l"/>
                <a:tab pos="7081520" algn="l"/>
                <a:tab pos="8143240" algn="l"/>
                <a:tab pos="8960485" algn="l"/>
                <a:tab pos="9319895" algn="l"/>
              </a:tabLst>
            </a:pPr>
            <a:r>
              <a:rPr sz="2700" b="1" spc="-215" dirty="0">
                <a:solidFill>
                  <a:srgbClr val="212121"/>
                </a:solidFill>
                <a:latin typeface="Trebuchet MS"/>
                <a:cs typeface="Trebuchet MS"/>
              </a:rPr>
              <a:t>11:	</a:t>
            </a:r>
            <a:r>
              <a:rPr sz="2700" spc="-95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700" spc="80" dirty="0">
                <a:solidFill>
                  <a:srgbClr val="212121"/>
                </a:solidFill>
                <a:latin typeface="MS UI Gothic"/>
                <a:cs typeface="MS UI Gothic"/>
              </a:rPr>
              <a:t>epl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700" spc="-3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185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60" dirty="0">
                <a:solidFill>
                  <a:srgbClr val="212121"/>
                </a:solidFill>
                <a:latin typeface="MS UI Gothic"/>
                <a:cs typeface="MS UI Gothic"/>
              </a:rPr>
              <a:t>mic</a:t>
            </a:r>
            <a:r>
              <a:rPr sz="2700" spc="1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ose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20" dirty="0">
                <a:solidFill>
                  <a:srgbClr val="212121"/>
                </a:solidFill>
                <a:latin typeface="MS UI Gothic"/>
                <a:cs typeface="MS UI Gothic"/>
              </a:rPr>
              <a:t>vi</a:t>
            </a:r>
            <a:r>
              <a:rPr sz="2700" spc="-8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75" dirty="0">
                <a:solidFill>
                  <a:srgbClr val="212121"/>
                </a:solidFill>
                <a:latin typeface="MS UI Gothic"/>
                <a:cs typeface="MS UI Gothic"/>
              </a:rPr>
              <a:t>which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needs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nodes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with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-75" dirty="0">
                <a:solidFill>
                  <a:srgbClr val="212121"/>
                </a:solidFill>
                <a:latin typeface="MS UI Gothic"/>
                <a:cs typeface="MS UI Gothic"/>
              </a:rPr>
              <a:t>GPU 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attached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1939"/>
              </a:lnSpc>
            </a:pPr>
            <a:r>
              <a:rPr sz="2150" spc="-40" dirty="0">
                <a:solidFill>
                  <a:srgbClr val="212121"/>
                </a:solidFill>
                <a:latin typeface="MS UI Gothic"/>
                <a:cs typeface="MS UI Gothic"/>
              </a:rPr>
              <a:t>Attach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new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node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pool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with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GPU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instances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your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cluster</a:t>
            </a:r>
            <a:endParaRPr sz="2150">
              <a:latin typeface="MS UI Gothic"/>
              <a:cs typeface="MS UI Gothic"/>
            </a:endParaRPr>
          </a:p>
          <a:p>
            <a:pPr marL="774065">
              <a:lnSpc>
                <a:spcPts val="1914"/>
              </a:lnSpc>
            </a:pPr>
            <a:r>
              <a:rPr sz="1700" spc="55" dirty="0">
                <a:solidFill>
                  <a:srgbClr val="212121"/>
                </a:solidFill>
                <a:latin typeface="MS UI Gothic"/>
                <a:cs typeface="MS UI Gothic"/>
              </a:rPr>
              <a:t>gcloud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b="1" spc="-60" dirty="0">
                <a:solidFill>
                  <a:srgbClr val="212121"/>
                </a:solidFill>
                <a:latin typeface="Trebuchet MS"/>
                <a:cs typeface="Trebuchet MS"/>
              </a:rPr>
              <a:t>container</a:t>
            </a:r>
            <a:r>
              <a:rPr sz="1700" b="1" spc="-15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b="1" spc="-30" dirty="0">
                <a:solidFill>
                  <a:srgbClr val="212121"/>
                </a:solidFill>
                <a:latin typeface="Trebuchet MS"/>
                <a:cs typeface="Trebuchet MS"/>
              </a:rPr>
              <a:t>node-pools</a:t>
            </a:r>
            <a:r>
              <a:rPr sz="1700" b="1" spc="-15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b="1" spc="-80" dirty="0">
                <a:solidFill>
                  <a:srgbClr val="212121"/>
                </a:solidFill>
                <a:latin typeface="Trebuchet MS"/>
                <a:cs typeface="Trebuchet MS"/>
              </a:rPr>
              <a:t>create</a:t>
            </a:r>
            <a:r>
              <a:rPr sz="1700" b="1" spc="-1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212121"/>
                </a:solidFill>
                <a:latin typeface="MS UI Gothic"/>
                <a:cs typeface="MS UI Gothic"/>
              </a:rPr>
              <a:t>POOL_NAME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70" dirty="0">
                <a:solidFill>
                  <a:srgbClr val="212121"/>
                </a:solidFill>
                <a:latin typeface="MS UI Gothic"/>
                <a:cs typeface="MS UI Gothic"/>
              </a:rPr>
              <a:t>--cluster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35" dirty="0">
                <a:solidFill>
                  <a:srgbClr val="212121"/>
                </a:solidFill>
                <a:latin typeface="MS UI Gothic"/>
                <a:cs typeface="MS UI Gothic"/>
              </a:rPr>
              <a:t>CLUSTER_NAME</a:t>
            </a:r>
            <a:endParaRPr sz="1700">
              <a:latin typeface="MS UI Gothic"/>
              <a:cs typeface="MS UI Gothic"/>
            </a:endParaRPr>
          </a:p>
          <a:p>
            <a:pPr marL="774065">
              <a:lnSpc>
                <a:spcPct val="100000"/>
              </a:lnSpc>
              <a:spcBef>
                <a:spcPts val="284"/>
              </a:spcBef>
            </a:pPr>
            <a:r>
              <a:rPr sz="1700" spc="55" dirty="0">
                <a:solidFill>
                  <a:srgbClr val="212121"/>
                </a:solidFill>
                <a:latin typeface="MS UI Gothic"/>
                <a:cs typeface="MS UI Gothic"/>
              </a:rPr>
              <a:t>gcloud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25" dirty="0">
                <a:solidFill>
                  <a:srgbClr val="212121"/>
                </a:solidFill>
                <a:latin typeface="MS UI Gothic"/>
                <a:cs typeface="MS UI Gothic"/>
              </a:rPr>
              <a:t>container</a:t>
            </a:r>
            <a:r>
              <a:rPr sz="1700" spc="-1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25" dirty="0">
                <a:solidFill>
                  <a:srgbClr val="212121"/>
                </a:solidFill>
                <a:latin typeface="MS UI Gothic"/>
                <a:cs typeface="MS UI Gothic"/>
              </a:rPr>
              <a:t>node-pools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5" dirty="0">
                <a:solidFill>
                  <a:srgbClr val="212121"/>
                </a:solidFill>
                <a:latin typeface="MS UI Gothic"/>
                <a:cs typeface="MS UI Gothic"/>
              </a:rPr>
              <a:t>list</a:t>
            </a:r>
            <a:r>
              <a:rPr sz="1700" spc="-1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70" dirty="0">
                <a:solidFill>
                  <a:srgbClr val="212121"/>
                </a:solidFill>
                <a:latin typeface="MS UI Gothic"/>
                <a:cs typeface="MS UI Gothic"/>
              </a:rPr>
              <a:t>--cluster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35" dirty="0">
                <a:solidFill>
                  <a:srgbClr val="212121"/>
                </a:solidFill>
                <a:latin typeface="MS UI Gothic"/>
                <a:cs typeface="MS UI Gothic"/>
              </a:rPr>
              <a:t>CLUSTER_NAME</a:t>
            </a:r>
            <a:endParaRPr sz="1700">
              <a:latin typeface="MS UI Gothic"/>
              <a:cs typeface="MS UI Gothic"/>
            </a:endParaRPr>
          </a:p>
          <a:p>
            <a:pPr marL="393065">
              <a:lnSpc>
                <a:spcPts val="2415"/>
              </a:lnSpc>
              <a:spcBef>
                <a:spcPts val="209"/>
              </a:spcBef>
            </a:pP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Deploy</a:t>
            </a:r>
            <a:r>
              <a:rPr sz="2150" spc="-1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2150" spc="-1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new</a:t>
            </a:r>
            <a:r>
              <a:rPr sz="2150" spc="-1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microservice</a:t>
            </a:r>
            <a:r>
              <a:rPr sz="2150" spc="-1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2150" spc="-114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2150" spc="-1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new</a:t>
            </a:r>
            <a:r>
              <a:rPr sz="2150" spc="-1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pool</a:t>
            </a:r>
            <a:r>
              <a:rPr sz="2150" spc="-1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by</a:t>
            </a:r>
            <a:r>
              <a:rPr sz="2150" spc="-114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setting</a:t>
            </a:r>
            <a:r>
              <a:rPr sz="2150" spc="-1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14" dirty="0">
                <a:solidFill>
                  <a:srgbClr val="212121"/>
                </a:solidFill>
                <a:latin typeface="MS UI Gothic"/>
                <a:cs typeface="MS UI Gothic"/>
              </a:rPr>
              <a:t>up</a:t>
            </a:r>
            <a:r>
              <a:rPr sz="2150" spc="-1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" dirty="0">
                <a:solidFill>
                  <a:srgbClr val="212121"/>
                </a:solidFill>
                <a:latin typeface="Courier New"/>
                <a:cs typeface="Courier New"/>
              </a:rPr>
              <a:t>nodeSelector</a:t>
            </a:r>
            <a:r>
              <a:rPr sz="2150" spc="-775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in</a:t>
            </a:r>
            <a:r>
              <a:rPr sz="2150" spc="-1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endParaRPr sz="2150">
              <a:latin typeface="MS UI Gothic"/>
              <a:cs typeface="MS UI Gothic"/>
            </a:endParaRPr>
          </a:p>
          <a:p>
            <a:pPr marL="393065">
              <a:lnSpc>
                <a:spcPts val="2290"/>
              </a:lnSpc>
            </a:pPr>
            <a:r>
              <a:rPr sz="2150" spc="5" dirty="0">
                <a:solidFill>
                  <a:srgbClr val="212121"/>
                </a:solidFill>
                <a:latin typeface="Courier New"/>
                <a:cs typeface="Courier New"/>
              </a:rPr>
              <a:t>deployment.yaml</a:t>
            </a:r>
            <a:endParaRPr sz="2150">
              <a:latin typeface="Courier New"/>
              <a:cs typeface="Courier New"/>
            </a:endParaRPr>
          </a:p>
          <a:p>
            <a:pPr marL="774065">
              <a:lnSpc>
                <a:spcPts val="1914"/>
              </a:lnSpc>
            </a:pPr>
            <a:r>
              <a:rPr sz="1700" spc="20" dirty="0">
                <a:solidFill>
                  <a:srgbClr val="212121"/>
                </a:solidFill>
                <a:latin typeface="MS UI Gothic"/>
                <a:cs typeface="MS UI Gothic"/>
              </a:rPr>
              <a:t>nodeSelector:</a:t>
            </a:r>
            <a:r>
              <a:rPr sz="1700" spc="-1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40" dirty="0">
                <a:solidFill>
                  <a:srgbClr val="212121"/>
                </a:solidFill>
                <a:latin typeface="MS UI Gothic"/>
                <a:cs typeface="MS UI Gothic"/>
              </a:rPr>
              <a:t>cloud.google.com/gke-nodepool:</a:t>
            </a:r>
            <a:r>
              <a:rPr sz="1700" spc="-15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0" dirty="0">
                <a:solidFill>
                  <a:srgbClr val="212121"/>
                </a:solidFill>
                <a:latin typeface="MS UI Gothic"/>
                <a:cs typeface="MS UI Gothic"/>
              </a:rPr>
              <a:t>POOL_NAME</a:t>
            </a:r>
            <a:endParaRPr sz="1700">
              <a:latin typeface="MS UI Gothic"/>
              <a:cs typeface="MS UI Gothic"/>
            </a:endParaRPr>
          </a:p>
          <a:p>
            <a:pPr marL="12700">
              <a:lnSpc>
                <a:spcPts val="3020"/>
              </a:lnSpc>
              <a:spcBef>
                <a:spcPts val="110"/>
              </a:spcBef>
            </a:pPr>
            <a:r>
              <a:rPr sz="2700" b="1" spc="-215" dirty="0">
                <a:solidFill>
                  <a:srgbClr val="212121"/>
                </a:solidFill>
                <a:latin typeface="Trebuchet MS"/>
                <a:cs typeface="Trebuchet MS"/>
              </a:rPr>
              <a:t>12:</a:t>
            </a:r>
            <a:r>
              <a:rPr sz="2700" b="1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Del</a:t>
            </a:r>
            <a:r>
              <a:rPr sz="2700" spc="-4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7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20" dirty="0">
                <a:solidFill>
                  <a:srgbClr val="212121"/>
                </a:solidFill>
                <a:latin typeface="MS UI Gothic"/>
                <a:cs typeface="MS UI Gothic"/>
              </a:rPr>
              <a:t>Mic</a:t>
            </a:r>
            <a:r>
              <a:rPr sz="2700" spc="-4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ose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20" dirty="0">
                <a:solidFill>
                  <a:srgbClr val="212121"/>
                </a:solidFill>
                <a:latin typeface="MS UI Gothic"/>
                <a:cs typeface="MS UI Gothic"/>
              </a:rPr>
              <a:t>vi</a:t>
            </a:r>
            <a:r>
              <a:rPr sz="2700" spc="-8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-65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360"/>
              </a:lnSpc>
            </a:pP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el</a:t>
            </a:r>
            <a:r>
              <a:rPr sz="2150" spc="-4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40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150" spc="-2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i="1" spc="-85" dirty="0">
                <a:solidFill>
                  <a:srgbClr val="212121"/>
                </a:solidFill>
                <a:latin typeface="Trebuchet MS"/>
                <a:cs typeface="Trebuchet MS"/>
              </a:rPr>
              <a:t>k</a:t>
            </a:r>
            <a:r>
              <a:rPr sz="2150" i="1" spc="-60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2150" i="1" spc="-45" dirty="0">
                <a:solidFill>
                  <a:srgbClr val="212121"/>
                </a:solidFill>
                <a:latin typeface="Trebuchet MS"/>
                <a:cs typeface="Trebuchet MS"/>
              </a:rPr>
              <a:t>b</a:t>
            </a:r>
            <a:r>
              <a:rPr sz="2150" i="1" spc="-135" dirty="0">
                <a:solidFill>
                  <a:srgbClr val="212121"/>
                </a:solidFill>
                <a:latin typeface="Trebuchet MS"/>
                <a:cs typeface="Trebuchet MS"/>
              </a:rPr>
              <a:t>ectl</a:t>
            </a:r>
            <a:r>
              <a:rPr sz="2150" i="1" spc="-23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i="1" spc="-125" dirty="0">
                <a:solidFill>
                  <a:srgbClr val="212121"/>
                </a:solidFill>
                <a:latin typeface="Trebuchet MS"/>
                <a:cs typeface="Trebuchet MS"/>
              </a:rPr>
              <a:t>del</a:t>
            </a:r>
            <a:r>
              <a:rPr sz="2150" b="1" i="1" spc="-17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i="1" spc="-22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b="1" i="1" spc="-13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i="1" spc="-229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i="1" spc="-114" dirty="0">
                <a:solidFill>
                  <a:srgbClr val="212121"/>
                </a:solidFill>
                <a:latin typeface="Trebuchet MS"/>
                <a:cs typeface="Trebuchet MS"/>
              </a:rPr>
              <a:t>se</a:t>
            </a:r>
            <a:r>
              <a:rPr sz="2150" b="1" i="1" spc="-17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b="1" i="1" spc="-165" dirty="0">
                <a:solidFill>
                  <a:srgbClr val="212121"/>
                </a:solidFill>
                <a:latin typeface="Trebuchet MS"/>
                <a:cs typeface="Trebuchet MS"/>
              </a:rPr>
              <a:t>vi</a:t>
            </a:r>
            <a:r>
              <a:rPr sz="2150" b="1" i="1" spc="-150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150" b="1" i="1" spc="-13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endParaRPr sz="2150">
              <a:latin typeface="Trebuchet MS"/>
              <a:cs typeface="Trebuchet MS"/>
            </a:endParaRPr>
          </a:p>
          <a:p>
            <a:pPr marL="393065">
              <a:lnSpc>
                <a:spcPct val="100000"/>
              </a:lnSpc>
              <a:spcBef>
                <a:spcPts val="195"/>
              </a:spcBef>
            </a:pPr>
            <a:r>
              <a:rPr sz="2150" spc="-15" dirty="0">
                <a:solidFill>
                  <a:srgbClr val="212121"/>
                </a:solidFill>
                <a:latin typeface="MS UI Gothic"/>
                <a:cs typeface="MS UI Gothic"/>
              </a:rPr>
              <a:t>Delete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65" dirty="0">
                <a:solidFill>
                  <a:srgbClr val="212121"/>
                </a:solidFill>
                <a:latin typeface="MS UI Gothic"/>
                <a:cs typeface="MS UI Gothic"/>
              </a:rPr>
              <a:t>deployment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40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i="1" spc="-105" dirty="0">
                <a:solidFill>
                  <a:srgbClr val="212121"/>
                </a:solidFill>
                <a:latin typeface="Trebuchet MS"/>
                <a:cs typeface="Trebuchet MS"/>
              </a:rPr>
              <a:t>kubectl</a:t>
            </a:r>
            <a:r>
              <a:rPr sz="2150" i="1" spc="-2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i="1" spc="-150" dirty="0">
                <a:solidFill>
                  <a:srgbClr val="212121"/>
                </a:solidFill>
                <a:latin typeface="Trebuchet MS"/>
                <a:cs typeface="Trebuchet MS"/>
              </a:rPr>
              <a:t>delete</a:t>
            </a:r>
            <a:r>
              <a:rPr sz="2150" b="1" i="1" spc="-22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i="1" spc="-125" dirty="0">
                <a:solidFill>
                  <a:srgbClr val="212121"/>
                </a:solidFill>
                <a:latin typeface="Trebuchet MS"/>
                <a:cs typeface="Trebuchet MS"/>
              </a:rPr>
              <a:t>deployment</a:t>
            </a:r>
            <a:endParaRPr sz="2150">
              <a:latin typeface="Trebuchet MS"/>
              <a:cs typeface="Trebuchet MS"/>
            </a:endParaRPr>
          </a:p>
          <a:p>
            <a:pPr marL="12700">
              <a:lnSpc>
                <a:spcPts val="3020"/>
              </a:lnSpc>
              <a:spcBef>
                <a:spcPts val="170"/>
              </a:spcBef>
            </a:pPr>
            <a:r>
              <a:rPr sz="2700" b="1" spc="-215" dirty="0">
                <a:solidFill>
                  <a:srgbClr val="212121"/>
                </a:solidFill>
                <a:latin typeface="Trebuchet MS"/>
                <a:cs typeface="Trebuchet MS"/>
              </a:rPr>
              <a:t>13:</a:t>
            </a:r>
            <a:r>
              <a:rPr sz="2700" b="1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Del</a:t>
            </a:r>
            <a:r>
              <a:rPr sz="2700" spc="-4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7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Clus</a:t>
            </a:r>
            <a:r>
              <a:rPr sz="2700" spc="-6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er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360"/>
              </a:lnSpc>
            </a:pPr>
            <a:r>
              <a:rPr sz="2150" i="1" spc="65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2150" i="1" spc="-105" dirty="0">
                <a:solidFill>
                  <a:srgbClr val="212121"/>
                </a:solidFill>
                <a:latin typeface="Trebuchet MS"/>
                <a:cs typeface="Trebuchet MS"/>
              </a:rPr>
              <a:t>cl</a:t>
            </a:r>
            <a:r>
              <a:rPr sz="2150" i="1" spc="-4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150" i="1" spc="-60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2150" i="1" spc="-45" dirty="0">
                <a:solidFill>
                  <a:srgbClr val="212121"/>
                </a:solidFill>
                <a:latin typeface="Trebuchet MS"/>
                <a:cs typeface="Trebuchet MS"/>
              </a:rPr>
              <a:t>d</a:t>
            </a:r>
            <a:r>
              <a:rPr sz="2150" i="1" spc="-23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i="1" spc="-90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150" i="1" spc="-4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150" i="1" spc="-140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2150" i="1" spc="-13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i="1" spc="25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i="1" spc="-120" dirty="0">
                <a:solidFill>
                  <a:srgbClr val="212121"/>
                </a:solidFill>
                <a:latin typeface="Trebuchet MS"/>
                <a:cs typeface="Trebuchet MS"/>
              </a:rPr>
              <a:t>iner</a:t>
            </a:r>
            <a:r>
              <a:rPr sz="2150" i="1" spc="-23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i="1" spc="-114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150" b="1" i="1" spc="-125" dirty="0">
                <a:solidFill>
                  <a:srgbClr val="212121"/>
                </a:solidFill>
                <a:latin typeface="Trebuchet MS"/>
                <a:cs typeface="Trebuchet MS"/>
              </a:rPr>
              <a:t>l</a:t>
            </a:r>
            <a:r>
              <a:rPr sz="2150" b="1" i="1" spc="-40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2150" b="1" i="1" spc="-150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b="1" i="1" spc="-17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b="1" i="1" spc="-13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i="1" spc="-19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b="1" i="1" spc="-100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b="1" i="1" spc="-229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i="1" spc="-125" dirty="0">
                <a:solidFill>
                  <a:srgbClr val="212121"/>
                </a:solidFill>
                <a:latin typeface="Trebuchet MS"/>
                <a:cs typeface="Trebuchet MS"/>
              </a:rPr>
              <a:t>del</a:t>
            </a:r>
            <a:r>
              <a:rPr sz="2150" b="1" i="1" spc="-17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i="1" spc="-22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b="1" i="1" spc="-13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endParaRPr sz="215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8973820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114" dirty="0">
                <a:solidFill>
                  <a:srgbClr val="000000"/>
                </a:solidFill>
              </a:rPr>
              <a:t>K</a:t>
            </a:r>
            <a:r>
              <a:rPr sz="3500" spc="-120" dirty="0">
                <a:solidFill>
                  <a:srgbClr val="000000"/>
                </a:solidFill>
              </a:rPr>
              <a:t>u</a:t>
            </a:r>
            <a:r>
              <a:rPr sz="3500" spc="-145" dirty="0">
                <a:solidFill>
                  <a:srgbClr val="000000"/>
                </a:solidFill>
              </a:rPr>
              <a:t>be</a:t>
            </a:r>
            <a:r>
              <a:rPr sz="3500" spc="-190" dirty="0">
                <a:solidFill>
                  <a:srgbClr val="000000"/>
                </a:solidFill>
              </a:rPr>
              <a:t>r</a:t>
            </a:r>
            <a:r>
              <a:rPr sz="3500" spc="-105" dirty="0">
                <a:solidFill>
                  <a:srgbClr val="000000"/>
                </a:solidFill>
              </a:rPr>
              <a:t>n</a:t>
            </a:r>
            <a:r>
              <a:rPr sz="3500" spc="-295" dirty="0">
                <a:solidFill>
                  <a:srgbClr val="A52929"/>
                </a:solidFill>
              </a:rPr>
              <a:t>e</a:t>
            </a:r>
            <a:r>
              <a:rPr sz="3500" spc="-160" dirty="0">
                <a:solidFill>
                  <a:srgbClr val="A52929"/>
                </a:solidFill>
              </a:rPr>
              <a:t>t</a:t>
            </a:r>
            <a:r>
              <a:rPr sz="3500" spc="-235" dirty="0">
                <a:solidFill>
                  <a:srgbClr val="000000"/>
                </a:solidFill>
              </a:rPr>
              <a:t>e</a:t>
            </a:r>
            <a:r>
              <a:rPr sz="3500" dirty="0">
                <a:solidFill>
                  <a:srgbClr val="000000"/>
                </a:solidFill>
              </a:rPr>
              <a:t>s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60" dirty="0">
                <a:solidFill>
                  <a:srgbClr val="A52929"/>
                </a:solidFill>
              </a:rPr>
              <a:t>-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260" dirty="0">
                <a:solidFill>
                  <a:srgbClr val="A52929"/>
                </a:solidFill>
              </a:rPr>
              <a:t>A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60" dirty="0">
                <a:solidFill>
                  <a:srgbClr val="000000"/>
                </a:solidFill>
              </a:rPr>
              <a:t>Mi</a:t>
            </a:r>
            <a:r>
              <a:rPr sz="3500" spc="-170" dirty="0">
                <a:solidFill>
                  <a:srgbClr val="A52929"/>
                </a:solidFill>
              </a:rPr>
              <a:t>c</a:t>
            </a:r>
            <a:r>
              <a:rPr sz="3500" spc="-225" dirty="0">
                <a:solidFill>
                  <a:srgbClr val="000000"/>
                </a:solidFill>
              </a:rPr>
              <a:t>r</a:t>
            </a:r>
            <a:r>
              <a:rPr sz="3500" spc="-70" dirty="0">
                <a:solidFill>
                  <a:srgbClr val="A52929"/>
                </a:solidFill>
              </a:rPr>
              <a:t>o</a:t>
            </a:r>
            <a:r>
              <a:rPr sz="3500" dirty="0">
                <a:solidFill>
                  <a:srgbClr val="A52929"/>
                </a:solidFill>
              </a:rPr>
              <a:t>s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spc="-150" dirty="0">
                <a:solidFill>
                  <a:srgbClr val="A52929"/>
                </a:solidFill>
              </a:rPr>
              <a:t>r</a:t>
            </a:r>
            <a:r>
              <a:rPr sz="3500" spc="-110" dirty="0">
                <a:solidFill>
                  <a:srgbClr val="A52929"/>
                </a:solidFill>
              </a:rPr>
              <a:t>v</a:t>
            </a:r>
            <a:r>
              <a:rPr sz="3500" spc="-130" dirty="0">
                <a:solidFill>
                  <a:srgbClr val="000000"/>
                </a:solidFill>
              </a:rPr>
              <a:t>i</a:t>
            </a:r>
            <a:r>
              <a:rPr sz="3500" spc="-254" dirty="0">
                <a:solidFill>
                  <a:srgbClr val="000000"/>
                </a:solidFill>
              </a:rPr>
              <a:t>c</a:t>
            </a:r>
            <a:r>
              <a:rPr sz="3500" spc="-235" dirty="0">
                <a:solidFill>
                  <a:srgbClr val="000000"/>
                </a:solidFill>
              </a:rPr>
              <a:t>e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35" dirty="0">
                <a:solidFill>
                  <a:srgbClr val="000000"/>
                </a:solidFill>
              </a:rPr>
              <a:t>J</a:t>
            </a:r>
            <a:r>
              <a:rPr sz="3500" spc="-55" dirty="0">
                <a:solidFill>
                  <a:srgbClr val="000000"/>
                </a:solidFill>
              </a:rPr>
              <a:t>o</a:t>
            </a:r>
            <a:r>
              <a:rPr sz="3500" spc="-120" dirty="0">
                <a:solidFill>
                  <a:srgbClr val="000000"/>
                </a:solidFill>
              </a:rPr>
              <a:t>u</a:t>
            </a:r>
            <a:r>
              <a:rPr sz="3500" spc="-190" dirty="0">
                <a:solidFill>
                  <a:srgbClr val="A52929"/>
                </a:solidFill>
              </a:rPr>
              <a:t>r</a:t>
            </a:r>
            <a:r>
              <a:rPr sz="3500" spc="-105" dirty="0">
                <a:solidFill>
                  <a:srgbClr val="A52929"/>
                </a:solidFill>
              </a:rPr>
              <a:t>n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spc="-135" dirty="0">
                <a:solidFill>
                  <a:srgbClr val="A52929"/>
                </a:solidFill>
              </a:rPr>
              <a:t>y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60" dirty="0">
                <a:solidFill>
                  <a:srgbClr val="000000"/>
                </a:solidFill>
              </a:rPr>
              <a:t>-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229" dirty="0">
                <a:solidFill>
                  <a:srgbClr val="000000"/>
                </a:solidFill>
              </a:rPr>
              <a:t>T</a:t>
            </a:r>
            <a:r>
              <a:rPr sz="3500" spc="-120" dirty="0">
                <a:solidFill>
                  <a:srgbClr val="A52929"/>
                </a:solidFill>
              </a:rPr>
              <a:t>h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05" dirty="0">
                <a:solidFill>
                  <a:srgbClr val="A52929"/>
                </a:solidFill>
              </a:rPr>
              <a:t>En</a:t>
            </a:r>
            <a:r>
              <a:rPr sz="3500" spc="-120" dirty="0">
                <a:solidFill>
                  <a:srgbClr val="A52929"/>
                </a:solidFill>
              </a:rPr>
              <a:t>d!</a:t>
            </a:r>
            <a:endParaRPr sz="350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118</a:t>
            </a:r>
          </a:p>
        </p:txBody>
      </p:sp>
      <p:sp>
        <p:nvSpPr>
          <p:cNvPr id="16" name="object 16"/>
          <p:cNvSpPr/>
          <p:nvPr/>
        </p:nvSpPr>
        <p:spPr>
          <a:xfrm>
            <a:off x="11410949" y="6619843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304799" y="228599"/>
                </a:moveTo>
                <a:lnTo>
                  <a:pt x="0" y="228599"/>
                </a:lnTo>
                <a:lnTo>
                  <a:pt x="0" y="0"/>
                </a:lnTo>
                <a:lnTo>
                  <a:pt x="304799" y="0"/>
                </a:lnTo>
                <a:lnTo>
                  <a:pt x="304799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38787" y="1108121"/>
            <a:ext cx="3869830" cy="228908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981043"/>
            <a:ext cx="104775" cy="10469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0524" y="1400143"/>
            <a:ext cx="104775" cy="1047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0524" y="1819243"/>
            <a:ext cx="104775" cy="1047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0524" y="2238343"/>
            <a:ext cx="104775" cy="104774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809624" y="2533618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9624" y="2886043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9624" y="3238468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09624" y="3590892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9624" y="3933792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4049" y="777875"/>
            <a:ext cx="6653530" cy="4132579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1026794">
              <a:lnSpc>
                <a:spcPct val="101899"/>
              </a:lnSpc>
              <a:spcBef>
                <a:spcPts val="35"/>
              </a:spcBef>
            </a:pP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Smallest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5" dirty="0">
                <a:solidFill>
                  <a:srgbClr val="212121"/>
                </a:solidFill>
                <a:latin typeface="MS UI Gothic"/>
                <a:cs typeface="MS UI Gothic"/>
              </a:rPr>
              <a:t>depl</a:t>
            </a:r>
            <a:r>
              <a:rPr sz="2700" spc="10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700" spc="-85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able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75" dirty="0">
                <a:solidFill>
                  <a:srgbClr val="212121"/>
                </a:solidFill>
                <a:latin typeface="MS UI Gothic"/>
                <a:cs typeface="MS UI Gothic"/>
              </a:rPr>
              <a:t>unit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in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95" dirty="0">
                <a:solidFill>
                  <a:srgbClr val="212121"/>
                </a:solidFill>
                <a:latin typeface="MS UI Gothic"/>
                <a:cs typeface="MS UI Gothic"/>
              </a:rPr>
              <a:t>K</a:t>
            </a:r>
            <a:r>
              <a:rPr sz="2700" spc="60" dirty="0">
                <a:solidFill>
                  <a:srgbClr val="212121"/>
                </a:solidFill>
                <a:latin typeface="MS UI Gothic"/>
                <a:cs typeface="MS UI Gothic"/>
              </a:rPr>
              <a:t>ubern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7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-55" dirty="0">
                <a:solidFill>
                  <a:srgbClr val="212121"/>
                </a:solidFill>
                <a:latin typeface="MS UI Gothic"/>
                <a:cs typeface="MS UI Gothic"/>
              </a:rPr>
              <a:t>es  </a:t>
            </a:r>
            <a:r>
              <a:rPr sz="2700" spc="-24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8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od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8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on</a:t>
            </a: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ains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-105" dirty="0">
                <a:solidFill>
                  <a:srgbClr val="212121"/>
                </a:solidFill>
                <a:latin typeface="Trebuchet MS"/>
                <a:cs typeface="Trebuchet MS"/>
              </a:rPr>
              <a:t>one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00" dirty="0">
                <a:solidFill>
                  <a:srgbClr val="212121"/>
                </a:solidFill>
                <a:latin typeface="Trebuchet MS"/>
                <a:cs typeface="Trebuchet MS"/>
              </a:rPr>
              <a:t>or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95" dirty="0">
                <a:solidFill>
                  <a:srgbClr val="212121"/>
                </a:solidFill>
                <a:latin typeface="Trebuchet MS"/>
                <a:cs typeface="Trebuchet MS"/>
              </a:rPr>
              <a:t>mo</a:t>
            </a:r>
            <a:r>
              <a:rPr sz="2700" b="1" spc="-8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b="1" spc="-18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200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700" b="1" spc="-85" dirty="0">
                <a:solidFill>
                  <a:srgbClr val="212121"/>
                </a:solidFill>
                <a:latin typeface="Trebuchet MS"/>
                <a:cs typeface="Trebuchet MS"/>
              </a:rPr>
              <a:t>on</a:t>
            </a:r>
            <a:r>
              <a:rPr sz="2700" b="1" spc="-10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700" b="1" spc="-114" dirty="0">
                <a:solidFill>
                  <a:srgbClr val="212121"/>
                </a:solidFill>
                <a:latin typeface="Trebuchet MS"/>
                <a:cs typeface="Trebuchet MS"/>
              </a:rPr>
              <a:t>aine</a:t>
            </a:r>
            <a:r>
              <a:rPr sz="2700" b="1" spc="-13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b="1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endParaRPr sz="2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Each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8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od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is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assigned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an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epheme</a:t>
            </a:r>
            <a:r>
              <a:rPr sz="270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al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10" dirty="0">
                <a:solidFill>
                  <a:srgbClr val="212121"/>
                </a:solidFill>
                <a:latin typeface="Trebuchet MS"/>
                <a:cs typeface="Trebuchet MS"/>
              </a:rPr>
              <a:t>IP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75" dirty="0">
                <a:solidFill>
                  <a:srgbClr val="212121"/>
                </a:solidFill>
                <a:latin typeface="Trebuchet MS"/>
                <a:cs typeface="Trebuchet MS"/>
              </a:rPr>
              <a:t>add</a:t>
            </a:r>
            <a:r>
              <a:rPr sz="2700" b="1" spc="-8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b="1" spc="-65" dirty="0">
                <a:solidFill>
                  <a:srgbClr val="212121"/>
                </a:solidFill>
                <a:latin typeface="Trebuchet MS"/>
                <a:cs typeface="Trebuchet MS"/>
              </a:rPr>
              <a:t>ess</a:t>
            </a:r>
            <a:endParaRPr sz="2700">
              <a:latin typeface="Trebuchet MS"/>
              <a:cs typeface="Trebuchet MS"/>
            </a:endParaRPr>
          </a:p>
          <a:p>
            <a:pPr marL="12700">
              <a:lnSpc>
                <a:spcPts val="2980"/>
              </a:lnSpc>
              <a:spcBef>
                <a:spcPts val="60"/>
              </a:spcBef>
            </a:pP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All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8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on</a:t>
            </a: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60" dirty="0">
                <a:solidFill>
                  <a:srgbClr val="212121"/>
                </a:solidFill>
                <a:latin typeface="MS UI Gothic"/>
                <a:cs typeface="MS UI Gothic"/>
              </a:rPr>
              <a:t>aine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114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in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35" dirty="0">
                <a:solidFill>
                  <a:srgbClr val="212121"/>
                </a:solidFill>
                <a:latin typeface="MS UI Gothic"/>
                <a:cs typeface="MS UI Gothic"/>
              </a:rPr>
              <a:t>pod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sha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e: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325"/>
              </a:lnSpc>
            </a:pP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Network</a:t>
            </a:r>
            <a:endParaRPr sz="215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195"/>
              </a:spcBef>
            </a:pP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Storage</a:t>
            </a:r>
            <a:endParaRPr sz="2150">
              <a:latin typeface="MS UI Gothic"/>
              <a:cs typeface="MS UI Gothic"/>
            </a:endParaRPr>
          </a:p>
          <a:p>
            <a:pPr marL="393065" marR="5054600">
              <a:lnSpc>
                <a:spcPts val="2770"/>
              </a:lnSpc>
              <a:spcBef>
                <a:spcPts val="130"/>
              </a:spcBef>
            </a:pP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85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dd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s  </a:t>
            </a:r>
            <a:r>
              <a:rPr sz="2150" spc="-14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15" dirty="0">
                <a:solidFill>
                  <a:srgbClr val="212121"/>
                </a:solidFill>
                <a:latin typeface="MS UI Gothic"/>
                <a:cs typeface="MS UI Gothic"/>
              </a:rPr>
              <a:t>ort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114" dirty="0">
                <a:solidFill>
                  <a:srgbClr val="212121"/>
                </a:solidFill>
                <a:latin typeface="MS UI Gothic"/>
                <a:cs typeface="MS UI Gothic"/>
              </a:rPr>
              <a:t>nd</a:t>
            </a:r>
            <a:endParaRPr sz="215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</a:pPr>
            <a:r>
              <a:rPr sz="2150" spc="-285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ol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150" spc="21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75" dirty="0">
                <a:solidFill>
                  <a:srgbClr val="212121"/>
                </a:solidFill>
                <a:latin typeface="MS UI Gothic"/>
                <a:cs typeface="MS UI Gothic"/>
              </a:rPr>
              <a:t>(S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ed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ent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k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)</a:t>
            </a:r>
            <a:endParaRPr sz="2150">
              <a:latin typeface="MS UI Gothic"/>
              <a:cs typeface="MS UI Gothic"/>
            </a:endParaRPr>
          </a:p>
          <a:p>
            <a:pPr marL="12700">
              <a:lnSpc>
                <a:spcPts val="2970"/>
              </a:lnSpc>
              <a:spcBef>
                <a:spcPts val="170"/>
              </a:spcBef>
            </a:pPr>
            <a:r>
              <a:rPr sz="2700" spc="-110" dirty="0">
                <a:solidFill>
                  <a:srgbClr val="212121"/>
                </a:solidFill>
                <a:latin typeface="MS UI Gothic"/>
                <a:cs typeface="MS UI Gothic"/>
              </a:rPr>
              <a:t>POD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40" dirty="0">
                <a:solidFill>
                  <a:srgbClr val="212121"/>
                </a:solidFill>
                <a:latin typeface="MS UI Gothic"/>
                <a:cs typeface="MS UI Gothic"/>
              </a:rPr>
              <a:t>statuses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2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80" dirty="0">
                <a:solidFill>
                  <a:srgbClr val="212121"/>
                </a:solidFill>
                <a:latin typeface="MS UI Gothic"/>
                <a:cs typeface="MS UI Gothic"/>
              </a:rPr>
              <a:t>Running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/Pending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55" dirty="0">
                <a:solidFill>
                  <a:srgbClr val="212121"/>
                </a:solidFill>
                <a:latin typeface="MS UI Gothic"/>
                <a:cs typeface="MS UI Gothic"/>
              </a:rPr>
              <a:t>/Succeeded</a:t>
            </a:r>
            <a:endParaRPr sz="2700">
              <a:latin typeface="MS UI Gothic"/>
              <a:cs typeface="MS UI Gothic"/>
            </a:endParaRPr>
          </a:p>
          <a:p>
            <a:pPr marL="12700">
              <a:lnSpc>
                <a:spcPts val="2970"/>
              </a:lnSpc>
            </a:pPr>
            <a:r>
              <a:rPr sz="2700" spc="-270" dirty="0">
                <a:solidFill>
                  <a:srgbClr val="212121"/>
                </a:solidFill>
                <a:latin typeface="MS UI Gothic"/>
                <a:cs typeface="MS UI Gothic"/>
              </a:rPr>
              <a:t>/</a:t>
            </a:r>
            <a:r>
              <a:rPr sz="2700" spc="-390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ailed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/Unkn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700" spc="155" dirty="0">
                <a:solidFill>
                  <a:srgbClr val="212121"/>
                </a:solidFill>
                <a:latin typeface="MS UI Gothic"/>
                <a:cs typeface="MS UI Gothic"/>
              </a:rPr>
              <a:t>wn</a:t>
            </a:r>
            <a:endParaRPr sz="2700">
              <a:latin typeface="MS UI Gothic"/>
              <a:cs typeface="MS UI Gothic"/>
            </a:endParaRPr>
          </a:p>
        </p:txBody>
      </p:sp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90524" y="4333842"/>
            <a:ext cx="104775" cy="104698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3488054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114" dirty="0">
                <a:solidFill>
                  <a:srgbClr val="000000"/>
                </a:solidFill>
              </a:rPr>
              <a:t>K</a:t>
            </a:r>
            <a:r>
              <a:rPr sz="3500" spc="-120" dirty="0">
                <a:solidFill>
                  <a:srgbClr val="A52929"/>
                </a:solidFill>
              </a:rPr>
              <a:t>u</a:t>
            </a:r>
            <a:r>
              <a:rPr sz="3500" spc="-145" dirty="0">
                <a:solidFill>
                  <a:srgbClr val="A52929"/>
                </a:solidFill>
              </a:rPr>
              <a:t>be</a:t>
            </a:r>
            <a:r>
              <a:rPr sz="3500" spc="-190" dirty="0">
                <a:solidFill>
                  <a:srgbClr val="000000"/>
                </a:solidFill>
              </a:rPr>
              <a:t>r</a:t>
            </a:r>
            <a:r>
              <a:rPr sz="3500" spc="-105" dirty="0">
                <a:solidFill>
                  <a:srgbClr val="000000"/>
                </a:solidFill>
              </a:rPr>
              <a:t>n</a:t>
            </a:r>
            <a:r>
              <a:rPr sz="3500" spc="-295" dirty="0">
                <a:solidFill>
                  <a:srgbClr val="A52929"/>
                </a:solidFill>
              </a:rPr>
              <a:t>e</a:t>
            </a:r>
            <a:r>
              <a:rPr sz="3500" spc="-160" dirty="0">
                <a:solidFill>
                  <a:srgbClr val="A52929"/>
                </a:solidFill>
              </a:rPr>
              <a:t>t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dirty="0">
                <a:solidFill>
                  <a:srgbClr val="000000"/>
                </a:solidFill>
              </a:rPr>
              <a:t>s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60" dirty="0">
                <a:solidFill>
                  <a:srgbClr val="A52929"/>
                </a:solidFill>
              </a:rPr>
              <a:t>-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60" dirty="0">
                <a:solidFill>
                  <a:srgbClr val="A52929"/>
                </a:solidFill>
              </a:rPr>
              <a:t>P</a:t>
            </a:r>
            <a:r>
              <a:rPr sz="3500" spc="-55" dirty="0">
                <a:solidFill>
                  <a:srgbClr val="A52929"/>
                </a:solidFill>
              </a:rPr>
              <a:t>o</a:t>
            </a:r>
            <a:r>
              <a:rPr sz="3500" spc="-25" dirty="0">
                <a:solidFill>
                  <a:srgbClr val="A52929"/>
                </a:solidFill>
              </a:rPr>
              <a:t>ds</a:t>
            </a:r>
            <a:endParaRPr sz="350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121</a:t>
            </a:r>
          </a:p>
        </p:txBody>
      </p:sp>
      <p:sp>
        <p:nvSpPr>
          <p:cNvPr id="15" name="object 15"/>
          <p:cNvSpPr/>
          <p:nvPr/>
        </p:nvSpPr>
        <p:spPr>
          <a:xfrm>
            <a:off x="11401424" y="6619842"/>
            <a:ext cx="314325" cy="228600"/>
          </a:xfrm>
          <a:custGeom>
            <a:avLst/>
            <a:gdLst/>
            <a:ahLst/>
            <a:cxnLst/>
            <a:rect l="l" t="t" r="r" b="b"/>
            <a:pathLst>
              <a:path w="314325" h="228600">
                <a:moveTo>
                  <a:pt x="314324" y="228599"/>
                </a:moveTo>
                <a:lnTo>
                  <a:pt x="0" y="228599"/>
                </a:lnTo>
                <a:lnTo>
                  <a:pt x="0" y="0"/>
                </a:lnTo>
                <a:lnTo>
                  <a:pt x="314324" y="0"/>
                </a:lnTo>
                <a:lnTo>
                  <a:pt x="314324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57376" y="1090940"/>
            <a:ext cx="2764164" cy="163764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981042"/>
            <a:ext cx="104775" cy="104698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09624" y="1285842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9624" y="1638267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9624" y="1990692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0524" y="2390742"/>
            <a:ext cx="104775" cy="104698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809624" y="3038442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9624" y="3381342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0524" y="3781392"/>
            <a:ext cx="104775" cy="104698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809624" y="4086192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9624" y="4438617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09624" y="4791042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54049" y="777875"/>
            <a:ext cx="7796530" cy="4490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020"/>
              </a:lnSpc>
              <a:spcBef>
                <a:spcPts val="100"/>
              </a:spcBef>
            </a:pPr>
            <a:r>
              <a:rPr sz="2700" spc="-24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-80" dirty="0">
                <a:solidFill>
                  <a:srgbClr val="212121"/>
                </a:solidFill>
                <a:latin typeface="Trebuchet MS"/>
                <a:cs typeface="Trebuchet MS"/>
              </a:rPr>
              <a:t>depl</a:t>
            </a:r>
            <a:r>
              <a:rPr sz="2700" b="1" spc="-105" dirty="0">
                <a:solidFill>
                  <a:srgbClr val="212121"/>
                </a:solidFill>
                <a:latin typeface="Trebuchet MS"/>
                <a:cs typeface="Trebuchet MS"/>
              </a:rPr>
              <a:t>oyment</a:t>
            </a:r>
            <a:r>
              <a:rPr sz="2700" b="1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is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7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-8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5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ed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6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5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ach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60" dirty="0">
                <a:solidFill>
                  <a:srgbClr val="212121"/>
                </a:solidFill>
                <a:latin typeface="MS UI Gothic"/>
                <a:cs typeface="MS UI Gothic"/>
              </a:rPr>
              <a:t>mic</a:t>
            </a:r>
            <a:r>
              <a:rPr sz="2700" spc="1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ose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20" dirty="0">
                <a:solidFill>
                  <a:srgbClr val="212121"/>
                </a:solidFill>
                <a:latin typeface="MS UI Gothic"/>
                <a:cs typeface="MS UI Gothic"/>
              </a:rPr>
              <a:t>vi</a:t>
            </a:r>
            <a:r>
              <a:rPr sz="2700" spc="-8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e: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360"/>
              </a:lnSpc>
            </a:pPr>
            <a:r>
              <a:rPr sz="2150" spc="5" dirty="0">
                <a:solidFill>
                  <a:srgbClr val="212121"/>
                </a:solidFill>
                <a:latin typeface="Courier New"/>
                <a:cs typeface="Courier New"/>
              </a:rPr>
              <a:t>kubectl</a:t>
            </a:r>
            <a:r>
              <a:rPr sz="2150" spc="-10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2150" spc="5" dirty="0">
                <a:solidFill>
                  <a:srgbClr val="212121"/>
                </a:solidFill>
                <a:latin typeface="Courier New"/>
                <a:cs typeface="Courier New"/>
              </a:rPr>
              <a:t>create</a:t>
            </a:r>
            <a:r>
              <a:rPr sz="2150" spc="-10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2150" spc="5" dirty="0">
                <a:solidFill>
                  <a:srgbClr val="212121"/>
                </a:solidFill>
                <a:latin typeface="Courier New"/>
                <a:cs typeface="Courier New"/>
              </a:rPr>
              <a:t>deployment</a:t>
            </a:r>
            <a:r>
              <a:rPr sz="2150" spc="-10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2150" spc="5" dirty="0">
                <a:solidFill>
                  <a:srgbClr val="212121"/>
                </a:solidFill>
                <a:latin typeface="Courier New"/>
                <a:cs typeface="Courier New"/>
              </a:rPr>
              <a:t>m1</a:t>
            </a:r>
            <a:r>
              <a:rPr sz="2150" spc="-5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2150" spc="5" dirty="0">
                <a:solidFill>
                  <a:srgbClr val="212121"/>
                </a:solidFill>
                <a:latin typeface="Courier New"/>
                <a:cs typeface="Courier New"/>
              </a:rPr>
              <a:t>--image=m1:v1</a:t>
            </a:r>
            <a:endParaRPr sz="2150">
              <a:latin typeface="Courier New"/>
              <a:cs typeface="Courier New"/>
            </a:endParaRPr>
          </a:p>
          <a:p>
            <a:pPr marL="393065" marR="528955">
              <a:lnSpc>
                <a:spcPts val="2780"/>
              </a:lnSpc>
              <a:spcBef>
                <a:spcPts val="120"/>
              </a:spcBef>
            </a:pP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Deployment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represents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microservice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(with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all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5" dirty="0">
                <a:solidFill>
                  <a:srgbClr val="212121"/>
                </a:solidFill>
                <a:latin typeface="MS UI Gothic"/>
                <a:cs typeface="MS UI Gothic"/>
              </a:rPr>
              <a:t>its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0" dirty="0">
                <a:solidFill>
                  <a:srgbClr val="212121"/>
                </a:solidFill>
                <a:latin typeface="MS UI Gothic"/>
                <a:cs typeface="MS UI Gothic"/>
              </a:rPr>
              <a:t>releases)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Deployment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manages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new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0" dirty="0">
                <a:solidFill>
                  <a:srgbClr val="212121"/>
                </a:solidFill>
                <a:latin typeface="MS UI Gothic"/>
                <a:cs typeface="MS UI Gothic"/>
              </a:rPr>
              <a:t>releases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ensuring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0" dirty="0">
                <a:solidFill>
                  <a:srgbClr val="212121"/>
                </a:solidFill>
                <a:latin typeface="MS UI Gothic"/>
                <a:cs typeface="MS UI Gothic"/>
              </a:rPr>
              <a:t>zero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downtime</a:t>
            </a:r>
            <a:endParaRPr sz="2150">
              <a:latin typeface="MS UI Gothic"/>
              <a:cs typeface="MS UI Gothic"/>
            </a:endParaRPr>
          </a:p>
          <a:p>
            <a:pPr marL="12700" marR="5080">
              <a:lnSpc>
                <a:spcPts val="2700"/>
              </a:lnSpc>
              <a:spcBef>
                <a:spcPts val="580"/>
              </a:spcBef>
            </a:pPr>
            <a:r>
              <a:rPr sz="2700" b="1" spc="-95" dirty="0">
                <a:solidFill>
                  <a:srgbClr val="212121"/>
                </a:solidFill>
                <a:latin typeface="Trebuchet MS"/>
                <a:cs typeface="Trebuchet MS"/>
              </a:rPr>
              <a:t>Replica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10" dirty="0">
                <a:solidFill>
                  <a:srgbClr val="212121"/>
                </a:solidFill>
                <a:latin typeface="Trebuchet MS"/>
                <a:cs typeface="Trebuchet MS"/>
              </a:rPr>
              <a:t>set</a:t>
            </a:r>
            <a:r>
              <a:rPr sz="270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ensures</a:t>
            </a:r>
            <a:r>
              <a:rPr sz="270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that</a:t>
            </a:r>
            <a:r>
              <a:rPr sz="270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specific</a:t>
            </a:r>
            <a:r>
              <a:rPr sz="270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number</a:t>
            </a:r>
            <a:r>
              <a:rPr sz="270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of</a:t>
            </a:r>
            <a:r>
              <a:rPr sz="270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pods</a:t>
            </a:r>
            <a:r>
              <a:rPr sz="270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are </a:t>
            </a:r>
            <a:r>
              <a:rPr sz="2700" spc="-80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0" dirty="0">
                <a:solidFill>
                  <a:srgbClr val="212121"/>
                </a:solidFill>
                <a:latin typeface="MS UI Gothic"/>
                <a:cs typeface="MS UI Gothic"/>
              </a:rPr>
              <a:t>running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6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specific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60" dirty="0">
                <a:solidFill>
                  <a:srgbClr val="212121"/>
                </a:solidFill>
                <a:latin typeface="MS UI Gothic"/>
                <a:cs typeface="MS UI Gothic"/>
              </a:rPr>
              <a:t>mic</a:t>
            </a:r>
            <a:r>
              <a:rPr sz="2700" spc="1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ose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20" dirty="0">
                <a:solidFill>
                  <a:srgbClr val="212121"/>
                </a:solidFill>
                <a:latin typeface="MS UI Gothic"/>
                <a:cs typeface="MS UI Gothic"/>
              </a:rPr>
              <a:t>vi</a:t>
            </a:r>
            <a:r>
              <a:rPr sz="2700" spc="-8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45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4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45" dirty="0">
                <a:solidFill>
                  <a:srgbClr val="212121"/>
                </a:solidFill>
                <a:latin typeface="MS UI Gothic"/>
                <a:cs typeface="MS UI Gothic"/>
              </a:rPr>
              <a:t>sion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140"/>
              </a:lnSpc>
            </a:pPr>
            <a:r>
              <a:rPr sz="2150" spc="5" dirty="0">
                <a:solidFill>
                  <a:srgbClr val="212121"/>
                </a:solidFill>
                <a:latin typeface="Courier New"/>
                <a:cs typeface="Courier New"/>
              </a:rPr>
              <a:t>kubectl</a:t>
            </a:r>
            <a:r>
              <a:rPr sz="2150" spc="-10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2150" spc="5" dirty="0">
                <a:solidFill>
                  <a:srgbClr val="212121"/>
                </a:solidFill>
                <a:latin typeface="Courier New"/>
                <a:cs typeface="Courier New"/>
              </a:rPr>
              <a:t>scale</a:t>
            </a:r>
            <a:r>
              <a:rPr sz="2150" spc="-10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2150" spc="5" dirty="0">
                <a:solidFill>
                  <a:srgbClr val="212121"/>
                </a:solidFill>
                <a:latin typeface="Courier New"/>
                <a:cs typeface="Courier New"/>
              </a:rPr>
              <a:t>deployment</a:t>
            </a:r>
            <a:r>
              <a:rPr sz="2150" spc="-10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2150" spc="5" dirty="0">
                <a:solidFill>
                  <a:srgbClr val="212121"/>
                </a:solidFill>
                <a:latin typeface="Courier New"/>
                <a:cs typeface="Courier New"/>
              </a:rPr>
              <a:t>m2</a:t>
            </a:r>
            <a:r>
              <a:rPr sz="2150" spc="-10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2150" spc="5" dirty="0">
                <a:solidFill>
                  <a:srgbClr val="212121"/>
                </a:solidFill>
                <a:latin typeface="Courier New"/>
                <a:cs typeface="Courier New"/>
              </a:rPr>
              <a:t>--replicas=2</a:t>
            </a:r>
            <a:endParaRPr sz="2150">
              <a:latin typeface="Courier New"/>
              <a:cs typeface="Courier New"/>
            </a:endParaRPr>
          </a:p>
          <a:p>
            <a:pPr marL="393065">
              <a:lnSpc>
                <a:spcPct val="100000"/>
              </a:lnSpc>
              <a:spcBef>
                <a:spcPts val="120"/>
              </a:spcBef>
            </a:pP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Even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if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one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of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pods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is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killed,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0" dirty="0">
                <a:solidFill>
                  <a:srgbClr val="212121"/>
                </a:solidFill>
                <a:latin typeface="MS UI Gothic"/>
                <a:cs typeface="MS UI Gothic"/>
              </a:rPr>
              <a:t>replica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set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will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65" dirty="0">
                <a:solidFill>
                  <a:srgbClr val="212121"/>
                </a:solidFill>
                <a:latin typeface="MS UI Gothic"/>
                <a:cs typeface="MS UI Gothic"/>
              </a:rPr>
              <a:t>launch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new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one</a:t>
            </a:r>
            <a:endParaRPr sz="2150">
              <a:latin typeface="MS UI Gothic"/>
              <a:cs typeface="MS UI Gothic"/>
            </a:endParaRPr>
          </a:p>
          <a:p>
            <a:pPr marL="12700">
              <a:lnSpc>
                <a:spcPts val="3020"/>
              </a:lnSpc>
              <a:spcBef>
                <a:spcPts val="170"/>
              </a:spcBef>
            </a:pPr>
            <a:r>
              <a:rPr sz="2700" spc="35" dirty="0">
                <a:solidFill>
                  <a:srgbClr val="212121"/>
                </a:solidFill>
                <a:latin typeface="MS UI Gothic"/>
                <a:cs typeface="MS UI Gothic"/>
              </a:rPr>
              <a:t>Deploy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65" dirty="0">
                <a:solidFill>
                  <a:srgbClr val="212121"/>
                </a:solidFill>
                <a:latin typeface="MS UI Gothic"/>
                <a:cs typeface="MS UI Gothic"/>
              </a:rPr>
              <a:t>V2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of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microservice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51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65" dirty="0">
                <a:solidFill>
                  <a:srgbClr val="212121"/>
                </a:solidFill>
                <a:latin typeface="MS UI Gothic"/>
                <a:cs typeface="MS UI Gothic"/>
              </a:rPr>
              <a:t>Creates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0" dirty="0">
                <a:solidFill>
                  <a:srgbClr val="212121"/>
                </a:solidFill>
                <a:latin typeface="MS UI Gothic"/>
                <a:cs typeface="MS UI Gothic"/>
              </a:rPr>
              <a:t>new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35" dirty="0">
                <a:solidFill>
                  <a:srgbClr val="212121"/>
                </a:solidFill>
                <a:latin typeface="MS UI Gothic"/>
                <a:cs typeface="MS UI Gothic"/>
              </a:rPr>
              <a:t>replica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70" dirty="0">
                <a:solidFill>
                  <a:srgbClr val="212121"/>
                </a:solidFill>
                <a:latin typeface="MS UI Gothic"/>
                <a:cs typeface="MS UI Gothic"/>
              </a:rPr>
              <a:t>set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360"/>
              </a:lnSpc>
            </a:pPr>
            <a:r>
              <a:rPr sz="2150" spc="5" dirty="0">
                <a:solidFill>
                  <a:srgbClr val="212121"/>
                </a:solidFill>
                <a:latin typeface="Courier New"/>
                <a:cs typeface="Courier New"/>
              </a:rPr>
              <a:t>kubectl</a:t>
            </a:r>
            <a:r>
              <a:rPr sz="2150" spc="-10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2150" spc="5" dirty="0">
                <a:solidFill>
                  <a:srgbClr val="212121"/>
                </a:solidFill>
                <a:latin typeface="Courier New"/>
                <a:cs typeface="Courier New"/>
              </a:rPr>
              <a:t>set</a:t>
            </a:r>
            <a:r>
              <a:rPr sz="2150" spc="-5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2150" spc="5" dirty="0">
                <a:solidFill>
                  <a:srgbClr val="212121"/>
                </a:solidFill>
                <a:latin typeface="Courier New"/>
                <a:cs typeface="Courier New"/>
              </a:rPr>
              <a:t>image</a:t>
            </a:r>
            <a:r>
              <a:rPr sz="2150" spc="-10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2150" spc="5" dirty="0">
                <a:solidFill>
                  <a:srgbClr val="212121"/>
                </a:solidFill>
                <a:latin typeface="Courier New"/>
                <a:cs typeface="Courier New"/>
              </a:rPr>
              <a:t>deployment</a:t>
            </a:r>
            <a:r>
              <a:rPr sz="2150" spc="-5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2150" spc="5" dirty="0">
                <a:solidFill>
                  <a:srgbClr val="212121"/>
                </a:solidFill>
                <a:latin typeface="Courier New"/>
                <a:cs typeface="Courier New"/>
              </a:rPr>
              <a:t>m1</a:t>
            </a:r>
            <a:r>
              <a:rPr sz="2150" spc="-5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2150" spc="5" dirty="0">
                <a:solidFill>
                  <a:srgbClr val="212121"/>
                </a:solidFill>
                <a:latin typeface="Courier New"/>
                <a:cs typeface="Courier New"/>
              </a:rPr>
              <a:t>m1=m1:v2</a:t>
            </a:r>
            <a:endParaRPr sz="2150">
              <a:latin typeface="Courier New"/>
              <a:cs typeface="Courier New"/>
            </a:endParaRPr>
          </a:p>
          <a:p>
            <a:pPr marL="393065">
              <a:lnSpc>
                <a:spcPct val="100000"/>
              </a:lnSpc>
              <a:spcBef>
                <a:spcPts val="195"/>
              </a:spcBef>
            </a:pPr>
            <a:r>
              <a:rPr sz="2150" spc="-250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2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14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ep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12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4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4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ed</a:t>
            </a:r>
            <a:endParaRPr sz="2150">
              <a:latin typeface="MS UI Gothic"/>
              <a:cs typeface="MS UI Gothic"/>
            </a:endParaRPr>
          </a:p>
          <a:p>
            <a:pPr marL="393065" marR="12700">
              <a:lnSpc>
                <a:spcPts val="2180"/>
              </a:lnSpc>
              <a:spcBef>
                <a:spcPts val="600"/>
              </a:spcBef>
            </a:pP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Deployment</a:t>
            </a:r>
            <a:r>
              <a:rPr sz="215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updates</a:t>
            </a:r>
            <a:r>
              <a:rPr sz="215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30" dirty="0">
                <a:solidFill>
                  <a:srgbClr val="212121"/>
                </a:solidFill>
                <a:latin typeface="MS UI Gothic"/>
                <a:cs typeface="MS UI Gothic"/>
              </a:rPr>
              <a:t>V1</a:t>
            </a:r>
            <a:r>
              <a:rPr sz="215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Replica</a:t>
            </a:r>
            <a:r>
              <a:rPr sz="215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Set</a:t>
            </a:r>
            <a:r>
              <a:rPr sz="215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215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30" dirty="0">
                <a:solidFill>
                  <a:srgbClr val="212121"/>
                </a:solidFill>
                <a:latin typeface="MS UI Gothic"/>
                <a:cs typeface="MS UI Gothic"/>
              </a:rPr>
              <a:t>V2</a:t>
            </a:r>
            <a:r>
              <a:rPr sz="215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Replica</a:t>
            </a:r>
            <a:r>
              <a:rPr sz="215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Set</a:t>
            </a:r>
            <a:r>
              <a:rPr sz="215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based</a:t>
            </a:r>
            <a:r>
              <a:rPr sz="215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on </a:t>
            </a:r>
            <a:r>
              <a:rPr sz="2150" spc="-64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el</a:t>
            </a:r>
            <a:r>
              <a:rPr sz="2150" spc="-4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endParaRPr sz="2150">
              <a:latin typeface="MS UI Gothic"/>
              <a:cs typeface="MS UI Gothic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7617459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114" dirty="0">
                <a:solidFill>
                  <a:srgbClr val="000000"/>
                </a:solidFill>
              </a:rPr>
              <a:t>K</a:t>
            </a:r>
            <a:r>
              <a:rPr sz="3500" spc="-120" dirty="0">
                <a:solidFill>
                  <a:srgbClr val="000000"/>
                </a:solidFill>
              </a:rPr>
              <a:t>u</a:t>
            </a:r>
            <a:r>
              <a:rPr sz="3500" spc="-145" dirty="0">
                <a:solidFill>
                  <a:srgbClr val="000000"/>
                </a:solidFill>
              </a:rPr>
              <a:t>be</a:t>
            </a:r>
            <a:r>
              <a:rPr sz="3500" spc="-190" dirty="0">
                <a:solidFill>
                  <a:srgbClr val="000000"/>
                </a:solidFill>
              </a:rPr>
              <a:t>r</a:t>
            </a:r>
            <a:r>
              <a:rPr sz="3500" spc="-105" dirty="0">
                <a:solidFill>
                  <a:srgbClr val="000000"/>
                </a:solidFill>
              </a:rPr>
              <a:t>n</a:t>
            </a:r>
            <a:r>
              <a:rPr sz="3500" spc="-295" dirty="0">
                <a:solidFill>
                  <a:srgbClr val="A52929"/>
                </a:solidFill>
              </a:rPr>
              <a:t>e</a:t>
            </a:r>
            <a:r>
              <a:rPr sz="3500" spc="-160" dirty="0">
                <a:solidFill>
                  <a:srgbClr val="A52929"/>
                </a:solidFill>
              </a:rPr>
              <a:t>t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dirty="0">
                <a:solidFill>
                  <a:srgbClr val="000000"/>
                </a:solidFill>
              </a:rPr>
              <a:t>s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60" dirty="0">
                <a:solidFill>
                  <a:srgbClr val="A52929"/>
                </a:solidFill>
              </a:rPr>
              <a:t>-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45" dirty="0">
                <a:solidFill>
                  <a:srgbClr val="A52929"/>
                </a:solidFill>
              </a:rPr>
              <a:t>De</a:t>
            </a:r>
            <a:r>
              <a:rPr sz="3500" spc="-60" dirty="0">
                <a:solidFill>
                  <a:srgbClr val="A52929"/>
                </a:solidFill>
              </a:rPr>
              <a:t>pl</a:t>
            </a:r>
            <a:r>
              <a:rPr sz="3500" spc="-105" dirty="0">
                <a:solidFill>
                  <a:srgbClr val="A52929"/>
                </a:solidFill>
              </a:rPr>
              <a:t>o</a:t>
            </a:r>
            <a:r>
              <a:rPr sz="3500" spc="-135" dirty="0">
                <a:solidFill>
                  <a:srgbClr val="000000"/>
                </a:solidFill>
              </a:rPr>
              <a:t>y</a:t>
            </a:r>
            <a:r>
              <a:rPr sz="3500" spc="-50" dirty="0">
                <a:solidFill>
                  <a:srgbClr val="A52929"/>
                </a:solidFill>
              </a:rPr>
              <a:t>m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spc="-105" dirty="0">
                <a:solidFill>
                  <a:srgbClr val="A52929"/>
                </a:solidFill>
              </a:rPr>
              <a:t>n</a:t>
            </a:r>
            <a:r>
              <a:rPr sz="3500" spc="-125" dirty="0">
                <a:solidFill>
                  <a:srgbClr val="A52929"/>
                </a:solidFill>
              </a:rPr>
              <a:t>t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10" dirty="0">
                <a:solidFill>
                  <a:srgbClr val="000000"/>
                </a:solidFill>
              </a:rPr>
              <a:t>v</a:t>
            </a:r>
            <a:r>
              <a:rPr sz="3500" dirty="0">
                <a:solidFill>
                  <a:srgbClr val="000000"/>
                </a:solidFill>
              </a:rPr>
              <a:t>s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75" dirty="0">
                <a:solidFill>
                  <a:srgbClr val="000000"/>
                </a:solidFill>
              </a:rPr>
              <a:t>R</a:t>
            </a:r>
            <a:r>
              <a:rPr sz="3500" spc="-235" dirty="0">
                <a:solidFill>
                  <a:srgbClr val="000000"/>
                </a:solidFill>
              </a:rPr>
              <a:t>e</a:t>
            </a:r>
            <a:r>
              <a:rPr sz="3500" spc="-90" dirty="0">
                <a:solidFill>
                  <a:srgbClr val="000000"/>
                </a:solidFill>
              </a:rPr>
              <a:t>pli</a:t>
            </a:r>
            <a:r>
              <a:rPr sz="3500" spc="-204" dirty="0">
                <a:solidFill>
                  <a:srgbClr val="000000"/>
                </a:solidFill>
              </a:rPr>
              <a:t>c</a:t>
            </a:r>
            <a:r>
              <a:rPr sz="3500" spc="-30" dirty="0">
                <a:solidFill>
                  <a:srgbClr val="A52929"/>
                </a:solidFill>
              </a:rPr>
              <a:t>a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120" dirty="0">
                <a:solidFill>
                  <a:srgbClr val="A52929"/>
                </a:solidFill>
              </a:rPr>
              <a:t>S</a:t>
            </a:r>
            <a:r>
              <a:rPr sz="3500" spc="-295" dirty="0">
                <a:solidFill>
                  <a:srgbClr val="000000"/>
                </a:solidFill>
              </a:rPr>
              <a:t>e</a:t>
            </a:r>
            <a:r>
              <a:rPr sz="3500" spc="-125" dirty="0">
                <a:solidFill>
                  <a:srgbClr val="000000"/>
                </a:solidFill>
              </a:rPr>
              <a:t>t</a:t>
            </a:r>
            <a:endParaRPr sz="350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122</a:t>
            </a:r>
          </a:p>
        </p:txBody>
      </p:sp>
      <p:sp>
        <p:nvSpPr>
          <p:cNvPr id="16" name="object 16"/>
          <p:cNvSpPr/>
          <p:nvPr/>
        </p:nvSpPr>
        <p:spPr>
          <a:xfrm>
            <a:off x="11401424" y="6619842"/>
            <a:ext cx="314325" cy="228600"/>
          </a:xfrm>
          <a:custGeom>
            <a:avLst/>
            <a:gdLst/>
            <a:ahLst/>
            <a:cxnLst/>
            <a:rect l="l" t="t" r="r" b="b"/>
            <a:pathLst>
              <a:path w="314325" h="228600">
                <a:moveTo>
                  <a:pt x="314324" y="228599"/>
                </a:moveTo>
                <a:lnTo>
                  <a:pt x="0" y="228599"/>
                </a:lnTo>
                <a:lnTo>
                  <a:pt x="0" y="0"/>
                </a:lnTo>
                <a:lnTo>
                  <a:pt x="314324" y="0"/>
                </a:lnTo>
                <a:lnTo>
                  <a:pt x="314324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3944620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114" dirty="0">
                <a:solidFill>
                  <a:srgbClr val="000000"/>
                </a:solidFill>
              </a:rPr>
              <a:t>K</a:t>
            </a:r>
            <a:r>
              <a:rPr sz="3500" spc="-120" dirty="0">
                <a:solidFill>
                  <a:srgbClr val="A52929"/>
                </a:solidFill>
              </a:rPr>
              <a:t>u</a:t>
            </a:r>
            <a:r>
              <a:rPr sz="3500" spc="-145" dirty="0">
                <a:solidFill>
                  <a:srgbClr val="000000"/>
                </a:solidFill>
              </a:rPr>
              <a:t>be</a:t>
            </a:r>
            <a:r>
              <a:rPr sz="3500" spc="-190" dirty="0">
                <a:solidFill>
                  <a:srgbClr val="000000"/>
                </a:solidFill>
              </a:rPr>
              <a:t>r</a:t>
            </a:r>
            <a:r>
              <a:rPr sz="3500" spc="-105" dirty="0">
                <a:solidFill>
                  <a:srgbClr val="A52929"/>
                </a:solidFill>
              </a:rPr>
              <a:t>n</a:t>
            </a:r>
            <a:r>
              <a:rPr sz="3500" spc="-295" dirty="0">
                <a:solidFill>
                  <a:srgbClr val="A52929"/>
                </a:solidFill>
              </a:rPr>
              <a:t>e</a:t>
            </a:r>
            <a:r>
              <a:rPr sz="3500" spc="-160" dirty="0">
                <a:solidFill>
                  <a:srgbClr val="A52929"/>
                </a:solidFill>
              </a:rPr>
              <a:t>t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dirty="0">
                <a:solidFill>
                  <a:srgbClr val="A52929"/>
                </a:solidFill>
              </a:rPr>
              <a:t>s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60" dirty="0">
                <a:solidFill>
                  <a:srgbClr val="A52929"/>
                </a:solidFill>
              </a:rPr>
              <a:t>-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120" dirty="0">
                <a:solidFill>
                  <a:srgbClr val="A52929"/>
                </a:solidFill>
              </a:rPr>
              <a:t>S</a:t>
            </a:r>
            <a:r>
              <a:rPr sz="3500" spc="-235" dirty="0">
                <a:solidFill>
                  <a:srgbClr val="000000"/>
                </a:solidFill>
              </a:rPr>
              <a:t>e</a:t>
            </a:r>
            <a:r>
              <a:rPr sz="3500" spc="-150" dirty="0">
                <a:solidFill>
                  <a:srgbClr val="A52929"/>
                </a:solidFill>
              </a:rPr>
              <a:t>r</a:t>
            </a:r>
            <a:r>
              <a:rPr sz="3500" spc="-110" dirty="0">
                <a:solidFill>
                  <a:srgbClr val="A52929"/>
                </a:solidFill>
              </a:rPr>
              <a:t>v</a:t>
            </a:r>
            <a:r>
              <a:rPr sz="3500" spc="-130" dirty="0">
                <a:solidFill>
                  <a:srgbClr val="A52929"/>
                </a:solidFill>
              </a:rPr>
              <a:t>i</a:t>
            </a:r>
            <a:r>
              <a:rPr sz="3500" spc="-254" dirty="0">
                <a:solidFill>
                  <a:srgbClr val="A52929"/>
                </a:solidFill>
              </a:rPr>
              <a:t>c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endParaRPr sz="3500"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123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0524" y="981042"/>
            <a:ext cx="104775" cy="10477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09624" y="1276317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23962" y="1547780"/>
            <a:ext cx="76200" cy="761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23962" y="1843055"/>
            <a:ext cx="76200" cy="761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0524" y="2190793"/>
            <a:ext cx="104775" cy="104622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809624" y="2495517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23962" y="2766979"/>
            <a:ext cx="76200" cy="7619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23962" y="3062254"/>
            <a:ext cx="76200" cy="7619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90524" y="3409917"/>
            <a:ext cx="104775" cy="104774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809624" y="3705192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23962" y="3976654"/>
            <a:ext cx="76200" cy="76199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809624" y="4276692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223962" y="4548154"/>
            <a:ext cx="76200" cy="76199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809624" y="4848192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223962" y="5110129"/>
            <a:ext cx="76200" cy="76199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654049" y="777875"/>
            <a:ext cx="11108690" cy="470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980"/>
              </a:lnSpc>
              <a:spcBef>
                <a:spcPts val="100"/>
              </a:spcBef>
            </a:pP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Each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8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od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has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20" dirty="0">
                <a:solidFill>
                  <a:srgbClr val="212121"/>
                </a:solidFill>
                <a:latin typeface="MS UI Gothic"/>
                <a:cs typeface="MS UI Gothic"/>
              </a:rPr>
              <a:t>its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-7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700" b="1" spc="-95" dirty="0">
                <a:solidFill>
                  <a:srgbClr val="212121"/>
                </a:solidFill>
                <a:latin typeface="Trebuchet MS"/>
                <a:cs typeface="Trebuchet MS"/>
              </a:rPr>
              <a:t>wn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10" dirty="0">
                <a:solidFill>
                  <a:srgbClr val="212121"/>
                </a:solidFill>
                <a:latin typeface="Trebuchet MS"/>
                <a:cs typeface="Trebuchet MS"/>
              </a:rPr>
              <a:t>IP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75" dirty="0">
                <a:solidFill>
                  <a:srgbClr val="212121"/>
                </a:solidFill>
                <a:latin typeface="Trebuchet MS"/>
                <a:cs typeface="Trebuchet MS"/>
              </a:rPr>
              <a:t>add</a:t>
            </a:r>
            <a:r>
              <a:rPr sz="2700" b="1" spc="-8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b="1" spc="-65" dirty="0">
                <a:solidFill>
                  <a:srgbClr val="212121"/>
                </a:solidFill>
                <a:latin typeface="Trebuchet MS"/>
                <a:cs typeface="Trebuchet MS"/>
              </a:rPr>
              <a:t>es</a:t>
            </a:r>
            <a:r>
              <a:rPr sz="2700" b="1" spc="-60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700" spc="12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195"/>
              </a:lnSpc>
            </a:pP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How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do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you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ensure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0" dirty="0">
                <a:solidFill>
                  <a:srgbClr val="212121"/>
                </a:solidFill>
                <a:latin typeface="MS UI Gothic"/>
                <a:cs typeface="MS UI Gothic"/>
              </a:rPr>
              <a:t>that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external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users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5" dirty="0">
                <a:solidFill>
                  <a:srgbClr val="212121"/>
                </a:solidFill>
                <a:latin typeface="MS UI Gothic"/>
                <a:cs typeface="MS UI Gothic"/>
              </a:rPr>
              <a:t>are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not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5" dirty="0">
                <a:solidFill>
                  <a:srgbClr val="212121"/>
                </a:solidFill>
                <a:latin typeface="MS UI Gothic"/>
                <a:cs typeface="MS UI Gothic"/>
              </a:rPr>
              <a:t>impacted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when:</a:t>
            </a:r>
            <a:endParaRPr sz="2150">
              <a:latin typeface="MS UI Gothic"/>
              <a:cs typeface="MS UI Gothic"/>
            </a:endParaRPr>
          </a:p>
          <a:p>
            <a:pPr marL="774065">
              <a:lnSpc>
                <a:spcPts val="1914"/>
              </a:lnSpc>
            </a:pPr>
            <a:r>
              <a:rPr sz="1700" spc="-14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50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-10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05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1700" spc="-5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-8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700" spc="-2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endParaRPr sz="1700">
              <a:latin typeface="MS UI Gothic"/>
              <a:cs typeface="MS UI Gothic"/>
            </a:endParaRPr>
          </a:p>
          <a:p>
            <a:pPr marL="774065">
              <a:lnSpc>
                <a:spcPct val="100000"/>
              </a:lnSpc>
              <a:spcBef>
                <a:spcPts val="284"/>
              </a:spcBef>
            </a:pPr>
            <a:r>
              <a:rPr sz="1700" spc="-14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new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0" dirty="0">
                <a:solidFill>
                  <a:srgbClr val="212121"/>
                </a:solidFill>
                <a:latin typeface="MS UI Gothic"/>
                <a:cs typeface="MS UI Gothic"/>
              </a:rPr>
              <a:t>release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60" dirty="0">
                <a:solidFill>
                  <a:srgbClr val="212121"/>
                </a:solidFill>
                <a:latin typeface="MS UI Gothic"/>
                <a:cs typeface="MS UI Gothic"/>
              </a:rPr>
              <a:t>happens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90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75" dirty="0">
                <a:solidFill>
                  <a:srgbClr val="212121"/>
                </a:solidFill>
                <a:latin typeface="MS UI Gothic"/>
                <a:cs typeface="MS UI Gothic"/>
              </a:rPr>
              <a:t>all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25" dirty="0">
                <a:solidFill>
                  <a:srgbClr val="212121"/>
                </a:solidFill>
                <a:latin typeface="MS UI Gothic"/>
                <a:cs typeface="MS UI Gothic"/>
              </a:rPr>
              <a:t>existing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60" dirty="0">
                <a:solidFill>
                  <a:srgbClr val="212121"/>
                </a:solidFill>
                <a:latin typeface="MS UI Gothic"/>
                <a:cs typeface="MS UI Gothic"/>
              </a:rPr>
              <a:t>pods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25" dirty="0">
                <a:solidFill>
                  <a:srgbClr val="212121"/>
                </a:solidFill>
                <a:latin typeface="MS UI Gothic"/>
                <a:cs typeface="MS UI Gothic"/>
              </a:rPr>
              <a:t>of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90" dirty="0">
                <a:solidFill>
                  <a:srgbClr val="212121"/>
                </a:solidFill>
                <a:latin typeface="MS UI Gothic"/>
                <a:cs typeface="MS UI Gothic"/>
              </a:rPr>
              <a:t>old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0" dirty="0">
                <a:solidFill>
                  <a:srgbClr val="212121"/>
                </a:solidFill>
                <a:latin typeface="MS UI Gothic"/>
                <a:cs typeface="MS UI Gothic"/>
              </a:rPr>
              <a:t>release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20" dirty="0">
                <a:solidFill>
                  <a:srgbClr val="212121"/>
                </a:solidFill>
                <a:latin typeface="MS UI Gothic"/>
                <a:cs typeface="MS UI Gothic"/>
              </a:rPr>
              <a:t>are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35" dirty="0">
                <a:solidFill>
                  <a:srgbClr val="212121"/>
                </a:solidFill>
                <a:latin typeface="MS UI Gothic"/>
                <a:cs typeface="MS UI Gothic"/>
              </a:rPr>
              <a:t>replaced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0" dirty="0">
                <a:solidFill>
                  <a:srgbClr val="212121"/>
                </a:solidFill>
                <a:latin typeface="MS UI Gothic"/>
                <a:cs typeface="MS UI Gothic"/>
              </a:rPr>
              <a:t>by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25" dirty="0">
                <a:solidFill>
                  <a:srgbClr val="212121"/>
                </a:solidFill>
                <a:latin typeface="MS UI Gothic"/>
                <a:cs typeface="MS UI Gothic"/>
              </a:rPr>
              <a:t>ones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25" dirty="0">
                <a:solidFill>
                  <a:srgbClr val="212121"/>
                </a:solidFill>
                <a:latin typeface="MS UI Gothic"/>
                <a:cs typeface="MS UI Gothic"/>
              </a:rPr>
              <a:t>of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new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0" dirty="0">
                <a:solidFill>
                  <a:srgbClr val="212121"/>
                </a:solidFill>
                <a:latin typeface="MS UI Gothic"/>
                <a:cs typeface="MS UI Gothic"/>
              </a:rPr>
              <a:t>release</a:t>
            </a:r>
            <a:endParaRPr sz="1700">
              <a:latin typeface="MS UI Gothic"/>
              <a:cs typeface="MS UI Gothic"/>
            </a:endParaRPr>
          </a:p>
          <a:p>
            <a:pPr marL="12700">
              <a:lnSpc>
                <a:spcPts val="3020"/>
              </a:lnSpc>
              <a:spcBef>
                <a:spcPts val="110"/>
              </a:spcBef>
            </a:pPr>
            <a:r>
              <a:rPr sz="2700" spc="-17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-12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5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-90" dirty="0">
                <a:solidFill>
                  <a:srgbClr val="212121"/>
                </a:solidFill>
                <a:latin typeface="Trebuchet MS"/>
                <a:cs typeface="Trebuchet MS"/>
              </a:rPr>
              <a:t>Se</a:t>
            </a:r>
            <a:r>
              <a:rPr sz="2700" b="1" spc="-4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b="1" spc="-100" dirty="0">
                <a:solidFill>
                  <a:srgbClr val="212121"/>
                </a:solidFill>
                <a:latin typeface="Trebuchet MS"/>
                <a:cs typeface="Trebuchet MS"/>
              </a:rPr>
              <a:t>vi</a:t>
            </a:r>
            <a:r>
              <a:rPr sz="2700" b="1" spc="-190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700" b="1" spc="-18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endParaRPr sz="2700">
              <a:latin typeface="Trebuchet MS"/>
              <a:cs typeface="Trebuchet MS"/>
            </a:endParaRPr>
          </a:p>
          <a:p>
            <a:pPr marL="393065">
              <a:lnSpc>
                <a:spcPts val="2230"/>
              </a:lnSpc>
            </a:pPr>
            <a:r>
              <a:rPr sz="2150" i="1" spc="-105" dirty="0">
                <a:solidFill>
                  <a:srgbClr val="212121"/>
                </a:solidFill>
                <a:latin typeface="Trebuchet MS"/>
                <a:cs typeface="Trebuchet MS"/>
              </a:rPr>
              <a:t>kubectl</a:t>
            </a:r>
            <a:r>
              <a:rPr sz="2150" i="1" spc="-229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i="1" spc="-80" dirty="0">
                <a:solidFill>
                  <a:srgbClr val="212121"/>
                </a:solidFill>
                <a:latin typeface="Trebuchet MS"/>
                <a:cs typeface="Trebuchet MS"/>
              </a:rPr>
              <a:t>expose</a:t>
            </a:r>
            <a:r>
              <a:rPr sz="2150" i="1" spc="-2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i="1" spc="-95" dirty="0">
                <a:solidFill>
                  <a:srgbClr val="212121"/>
                </a:solidFill>
                <a:latin typeface="Trebuchet MS"/>
                <a:cs typeface="Trebuchet MS"/>
              </a:rPr>
              <a:t>deployment</a:t>
            </a:r>
            <a:r>
              <a:rPr sz="2150" i="1" spc="-2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i="1" spc="-50" dirty="0">
                <a:solidFill>
                  <a:srgbClr val="212121"/>
                </a:solidFill>
                <a:latin typeface="Trebuchet MS"/>
                <a:cs typeface="Trebuchet MS"/>
              </a:rPr>
              <a:t>name</a:t>
            </a:r>
            <a:r>
              <a:rPr sz="2150" i="1" spc="-229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i="1" spc="-80" dirty="0">
                <a:solidFill>
                  <a:srgbClr val="212121"/>
                </a:solidFill>
                <a:latin typeface="Trebuchet MS"/>
                <a:cs typeface="Trebuchet MS"/>
              </a:rPr>
              <a:t>--type=LoadBalancer</a:t>
            </a:r>
            <a:r>
              <a:rPr sz="2150" i="1" spc="-2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i="1" spc="-114" dirty="0">
                <a:solidFill>
                  <a:srgbClr val="212121"/>
                </a:solidFill>
                <a:latin typeface="Trebuchet MS"/>
                <a:cs typeface="Trebuchet MS"/>
              </a:rPr>
              <a:t>--port=80</a:t>
            </a:r>
            <a:endParaRPr sz="2150">
              <a:latin typeface="Trebuchet MS"/>
              <a:cs typeface="Trebuchet MS"/>
            </a:endParaRPr>
          </a:p>
          <a:p>
            <a:pPr marL="774065">
              <a:lnSpc>
                <a:spcPts val="1914"/>
              </a:lnSpc>
            </a:pPr>
            <a:r>
              <a:rPr sz="1700" spc="10" dirty="0">
                <a:solidFill>
                  <a:srgbClr val="212121"/>
                </a:solidFill>
                <a:latin typeface="MS UI Gothic"/>
                <a:cs typeface="MS UI Gothic"/>
              </a:rPr>
              <a:t>Expose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55" dirty="0">
                <a:solidFill>
                  <a:srgbClr val="212121"/>
                </a:solidFill>
                <a:latin typeface="MS UI Gothic"/>
                <a:cs typeface="MS UI Gothic"/>
              </a:rPr>
              <a:t>PODs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5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35" dirty="0">
                <a:solidFill>
                  <a:srgbClr val="212121"/>
                </a:solidFill>
                <a:latin typeface="MS UI Gothic"/>
                <a:cs typeface="MS UI Gothic"/>
              </a:rPr>
              <a:t>outside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world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5" dirty="0">
                <a:solidFill>
                  <a:srgbClr val="212121"/>
                </a:solidFill>
                <a:latin typeface="MS UI Gothic"/>
                <a:cs typeface="MS UI Gothic"/>
              </a:rPr>
              <a:t>using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25" dirty="0">
                <a:solidFill>
                  <a:srgbClr val="212121"/>
                </a:solidFill>
                <a:latin typeface="MS UI Gothic"/>
                <a:cs typeface="MS UI Gothic"/>
              </a:rPr>
              <a:t>stable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0" dirty="0">
                <a:solidFill>
                  <a:srgbClr val="212121"/>
                </a:solidFill>
                <a:latin typeface="MS UI Gothic"/>
                <a:cs typeface="MS UI Gothic"/>
              </a:rPr>
              <a:t>IP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5" dirty="0">
                <a:solidFill>
                  <a:srgbClr val="212121"/>
                </a:solidFill>
                <a:latin typeface="MS UI Gothic"/>
                <a:cs typeface="MS UI Gothic"/>
              </a:rPr>
              <a:t>Address</a:t>
            </a:r>
            <a:endParaRPr sz="1700">
              <a:latin typeface="MS UI Gothic"/>
              <a:cs typeface="MS UI Gothic"/>
            </a:endParaRPr>
          </a:p>
          <a:p>
            <a:pPr marL="774065">
              <a:lnSpc>
                <a:spcPct val="100000"/>
              </a:lnSpc>
              <a:spcBef>
                <a:spcPts val="284"/>
              </a:spcBef>
            </a:pPr>
            <a:r>
              <a:rPr sz="1700" dirty="0">
                <a:solidFill>
                  <a:srgbClr val="212121"/>
                </a:solidFill>
                <a:latin typeface="MS UI Gothic"/>
                <a:cs typeface="MS UI Gothic"/>
              </a:rPr>
              <a:t>Ensures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30" dirty="0">
                <a:solidFill>
                  <a:srgbClr val="212121"/>
                </a:solidFill>
                <a:latin typeface="MS UI Gothic"/>
                <a:cs typeface="MS UI Gothic"/>
              </a:rPr>
              <a:t>that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25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25" dirty="0">
                <a:solidFill>
                  <a:srgbClr val="212121"/>
                </a:solidFill>
                <a:latin typeface="MS UI Gothic"/>
                <a:cs typeface="MS UI Gothic"/>
              </a:rPr>
              <a:t>external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world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30" dirty="0">
                <a:solidFill>
                  <a:srgbClr val="212121"/>
                </a:solidFill>
                <a:latin typeface="MS UI Gothic"/>
                <a:cs typeface="MS UI Gothic"/>
              </a:rPr>
              <a:t>does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0" dirty="0">
                <a:solidFill>
                  <a:srgbClr val="212121"/>
                </a:solidFill>
                <a:latin typeface="MS UI Gothic"/>
                <a:cs typeface="MS UI Gothic"/>
              </a:rPr>
              <a:t>not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get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0" dirty="0">
                <a:solidFill>
                  <a:srgbClr val="212121"/>
                </a:solidFill>
                <a:latin typeface="MS UI Gothic"/>
                <a:cs typeface="MS UI Gothic"/>
              </a:rPr>
              <a:t>impacted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as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60" dirty="0">
                <a:solidFill>
                  <a:srgbClr val="212121"/>
                </a:solidFill>
                <a:latin typeface="MS UI Gothic"/>
                <a:cs typeface="MS UI Gothic"/>
              </a:rPr>
              <a:t>pods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go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00" dirty="0">
                <a:solidFill>
                  <a:srgbClr val="212121"/>
                </a:solidFill>
                <a:latin typeface="MS UI Gothic"/>
                <a:cs typeface="MS UI Gothic"/>
              </a:rPr>
              <a:t>down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90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40" dirty="0">
                <a:solidFill>
                  <a:srgbClr val="212121"/>
                </a:solidFill>
                <a:latin typeface="MS UI Gothic"/>
                <a:cs typeface="MS UI Gothic"/>
              </a:rPr>
              <a:t>come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00" dirty="0">
                <a:solidFill>
                  <a:srgbClr val="212121"/>
                </a:solidFill>
                <a:latin typeface="MS UI Gothic"/>
                <a:cs typeface="MS UI Gothic"/>
              </a:rPr>
              <a:t>up</a:t>
            </a:r>
            <a:endParaRPr sz="1700">
              <a:latin typeface="MS UI Gothic"/>
              <a:cs typeface="MS UI Gothic"/>
            </a:endParaRPr>
          </a:p>
          <a:p>
            <a:pPr marL="12700">
              <a:lnSpc>
                <a:spcPts val="2980"/>
              </a:lnSpc>
              <a:spcBef>
                <a:spcPts val="110"/>
              </a:spcBef>
            </a:pP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Th</a:t>
            </a:r>
            <a:r>
              <a:rPr sz="2700" spc="-4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ee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24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ypes: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195"/>
              </a:lnSpc>
            </a:pPr>
            <a:r>
              <a:rPr sz="2150" b="1" spc="-7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150" b="1" spc="-60" dirty="0">
                <a:solidFill>
                  <a:srgbClr val="212121"/>
                </a:solidFill>
                <a:latin typeface="Trebuchet MS"/>
                <a:cs typeface="Trebuchet MS"/>
              </a:rPr>
              <a:t>lu</a:t>
            </a:r>
            <a:r>
              <a:rPr sz="2150" b="1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b="1" spc="-10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spc="-114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b="1" spc="10" dirty="0">
                <a:solidFill>
                  <a:srgbClr val="212121"/>
                </a:solidFill>
                <a:latin typeface="Trebuchet MS"/>
                <a:cs typeface="Trebuchet MS"/>
              </a:rPr>
              <a:t>IP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8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x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os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on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lu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6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40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erna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85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endParaRPr sz="2150">
              <a:latin typeface="MS UI Gothic"/>
              <a:cs typeface="MS UI Gothic"/>
            </a:endParaRPr>
          </a:p>
          <a:p>
            <a:pPr marL="774065">
              <a:lnSpc>
                <a:spcPts val="1914"/>
              </a:lnSpc>
            </a:pP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Use</a:t>
            </a:r>
            <a:r>
              <a:rPr sz="1700" spc="-1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dirty="0">
                <a:solidFill>
                  <a:srgbClr val="212121"/>
                </a:solidFill>
                <a:latin typeface="MS UI Gothic"/>
                <a:cs typeface="MS UI Gothic"/>
              </a:rPr>
              <a:t>case:</a:t>
            </a:r>
            <a:r>
              <a:rPr sz="1700" spc="-1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35" dirty="0">
                <a:solidFill>
                  <a:srgbClr val="212121"/>
                </a:solidFill>
                <a:latin typeface="MS UI Gothic"/>
                <a:cs typeface="MS UI Gothic"/>
              </a:rPr>
              <a:t>You</a:t>
            </a:r>
            <a:r>
              <a:rPr sz="1700" spc="-1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want</a:t>
            </a:r>
            <a:r>
              <a:rPr sz="1700" spc="-1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35" dirty="0">
                <a:solidFill>
                  <a:srgbClr val="212121"/>
                </a:solidFill>
                <a:latin typeface="MS UI Gothic"/>
                <a:cs typeface="MS UI Gothic"/>
              </a:rPr>
              <a:t>your</a:t>
            </a:r>
            <a:r>
              <a:rPr sz="1700" spc="-1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5" dirty="0">
                <a:solidFill>
                  <a:srgbClr val="212121"/>
                </a:solidFill>
                <a:latin typeface="MS UI Gothic"/>
                <a:cs typeface="MS UI Gothic"/>
              </a:rPr>
              <a:t>microservice</a:t>
            </a:r>
            <a:r>
              <a:rPr sz="1700" spc="-1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60" dirty="0">
                <a:solidFill>
                  <a:srgbClr val="212121"/>
                </a:solidFill>
                <a:latin typeface="MS UI Gothic"/>
                <a:cs typeface="MS UI Gothic"/>
              </a:rPr>
              <a:t>only</a:t>
            </a:r>
            <a:r>
              <a:rPr sz="1700" spc="-1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5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1700" spc="-15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60" dirty="0">
                <a:solidFill>
                  <a:srgbClr val="212121"/>
                </a:solidFill>
                <a:latin typeface="MS UI Gothic"/>
                <a:cs typeface="MS UI Gothic"/>
              </a:rPr>
              <a:t>be</a:t>
            </a:r>
            <a:r>
              <a:rPr sz="1700" spc="-1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5" dirty="0">
                <a:solidFill>
                  <a:srgbClr val="212121"/>
                </a:solidFill>
                <a:latin typeface="MS UI Gothic"/>
                <a:cs typeface="MS UI Gothic"/>
              </a:rPr>
              <a:t>available</a:t>
            </a:r>
            <a:r>
              <a:rPr sz="1700" spc="-1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45" dirty="0">
                <a:solidFill>
                  <a:srgbClr val="212121"/>
                </a:solidFill>
                <a:latin typeface="MS UI Gothic"/>
                <a:cs typeface="MS UI Gothic"/>
              </a:rPr>
              <a:t>inside</a:t>
            </a:r>
            <a:r>
              <a:rPr sz="1700" spc="-1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25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1700" spc="-1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dirty="0">
                <a:solidFill>
                  <a:srgbClr val="212121"/>
                </a:solidFill>
                <a:latin typeface="MS UI Gothic"/>
                <a:cs typeface="MS UI Gothic"/>
              </a:rPr>
              <a:t>cluster</a:t>
            </a:r>
            <a:r>
              <a:rPr sz="1700" spc="-1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25" dirty="0">
                <a:solidFill>
                  <a:srgbClr val="212121"/>
                </a:solidFill>
                <a:latin typeface="MS UI Gothic"/>
                <a:cs typeface="MS UI Gothic"/>
              </a:rPr>
              <a:t>(Intra</a:t>
            </a:r>
            <a:r>
              <a:rPr sz="1700" spc="-1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dirty="0">
                <a:solidFill>
                  <a:srgbClr val="212121"/>
                </a:solidFill>
                <a:latin typeface="MS UI Gothic"/>
                <a:cs typeface="MS UI Gothic"/>
              </a:rPr>
              <a:t>cluster</a:t>
            </a:r>
            <a:r>
              <a:rPr sz="1700" spc="-15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5" dirty="0">
                <a:solidFill>
                  <a:srgbClr val="212121"/>
                </a:solidFill>
                <a:latin typeface="MS UI Gothic"/>
                <a:cs typeface="MS UI Gothic"/>
              </a:rPr>
              <a:t>communication)</a:t>
            </a:r>
            <a:endParaRPr sz="1700">
              <a:latin typeface="MS UI Gothic"/>
              <a:cs typeface="MS UI Gothic"/>
            </a:endParaRPr>
          </a:p>
          <a:p>
            <a:pPr marL="393065">
              <a:lnSpc>
                <a:spcPts val="2455"/>
              </a:lnSpc>
              <a:spcBef>
                <a:spcPts val="135"/>
              </a:spcBef>
            </a:pPr>
            <a:r>
              <a:rPr sz="2150" b="1" spc="-55" dirty="0">
                <a:solidFill>
                  <a:srgbClr val="212121"/>
                </a:solidFill>
                <a:latin typeface="Trebuchet MS"/>
                <a:cs typeface="Trebuchet MS"/>
              </a:rPr>
              <a:t>LoadBalancer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5" dirty="0">
                <a:solidFill>
                  <a:srgbClr val="212121"/>
                </a:solidFill>
                <a:latin typeface="MS UI Gothic"/>
                <a:cs typeface="MS UI Gothic"/>
              </a:rPr>
              <a:t>Exposes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Service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externally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5" dirty="0">
                <a:solidFill>
                  <a:srgbClr val="212121"/>
                </a:solidFill>
                <a:latin typeface="MS UI Gothic"/>
                <a:cs typeface="MS UI Gothic"/>
              </a:rPr>
              <a:t>using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cloud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0" dirty="0">
                <a:solidFill>
                  <a:srgbClr val="212121"/>
                </a:solidFill>
                <a:latin typeface="MS UI Gothic"/>
                <a:cs typeface="MS UI Gothic"/>
              </a:rPr>
              <a:t>provider's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load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balancer</a:t>
            </a:r>
            <a:endParaRPr sz="2150">
              <a:latin typeface="MS UI Gothic"/>
              <a:cs typeface="MS UI Gothic"/>
            </a:endParaRPr>
          </a:p>
          <a:p>
            <a:pPr marL="774065">
              <a:lnSpc>
                <a:spcPts val="1914"/>
              </a:lnSpc>
            </a:pP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Use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dirty="0">
                <a:solidFill>
                  <a:srgbClr val="212121"/>
                </a:solidFill>
                <a:latin typeface="MS UI Gothic"/>
                <a:cs typeface="MS UI Gothic"/>
              </a:rPr>
              <a:t>case: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35" dirty="0">
                <a:solidFill>
                  <a:srgbClr val="212121"/>
                </a:solidFill>
                <a:latin typeface="MS UI Gothic"/>
                <a:cs typeface="MS UI Gothic"/>
              </a:rPr>
              <a:t>You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want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5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0" dirty="0">
                <a:solidFill>
                  <a:srgbClr val="212121"/>
                </a:solidFill>
                <a:latin typeface="MS UI Gothic"/>
                <a:cs typeface="MS UI Gothic"/>
              </a:rPr>
              <a:t>create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75" dirty="0">
                <a:solidFill>
                  <a:srgbClr val="212121"/>
                </a:solidFill>
                <a:latin typeface="MS UI Gothic"/>
                <a:cs typeface="MS UI Gothic"/>
              </a:rPr>
              <a:t>individual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30" dirty="0">
                <a:solidFill>
                  <a:srgbClr val="212121"/>
                </a:solidFill>
                <a:latin typeface="MS UI Gothic"/>
                <a:cs typeface="MS UI Gothic"/>
              </a:rPr>
              <a:t>Load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5" dirty="0">
                <a:solidFill>
                  <a:srgbClr val="212121"/>
                </a:solidFill>
                <a:latin typeface="MS UI Gothic"/>
                <a:cs typeface="MS UI Gothic"/>
              </a:rPr>
              <a:t>Balancer's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5" dirty="0">
                <a:solidFill>
                  <a:srgbClr val="212121"/>
                </a:solidFill>
                <a:latin typeface="MS UI Gothic"/>
                <a:cs typeface="MS UI Gothic"/>
              </a:rPr>
              <a:t>for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20" dirty="0">
                <a:solidFill>
                  <a:srgbClr val="212121"/>
                </a:solidFill>
                <a:latin typeface="MS UI Gothic"/>
                <a:cs typeface="MS UI Gothic"/>
              </a:rPr>
              <a:t>each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5" dirty="0">
                <a:solidFill>
                  <a:srgbClr val="212121"/>
                </a:solidFill>
                <a:latin typeface="MS UI Gothic"/>
                <a:cs typeface="MS UI Gothic"/>
              </a:rPr>
              <a:t>microservice</a:t>
            </a:r>
            <a:endParaRPr sz="1700">
              <a:latin typeface="MS UI Gothic"/>
              <a:cs typeface="MS UI Gothic"/>
            </a:endParaRPr>
          </a:p>
          <a:p>
            <a:pPr marL="393065">
              <a:lnSpc>
                <a:spcPts val="2415"/>
              </a:lnSpc>
              <a:spcBef>
                <a:spcPts val="135"/>
              </a:spcBef>
            </a:pPr>
            <a:r>
              <a:rPr sz="2150" b="1" spc="-45" dirty="0">
                <a:solidFill>
                  <a:srgbClr val="212121"/>
                </a:solidFill>
                <a:latin typeface="Trebuchet MS"/>
                <a:cs typeface="Trebuchet MS"/>
              </a:rPr>
              <a:t>NodePort</a:t>
            </a:r>
            <a:r>
              <a:rPr sz="2150" spc="-45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5" dirty="0">
                <a:solidFill>
                  <a:srgbClr val="212121"/>
                </a:solidFill>
                <a:latin typeface="MS UI Gothic"/>
                <a:cs typeface="MS UI Gothic"/>
              </a:rPr>
              <a:t>Exposes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Service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on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each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0" dirty="0">
                <a:solidFill>
                  <a:srgbClr val="212121"/>
                </a:solidFill>
                <a:latin typeface="MS UI Gothic"/>
                <a:cs typeface="MS UI Gothic"/>
              </a:rPr>
              <a:t>Node's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IP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at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static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port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5" dirty="0">
                <a:solidFill>
                  <a:srgbClr val="212121"/>
                </a:solidFill>
                <a:latin typeface="MS UI Gothic"/>
                <a:cs typeface="MS UI Gothic"/>
              </a:rPr>
              <a:t>(the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5" dirty="0">
                <a:solidFill>
                  <a:srgbClr val="212121"/>
                </a:solidFill>
                <a:latin typeface="MS UI Gothic"/>
                <a:cs typeface="MS UI Gothic"/>
              </a:rPr>
              <a:t>NodePort)</a:t>
            </a:r>
            <a:endParaRPr sz="2150">
              <a:latin typeface="MS UI Gothic"/>
              <a:cs typeface="MS UI Gothic"/>
            </a:endParaRPr>
          </a:p>
          <a:p>
            <a:pPr marL="774065" marR="5080">
              <a:lnSpc>
                <a:spcPts val="1730"/>
              </a:lnSpc>
              <a:spcBef>
                <a:spcPts val="150"/>
              </a:spcBef>
            </a:pP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Use</a:t>
            </a:r>
            <a:r>
              <a:rPr sz="1700" spc="-1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dirty="0">
                <a:solidFill>
                  <a:srgbClr val="212121"/>
                </a:solidFill>
                <a:latin typeface="MS UI Gothic"/>
                <a:cs typeface="MS UI Gothic"/>
              </a:rPr>
              <a:t>case:</a:t>
            </a:r>
            <a:r>
              <a:rPr sz="1700" spc="-1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35" dirty="0">
                <a:solidFill>
                  <a:srgbClr val="212121"/>
                </a:solidFill>
                <a:latin typeface="MS UI Gothic"/>
                <a:cs typeface="MS UI Gothic"/>
              </a:rPr>
              <a:t>You</a:t>
            </a:r>
            <a:r>
              <a:rPr sz="1700" spc="-1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50" dirty="0">
                <a:solidFill>
                  <a:srgbClr val="212121"/>
                </a:solidFill>
                <a:latin typeface="MS UI Gothic"/>
                <a:cs typeface="MS UI Gothic"/>
              </a:rPr>
              <a:t>DO</a:t>
            </a:r>
            <a:r>
              <a:rPr sz="1700" spc="-1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0" dirty="0">
                <a:solidFill>
                  <a:srgbClr val="212121"/>
                </a:solidFill>
                <a:latin typeface="MS UI Gothic"/>
                <a:cs typeface="MS UI Gothic"/>
              </a:rPr>
              <a:t>not</a:t>
            </a:r>
            <a:r>
              <a:rPr sz="1700" spc="-1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want</a:t>
            </a:r>
            <a:r>
              <a:rPr sz="1700" spc="-1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5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1700" spc="-1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0" dirty="0">
                <a:solidFill>
                  <a:srgbClr val="212121"/>
                </a:solidFill>
                <a:latin typeface="MS UI Gothic"/>
                <a:cs typeface="MS UI Gothic"/>
              </a:rPr>
              <a:t>create</a:t>
            </a:r>
            <a:r>
              <a:rPr sz="1700" spc="-1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an</a:t>
            </a:r>
            <a:r>
              <a:rPr sz="1700" spc="-1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25" dirty="0">
                <a:solidFill>
                  <a:srgbClr val="212121"/>
                </a:solidFill>
                <a:latin typeface="MS UI Gothic"/>
                <a:cs typeface="MS UI Gothic"/>
              </a:rPr>
              <a:t>external</a:t>
            </a:r>
            <a:r>
              <a:rPr sz="1700" spc="-1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30" dirty="0">
                <a:solidFill>
                  <a:srgbClr val="212121"/>
                </a:solidFill>
                <a:latin typeface="MS UI Gothic"/>
                <a:cs typeface="MS UI Gothic"/>
              </a:rPr>
              <a:t>Load</a:t>
            </a:r>
            <a:r>
              <a:rPr sz="1700" spc="-1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20" dirty="0">
                <a:solidFill>
                  <a:srgbClr val="212121"/>
                </a:solidFill>
                <a:latin typeface="MS UI Gothic"/>
                <a:cs typeface="MS UI Gothic"/>
              </a:rPr>
              <a:t>Balancer</a:t>
            </a:r>
            <a:r>
              <a:rPr sz="1700" spc="-1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5" dirty="0">
                <a:solidFill>
                  <a:srgbClr val="212121"/>
                </a:solidFill>
                <a:latin typeface="MS UI Gothic"/>
                <a:cs typeface="MS UI Gothic"/>
              </a:rPr>
              <a:t>for</a:t>
            </a:r>
            <a:r>
              <a:rPr sz="1700" spc="-1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20" dirty="0">
                <a:solidFill>
                  <a:srgbClr val="212121"/>
                </a:solidFill>
                <a:latin typeface="MS UI Gothic"/>
                <a:cs typeface="MS UI Gothic"/>
              </a:rPr>
              <a:t>each</a:t>
            </a:r>
            <a:r>
              <a:rPr sz="1700" spc="-1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5" dirty="0">
                <a:solidFill>
                  <a:srgbClr val="212121"/>
                </a:solidFill>
                <a:latin typeface="MS UI Gothic"/>
                <a:cs typeface="MS UI Gothic"/>
              </a:rPr>
              <a:t>microservice</a:t>
            </a:r>
            <a:r>
              <a:rPr sz="1700" spc="-1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25" dirty="0">
                <a:solidFill>
                  <a:srgbClr val="212121"/>
                </a:solidFill>
                <a:latin typeface="MS UI Gothic"/>
                <a:cs typeface="MS UI Gothic"/>
              </a:rPr>
              <a:t>(You</a:t>
            </a:r>
            <a:r>
              <a:rPr sz="1700" spc="-1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25" dirty="0">
                <a:solidFill>
                  <a:srgbClr val="212121"/>
                </a:solidFill>
                <a:latin typeface="MS UI Gothic"/>
                <a:cs typeface="MS UI Gothic"/>
              </a:rPr>
              <a:t>can</a:t>
            </a:r>
            <a:r>
              <a:rPr sz="1700" spc="-1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0" dirty="0">
                <a:solidFill>
                  <a:srgbClr val="212121"/>
                </a:solidFill>
                <a:latin typeface="MS UI Gothic"/>
                <a:cs typeface="MS UI Gothic"/>
              </a:rPr>
              <a:t>create</a:t>
            </a:r>
            <a:r>
              <a:rPr sz="1700" spc="-1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5" dirty="0">
                <a:solidFill>
                  <a:srgbClr val="212121"/>
                </a:solidFill>
                <a:latin typeface="MS UI Gothic"/>
                <a:cs typeface="MS UI Gothic"/>
              </a:rPr>
              <a:t>one</a:t>
            </a:r>
            <a:r>
              <a:rPr sz="1700" spc="-1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0" dirty="0">
                <a:solidFill>
                  <a:srgbClr val="212121"/>
                </a:solidFill>
                <a:latin typeface="MS UI Gothic"/>
                <a:cs typeface="MS UI Gothic"/>
              </a:rPr>
              <a:t>Ingress </a:t>
            </a:r>
            <a:r>
              <a:rPr sz="1700" spc="-50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5" dirty="0">
                <a:solidFill>
                  <a:srgbClr val="212121"/>
                </a:solidFill>
                <a:latin typeface="MS UI Gothic"/>
                <a:cs typeface="MS UI Gothic"/>
              </a:rPr>
              <a:t>component</a:t>
            </a:r>
            <a:r>
              <a:rPr sz="1700" spc="-1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5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75" dirty="0">
                <a:solidFill>
                  <a:srgbClr val="212121"/>
                </a:solidFill>
                <a:latin typeface="MS UI Gothic"/>
                <a:cs typeface="MS UI Gothic"/>
              </a:rPr>
              <a:t>load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45" dirty="0">
                <a:solidFill>
                  <a:srgbClr val="212121"/>
                </a:solidFill>
                <a:latin typeface="MS UI Gothic"/>
                <a:cs typeface="MS UI Gothic"/>
              </a:rPr>
              <a:t>balance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75" dirty="0">
                <a:solidFill>
                  <a:srgbClr val="212121"/>
                </a:solidFill>
                <a:latin typeface="MS UI Gothic"/>
                <a:cs typeface="MS UI Gothic"/>
              </a:rPr>
              <a:t>multiple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0" dirty="0">
                <a:solidFill>
                  <a:srgbClr val="212121"/>
                </a:solidFill>
                <a:latin typeface="MS UI Gothic"/>
                <a:cs typeface="MS UI Gothic"/>
              </a:rPr>
              <a:t>microservices)</a:t>
            </a:r>
            <a:endParaRPr sz="1700">
              <a:latin typeface="MS UI Gothic"/>
              <a:cs typeface="MS UI Gothic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1401424" y="6619842"/>
            <a:ext cx="314325" cy="228600"/>
          </a:xfrm>
          <a:custGeom>
            <a:avLst/>
            <a:gdLst/>
            <a:ahLst/>
            <a:cxnLst/>
            <a:rect l="l" t="t" r="r" b="b"/>
            <a:pathLst>
              <a:path w="314325" h="228600">
                <a:moveTo>
                  <a:pt x="314324" y="228599"/>
                </a:moveTo>
                <a:lnTo>
                  <a:pt x="0" y="228599"/>
                </a:lnTo>
                <a:lnTo>
                  <a:pt x="0" y="0"/>
                </a:lnTo>
                <a:lnTo>
                  <a:pt x="314324" y="0"/>
                </a:lnTo>
                <a:lnTo>
                  <a:pt x="314324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7276465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125" dirty="0">
                <a:solidFill>
                  <a:srgbClr val="000000"/>
                </a:solidFill>
              </a:rPr>
              <a:t>C</a:t>
            </a:r>
            <a:r>
              <a:rPr sz="3500" spc="-55" dirty="0">
                <a:solidFill>
                  <a:srgbClr val="000000"/>
                </a:solidFill>
              </a:rPr>
              <a:t>o</a:t>
            </a:r>
            <a:r>
              <a:rPr sz="3500" spc="-105" dirty="0">
                <a:solidFill>
                  <a:srgbClr val="A52929"/>
                </a:solidFill>
              </a:rPr>
              <a:t>n</a:t>
            </a:r>
            <a:r>
              <a:rPr sz="3500" spc="-180" dirty="0">
                <a:solidFill>
                  <a:srgbClr val="000000"/>
                </a:solidFill>
              </a:rPr>
              <a:t>t</a:t>
            </a:r>
            <a:r>
              <a:rPr sz="3500" spc="-30" dirty="0">
                <a:solidFill>
                  <a:srgbClr val="000000"/>
                </a:solidFill>
              </a:rPr>
              <a:t>a</a:t>
            </a:r>
            <a:r>
              <a:rPr sz="3500" spc="-130" dirty="0">
                <a:solidFill>
                  <a:srgbClr val="A52929"/>
                </a:solidFill>
              </a:rPr>
              <a:t>i</a:t>
            </a:r>
            <a:r>
              <a:rPr sz="3500" spc="-105" dirty="0">
                <a:solidFill>
                  <a:srgbClr val="A52929"/>
                </a:solidFill>
              </a:rPr>
              <a:t>n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spc="-190" dirty="0">
                <a:solidFill>
                  <a:srgbClr val="A52929"/>
                </a:solidFill>
              </a:rPr>
              <a:t>r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75" dirty="0">
                <a:solidFill>
                  <a:srgbClr val="000000"/>
                </a:solidFill>
              </a:rPr>
              <a:t>R</a:t>
            </a:r>
            <a:r>
              <a:rPr sz="3500" spc="-270" dirty="0">
                <a:solidFill>
                  <a:srgbClr val="A52929"/>
                </a:solidFill>
              </a:rPr>
              <a:t>e</a:t>
            </a:r>
            <a:r>
              <a:rPr sz="3500" spc="65" dirty="0">
                <a:solidFill>
                  <a:srgbClr val="000000"/>
                </a:solidFill>
              </a:rPr>
              <a:t>g</a:t>
            </a:r>
            <a:r>
              <a:rPr sz="3500" spc="-130" dirty="0">
                <a:solidFill>
                  <a:srgbClr val="000000"/>
                </a:solidFill>
              </a:rPr>
              <a:t>i</a:t>
            </a:r>
            <a:r>
              <a:rPr sz="3500" dirty="0">
                <a:solidFill>
                  <a:srgbClr val="A52929"/>
                </a:solidFill>
              </a:rPr>
              <a:t>s</a:t>
            </a:r>
            <a:r>
              <a:rPr sz="3500" spc="-125" dirty="0">
                <a:solidFill>
                  <a:srgbClr val="000000"/>
                </a:solidFill>
              </a:rPr>
              <a:t>t</a:t>
            </a:r>
            <a:r>
              <a:rPr sz="3500" spc="-150" dirty="0">
                <a:solidFill>
                  <a:srgbClr val="000000"/>
                </a:solidFill>
              </a:rPr>
              <a:t>r</a:t>
            </a:r>
            <a:r>
              <a:rPr sz="3500" spc="-135" dirty="0">
                <a:solidFill>
                  <a:srgbClr val="000000"/>
                </a:solidFill>
              </a:rPr>
              <a:t>y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60" dirty="0">
                <a:solidFill>
                  <a:srgbClr val="000000"/>
                </a:solidFill>
              </a:rPr>
              <a:t>-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10" dirty="0">
                <a:solidFill>
                  <a:srgbClr val="A52929"/>
                </a:solidFill>
              </a:rPr>
              <a:t>I</a:t>
            </a:r>
            <a:r>
              <a:rPr sz="3500" spc="-50" dirty="0">
                <a:solidFill>
                  <a:srgbClr val="000000"/>
                </a:solidFill>
              </a:rPr>
              <a:t>m</a:t>
            </a:r>
            <a:r>
              <a:rPr sz="3500" spc="-30" dirty="0">
                <a:solidFill>
                  <a:srgbClr val="000000"/>
                </a:solidFill>
              </a:rPr>
              <a:t>a</a:t>
            </a:r>
            <a:r>
              <a:rPr sz="3500" spc="5" dirty="0">
                <a:solidFill>
                  <a:srgbClr val="000000"/>
                </a:solidFill>
              </a:rPr>
              <a:t>g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75" dirty="0">
                <a:solidFill>
                  <a:srgbClr val="000000"/>
                </a:solidFill>
              </a:rPr>
              <a:t>R</a:t>
            </a:r>
            <a:r>
              <a:rPr sz="3500" spc="-235" dirty="0">
                <a:solidFill>
                  <a:srgbClr val="000000"/>
                </a:solidFill>
              </a:rPr>
              <a:t>e</a:t>
            </a:r>
            <a:r>
              <a:rPr sz="3500" spc="-60" dirty="0">
                <a:solidFill>
                  <a:srgbClr val="000000"/>
                </a:solidFill>
              </a:rPr>
              <a:t>p</a:t>
            </a:r>
            <a:r>
              <a:rPr sz="3500" spc="-75" dirty="0">
                <a:solidFill>
                  <a:srgbClr val="000000"/>
                </a:solidFill>
              </a:rPr>
              <a:t>o</a:t>
            </a:r>
            <a:r>
              <a:rPr sz="3500" dirty="0">
                <a:solidFill>
                  <a:srgbClr val="000000"/>
                </a:solidFill>
              </a:rPr>
              <a:t>s</a:t>
            </a:r>
            <a:r>
              <a:rPr sz="3500" spc="-130" dirty="0">
                <a:solidFill>
                  <a:srgbClr val="A52929"/>
                </a:solidFill>
              </a:rPr>
              <a:t>i</a:t>
            </a:r>
            <a:r>
              <a:rPr sz="3500" spc="-160" dirty="0">
                <a:solidFill>
                  <a:srgbClr val="A52929"/>
                </a:solidFill>
              </a:rPr>
              <a:t>t</a:t>
            </a:r>
            <a:r>
              <a:rPr sz="3500" spc="-55" dirty="0">
                <a:solidFill>
                  <a:srgbClr val="000000"/>
                </a:solidFill>
              </a:rPr>
              <a:t>o</a:t>
            </a:r>
            <a:r>
              <a:rPr sz="3500" spc="-150" dirty="0">
                <a:solidFill>
                  <a:srgbClr val="000000"/>
                </a:solidFill>
              </a:rPr>
              <a:t>r</a:t>
            </a:r>
            <a:r>
              <a:rPr sz="3500" spc="-135" dirty="0">
                <a:solidFill>
                  <a:srgbClr val="000000"/>
                </a:solidFill>
              </a:rPr>
              <a:t>y</a:t>
            </a:r>
            <a:endParaRPr sz="3500"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9115">
              <a:lnSpc>
                <a:spcPts val="2980"/>
              </a:lnSpc>
              <a:spcBef>
                <a:spcPts val="100"/>
              </a:spcBef>
            </a:pPr>
            <a:r>
              <a:rPr spc="-425" dirty="0"/>
              <a:t>Y</a:t>
            </a:r>
            <a:r>
              <a:rPr spc="70" dirty="0"/>
              <a:t>ou'v</a:t>
            </a:r>
            <a:r>
              <a:rPr spc="-15" dirty="0"/>
              <a:t>e</a:t>
            </a:r>
            <a:r>
              <a:rPr spc="-280" dirty="0"/>
              <a:t> </a:t>
            </a:r>
            <a:r>
              <a:rPr spc="-75" dirty="0"/>
              <a:t>c</a:t>
            </a:r>
            <a:r>
              <a:rPr spc="-85" dirty="0"/>
              <a:t>r</a:t>
            </a:r>
            <a:r>
              <a:rPr spc="-55" dirty="0"/>
              <a:t>e</a:t>
            </a:r>
            <a:r>
              <a:rPr spc="30" dirty="0"/>
              <a:t>a</a:t>
            </a:r>
            <a:r>
              <a:rPr spc="-10" dirty="0"/>
              <a:t>t</a:t>
            </a:r>
            <a:r>
              <a:rPr spc="70" dirty="0"/>
              <a:t>ed</a:t>
            </a:r>
            <a:r>
              <a:rPr spc="-280" dirty="0"/>
              <a:t> </a:t>
            </a:r>
            <a:r>
              <a:rPr spc="55" dirty="0"/>
              <a:t>doc</a:t>
            </a:r>
            <a:r>
              <a:rPr dirty="0"/>
              <a:t>k</a:t>
            </a:r>
            <a:r>
              <a:rPr spc="-10" dirty="0"/>
              <a:t>er</a:t>
            </a:r>
            <a:r>
              <a:rPr spc="-280" dirty="0"/>
              <a:t> </a:t>
            </a:r>
            <a:r>
              <a:rPr spc="140" dirty="0"/>
              <a:t>ima</a:t>
            </a:r>
            <a:r>
              <a:rPr spc="95" dirty="0"/>
              <a:t>g</a:t>
            </a:r>
            <a:r>
              <a:rPr spc="-65" dirty="0"/>
              <a:t>es</a:t>
            </a:r>
            <a:r>
              <a:rPr spc="-280" dirty="0"/>
              <a:t> </a:t>
            </a:r>
            <a:r>
              <a:rPr spc="-65" dirty="0"/>
              <a:t>f</a:t>
            </a:r>
            <a:r>
              <a:rPr spc="40" dirty="0"/>
              <a:t>or</a:t>
            </a:r>
            <a:r>
              <a:rPr spc="-280" dirty="0"/>
              <a:t> </a:t>
            </a:r>
            <a:r>
              <a:rPr spc="-45" dirty="0"/>
              <a:t>y</a:t>
            </a:r>
            <a:r>
              <a:rPr spc="65" dirty="0"/>
              <a:t>our</a:t>
            </a:r>
            <a:r>
              <a:rPr spc="-280" dirty="0"/>
              <a:t> </a:t>
            </a:r>
            <a:r>
              <a:rPr spc="60" dirty="0"/>
              <a:t>mic</a:t>
            </a:r>
            <a:r>
              <a:rPr spc="10" dirty="0"/>
              <a:t>r</a:t>
            </a:r>
            <a:r>
              <a:rPr spc="-10" dirty="0"/>
              <a:t>ose</a:t>
            </a:r>
            <a:r>
              <a:rPr spc="40" dirty="0"/>
              <a:t>r</a:t>
            </a:r>
            <a:r>
              <a:rPr spc="-20" dirty="0"/>
              <a:t>vi</a:t>
            </a:r>
            <a:r>
              <a:rPr spc="-85" dirty="0"/>
              <a:t>c</a:t>
            </a:r>
            <a:r>
              <a:rPr spc="-5" dirty="0"/>
              <a:t>es:</a:t>
            </a:r>
          </a:p>
          <a:p>
            <a:pPr marL="919480">
              <a:lnSpc>
                <a:spcPts val="2325"/>
              </a:lnSpc>
            </a:pPr>
            <a:r>
              <a:rPr sz="2150" b="1" spc="-175" dirty="0">
                <a:latin typeface="Trebuchet MS"/>
                <a:cs typeface="Trebuchet MS"/>
              </a:rPr>
              <a:t>W</a:t>
            </a:r>
            <a:r>
              <a:rPr sz="2150" b="1" spc="-70" dirty="0">
                <a:latin typeface="Trebuchet MS"/>
                <a:cs typeface="Trebuchet MS"/>
              </a:rPr>
              <a:t>h</a:t>
            </a:r>
            <a:r>
              <a:rPr sz="2150" b="1" spc="-145" dirty="0">
                <a:latin typeface="Trebuchet MS"/>
                <a:cs typeface="Trebuchet MS"/>
              </a:rPr>
              <a:t>e</a:t>
            </a:r>
            <a:r>
              <a:rPr sz="2150" b="1" spc="-140" dirty="0">
                <a:latin typeface="Trebuchet MS"/>
                <a:cs typeface="Trebuchet MS"/>
              </a:rPr>
              <a:t>r</a:t>
            </a:r>
            <a:r>
              <a:rPr sz="2150" b="1" spc="-145" dirty="0">
                <a:latin typeface="Trebuchet MS"/>
                <a:cs typeface="Trebuchet MS"/>
              </a:rPr>
              <a:t>e</a:t>
            </a:r>
            <a:r>
              <a:rPr sz="2150" b="1" spc="-210" dirty="0">
                <a:latin typeface="Trebuchet MS"/>
                <a:cs typeface="Trebuchet MS"/>
              </a:rPr>
              <a:t> </a:t>
            </a:r>
            <a:r>
              <a:rPr sz="2150" b="1" spc="-35" dirty="0">
                <a:latin typeface="Trebuchet MS"/>
                <a:cs typeface="Trebuchet MS"/>
              </a:rPr>
              <a:t>do</a:t>
            </a:r>
            <a:r>
              <a:rPr sz="2150" b="1" spc="-210" dirty="0">
                <a:latin typeface="Trebuchet MS"/>
                <a:cs typeface="Trebuchet MS"/>
              </a:rPr>
              <a:t> </a:t>
            </a:r>
            <a:r>
              <a:rPr sz="2150" b="1" spc="-95" dirty="0">
                <a:latin typeface="Trebuchet MS"/>
                <a:cs typeface="Trebuchet MS"/>
              </a:rPr>
              <a:t>y</a:t>
            </a:r>
            <a:r>
              <a:rPr sz="2150" b="1" spc="-35" dirty="0">
                <a:latin typeface="Trebuchet MS"/>
                <a:cs typeface="Trebuchet MS"/>
              </a:rPr>
              <a:t>o</a:t>
            </a:r>
            <a:r>
              <a:rPr sz="2150" b="1" spc="-70" dirty="0">
                <a:latin typeface="Trebuchet MS"/>
                <a:cs typeface="Trebuchet MS"/>
              </a:rPr>
              <a:t>u</a:t>
            </a:r>
            <a:r>
              <a:rPr sz="2150" b="1" spc="-210" dirty="0">
                <a:latin typeface="Trebuchet MS"/>
                <a:cs typeface="Trebuchet MS"/>
              </a:rPr>
              <a:t> </a:t>
            </a:r>
            <a:r>
              <a:rPr sz="2150" b="1" dirty="0">
                <a:latin typeface="Trebuchet MS"/>
                <a:cs typeface="Trebuchet MS"/>
              </a:rPr>
              <a:t>s</a:t>
            </a:r>
            <a:r>
              <a:rPr sz="2150" b="1" spc="-100" dirty="0">
                <a:latin typeface="Trebuchet MS"/>
                <a:cs typeface="Trebuchet MS"/>
              </a:rPr>
              <a:t>t</a:t>
            </a:r>
            <a:r>
              <a:rPr sz="2150" b="1" spc="-35" dirty="0">
                <a:latin typeface="Trebuchet MS"/>
                <a:cs typeface="Trebuchet MS"/>
              </a:rPr>
              <a:t>o</a:t>
            </a:r>
            <a:r>
              <a:rPr sz="2150" b="1" spc="-140" dirty="0">
                <a:latin typeface="Trebuchet MS"/>
                <a:cs typeface="Trebuchet MS"/>
              </a:rPr>
              <a:t>r</a:t>
            </a:r>
            <a:r>
              <a:rPr sz="2150" b="1" spc="-145" dirty="0">
                <a:latin typeface="Trebuchet MS"/>
                <a:cs typeface="Trebuchet MS"/>
              </a:rPr>
              <a:t>e</a:t>
            </a:r>
            <a:r>
              <a:rPr sz="2150" b="1" spc="-210" dirty="0">
                <a:latin typeface="Trebuchet MS"/>
                <a:cs typeface="Trebuchet MS"/>
              </a:rPr>
              <a:t> </a:t>
            </a:r>
            <a:r>
              <a:rPr sz="2150" b="1" spc="-75" dirty="0">
                <a:latin typeface="Trebuchet MS"/>
                <a:cs typeface="Trebuchet MS"/>
              </a:rPr>
              <a:t>t</a:t>
            </a:r>
            <a:r>
              <a:rPr sz="2150" b="1" spc="-70" dirty="0">
                <a:latin typeface="Trebuchet MS"/>
                <a:cs typeface="Trebuchet MS"/>
              </a:rPr>
              <a:t>h</a:t>
            </a:r>
            <a:r>
              <a:rPr sz="2150" b="1" spc="-145" dirty="0">
                <a:latin typeface="Trebuchet MS"/>
                <a:cs typeface="Trebuchet MS"/>
              </a:rPr>
              <a:t>e</a:t>
            </a:r>
            <a:r>
              <a:rPr sz="2150" b="1" spc="-60" dirty="0">
                <a:latin typeface="Trebuchet MS"/>
                <a:cs typeface="Trebuchet MS"/>
              </a:rPr>
              <a:t>m</a:t>
            </a:r>
            <a:r>
              <a:rPr sz="2150" b="1" spc="15" dirty="0">
                <a:latin typeface="Trebuchet MS"/>
                <a:cs typeface="Trebuchet MS"/>
              </a:rPr>
              <a:t>?</a:t>
            </a:r>
            <a:endParaRPr sz="2150">
              <a:latin typeface="Trebuchet MS"/>
              <a:cs typeface="Trebuchet MS"/>
            </a:endParaRPr>
          </a:p>
          <a:p>
            <a:pPr marL="539115" marR="989330">
              <a:lnSpc>
                <a:spcPct val="101899"/>
              </a:lnSpc>
              <a:spcBef>
                <a:spcPts val="105"/>
              </a:spcBef>
            </a:pPr>
            <a:r>
              <a:rPr b="1" spc="-105" dirty="0">
                <a:latin typeface="Trebuchet MS"/>
                <a:cs typeface="Trebuchet MS"/>
              </a:rPr>
              <a:t>Container</a:t>
            </a:r>
            <a:r>
              <a:rPr b="1" spc="-260" dirty="0">
                <a:latin typeface="Trebuchet MS"/>
                <a:cs typeface="Trebuchet MS"/>
              </a:rPr>
              <a:t> </a:t>
            </a:r>
            <a:r>
              <a:rPr b="1" spc="-85" dirty="0">
                <a:latin typeface="Trebuchet MS"/>
                <a:cs typeface="Trebuchet MS"/>
              </a:rPr>
              <a:t>Registry</a:t>
            </a:r>
            <a:r>
              <a:rPr b="1" spc="-265" dirty="0">
                <a:latin typeface="Trebuchet MS"/>
                <a:cs typeface="Trebuchet MS"/>
              </a:rPr>
              <a:t> </a:t>
            </a:r>
            <a:r>
              <a:rPr spc="-515" dirty="0"/>
              <a:t>-</a:t>
            </a:r>
            <a:r>
              <a:rPr spc="-275" dirty="0"/>
              <a:t> </a:t>
            </a:r>
            <a:r>
              <a:rPr spc="40" dirty="0"/>
              <a:t>fully-managed</a:t>
            </a:r>
            <a:r>
              <a:rPr spc="-275" dirty="0"/>
              <a:t> </a:t>
            </a:r>
            <a:r>
              <a:rPr spc="25" dirty="0"/>
              <a:t>container</a:t>
            </a:r>
            <a:r>
              <a:rPr spc="-275" dirty="0"/>
              <a:t> </a:t>
            </a:r>
            <a:r>
              <a:rPr dirty="0"/>
              <a:t>registry</a:t>
            </a:r>
            <a:r>
              <a:rPr spc="-275" dirty="0"/>
              <a:t> </a:t>
            </a:r>
            <a:r>
              <a:rPr spc="70" dirty="0"/>
              <a:t>provided</a:t>
            </a:r>
            <a:r>
              <a:rPr spc="-270" dirty="0"/>
              <a:t> </a:t>
            </a:r>
            <a:r>
              <a:rPr spc="55" dirty="0"/>
              <a:t>by</a:t>
            </a:r>
            <a:r>
              <a:rPr spc="-275" dirty="0"/>
              <a:t> </a:t>
            </a:r>
            <a:r>
              <a:rPr spc="-180" dirty="0"/>
              <a:t>GCP </a:t>
            </a:r>
            <a:r>
              <a:rPr spc="-810" dirty="0"/>
              <a:t> </a:t>
            </a:r>
            <a:r>
              <a:rPr spc="-45" dirty="0"/>
              <a:t>(Al</a:t>
            </a:r>
            <a:r>
              <a:rPr spc="-70" dirty="0"/>
              <a:t>t</a:t>
            </a:r>
            <a:r>
              <a:rPr spc="30" dirty="0"/>
              <a:t>ernati</a:t>
            </a:r>
            <a:r>
              <a:rPr spc="20" dirty="0"/>
              <a:t>v</a:t>
            </a:r>
            <a:r>
              <a:rPr spc="-10" dirty="0"/>
              <a:t>e)</a:t>
            </a:r>
            <a:r>
              <a:rPr spc="-280" dirty="0"/>
              <a:t> </a:t>
            </a:r>
            <a:r>
              <a:rPr spc="-10" dirty="0"/>
              <a:t>Doc</a:t>
            </a:r>
            <a:r>
              <a:rPr spc="-60" dirty="0"/>
              <a:t>k</a:t>
            </a:r>
            <a:r>
              <a:rPr spc="-10" dirty="0"/>
              <a:t>er</a:t>
            </a:r>
            <a:r>
              <a:rPr spc="-280" dirty="0"/>
              <a:t> </a:t>
            </a:r>
            <a:r>
              <a:rPr spc="100" dirty="0"/>
              <a:t>Hub</a:t>
            </a:r>
          </a:p>
          <a:p>
            <a:pPr marL="539115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Can</a:t>
            </a:r>
            <a:r>
              <a:rPr spc="-280" dirty="0"/>
              <a:t> </a:t>
            </a:r>
            <a:r>
              <a:rPr spc="70" dirty="0"/>
              <a:t>be</a:t>
            </a:r>
            <a:r>
              <a:rPr spc="-275" dirty="0"/>
              <a:t> </a:t>
            </a:r>
            <a:r>
              <a:rPr spc="30" dirty="0"/>
              <a:t>integrated</a:t>
            </a:r>
            <a:r>
              <a:rPr spc="-275" dirty="0"/>
              <a:t> </a:t>
            </a:r>
            <a:r>
              <a:rPr spc="10" dirty="0"/>
              <a:t>to</a:t>
            </a:r>
            <a:r>
              <a:rPr spc="-280" dirty="0"/>
              <a:t> </a:t>
            </a:r>
            <a:r>
              <a:rPr spc="-195" dirty="0"/>
              <a:t>CI/CD</a:t>
            </a:r>
            <a:r>
              <a:rPr spc="-275" dirty="0"/>
              <a:t> </a:t>
            </a:r>
            <a:r>
              <a:rPr spc="20" dirty="0"/>
              <a:t>tools</a:t>
            </a:r>
            <a:r>
              <a:rPr spc="-275" dirty="0"/>
              <a:t> </a:t>
            </a:r>
            <a:r>
              <a:rPr spc="10" dirty="0"/>
              <a:t>to</a:t>
            </a:r>
            <a:r>
              <a:rPr spc="-280" dirty="0"/>
              <a:t> </a:t>
            </a:r>
            <a:r>
              <a:rPr spc="90" dirty="0"/>
              <a:t>publish</a:t>
            </a:r>
            <a:r>
              <a:rPr spc="-275" dirty="0"/>
              <a:t> </a:t>
            </a:r>
            <a:r>
              <a:rPr spc="65" dirty="0"/>
              <a:t>images</a:t>
            </a:r>
            <a:r>
              <a:rPr spc="-275" dirty="0"/>
              <a:t> </a:t>
            </a:r>
            <a:r>
              <a:rPr spc="10" dirty="0"/>
              <a:t>to</a:t>
            </a:r>
            <a:r>
              <a:rPr spc="-280" dirty="0"/>
              <a:t> </a:t>
            </a:r>
            <a:r>
              <a:rPr dirty="0"/>
              <a:t>registry</a:t>
            </a:r>
          </a:p>
          <a:p>
            <a:pPr marL="539115" marR="5080">
              <a:lnSpc>
                <a:spcPts val="2700"/>
              </a:lnSpc>
              <a:spcBef>
                <a:spcPts val="600"/>
              </a:spcBef>
            </a:pPr>
            <a:r>
              <a:rPr spc="-75" dirty="0"/>
              <a:t>You</a:t>
            </a:r>
            <a:r>
              <a:rPr spc="-180" dirty="0"/>
              <a:t> </a:t>
            </a:r>
            <a:r>
              <a:rPr spc="20" dirty="0"/>
              <a:t>can</a:t>
            </a:r>
            <a:r>
              <a:rPr spc="-180" dirty="0"/>
              <a:t> </a:t>
            </a:r>
            <a:r>
              <a:rPr spc="-30" dirty="0"/>
              <a:t>secure</a:t>
            </a:r>
            <a:r>
              <a:rPr spc="-175" dirty="0"/>
              <a:t> </a:t>
            </a:r>
            <a:r>
              <a:rPr spc="40" dirty="0"/>
              <a:t>your</a:t>
            </a:r>
            <a:r>
              <a:rPr spc="-180" dirty="0"/>
              <a:t> </a:t>
            </a:r>
            <a:r>
              <a:rPr spc="25" dirty="0"/>
              <a:t>container</a:t>
            </a:r>
            <a:r>
              <a:rPr spc="-180" dirty="0"/>
              <a:t> </a:t>
            </a:r>
            <a:r>
              <a:rPr spc="70" dirty="0"/>
              <a:t>images.</a:t>
            </a:r>
            <a:r>
              <a:rPr spc="-175" dirty="0"/>
              <a:t> </a:t>
            </a:r>
            <a:r>
              <a:rPr spc="-20" dirty="0"/>
              <a:t>Analyze</a:t>
            </a:r>
            <a:r>
              <a:rPr spc="-180" dirty="0"/>
              <a:t> </a:t>
            </a:r>
            <a:r>
              <a:rPr spc="5" dirty="0"/>
              <a:t>for</a:t>
            </a:r>
            <a:r>
              <a:rPr spc="-175" dirty="0"/>
              <a:t> </a:t>
            </a:r>
            <a:r>
              <a:rPr spc="45" dirty="0"/>
              <a:t>vulnerabilities</a:t>
            </a:r>
            <a:r>
              <a:rPr spc="-180" dirty="0"/>
              <a:t> </a:t>
            </a:r>
            <a:r>
              <a:rPr spc="125" dirty="0"/>
              <a:t>and</a:t>
            </a:r>
            <a:r>
              <a:rPr spc="-180" dirty="0"/>
              <a:t> </a:t>
            </a:r>
            <a:r>
              <a:rPr spc="-15" dirty="0"/>
              <a:t>enforce </a:t>
            </a:r>
            <a:r>
              <a:rPr spc="-805" dirty="0"/>
              <a:t> </a:t>
            </a:r>
            <a:r>
              <a:rPr spc="80" dirty="0"/>
              <a:t>deployment</a:t>
            </a:r>
            <a:r>
              <a:rPr spc="-285" dirty="0"/>
              <a:t> </a:t>
            </a:r>
            <a:r>
              <a:rPr spc="45" dirty="0"/>
              <a:t>policies.</a:t>
            </a:r>
          </a:p>
          <a:p>
            <a:pPr marL="539115">
              <a:lnSpc>
                <a:spcPct val="100000"/>
              </a:lnSpc>
              <a:spcBef>
                <a:spcPts val="60"/>
              </a:spcBef>
            </a:pPr>
            <a:r>
              <a:rPr spc="114" dirty="0"/>
              <a:t>Naming:</a:t>
            </a:r>
            <a:r>
              <a:rPr spc="-250" dirty="0"/>
              <a:t> </a:t>
            </a:r>
            <a:r>
              <a:rPr b="1" spc="-95" dirty="0">
                <a:latin typeface="Trebuchet MS"/>
                <a:cs typeface="Trebuchet MS"/>
              </a:rPr>
              <a:t>HostName/ProjectID/Image:Tag</a:t>
            </a:r>
            <a:r>
              <a:rPr b="1" spc="-240" dirty="0">
                <a:latin typeface="Trebuchet MS"/>
                <a:cs typeface="Trebuchet MS"/>
              </a:rPr>
              <a:t> </a:t>
            </a:r>
            <a:r>
              <a:rPr spc="-515" dirty="0"/>
              <a:t>-</a:t>
            </a:r>
            <a:r>
              <a:rPr spc="-250" dirty="0"/>
              <a:t> </a:t>
            </a:r>
            <a:r>
              <a:rPr b="1" spc="-125" dirty="0">
                <a:latin typeface="Trebuchet MS"/>
                <a:cs typeface="Trebuchet MS"/>
              </a:rPr>
              <a:t>gcr.io/projectname/helloworld:1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124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71675" y="904875"/>
            <a:ext cx="8105774" cy="13906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2762217"/>
            <a:ext cx="104775" cy="104698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809624" y="3057492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0524" y="3457542"/>
            <a:ext cx="104775" cy="10469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0524" y="3876642"/>
            <a:ext cx="104775" cy="10469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0524" y="4295742"/>
            <a:ext cx="104775" cy="10469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90524" y="4714842"/>
            <a:ext cx="104775" cy="10469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90524" y="5476842"/>
            <a:ext cx="104775" cy="104774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11401424" y="6619841"/>
            <a:ext cx="314325" cy="228600"/>
          </a:xfrm>
          <a:custGeom>
            <a:avLst/>
            <a:gdLst/>
            <a:ahLst/>
            <a:cxnLst/>
            <a:rect l="l" t="t" r="r" b="b"/>
            <a:pathLst>
              <a:path w="314325" h="228600">
                <a:moveTo>
                  <a:pt x="314324" y="228599"/>
                </a:moveTo>
                <a:lnTo>
                  <a:pt x="0" y="228599"/>
                </a:lnTo>
                <a:lnTo>
                  <a:pt x="0" y="0"/>
                </a:lnTo>
                <a:lnTo>
                  <a:pt x="314324" y="0"/>
                </a:lnTo>
                <a:lnTo>
                  <a:pt x="314324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7276465" cy="32188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IN" sz="2000" spc="-125" dirty="0">
                <a:solidFill>
                  <a:srgbClr val="000000"/>
                </a:solidFill>
              </a:rPr>
              <a:t>GKE Commands Cheat Sheet</a:t>
            </a:r>
            <a:endParaRPr sz="2000" dirty="0"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457200" y="384113"/>
            <a:ext cx="9601200" cy="670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IN" sz="1000" b="0" i="0" dirty="0" err="1">
                <a:solidFill>
                  <a:srgbClr val="2D2F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gcloud</a:t>
            </a:r>
            <a:r>
              <a:rPr lang="en-IN" sz="1000" b="0" i="0" dirty="0">
                <a:solidFill>
                  <a:srgbClr val="2D2F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config </a:t>
            </a:r>
            <a:r>
              <a:rPr lang="en-IN" sz="1000" b="0" i="0" dirty="0">
                <a:solidFill>
                  <a:srgbClr val="B4690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</a:t>
            </a:r>
            <a:r>
              <a:rPr lang="en-IN" sz="1000" b="0" i="0" dirty="0">
                <a:solidFill>
                  <a:srgbClr val="2D2F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project </a:t>
            </a:r>
            <a:r>
              <a:rPr lang="en-IN" sz="1000" b="0" i="0" dirty="0">
                <a:solidFill>
                  <a:srgbClr val="B4690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</a:t>
            </a:r>
            <a:r>
              <a:rPr lang="en-IN" sz="1000" b="0" i="0" dirty="0">
                <a:solidFill>
                  <a:srgbClr val="2D2F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-kubernetes-project-304910</a:t>
            </a:r>
          </a:p>
          <a:p>
            <a:pPr algn="l">
              <a:buFont typeface="+mj-lt"/>
              <a:buAutoNum type="arabicPeriod"/>
            </a:pPr>
            <a:r>
              <a:rPr lang="en-IN" sz="1000" b="0" i="0" dirty="0" err="1">
                <a:solidFill>
                  <a:srgbClr val="2D2F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gcloud</a:t>
            </a:r>
            <a:r>
              <a:rPr lang="en-IN" sz="1000" b="0" i="0" dirty="0">
                <a:solidFill>
                  <a:srgbClr val="2D2F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container clusters </a:t>
            </a:r>
            <a:r>
              <a:rPr lang="en-IN" sz="1000" b="0" i="0" dirty="0">
                <a:solidFill>
                  <a:srgbClr val="B4690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</a:t>
            </a:r>
            <a:r>
              <a:rPr lang="en-IN" sz="1000" b="0" i="0" dirty="0">
                <a:solidFill>
                  <a:srgbClr val="2D2F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-credentials </a:t>
            </a:r>
            <a:r>
              <a:rPr lang="en-IN" sz="1000" b="0" i="0" dirty="0">
                <a:solidFill>
                  <a:srgbClr val="B4690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</a:t>
            </a:r>
            <a:r>
              <a:rPr lang="en-IN" sz="1000" b="0" i="0" dirty="0">
                <a:solidFill>
                  <a:srgbClr val="2D2F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-cluster --zone us-central1-c --project </a:t>
            </a:r>
            <a:r>
              <a:rPr lang="en-IN" sz="1000" b="0" i="0" dirty="0">
                <a:solidFill>
                  <a:srgbClr val="B4690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</a:t>
            </a:r>
            <a:r>
              <a:rPr lang="en-IN" sz="1000" b="0" i="0" dirty="0">
                <a:solidFill>
                  <a:srgbClr val="2D2F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-kubernetes-project-304910</a:t>
            </a:r>
          </a:p>
          <a:p>
            <a:pPr algn="l">
              <a:buFont typeface="+mj-lt"/>
              <a:buAutoNum type="arabicPeriod"/>
            </a:pPr>
            <a:r>
              <a:rPr lang="en-IN" sz="1000" b="0" i="0" dirty="0" err="1">
                <a:solidFill>
                  <a:srgbClr val="2D2F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kubectl</a:t>
            </a:r>
            <a:r>
              <a:rPr lang="en-IN" sz="1000" b="0" i="0" dirty="0">
                <a:solidFill>
                  <a:srgbClr val="2D2F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create deployment hello-world-rest-</a:t>
            </a:r>
            <a:r>
              <a:rPr lang="en-IN" sz="1000" b="0" i="0" dirty="0" err="1">
                <a:solidFill>
                  <a:srgbClr val="2D2F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api</a:t>
            </a:r>
            <a:r>
              <a:rPr lang="en-IN" sz="1000" b="0" i="0" dirty="0">
                <a:solidFill>
                  <a:srgbClr val="2D2F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--image=us-</a:t>
            </a:r>
            <a:r>
              <a:rPr lang="en-IN" sz="1000" b="0" i="0" dirty="0" err="1">
                <a:solidFill>
                  <a:srgbClr val="2D2F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docker.pkg.dev</a:t>
            </a:r>
            <a:r>
              <a:rPr lang="en-IN" sz="1000" b="0" i="0" dirty="0">
                <a:solidFill>
                  <a:srgbClr val="2D2F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IN" sz="1000" b="0" i="0" dirty="0" err="1">
                <a:solidFill>
                  <a:srgbClr val="2D2F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cloudrun</a:t>
            </a:r>
            <a:r>
              <a:rPr lang="en-IN" sz="1000" b="0" i="0" dirty="0">
                <a:solidFill>
                  <a:srgbClr val="2D2F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/container/hello</a:t>
            </a:r>
          </a:p>
          <a:p>
            <a:pPr algn="l">
              <a:buFont typeface="+mj-lt"/>
              <a:buAutoNum type="arabicPeriod"/>
            </a:pPr>
            <a:r>
              <a:rPr lang="en-IN" sz="1000" b="0" i="0" dirty="0" err="1">
                <a:solidFill>
                  <a:srgbClr val="2D2F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kubectl</a:t>
            </a:r>
            <a:r>
              <a:rPr lang="en-IN" sz="1000" b="0" i="0" dirty="0">
                <a:solidFill>
                  <a:srgbClr val="2D2F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000" b="0" i="0" dirty="0">
                <a:solidFill>
                  <a:srgbClr val="B4690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</a:t>
            </a:r>
            <a:r>
              <a:rPr lang="en-IN" sz="1000" b="0" i="0" dirty="0">
                <a:solidFill>
                  <a:srgbClr val="2D2F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deployment</a:t>
            </a:r>
          </a:p>
          <a:p>
            <a:pPr algn="l">
              <a:buFont typeface="+mj-lt"/>
              <a:buAutoNum type="arabicPeriod"/>
            </a:pPr>
            <a:r>
              <a:rPr lang="en-IN" sz="1000" b="0" i="0" dirty="0" err="1">
                <a:solidFill>
                  <a:srgbClr val="2D2F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kubectl</a:t>
            </a:r>
            <a:r>
              <a:rPr lang="en-IN" sz="1000" b="0" i="0" dirty="0">
                <a:solidFill>
                  <a:srgbClr val="2D2F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expose deployment hello-world-rest-</a:t>
            </a:r>
            <a:r>
              <a:rPr lang="en-IN" sz="1000" b="0" i="0" dirty="0" err="1">
                <a:solidFill>
                  <a:srgbClr val="2D2F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api</a:t>
            </a:r>
            <a:r>
              <a:rPr lang="en-IN" sz="1000" b="0" i="0" dirty="0">
                <a:solidFill>
                  <a:srgbClr val="2D2F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--type=</a:t>
            </a:r>
            <a:r>
              <a:rPr lang="en-IN" sz="1000" b="0" i="0" dirty="0" err="1">
                <a:solidFill>
                  <a:srgbClr val="2D2F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LoadBalancer</a:t>
            </a:r>
            <a:r>
              <a:rPr lang="en-IN" sz="1000" b="0" i="0" dirty="0">
                <a:solidFill>
                  <a:srgbClr val="2D2F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--port=8080</a:t>
            </a:r>
          </a:p>
          <a:p>
            <a:pPr algn="l">
              <a:buFont typeface="+mj-lt"/>
              <a:buAutoNum type="arabicPeriod"/>
            </a:pPr>
            <a:r>
              <a:rPr lang="en-IN" sz="1000" b="0" i="0" dirty="0" err="1">
                <a:solidFill>
                  <a:srgbClr val="2D2F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kubectl</a:t>
            </a:r>
            <a:r>
              <a:rPr lang="en-IN" sz="1000" b="0" i="0" dirty="0">
                <a:solidFill>
                  <a:srgbClr val="2D2F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000" b="0" i="0" dirty="0">
                <a:solidFill>
                  <a:srgbClr val="B4690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</a:t>
            </a:r>
            <a:r>
              <a:rPr lang="en-IN" sz="1000" b="0" i="0" dirty="0">
                <a:solidFill>
                  <a:srgbClr val="2D2F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services</a:t>
            </a:r>
          </a:p>
          <a:p>
            <a:pPr algn="l">
              <a:buFont typeface="+mj-lt"/>
              <a:buAutoNum type="arabicPeriod"/>
            </a:pPr>
            <a:r>
              <a:rPr lang="en-IN" sz="1000" b="0" i="0" dirty="0" err="1">
                <a:solidFill>
                  <a:srgbClr val="2D2F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kubectl</a:t>
            </a:r>
            <a:r>
              <a:rPr lang="en-IN" sz="1000" b="0" i="0" dirty="0">
                <a:solidFill>
                  <a:srgbClr val="2D2F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000" b="0" i="0" dirty="0">
                <a:solidFill>
                  <a:srgbClr val="B4690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</a:t>
            </a:r>
            <a:r>
              <a:rPr lang="en-IN" sz="1000" b="0" i="0" dirty="0">
                <a:solidFill>
                  <a:srgbClr val="2D2F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services --watch</a:t>
            </a:r>
          </a:p>
          <a:p>
            <a:pPr algn="l">
              <a:buFont typeface="+mj-lt"/>
              <a:buAutoNum type="arabicPeriod"/>
            </a:pPr>
            <a:r>
              <a:rPr lang="en-IN" sz="1000" dirty="0">
                <a:solidFill>
                  <a:srgbClr val="2D2F3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-IN" sz="1000" b="0" i="0" dirty="0">
                <a:solidFill>
                  <a:srgbClr val="2D2F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atch curl 35.184.204.214:8080/hello-world</a:t>
            </a:r>
          </a:p>
          <a:p>
            <a:pPr algn="l">
              <a:buFont typeface="+mj-lt"/>
              <a:buAutoNum type="arabicPeriod"/>
            </a:pPr>
            <a:r>
              <a:rPr lang="en-IN" sz="1000" b="0" i="0" dirty="0" err="1">
                <a:solidFill>
                  <a:srgbClr val="2D2F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kubectl</a:t>
            </a:r>
            <a:r>
              <a:rPr lang="en-IN" sz="1000" b="0" i="0" dirty="0">
                <a:solidFill>
                  <a:srgbClr val="2D2F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scale deployment hello-world-rest-</a:t>
            </a:r>
            <a:r>
              <a:rPr lang="en-IN" sz="1000" b="0" i="0" dirty="0" err="1">
                <a:solidFill>
                  <a:srgbClr val="2D2F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api</a:t>
            </a:r>
            <a:r>
              <a:rPr lang="en-IN" sz="1000" b="0" i="0" dirty="0">
                <a:solidFill>
                  <a:srgbClr val="2D2F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--replicas=3</a:t>
            </a:r>
          </a:p>
          <a:p>
            <a:pPr algn="l">
              <a:buFont typeface="+mj-lt"/>
              <a:buAutoNum type="arabicPeriod"/>
            </a:pPr>
            <a:r>
              <a:rPr lang="en-IN" sz="1000" b="0" i="0" dirty="0" err="1">
                <a:solidFill>
                  <a:srgbClr val="2D2F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gcloud</a:t>
            </a:r>
            <a:r>
              <a:rPr lang="en-IN" sz="1000" b="0" i="0" dirty="0">
                <a:solidFill>
                  <a:srgbClr val="2D2F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container clusters resize </a:t>
            </a:r>
            <a:r>
              <a:rPr lang="en-IN" sz="1000" b="0" i="0" dirty="0">
                <a:solidFill>
                  <a:srgbClr val="B4690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</a:t>
            </a:r>
            <a:r>
              <a:rPr lang="en-IN" sz="1000" b="0" i="0" dirty="0">
                <a:solidFill>
                  <a:srgbClr val="2D2F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-cluster --node-pool </a:t>
            </a:r>
            <a:r>
              <a:rPr lang="en-IN" sz="1000" b="0" i="0" dirty="0">
                <a:solidFill>
                  <a:srgbClr val="B4690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default</a:t>
            </a:r>
            <a:r>
              <a:rPr lang="en-IN" sz="1000" b="0" i="0" dirty="0">
                <a:solidFill>
                  <a:srgbClr val="2D2F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-pool --</a:t>
            </a:r>
            <a:r>
              <a:rPr lang="en-IN" sz="1000" b="0" i="0" dirty="0" err="1">
                <a:solidFill>
                  <a:srgbClr val="2D2F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</a:t>
            </a:r>
            <a:r>
              <a:rPr lang="en-IN" sz="1000" b="0" i="0" dirty="0">
                <a:solidFill>
                  <a:srgbClr val="2D2F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-nodes=2 --zone=us-central1-c</a:t>
            </a:r>
          </a:p>
          <a:p>
            <a:pPr algn="l">
              <a:buFont typeface="+mj-lt"/>
              <a:buAutoNum type="arabicPeriod"/>
            </a:pPr>
            <a:r>
              <a:rPr lang="en-IN" sz="1000" b="0" i="0" dirty="0" err="1">
                <a:solidFill>
                  <a:srgbClr val="2D2F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kubectl</a:t>
            </a:r>
            <a:r>
              <a:rPr lang="en-IN" sz="1000" b="0" i="0" dirty="0">
                <a:solidFill>
                  <a:srgbClr val="2D2F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000" b="0" i="0" dirty="0" err="1">
                <a:solidFill>
                  <a:srgbClr val="2D2F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autoscale</a:t>
            </a:r>
            <a:r>
              <a:rPr lang="en-IN" sz="1000" b="0" i="0" dirty="0">
                <a:solidFill>
                  <a:srgbClr val="2D2F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deployment hello-world-rest-</a:t>
            </a:r>
            <a:r>
              <a:rPr lang="en-IN" sz="1000" b="0" i="0" dirty="0" err="1">
                <a:solidFill>
                  <a:srgbClr val="2D2F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api</a:t>
            </a:r>
            <a:r>
              <a:rPr lang="en-IN" sz="1000" b="0" i="0" dirty="0">
                <a:solidFill>
                  <a:srgbClr val="2D2F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--max=4 --</a:t>
            </a:r>
            <a:r>
              <a:rPr lang="en-IN" sz="1000" b="0" i="0" dirty="0" err="1">
                <a:solidFill>
                  <a:srgbClr val="2D2F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cpu</a:t>
            </a:r>
            <a:r>
              <a:rPr lang="en-IN" sz="1000" b="0" i="0" dirty="0">
                <a:solidFill>
                  <a:srgbClr val="2D2F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-percent=70</a:t>
            </a:r>
          </a:p>
          <a:p>
            <a:pPr algn="l">
              <a:buFont typeface="+mj-lt"/>
              <a:buAutoNum type="arabicPeriod"/>
            </a:pPr>
            <a:r>
              <a:rPr lang="en-IN" sz="1000" b="0" i="0" dirty="0" err="1">
                <a:solidFill>
                  <a:srgbClr val="2D2F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kubectl</a:t>
            </a:r>
            <a:r>
              <a:rPr lang="en-IN" sz="1000" b="0" i="0" dirty="0">
                <a:solidFill>
                  <a:srgbClr val="2D2F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000" b="0" i="0" dirty="0">
                <a:solidFill>
                  <a:srgbClr val="B4690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</a:t>
            </a:r>
            <a:r>
              <a:rPr lang="en-IN" sz="1000" b="0" i="0" dirty="0">
                <a:solidFill>
                  <a:srgbClr val="2D2F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000" b="0" i="0" dirty="0" err="1">
                <a:solidFill>
                  <a:srgbClr val="2D2F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hpa</a:t>
            </a:r>
            <a:endParaRPr lang="en-IN" sz="1000" b="0" i="0" dirty="0">
              <a:solidFill>
                <a:srgbClr val="2D2F3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IN" sz="1000" b="0" i="0" dirty="0" err="1">
                <a:solidFill>
                  <a:srgbClr val="2D2F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kubectl</a:t>
            </a:r>
            <a:r>
              <a:rPr lang="en-IN" sz="1000" b="0" i="0" dirty="0">
                <a:solidFill>
                  <a:srgbClr val="2D2F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create </a:t>
            </a:r>
            <a:r>
              <a:rPr lang="en-IN" sz="1000" b="0" i="0" dirty="0" err="1">
                <a:solidFill>
                  <a:srgbClr val="2D2F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configmap</a:t>
            </a:r>
            <a:r>
              <a:rPr lang="en-IN" sz="1000" b="0" i="0" dirty="0">
                <a:solidFill>
                  <a:srgbClr val="2D2F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hello-world-config --</a:t>
            </a:r>
            <a:r>
              <a:rPr lang="en-IN" sz="1000" b="0" i="0" dirty="0">
                <a:solidFill>
                  <a:srgbClr val="B4690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en-IN" sz="1000" b="0" i="0" dirty="0">
                <a:solidFill>
                  <a:srgbClr val="2D2F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-literal=RDS_DB_NAME=</a:t>
            </a:r>
            <a:r>
              <a:rPr lang="en-IN" sz="1000" b="0" i="0" dirty="0" err="1">
                <a:solidFill>
                  <a:srgbClr val="2D2F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todos</a:t>
            </a:r>
            <a:endParaRPr lang="en-IN" sz="1000" b="0" i="0" dirty="0">
              <a:solidFill>
                <a:srgbClr val="2D2F3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IN" sz="1000" b="0" i="0" dirty="0" err="1">
                <a:solidFill>
                  <a:srgbClr val="2D2F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kubectl</a:t>
            </a:r>
            <a:r>
              <a:rPr lang="en-IN" sz="1000" b="0" i="0" dirty="0">
                <a:solidFill>
                  <a:srgbClr val="2D2F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000" b="0" i="0" dirty="0">
                <a:solidFill>
                  <a:srgbClr val="B4690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</a:t>
            </a:r>
            <a:r>
              <a:rPr lang="en-IN" sz="1000" b="0" i="0" dirty="0">
                <a:solidFill>
                  <a:srgbClr val="2D2F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000" b="0" i="0" dirty="0" err="1">
                <a:solidFill>
                  <a:srgbClr val="2D2F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configmap</a:t>
            </a:r>
            <a:endParaRPr lang="en-IN" sz="1000" b="0" i="0" dirty="0">
              <a:solidFill>
                <a:srgbClr val="2D2F3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IN" sz="1000" b="0" i="0" dirty="0" err="1">
                <a:solidFill>
                  <a:srgbClr val="2D2F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kubectl</a:t>
            </a:r>
            <a:r>
              <a:rPr lang="en-IN" sz="1000" b="0" i="0" dirty="0">
                <a:solidFill>
                  <a:srgbClr val="2D2F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describe </a:t>
            </a:r>
            <a:r>
              <a:rPr lang="en-IN" sz="1000" b="0" i="0" dirty="0" err="1">
                <a:solidFill>
                  <a:srgbClr val="2D2F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configmap</a:t>
            </a:r>
            <a:r>
              <a:rPr lang="en-IN" sz="1000" b="0" i="0" dirty="0">
                <a:solidFill>
                  <a:srgbClr val="2D2F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hello-world-config</a:t>
            </a:r>
          </a:p>
          <a:p>
            <a:pPr algn="l">
              <a:buFont typeface="+mj-lt"/>
              <a:buAutoNum type="arabicPeriod"/>
            </a:pPr>
            <a:r>
              <a:rPr lang="en-IN" sz="1000" b="0" i="0" dirty="0" err="1">
                <a:solidFill>
                  <a:srgbClr val="2D2F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kubectl</a:t>
            </a:r>
            <a:r>
              <a:rPr lang="en-IN" sz="1000" b="0" i="0" dirty="0">
                <a:solidFill>
                  <a:srgbClr val="2D2F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create secret </a:t>
            </a:r>
            <a:r>
              <a:rPr lang="en-IN" sz="1000" b="0" i="0" dirty="0">
                <a:solidFill>
                  <a:srgbClr val="B4690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generic</a:t>
            </a:r>
            <a:r>
              <a:rPr lang="en-IN" sz="1000" b="0" i="0" dirty="0">
                <a:solidFill>
                  <a:srgbClr val="2D2F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hello-world-secrets-1 --</a:t>
            </a:r>
            <a:r>
              <a:rPr lang="en-IN" sz="1000" b="0" i="0" dirty="0">
                <a:solidFill>
                  <a:srgbClr val="B4690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en-IN" sz="1000" b="0" i="0" dirty="0">
                <a:solidFill>
                  <a:srgbClr val="2D2F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-literal=RDS_PASSWORD=</a:t>
            </a:r>
            <a:r>
              <a:rPr lang="en-IN" sz="1000" b="0" i="0" dirty="0" err="1">
                <a:solidFill>
                  <a:srgbClr val="2D2F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dummytodos</a:t>
            </a:r>
            <a:endParaRPr lang="en-IN" sz="1000" b="0" i="0" dirty="0">
              <a:solidFill>
                <a:srgbClr val="2D2F3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IN" sz="1000" b="0" i="0" dirty="0" err="1">
                <a:solidFill>
                  <a:srgbClr val="2D2F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kubectl</a:t>
            </a:r>
            <a:r>
              <a:rPr lang="en-IN" sz="1000" b="0" i="0" dirty="0">
                <a:solidFill>
                  <a:srgbClr val="2D2F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000" b="0" i="0" dirty="0">
                <a:solidFill>
                  <a:srgbClr val="B4690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</a:t>
            </a:r>
            <a:r>
              <a:rPr lang="en-IN" sz="1000" b="0" i="0" dirty="0">
                <a:solidFill>
                  <a:srgbClr val="2D2F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secret</a:t>
            </a:r>
          </a:p>
          <a:p>
            <a:pPr algn="l">
              <a:buFont typeface="+mj-lt"/>
              <a:buAutoNum type="arabicPeriod"/>
            </a:pPr>
            <a:r>
              <a:rPr lang="en-IN" sz="1000" b="0" i="0" dirty="0" err="1">
                <a:solidFill>
                  <a:srgbClr val="2D2F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kubectl</a:t>
            </a:r>
            <a:r>
              <a:rPr lang="en-IN" sz="1000" b="0" i="0" dirty="0">
                <a:solidFill>
                  <a:srgbClr val="2D2F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describe secret hello-world-secrets-1</a:t>
            </a:r>
          </a:p>
          <a:p>
            <a:pPr algn="l">
              <a:buFont typeface="+mj-lt"/>
              <a:buAutoNum type="arabicPeriod"/>
            </a:pPr>
            <a:r>
              <a:rPr lang="en-IN" sz="1000" b="0" i="0" dirty="0" err="1">
                <a:solidFill>
                  <a:srgbClr val="2D2F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kubectl</a:t>
            </a:r>
            <a:r>
              <a:rPr lang="en-IN" sz="1000" b="0" i="0" dirty="0">
                <a:solidFill>
                  <a:srgbClr val="2D2F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apply -f </a:t>
            </a:r>
            <a:r>
              <a:rPr lang="en-IN" sz="1000" b="0" i="0" dirty="0" err="1">
                <a:solidFill>
                  <a:srgbClr val="2D2F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deployment.yaml</a:t>
            </a:r>
            <a:endParaRPr lang="en-IN" sz="1000" b="0" i="0" dirty="0">
              <a:solidFill>
                <a:srgbClr val="2D2F3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IN" sz="1000" b="0" i="0" dirty="0" err="1">
                <a:solidFill>
                  <a:srgbClr val="2D2F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gcloud</a:t>
            </a:r>
            <a:r>
              <a:rPr lang="en-IN" sz="1000" b="0" i="0" dirty="0">
                <a:solidFill>
                  <a:srgbClr val="2D2F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container node-pools list --zone=us-central1-c --cluster=</a:t>
            </a:r>
            <a:r>
              <a:rPr lang="en-IN" sz="1000" b="0" i="0" dirty="0">
                <a:solidFill>
                  <a:srgbClr val="B4690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</a:t>
            </a:r>
            <a:r>
              <a:rPr lang="en-IN" sz="1000" b="0" i="0" dirty="0">
                <a:solidFill>
                  <a:srgbClr val="2D2F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-cluster</a:t>
            </a:r>
          </a:p>
          <a:p>
            <a:pPr algn="l">
              <a:buFont typeface="+mj-lt"/>
              <a:buAutoNum type="arabicPeriod"/>
            </a:pPr>
            <a:r>
              <a:rPr lang="en-IN" sz="1000" b="0" i="0" dirty="0" err="1">
                <a:solidFill>
                  <a:srgbClr val="2D2F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kubectl</a:t>
            </a:r>
            <a:r>
              <a:rPr lang="en-IN" sz="1000" b="0" i="0" dirty="0">
                <a:solidFill>
                  <a:srgbClr val="2D2F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000" b="0" i="0" dirty="0">
                <a:solidFill>
                  <a:srgbClr val="B4690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</a:t>
            </a:r>
            <a:r>
              <a:rPr lang="en-IN" sz="1000" b="0" i="0" dirty="0">
                <a:solidFill>
                  <a:srgbClr val="2D2F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pods -o wide</a:t>
            </a:r>
          </a:p>
          <a:p>
            <a:pPr algn="l">
              <a:buFont typeface="+mj-lt"/>
              <a:buAutoNum type="arabicPeriod"/>
            </a:pPr>
            <a:r>
              <a:rPr lang="en-IN" sz="1000" b="0" i="0" dirty="0" err="1">
                <a:solidFill>
                  <a:srgbClr val="2D2F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kubectl</a:t>
            </a:r>
            <a:r>
              <a:rPr lang="en-IN" sz="1000" b="0" i="0" dirty="0">
                <a:solidFill>
                  <a:srgbClr val="2D2F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000" b="0" i="0" dirty="0">
                <a:solidFill>
                  <a:srgbClr val="B4690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</a:t>
            </a:r>
            <a:r>
              <a:rPr lang="en-IN" sz="1000" b="0" i="0" dirty="0">
                <a:solidFill>
                  <a:srgbClr val="2D2F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image deployment hello-world-rest-</a:t>
            </a:r>
            <a:r>
              <a:rPr lang="en-IN" sz="1000" b="0" i="0" dirty="0" err="1">
                <a:solidFill>
                  <a:srgbClr val="2D2F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api</a:t>
            </a:r>
            <a:r>
              <a:rPr lang="en-IN" sz="1000" b="0" i="0" dirty="0">
                <a:solidFill>
                  <a:srgbClr val="2D2F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hello-world-rest-</a:t>
            </a:r>
            <a:r>
              <a:rPr lang="en-IN" sz="1000" b="0" i="0" dirty="0" err="1">
                <a:solidFill>
                  <a:srgbClr val="2D2F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api</a:t>
            </a:r>
            <a:r>
              <a:rPr lang="en-IN" sz="1000" b="0" i="0" dirty="0">
                <a:solidFill>
                  <a:srgbClr val="2D2F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=us-</a:t>
            </a:r>
            <a:r>
              <a:rPr lang="en-IN" sz="1000" b="0" i="0" dirty="0" err="1">
                <a:solidFill>
                  <a:srgbClr val="2D2F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docker.pkg.dev</a:t>
            </a:r>
            <a:r>
              <a:rPr lang="en-IN" sz="1000" b="0" i="0" dirty="0">
                <a:solidFill>
                  <a:srgbClr val="2D2F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IN" sz="1000" b="0" i="0" dirty="0" err="1">
                <a:solidFill>
                  <a:srgbClr val="2D2F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cloudrun</a:t>
            </a:r>
            <a:r>
              <a:rPr lang="en-IN" sz="1000" b="0" i="0" dirty="0">
                <a:solidFill>
                  <a:srgbClr val="2D2F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/container/hello</a:t>
            </a:r>
          </a:p>
          <a:p>
            <a:pPr algn="l">
              <a:buFont typeface="+mj-lt"/>
              <a:buAutoNum type="arabicPeriod"/>
            </a:pPr>
            <a:r>
              <a:rPr lang="en-IN" sz="1000" b="0" i="0" dirty="0" err="1">
                <a:solidFill>
                  <a:srgbClr val="2D2F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kubectl</a:t>
            </a:r>
            <a:r>
              <a:rPr lang="en-IN" sz="1000" b="0" i="0" dirty="0">
                <a:solidFill>
                  <a:srgbClr val="2D2F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scale deployment hello-world-rest-</a:t>
            </a:r>
            <a:r>
              <a:rPr lang="en-IN" sz="1000" b="0" i="0" dirty="0" err="1">
                <a:solidFill>
                  <a:srgbClr val="2D2F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api</a:t>
            </a:r>
            <a:r>
              <a:rPr lang="en-IN" sz="1000" b="0" i="0" dirty="0">
                <a:solidFill>
                  <a:srgbClr val="2D2F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--replicas=1</a:t>
            </a:r>
          </a:p>
          <a:p>
            <a:pPr marL="539115">
              <a:lnSpc>
                <a:spcPts val="2980"/>
              </a:lnSpc>
              <a:spcBef>
                <a:spcPts val="100"/>
              </a:spcBef>
            </a:pPr>
            <a:endParaRPr sz="1000" b="1" spc="-125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124</a:t>
            </a:r>
          </a:p>
        </p:txBody>
      </p:sp>
      <p:sp>
        <p:nvSpPr>
          <p:cNvPr id="12" name="object 12"/>
          <p:cNvSpPr/>
          <p:nvPr/>
        </p:nvSpPr>
        <p:spPr>
          <a:xfrm>
            <a:off x="11401424" y="6619841"/>
            <a:ext cx="314325" cy="228600"/>
          </a:xfrm>
          <a:custGeom>
            <a:avLst/>
            <a:gdLst/>
            <a:ahLst/>
            <a:cxnLst/>
            <a:rect l="l" t="t" r="r" b="b"/>
            <a:pathLst>
              <a:path w="314325" h="228600">
                <a:moveTo>
                  <a:pt x="314324" y="228599"/>
                </a:moveTo>
                <a:lnTo>
                  <a:pt x="0" y="228599"/>
                </a:lnTo>
                <a:lnTo>
                  <a:pt x="0" y="0"/>
                </a:lnTo>
                <a:lnTo>
                  <a:pt x="314324" y="0"/>
                </a:lnTo>
                <a:lnTo>
                  <a:pt x="314324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370604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3246120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150" dirty="0">
                <a:solidFill>
                  <a:srgbClr val="000000"/>
                </a:solidFill>
              </a:rPr>
              <a:t>G</a:t>
            </a:r>
            <a:r>
              <a:rPr sz="3500" spc="-70" dirty="0">
                <a:solidFill>
                  <a:srgbClr val="A52929"/>
                </a:solidFill>
              </a:rPr>
              <a:t>K</a:t>
            </a:r>
            <a:r>
              <a:rPr sz="3500" spc="-105" dirty="0">
                <a:solidFill>
                  <a:srgbClr val="000000"/>
                </a:solidFill>
              </a:rPr>
              <a:t>E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60" dirty="0">
                <a:solidFill>
                  <a:srgbClr val="000000"/>
                </a:solidFill>
              </a:rPr>
              <a:t>-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75" dirty="0">
                <a:solidFill>
                  <a:srgbClr val="A52929"/>
                </a:solidFill>
              </a:rPr>
              <a:t>R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spc="-50" dirty="0">
                <a:solidFill>
                  <a:srgbClr val="A52929"/>
                </a:solidFill>
              </a:rPr>
              <a:t>m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spc="-50" dirty="0">
                <a:solidFill>
                  <a:srgbClr val="A52929"/>
                </a:solidFill>
              </a:rPr>
              <a:t>m</a:t>
            </a:r>
            <a:r>
              <a:rPr sz="3500" spc="-145" dirty="0">
                <a:solidFill>
                  <a:srgbClr val="A52929"/>
                </a:solidFill>
              </a:rPr>
              <a:t>be</a:t>
            </a:r>
            <a:r>
              <a:rPr sz="3500" spc="-190" dirty="0">
                <a:solidFill>
                  <a:srgbClr val="A52929"/>
                </a:solidFill>
              </a:rPr>
              <a:t>r</a:t>
            </a:r>
            <a:endParaRPr sz="350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125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0524" y="981042"/>
            <a:ext cx="104775" cy="10469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1400142"/>
            <a:ext cx="104775" cy="104698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809624" y="1695417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0524" y="2095467"/>
            <a:ext cx="104775" cy="104698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809624" y="2400267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9624" y="2762217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9624" y="3124167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0524" y="3514692"/>
            <a:ext cx="104775" cy="104774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809624" y="3809967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0524" y="4210017"/>
            <a:ext cx="104775" cy="104698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809624" y="4505292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90524" y="4905341"/>
            <a:ext cx="104775" cy="104698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809624" y="520061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54049" y="777875"/>
            <a:ext cx="10430510" cy="46807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-110" dirty="0">
                <a:solidFill>
                  <a:srgbClr val="212121"/>
                </a:solidFill>
                <a:latin typeface="Trebuchet MS"/>
                <a:cs typeface="Trebuchet MS"/>
              </a:rPr>
              <a:t>Replicate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90" dirty="0">
                <a:solidFill>
                  <a:srgbClr val="212121"/>
                </a:solidFill>
                <a:latin typeface="Trebuchet MS"/>
                <a:cs typeface="Trebuchet MS"/>
              </a:rPr>
              <a:t>master</a:t>
            </a:r>
            <a:r>
              <a:rPr sz="2700" b="1" spc="-2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75" dirty="0">
                <a:solidFill>
                  <a:srgbClr val="212121"/>
                </a:solidFill>
                <a:latin typeface="Trebuchet MS"/>
                <a:cs typeface="Trebuchet MS"/>
              </a:rPr>
              <a:t>nodes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across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0" dirty="0">
                <a:solidFill>
                  <a:srgbClr val="212121"/>
                </a:solidFill>
                <a:latin typeface="MS UI Gothic"/>
                <a:cs typeface="MS UI Gothic"/>
              </a:rPr>
              <a:t>multiple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zones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for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high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availability</a:t>
            </a:r>
            <a:endParaRPr sz="2700" dirty="0">
              <a:latin typeface="MS UI Gothic"/>
              <a:cs typeface="MS UI Gothic"/>
            </a:endParaRPr>
          </a:p>
          <a:p>
            <a:pPr marL="12700">
              <a:lnSpc>
                <a:spcPts val="2980"/>
              </a:lnSpc>
              <a:spcBef>
                <a:spcPts val="60"/>
              </a:spcBef>
            </a:pPr>
            <a:r>
              <a:rPr sz="2700" spc="-80" dirty="0">
                <a:solidFill>
                  <a:srgbClr val="212121"/>
                </a:solidFill>
                <a:latin typeface="MS UI Gothic"/>
                <a:cs typeface="MS UI Gothic"/>
              </a:rPr>
              <a:t>(REMEMBER)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35" dirty="0">
                <a:solidFill>
                  <a:srgbClr val="212121"/>
                </a:solidFill>
                <a:latin typeface="MS UI Gothic"/>
                <a:cs typeface="MS UI Gothic"/>
              </a:rPr>
              <a:t>Some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-50" dirty="0">
                <a:solidFill>
                  <a:srgbClr val="212121"/>
                </a:solidFill>
                <a:latin typeface="Trebuchet MS"/>
                <a:cs typeface="Trebuchet MS"/>
              </a:rPr>
              <a:t>CPU</a:t>
            </a:r>
            <a:r>
              <a:rPr sz="2700" b="1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on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nodes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is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-18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b="1" spc="-135" dirty="0">
                <a:solidFill>
                  <a:srgbClr val="212121"/>
                </a:solidFill>
                <a:latin typeface="Trebuchet MS"/>
                <a:cs typeface="Trebuchet MS"/>
              </a:rPr>
              <a:t>ese</a:t>
            </a:r>
            <a:r>
              <a:rPr sz="2700" b="1" spc="-8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b="1" spc="-110" dirty="0">
                <a:solidFill>
                  <a:srgbClr val="212121"/>
                </a:solidFill>
                <a:latin typeface="Trebuchet MS"/>
                <a:cs typeface="Trebuchet MS"/>
              </a:rPr>
              <a:t>v</a:t>
            </a:r>
            <a:r>
              <a:rPr sz="2700" b="1" spc="-114" dirty="0">
                <a:solidFill>
                  <a:srgbClr val="212121"/>
                </a:solidFill>
                <a:latin typeface="Trebuchet MS"/>
                <a:cs typeface="Trebuchet MS"/>
              </a:rPr>
              <a:t>ed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70" dirty="0">
                <a:solidFill>
                  <a:srgbClr val="212121"/>
                </a:solidFill>
                <a:latin typeface="Trebuchet MS"/>
                <a:cs typeface="Trebuchet MS"/>
              </a:rPr>
              <a:t>b</a:t>
            </a:r>
            <a:r>
              <a:rPr sz="2700" b="1" spc="-110" dirty="0">
                <a:solidFill>
                  <a:srgbClr val="212121"/>
                </a:solidFill>
                <a:latin typeface="Trebuchet MS"/>
                <a:cs typeface="Trebuchet MS"/>
              </a:rPr>
              <a:t>y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00" dirty="0">
                <a:solidFill>
                  <a:srgbClr val="212121"/>
                </a:solidFill>
                <a:latin typeface="Trebuchet MS"/>
                <a:cs typeface="Trebuchet MS"/>
              </a:rPr>
              <a:t>Cont</a:t>
            </a:r>
            <a:r>
              <a:rPr sz="2700" b="1" spc="-11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b="1" spc="-60" dirty="0">
                <a:solidFill>
                  <a:srgbClr val="212121"/>
                </a:solidFill>
                <a:latin typeface="Trebuchet MS"/>
                <a:cs typeface="Trebuchet MS"/>
              </a:rPr>
              <a:t>ol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70" dirty="0">
                <a:solidFill>
                  <a:srgbClr val="212121"/>
                </a:solidFill>
                <a:latin typeface="Trebuchet MS"/>
                <a:cs typeface="Trebuchet MS"/>
              </a:rPr>
              <a:t>Plane</a:t>
            </a:r>
            <a:r>
              <a:rPr sz="2700" spc="12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endParaRPr sz="2700" dirty="0">
              <a:latin typeface="MS UI Gothic"/>
              <a:cs typeface="MS UI Gothic"/>
            </a:endParaRPr>
          </a:p>
          <a:p>
            <a:pPr marL="393065">
              <a:lnSpc>
                <a:spcPts val="2325"/>
              </a:lnSpc>
            </a:pPr>
            <a:r>
              <a:rPr sz="2150" spc="-40" dirty="0">
                <a:solidFill>
                  <a:srgbClr val="212121"/>
                </a:solidFill>
                <a:latin typeface="MS UI Gothic"/>
                <a:cs typeface="MS UI Gothic"/>
              </a:rPr>
              <a:t>1st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core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40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65" dirty="0">
                <a:solidFill>
                  <a:srgbClr val="212121"/>
                </a:solidFill>
                <a:latin typeface="MS UI Gothic"/>
                <a:cs typeface="MS UI Gothic"/>
              </a:rPr>
              <a:t>6%,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2nd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core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40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65" dirty="0">
                <a:solidFill>
                  <a:srgbClr val="212121"/>
                </a:solidFill>
                <a:latin typeface="MS UI Gothic"/>
                <a:cs typeface="MS UI Gothic"/>
              </a:rPr>
              <a:t>1%,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3rd/4th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40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0.5,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60" dirty="0">
                <a:solidFill>
                  <a:srgbClr val="212121"/>
                </a:solidFill>
                <a:latin typeface="MS UI Gothic"/>
                <a:cs typeface="MS UI Gothic"/>
              </a:rPr>
              <a:t>Rest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40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0.25</a:t>
            </a:r>
            <a:endParaRPr sz="2150" dirty="0">
              <a:latin typeface="MS UI Gothic"/>
              <a:cs typeface="MS UI Gothic"/>
            </a:endParaRPr>
          </a:p>
          <a:p>
            <a:pPr marL="12700">
              <a:lnSpc>
                <a:spcPts val="3020"/>
              </a:lnSpc>
              <a:spcBef>
                <a:spcPts val="170"/>
              </a:spcBef>
            </a:pPr>
            <a:r>
              <a:rPr sz="2700" spc="-17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-12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5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75" dirty="0">
                <a:solidFill>
                  <a:srgbClr val="212121"/>
                </a:solidFill>
                <a:latin typeface="MS UI Gothic"/>
                <a:cs typeface="MS UI Gothic"/>
              </a:rPr>
              <a:t>ating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Doc</a:t>
            </a:r>
            <a:r>
              <a:rPr sz="2700" spc="-60" dirty="0">
                <a:solidFill>
                  <a:srgbClr val="212121"/>
                </a:solidFill>
                <a:latin typeface="MS UI Gothic"/>
                <a:cs typeface="MS UI Gothic"/>
              </a:rPr>
              <a:t>k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er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Ima</a:t>
            </a:r>
            <a:r>
              <a:rPr sz="2700" spc="80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6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45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our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60" dirty="0">
                <a:solidFill>
                  <a:srgbClr val="212121"/>
                </a:solidFill>
                <a:latin typeface="MS UI Gothic"/>
                <a:cs typeface="MS UI Gothic"/>
              </a:rPr>
              <a:t>mic</a:t>
            </a:r>
            <a:r>
              <a:rPr sz="2700" spc="1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ose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20" dirty="0">
                <a:solidFill>
                  <a:srgbClr val="212121"/>
                </a:solidFill>
                <a:latin typeface="MS UI Gothic"/>
                <a:cs typeface="MS UI Gothic"/>
              </a:rPr>
              <a:t>vi</a:t>
            </a:r>
            <a:r>
              <a:rPr sz="2700" spc="-8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-25" dirty="0">
                <a:solidFill>
                  <a:srgbClr val="212121"/>
                </a:solidFill>
                <a:latin typeface="MS UI Gothic"/>
                <a:cs typeface="MS UI Gothic"/>
              </a:rPr>
              <a:t>es(Doc</a:t>
            </a:r>
            <a:r>
              <a:rPr sz="2700" spc="-75" dirty="0">
                <a:solidFill>
                  <a:srgbClr val="212121"/>
                </a:solidFill>
                <a:latin typeface="MS UI Gothic"/>
                <a:cs typeface="MS UI Gothic"/>
              </a:rPr>
              <a:t>k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erfile):</a:t>
            </a:r>
            <a:endParaRPr sz="2700" dirty="0">
              <a:latin typeface="MS UI Gothic"/>
              <a:cs typeface="MS UI Gothic"/>
            </a:endParaRPr>
          </a:p>
          <a:p>
            <a:pPr marL="393065">
              <a:lnSpc>
                <a:spcPts val="2360"/>
              </a:lnSpc>
            </a:pPr>
            <a:r>
              <a:rPr sz="2150" spc="-100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21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e:</a:t>
            </a:r>
            <a:r>
              <a:rPr sz="2150" spc="-2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i="1" spc="-45" dirty="0">
                <a:solidFill>
                  <a:srgbClr val="212121"/>
                </a:solidFill>
                <a:latin typeface="Trebuchet MS"/>
                <a:cs typeface="Trebuchet MS"/>
              </a:rPr>
              <a:t>do</a:t>
            </a:r>
            <a:r>
              <a:rPr sz="2150" i="1" spc="-5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150" i="1" spc="-100" dirty="0">
                <a:solidFill>
                  <a:srgbClr val="212121"/>
                </a:solidFill>
                <a:latin typeface="Trebuchet MS"/>
                <a:cs typeface="Trebuchet MS"/>
              </a:rPr>
              <a:t>k</a:t>
            </a:r>
            <a:r>
              <a:rPr sz="2150" i="1" spc="-140" dirty="0">
                <a:solidFill>
                  <a:srgbClr val="212121"/>
                </a:solidFill>
                <a:latin typeface="Trebuchet MS"/>
                <a:cs typeface="Trebuchet MS"/>
              </a:rPr>
              <a:t>er</a:t>
            </a:r>
            <a:r>
              <a:rPr sz="2150" i="1" spc="-23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i="1" spc="-45" dirty="0">
                <a:solidFill>
                  <a:srgbClr val="212121"/>
                </a:solidFill>
                <a:latin typeface="Trebuchet MS"/>
                <a:cs typeface="Trebuchet MS"/>
              </a:rPr>
              <a:t>b</a:t>
            </a:r>
            <a:r>
              <a:rPr sz="2150" i="1" spc="-60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2150" i="1" spc="-155" dirty="0">
                <a:solidFill>
                  <a:srgbClr val="212121"/>
                </a:solidFill>
                <a:latin typeface="Trebuchet MS"/>
                <a:cs typeface="Trebuchet MS"/>
              </a:rPr>
              <a:t>il</a:t>
            </a:r>
            <a:r>
              <a:rPr sz="2150" i="1" spc="-45" dirty="0">
                <a:solidFill>
                  <a:srgbClr val="212121"/>
                </a:solidFill>
                <a:latin typeface="Trebuchet MS"/>
                <a:cs typeface="Trebuchet MS"/>
              </a:rPr>
              <a:t>d</a:t>
            </a:r>
            <a:r>
              <a:rPr sz="2150" i="1" spc="-23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i="1" spc="-145" dirty="0">
                <a:solidFill>
                  <a:srgbClr val="212121"/>
                </a:solidFill>
                <a:latin typeface="Trebuchet MS"/>
                <a:cs typeface="Trebuchet MS"/>
              </a:rPr>
              <a:t>-</a:t>
            </a:r>
            <a:r>
              <a:rPr sz="2150" i="1" spc="-204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i="1" spc="-23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lang="en-IN" sz="2150" i="1" spc="-95" dirty="0">
                <a:solidFill>
                  <a:srgbClr val="212121"/>
                </a:solidFill>
                <a:latin typeface="Trebuchet MS"/>
                <a:cs typeface="Trebuchet MS"/>
              </a:rPr>
              <a:t>us-</a:t>
            </a:r>
            <a:r>
              <a:rPr lang="en-IN" sz="2150" i="1" spc="-95" dirty="0" err="1">
                <a:solidFill>
                  <a:srgbClr val="212121"/>
                </a:solidFill>
                <a:latin typeface="Trebuchet MS"/>
                <a:cs typeface="Trebuchet MS"/>
              </a:rPr>
              <a:t>docker.pkg.dev</a:t>
            </a:r>
            <a:r>
              <a:rPr lang="en-IN" sz="2150" i="1" spc="-95" dirty="0">
                <a:solidFill>
                  <a:srgbClr val="212121"/>
                </a:solidFill>
                <a:latin typeface="Trebuchet MS"/>
                <a:cs typeface="Trebuchet MS"/>
              </a:rPr>
              <a:t>/</a:t>
            </a:r>
            <a:r>
              <a:rPr lang="en-IN" sz="2150" i="1" spc="-95" dirty="0" err="1">
                <a:solidFill>
                  <a:srgbClr val="212121"/>
                </a:solidFill>
                <a:latin typeface="Trebuchet MS"/>
                <a:cs typeface="Trebuchet MS"/>
              </a:rPr>
              <a:t>cloudrun</a:t>
            </a:r>
            <a:r>
              <a:rPr lang="en-IN" sz="2150" i="1" spc="-95" dirty="0">
                <a:solidFill>
                  <a:srgbClr val="212121"/>
                </a:solidFill>
                <a:latin typeface="Trebuchet MS"/>
                <a:cs typeface="Trebuchet MS"/>
              </a:rPr>
              <a:t>/container/hello</a:t>
            </a:r>
            <a:r>
              <a:rPr sz="2150" i="1" spc="-270" dirty="0">
                <a:solidFill>
                  <a:srgbClr val="212121"/>
                </a:solidFill>
                <a:latin typeface="Trebuchet MS"/>
                <a:cs typeface="Trebuchet MS"/>
              </a:rPr>
              <a:t>.</a:t>
            </a:r>
            <a:endParaRPr sz="2150" dirty="0">
              <a:latin typeface="Trebuchet MS"/>
              <a:cs typeface="Trebuchet MS"/>
            </a:endParaRPr>
          </a:p>
          <a:p>
            <a:pPr marL="393065">
              <a:lnSpc>
                <a:spcPct val="100000"/>
              </a:lnSpc>
              <a:spcBef>
                <a:spcPts val="270"/>
              </a:spcBef>
            </a:pPr>
            <a:r>
              <a:rPr sz="2150" spc="-95" dirty="0">
                <a:solidFill>
                  <a:srgbClr val="212121"/>
                </a:solidFill>
                <a:latin typeface="MS UI Gothic"/>
                <a:cs typeface="MS UI Gothic"/>
              </a:rPr>
              <a:t>Test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it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Locally:</a:t>
            </a:r>
            <a:r>
              <a:rPr sz="2150" spc="-2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i="1" spc="-85" dirty="0">
                <a:solidFill>
                  <a:srgbClr val="212121"/>
                </a:solidFill>
                <a:latin typeface="Trebuchet MS"/>
                <a:cs typeface="Trebuchet MS"/>
              </a:rPr>
              <a:t>docker</a:t>
            </a:r>
            <a:r>
              <a:rPr sz="2150" i="1" spc="-229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i="1" spc="-85" dirty="0">
                <a:solidFill>
                  <a:srgbClr val="212121"/>
                </a:solidFill>
                <a:latin typeface="Trebuchet MS"/>
                <a:cs typeface="Trebuchet MS"/>
              </a:rPr>
              <a:t>run</a:t>
            </a:r>
            <a:r>
              <a:rPr sz="2150" i="1" spc="-23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i="1" spc="-95" dirty="0">
                <a:solidFill>
                  <a:srgbClr val="212121"/>
                </a:solidFill>
                <a:latin typeface="Trebuchet MS"/>
                <a:cs typeface="Trebuchet MS"/>
              </a:rPr>
              <a:t>-d</a:t>
            </a:r>
            <a:r>
              <a:rPr sz="2150" i="1" spc="-23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i="1" spc="-95" dirty="0">
                <a:solidFill>
                  <a:srgbClr val="212121"/>
                </a:solidFill>
                <a:latin typeface="Trebuchet MS"/>
                <a:cs typeface="Trebuchet MS"/>
              </a:rPr>
              <a:t>-p</a:t>
            </a:r>
            <a:r>
              <a:rPr sz="2150" i="1" spc="-23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i="1" spc="-114" dirty="0">
                <a:solidFill>
                  <a:srgbClr val="212121"/>
                </a:solidFill>
                <a:latin typeface="Trebuchet MS"/>
                <a:cs typeface="Trebuchet MS"/>
              </a:rPr>
              <a:t>8080:8080</a:t>
            </a:r>
            <a:r>
              <a:rPr sz="2150" i="1" spc="-229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lang="en-IN" sz="2150" i="1" spc="-120" dirty="0">
                <a:solidFill>
                  <a:srgbClr val="212121"/>
                </a:solidFill>
                <a:latin typeface="Trebuchet MS"/>
                <a:cs typeface="Trebuchet MS"/>
              </a:rPr>
              <a:t>us-</a:t>
            </a:r>
            <a:r>
              <a:rPr lang="en-IN" sz="2150" i="1" spc="-120" dirty="0" err="1">
                <a:solidFill>
                  <a:srgbClr val="212121"/>
                </a:solidFill>
                <a:latin typeface="Trebuchet MS"/>
                <a:cs typeface="Trebuchet MS"/>
              </a:rPr>
              <a:t>docker.pkg.dev</a:t>
            </a:r>
            <a:r>
              <a:rPr lang="en-IN" sz="2150" i="1" spc="-120" dirty="0">
                <a:solidFill>
                  <a:srgbClr val="212121"/>
                </a:solidFill>
                <a:latin typeface="Trebuchet MS"/>
                <a:cs typeface="Trebuchet MS"/>
              </a:rPr>
              <a:t>/</a:t>
            </a:r>
            <a:r>
              <a:rPr lang="en-IN" sz="2150" i="1" spc="-120" dirty="0" err="1">
                <a:solidFill>
                  <a:srgbClr val="212121"/>
                </a:solidFill>
                <a:latin typeface="Trebuchet MS"/>
                <a:cs typeface="Trebuchet MS"/>
              </a:rPr>
              <a:t>cloudrun</a:t>
            </a:r>
            <a:r>
              <a:rPr lang="en-IN" sz="2150" i="1" spc="-120" dirty="0">
                <a:solidFill>
                  <a:srgbClr val="212121"/>
                </a:solidFill>
                <a:latin typeface="Trebuchet MS"/>
                <a:cs typeface="Trebuchet MS"/>
              </a:rPr>
              <a:t>/container/hello</a:t>
            </a:r>
          </a:p>
          <a:p>
            <a:pPr marL="393065">
              <a:lnSpc>
                <a:spcPct val="100000"/>
              </a:lnSpc>
              <a:spcBef>
                <a:spcPts val="270"/>
              </a:spcBef>
            </a:pPr>
            <a:r>
              <a:rPr sz="2150" spc="-85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55" dirty="0">
                <a:solidFill>
                  <a:srgbClr val="212121"/>
                </a:solidFill>
                <a:latin typeface="MS UI Gothic"/>
                <a:cs typeface="MS UI Gothic"/>
              </a:rPr>
              <a:t>on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30" dirty="0">
                <a:solidFill>
                  <a:srgbClr val="212121"/>
                </a:solidFill>
                <a:latin typeface="MS UI Gothic"/>
                <a:cs typeface="MS UI Gothic"/>
              </a:rPr>
              <a:t>ner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14" dirty="0" err="1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60" dirty="0" err="1">
                <a:solidFill>
                  <a:srgbClr val="212121"/>
                </a:solidFill>
                <a:latin typeface="MS UI Gothic"/>
                <a:cs typeface="MS UI Gothic"/>
              </a:rPr>
              <a:t>ep</a:t>
            </a:r>
            <a:r>
              <a:rPr sz="2150" spc="-5" dirty="0" err="1">
                <a:solidFill>
                  <a:srgbClr val="212121"/>
                </a:solidFill>
                <a:latin typeface="MS UI Gothic"/>
                <a:cs typeface="MS UI Gothic"/>
              </a:rPr>
              <a:t>os</a:t>
            </a:r>
            <a:r>
              <a:rPr sz="2150" spc="75" dirty="0" err="1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55" dirty="0" err="1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45" dirty="0" err="1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70" dirty="0" err="1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20" dirty="0" err="1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150" spc="100" dirty="0" err="1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2150" i="1" spc="-45" dirty="0" err="1">
                <a:solidFill>
                  <a:srgbClr val="212121"/>
                </a:solidFill>
                <a:latin typeface="Trebuchet MS"/>
                <a:cs typeface="Trebuchet MS"/>
              </a:rPr>
              <a:t>do</a:t>
            </a:r>
            <a:r>
              <a:rPr sz="2150" i="1" spc="-55" dirty="0" err="1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150" i="1" spc="-100" dirty="0" err="1">
                <a:solidFill>
                  <a:srgbClr val="212121"/>
                </a:solidFill>
                <a:latin typeface="Trebuchet MS"/>
                <a:cs typeface="Trebuchet MS"/>
              </a:rPr>
              <a:t>k</a:t>
            </a:r>
            <a:r>
              <a:rPr sz="2150" i="1" spc="-140" dirty="0" err="1">
                <a:solidFill>
                  <a:srgbClr val="212121"/>
                </a:solidFill>
                <a:latin typeface="Trebuchet MS"/>
                <a:cs typeface="Trebuchet MS"/>
              </a:rPr>
              <a:t>er</a:t>
            </a:r>
            <a:r>
              <a:rPr sz="2150" i="1" spc="-23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i="1" spc="-50" dirty="0">
                <a:solidFill>
                  <a:srgbClr val="212121"/>
                </a:solidFill>
                <a:latin typeface="Trebuchet MS"/>
                <a:cs typeface="Trebuchet MS"/>
              </a:rPr>
              <a:t>pu</a:t>
            </a:r>
            <a:r>
              <a:rPr sz="2150" i="1" spc="-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i="1" spc="-80" dirty="0">
                <a:solidFill>
                  <a:srgbClr val="212121"/>
                </a:solidFill>
                <a:latin typeface="Trebuchet MS"/>
                <a:cs typeface="Trebuchet MS"/>
              </a:rPr>
              <a:t>h</a:t>
            </a:r>
            <a:r>
              <a:rPr sz="2150" i="1" spc="-23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lang="en-IN" sz="2150" i="1" spc="-95" dirty="0">
                <a:solidFill>
                  <a:srgbClr val="212121"/>
                </a:solidFill>
                <a:latin typeface="Trebuchet MS"/>
                <a:cs typeface="Trebuchet MS"/>
              </a:rPr>
              <a:t>us-</a:t>
            </a:r>
            <a:r>
              <a:rPr lang="en-IN" sz="2150" i="1" spc="-95" dirty="0" err="1">
                <a:solidFill>
                  <a:srgbClr val="212121"/>
                </a:solidFill>
                <a:latin typeface="Trebuchet MS"/>
                <a:cs typeface="Trebuchet MS"/>
              </a:rPr>
              <a:t>docker.pkg.dev</a:t>
            </a:r>
            <a:r>
              <a:rPr lang="en-IN" sz="2150" i="1" spc="-95" dirty="0">
                <a:solidFill>
                  <a:srgbClr val="212121"/>
                </a:solidFill>
                <a:latin typeface="Trebuchet MS"/>
                <a:cs typeface="Trebuchet MS"/>
              </a:rPr>
              <a:t>/</a:t>
            </a:r>
            <a:r>
              <a:rPr lang="en-IN" sz="2150" i="1" spc="-95" dirty="0" err="1">
                <a:solidFill>
                  <a:srgbClr val="212121"/>
                </a:solidFill>
                <a:latin typeface="Trebuchet MS"/>
                <a:cs typeface="Trebuchet MS"/>
              </a:rPr>
              <a:t>cloudrun</a:t>
            </a:r>
            <a:r>
              <a:rPr lang="en-IN" sz="2150" i="1" spc="-95" dirty="0">
                <a:solidFill>
                  <a:srgbClr val="212121"/>
                </a:solidFill>
                <a:latin typeface="Trebuchet MS"/>
                <a:cs typeface="Trebuchet MS"/>
              </a:rPr>
              <a:t>/container/hello</a:t>
            </a:r>
            <a:endParaRPr sz="2150" dirty="0">
              <a:latin typeface="Trebuchet MS"/>
              <a:cs typeface="Trebuchet MS"/>
            </a:endParaRPr>
          </a:p>
          <a:p>
            <a:pPr marL="12700">
              <a:lnSpc>
                <a:spcPts val="2980"/>
              </a:lnSpc>
              <a:spcBef>
                <a:spcPts val="95"/>
              </a:spcBef>
            </a:pP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Kubernetes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supports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-95" dirty="0">
                <a:solidFill>
                  <a:srgbClr val="212121"/>
                </a:solidFill>
                <a:latin typeface="Trebuchet MS"/>
                <a:cs typeface="Trebuchet MS"/>
              </a:rPr>
              <a:t>Stateful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60" dirty="0">
                <a:solidFill>
                  <a:srgbClr val="212121"/>
                </a:solidFill>
                <a:latin typeface="MS UI Gothic"/>
                <a:cs typeface="MS UI Gothic"/>
              </a:rPr>
              <a:t>deployments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60" dirty="0">
                <a:solidFill>
                  <a:srgbClr val="212121"/>
                </a:solidFill>
                <a:latin typeface="MS UI Gothic"/>
                <a:cs typeface="MS UI Gothic"/>
              </a:rPr>
              <a:t>like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5" dirty="0">
                <a:solidFill>
                  <a:srgbClr val="212121"/>
                </a:solidFill>
                <a:latin typeface="MS UI Gothic"/>
                <a:cs typeface="MS UI Gothic"/>
              </a:rPr>
              <a:t>Kafka,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Redis,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ZooKeeper:</a:t>
            </a:r>
            <a:endParaRPr sz="2700" dirty="0">
              <a:latin typeface="MS UI Gothic"/>
              <a:cs typeface="MS UI Gothic"/>
            </a:endParaRPr>
          </a:p>
          <a:p>
            <a:pPr marL="393065">
              <a:lnSpc>
                <a:spcPts val="2320"/>
              </a:lnSpc>
            </a:pPr>
            <a:r>
              <a:rPr sz="2150" b="1" spc="-70" dirty="0">
                <a:solidFill>
                  <a:srgbClr val="212121"/>
                </a:solidFill>
                <a:latin typeface="Trebuchet MS"/>
                <a:cs typeface="Trebuchet MS"/>
              </a:rPr>
              <a:t>StatefulSet</a:t>
            </a:r>
            <a:r>
              <a:rPr sz="2150" b="1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40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Set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of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Pods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with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unique,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persistent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0" dirty="0">
                <a:solidFill>
                  <a:srgbClr val="212121"/>
                </a:solidFill>
                <a:latin typeface="MS UI Gothic"/>
                <a:cs typeface="MS UI Gothic"/>
              </a:rPr>
              <a:t>identities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stable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hostnames</a:t>
            </a:r>
            <a:endParaRPr sz="2150" dirty="0">
              <a:latin typeface="MS UI Gothic"/>
              <a:cs typeface="MS UI Gothic"/>
            </a:endParaRPr>
          </a:p>
          <a:p>
            <a:pPr marL="12700">
              <a:lnSpc>
                <a:spcPts val="2980"/>
              </a:lnSpc>
              <a:spcBef>
                <a:spcPts val="170"/>
              </a:spcBef>
            </a:pPr>
            <a:r>
              <a:rPr sz="2700" spc="95" dirty="0">
                <a:solidFill>
                  <a:srgbClr val="212121"/>
                </a:solidFill>
                <a:latin typeface="MS UI Gothic"/>
                <a:cs typeface="MS UI Gothic"/>
              </a:rPr>
              <a:t>How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do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80" dirty="0">
                <a:solidFill>
                  <a:srgbClr val="212121"/>
                </a:solidFill>
                <a:latin typeface="MS UI Gothic"/>
                <a:cs typeface="MS UI Gothic"/>
              </a:rPr>
              <a:t>we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80" dirty="0">
                <a:solidFill>
                  <a:srgbClr val="212121"/>
                </a:solidFill>
                <a:latin typeface="MS UI Gothic"/>
                <a:cs typeface="MS UI Gothic"/>
              </a:rPr>
              <a:t>run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40" dirty="0">
                <a:solidFill>
                  <a:srgbClr val="212121"/>
                </a:solidFill>
                <a:latin typeface="MS UI Gothic"/>
                <a:cs typeface="MS UI Gothic"/>
              </a:rPr>
              <a:t>services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on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nodes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for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-25" dirty="0">
                <a:solidFill>
                  <a:srgbClr val="212121"/>
                </a:solidFill>
                <a:latin typeface="Trebuchet MS"/>
                <a:cs typeface="Trebuchet MS"/>
              </a:rPr>
              <a:t>log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05" dirty="0">
                <a:solidFill>
                  <a:srgbClr val="212121"/>
                </a:solidFill>
                <a:latin typeface="Trebuchet MS"/>
                <a:cs typeface="Trebuchet MS"/>
              </a:rPr>
              <a:t>collection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00" dirty="0">
                <a:solidFill>
                  <a:srgbClr val="212121"/>
                </a:solidFill>
                <a:latin typeface="Trebuchet MS"/>
                <a:cs typeface="Trebuchet MS"/>
              </a:rPr>
              <a:t>or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75" dirty="0">
                <a:solidFill>
                  <a:srgbClr val="212121"/>
                </a:solidFill>
                <a:latin typeface="Trebuchet MS"/>
                <a:cs typeface="Trebuchet MS"/>
              </a:rPr>
              <a:t>monitoring</a:t>
            </a:r>
            <a:r>
              <a:rPr sz="2700" spc="-75" dirty="0">
                <a:solidFill>
                  <a:srgbClr val="212121"/>
                </a:solidFill>
                <a:latin typeface="MS UI Gothic"/>
                <a:cs typeface="MS UI Gothic"/>
              </a:rPr>
              <a:t>?</a:t>
            </a:r>
            <a:endParaRPr sz="2700" dirty="0">
              <a:latin typeface="MS UI Gothic"/>
              <a:cs typeface="MS UI Gothic"/>
            </a:endParaRPr>
          </a:p>
          <a:p>
            <a:pPr marL="393065">
              <a:lnSpc>
                <a:spcPts val="2325"/>
              </a:lnSpc>
            </a:pPr>
            <a:r>
              <a:rPr sz="2150" b="1" spc="-55" dirty="0">
                <a:solidFill>
                  <a:srgbClr val="212121"/>
                </a:solidFill>
                <a:latin typeface="Trebuchet MS"/>
                <a:cs typeface="Trebuchet MS"/>
              </a:rPr>
              <a:t>DaemonSet</a:t>
            </a:r>
            <a:r>
              <a:rPr sz="2150" b="1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40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One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10" dirty="0">
                <a:solidFill>
                  <a:srgbClr val="212121"/>
                </a:solidFill>
                <a:latin typeface="MS UI Gothic"/>
                <a:cs typeface="MS UI Gothic"/>
              </a:rPr>
              <a:t>pod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on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every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node!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(for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background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services)</a:t>
            </a:r>
            <a:endParaRPr sz="2150" dirty="0">
              <a:latin typeface="MS UI Gothic"/>
              <a:cs typeface="MS UI Gothic"/>
            </a:endParaRPr>
          </a:p>
          <a:p>
            <a:pPr marL="12700">
              <a:lnSpc>
                <a:spcPts val="2980"/>
              </a:lnSpc>
              <a:spcBef>
                <a:spcPts val="170"/>
              </a:spcBef>
            </a:pP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(Enabled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by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default)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Integrates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with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5" dirty="0">
                <a:solidFill>
                  <a:srgbClr val="212121"/>
                </a:solidFill>
                <a:latin typeface="MS UI Gothic"/>
                <a:cs typeface="MS UI Gothic"/>
              </a:rPr>
              <a:t>Cloud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60" dirty="0">
                <a:solidFill>
                  <a:srgbClr val="212121"/>
                </a:solidFill>
                <a:latin typeface="MS UI Gothic"/>
                <a:cs typeface="MS UI Gothic"/>
              </a:rPr>
              <a:t>Monitoring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5" dirty="0">
                <a:solidFill>
                  <a:srgbClr val="212121"/>
                </a:solidFill>
                <a:latin typeface="MS UI Gothic"/>
                <a:cs typeface="MS UI Gothic"/>
              </a:rPr>
              <a:t>Cloud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Logging</a:t>
            </a:r>
            <a:endParaRPr sz="2700" dirty="0">
              <a:latin typeface="MS UI Gothic"/>
              <a:cs typeface="MS UI Gothic"/>
            </a:endParaRPr>
          </a:p>
          <a:p>
            <a:pPr marL="393065">
              <a:lnSpc>
                <a:spcPts val="2325"/>
              </a:lnSpc>
            </a:pP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Cloud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5" dirty="0">
                <a:solidFill>
                  <a:srgbClr val="212121"/>
                </a:solidFill>
                <a:latin typeface="MS UI Gothic"/>
                <a:cs typeface="MS UI Gothic"/>
              </a:rPr>
              <a:t>Logging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b="1" spc="-45" dirty="0">
                <a:solidFill>
                  <a:srgbClr val="212121"/>
                </a:solidFill>
                <a:latin typeface="Trebuchet MS"/>
                <a:cs typeface="Trebuchet MS"/>
              </a:rPr>
              <a:t>System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2150" spc="-2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b="1" spc="-70" dirty="0">
                <a:solidFill>
                  <a:srgbClr val="212121"/>
                </a:solidFill>
                <a:latin typeface="Trebuchet MS"/>
                <a:cs typeface="Trebuchet MS"/>
              </a:rPr>
              <a:t>Application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30" dirty="0">
                <a:solidFill>
                  <a:srgbClr val="212121"/>
                </a:solidFill>
                <a:latin typeface="Trebuchet MS"/>
                <a:cs typeface="Trebuchet MS"/>
              </a:rPr>
              <a:t>Logs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can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be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0" dirty="0">
                <a:solidFill>
                  <a:srgbClr val="212121"/>
                </a:solidFill>
                <a:latin typeface="MS UI Gothic"/>
                <a:cs typeface="MS UI Gothic"/>
              </a:rPr>
              <a:t>exported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2150" spc="-2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b="1" spc="-10" dirty="0">
                <a:solidFill>
                  <a:srgbClr val="212121"/>
                </a:solidFill>
                <a:latin typeface="Trebuchet MS"/>
                <a:cs typeface="Trebuchet MS"/>
              </a:rPr>
              <a:t>Big</a:t>
            </a:r>
            <a:r>
              <a:rPr sz="2150" b="1" spc="-20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90" dirty="0">
                <a:solidFill>
                  <a:srgbClr val="212121"/>
                </a:solidFill>
                <a:latin typeface="Trebuchet MS"/>
                <a:cs typeface="Trebuchet MS"/>
              </a:rPr>
              <a:t>Query</a:t>
            </a:r>
            <a:r>
              <a:rPr sz="2150" b="1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b="1" spc="-30" dirty="0">
                <a:solidFill>
                  <a:srgbClr val="212121"/>
                </a:solidFill>
                <a:latin typeface="Trebuchet MS"/>
                <a:cs typeface="Trebuchet MS"/>
              </a:rPr>
              <a:t>Pub/Sub</a:t>
            </a:r>
            <a:endParaRPr sz="2150" dirty="0">
              <a:latin typeface="Trebuchet MS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1401424" y="6619841"/>
            <a:ext cx="314325" cy="228600"/>
          </a:xfrm>
          <a:custGeom>
            <a:avLst/>
            <a:gdLst/>
            <a:ahLst/>
            <a:cxnLst/>
            <a:rect l="l" t="t" r="r" b="b"/>
            <a:pathLst>
              <a:path w="314325" h="228600">
                <a:moveTo>
                  <a:pt x="314324" y="228599"/>
                </a:moveTo>
                <a:lnTo>
                  <a:pt x="0" y="228599"/>
                </a:lnTo>
                <a:lnTo>
                  <a:pt x="0" y="0"/>
                </a:lnTo>
                <a:lnTo>
                  <a:pt x="314324" y="0"/>
                </a:lnTo>
                <a:lnTo>
                  <a:pt x="314324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3849" y="4633879"/>
            <a:ext cx="11430000" cy="0"/>
          </a:xfrm>
          <a:custGeom>
            <a:avLst/>
            <a:gdLst/>
            <a:ahLst/>
            <a:cxnLst/>
            <a:rect l="l" t="t" r="r" b="b"/>
            <a:pathLst>
              <a:path w="11430000">
                <a:moveTo>
                  <a:pt x="0" y="0"/>
                </a:moveTo>
                <a:lnTo>
                  <a:pt x="11429999" y="0"/>
                </a:lnTo>
              </a:path>
            </a:pathLst>
          </a:custGeom>
          <a:ln w="9524">
            <a:solidFill>
              <a:srgbClr val="212121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3849" y="4195729"/>
            <a:ext cx="11430000" cy="0"/>
          </a:xfrm>
          <a:custGeom>
            <a:avLst/>
            <a:gdLst/>
            <a:ahLst/>
            <a:cxnLst/>
            <a:rect l="l" t="t" r="r" b="b"/>
            <a:pathLst>
              <a:path w="11430000">
                <a:moveTo>
                  <a:pt x="0" y="0"/>
                </a:moveTo>
                <a:lnTo>
                  <a:pt x="11429999" y="0"/>
                </a:lnTo>
              </a:path>
            </a:pathLst>
          </a:custGeom>
          <a:ln w="9524">
            <a:solidFill>
              <a:srgbClr val="212121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3849" y="3519454"/>
            <a:ext cx="11430000" cy="0"/>
          </a:xfrm>
          <a:custGeom>
            <a:avLst/>
            <a:gdLst/>
            <a:ahLst/>
            <a:cxnLst/>
            <a:rect l="l" t="t" r="r" b="b"/>
            <a:pathLst>
              <a:path w="11430000">
                <a:moveTo>
                  <a:pt x="0" y="0"/>
                </a:moveTo>
                <a:lnTo>
                  <a:pt x="11429999" y="0"/>
                </a:lnTo>
              </a:path>
            </a:pathLst>
          </a:custGeom>
          <a:ln w="9524">
            <a:solidFill>
              <a:srgbClr val="212121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3849" y="3081304"/>
            <a:ext cx="11430000" cy="0"/>
          </a:xfrm>
          <a:custGeom>
            <a:avLst/>
            <a:gdLst/>
            <a:ahLst/>
            <a:cxnLst/>
            <a:rect l="l" t="t" r="r" b="b"/>
            <a:pathLst>
              <a:path w="11430000">
                <a:moveTo>
                  <a:pt x="0" y="0"/>
                </a:moveTo>
                <a:lnTo>
                  <a:pt x="11429999" y="0"/>
                </a:lnTo>
              </a:path>
            </a:pathLst>
          </a:custGeom>
          <a:ln w="9524">
            <a:solidFill>
              <a:srgbClr val="212121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3849" y="2405029"/>
            <a:ext cx="11430000" cy="0"/>
          </a:xfrm>
          <a:custGeom>
            <a:avLst/>
            <a:gdLst/>
            <a:ahLst/>
            <a:cxnLst/>
            <a:rect l="l" t="t" r="r" b="b"/>
            <a:pathLst>
              <a:path w="11430000">
                <a:moveTo>
                  <a:pt x="0" y="0"/>
                </a:moveTo>
                <a:lnTo>
                  <a:pt x="11429999" y="0"/>
                </a:lnTo>
              </a:path>
            </a:pathLst>
          </a:custGeom>
          <a:ln w="9524">
            <a:solidFill>
              <a:srgbClr val="212121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3849" y="1966879"/>
            <a:ext cx="11430000" cy="0"/>
          </a:xfrm>
          <a:custGeom>
            <a:avLst/>
            <a:gdLst/>
            <a:ahLst/>
            <a:cxnLst/>
            <a:rect l="l" t="t" r="r" b="b"/>
            <a:pathLst>
              <a:path w="11430000">
                <a:moveTo>
                  <a:pt x="0" y="0"/>
                </a:moveTo>
                <a:lnTo>
                  <a:pt x="11429999" y="0"/>
                </a:lnTo>
              </a:path>
            </a:pathLst>
          </a:custGeom>
          <a:ln w="9524">
            <a:solidFill>
              <a:srgbClr val="212121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3849" y="1290604"/>
            <a:ext cx="11430000" cy="0"/>
          </a:xfrm>
          <a:custGeom>
            <a:avLst/>
            <a:gdLst/>
            <a:ahLst/>
            <a:cxnLst/>
            <a:rect l="l" t="t" r="r" b="b"/>
            <a:pathLst>
              <a:path w="11430000">
                <a:moveTo>
                  <a:pt x="0" y="0"/>
                </a:moveTo>
                <a:lnTo>
                  <a:pt x="11429999" y="0"/>
                </a:lnTo>
              </a:path>
            </a:pathLst>
          </a:custGeom>
          <a:ln w="9524">
            <a:solidFill>
              <a:srgbClr val="212121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8322945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150" dirty="0">
                <a:solidFill>
                  <a:srgbClr val="000000"/>
                </a:solidFill>
              </a:rPr>
              <a:t>G</a:t>
            </a:r>
            <a:r>
              <a:rPr sz="3500" spc="-70" dirty="0">
                <a:solidFill>
                  <a:srgbClr val="000000"/>
                </a:solidFill>
              </a:rPr>
              <a:t>K</a:t>
            </a:r>
            <a:r>
              <a:rPr sz="3500" spc="-105" dirty="0">
                <a:solidFill>
                  <a:srgbClr val="A52929"/>
                </a:solidFill>
              </a:rPr>
              <a:t>E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60" dirty="0">
                <a:solidFill>
                  <a:srgbClr val="000000"/>
                </a:solidFill>
              </a:rPr>
              <a:t>-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25" dirty="0">
                <a:solidFill>
                  <a:srgbClr val="A52929"/>
                </a:solidFill>
              </a:rPr>
              <a:t>C</a:t>
            </a:r>
            <a:r>
              <a:rPr sz="3500" spc="-100" dirty="0">
                <a:solidFill>
                  <a:srgbClr val="A52929"/>
                </a:solidFill>
              </a:rPr>
              <a:t>lu</a:t>
            </a:r>
            <a:r>
              <a:rPr sz="3500" dirty="0">
                <a:solidFill>
                  <a:srgbClr val="000000"/>
                </a:solidFill>
              </a:rPr>
              <a:t>s</a:t>
            </a:r>
            <a:r>
              <a:rPr sz="3500" spc="-160" dirty="0">
                <a:solidFill>
                  <a:srgbClr val="000000"/>
                </a:solidFill>
              </a:rPr>
              <a:t>t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spc="-190" dirty="0">
                <a:solidFill>
                  <a:srgbClr val="000000"/>
                </a:solidFill>
              </a:rPr>
              <a:t>r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5" dirty="0">
                <a:solidFill>
                  <a:srgbClr val="A52929"/>
                </a:solidFill>
              </a:rPr>
              <a:t>Ma</a:t>
            </a:r>
            <a:r>
              <a:rPr sz="3500" spc="-105" dirty="0">
                <a:solidFill>
                  <a:srgbClr val="A52929"/>
                </a:solidFill>
              </a:rPr>
              <a:t>n</a:t>
            </a:r>
            <a:r>
              <a:rPr sz="3500" spc="-30" dirty="0">
                <a:solidFill>
                  <a:srgbClr val="A52929"/>
                </a:solidFill>
              </a:rPr>
              <a:t>a</a:t>
            </a:r>
            <a:r>
              <a:rPr sz="3500" spc="5" dirty="0">
                <a:solidFill>
                  <a:srgbClr val="000000"/>
                </a:solidFill>
              </a:rPr>
              <a:t>g</a:t>
            </a:r>
            <a:r>
              <a:rPr sz="3500" spc="-235" dirty="0">
                <a:solidFill>
                  <a:srgbClr val="000000"/>
                </a:solidFill>
              </a:rPr>
              <a:t>e</a:t>
            </a:r>
            <a:r>
              <a:rPr sz="3500" spc="-50" dirty="0">
                <a:solidFill>
                  <a:srgbClr val="000000"/>
                </a:solidFill>
              </a:rPr>
              <a:t>m</a:t>
            </a:r>
            <a:r>
              <a:rPr sz="3500" spc="-235" dirty="0">
                <a:solidFill>
                  <a:srgbClr val="000000"/>
                </a:solidFill>
              </a:rPr>
              <a:t>e</a:t>
            </a:r>
            <a:r>
              <a:rPr sz="3500" spc="-105" dirty="0">
                <a:solidFill>
                  <a:srgbClr val="000000"/>
                </a:solidFill>
              </a:rPr>
              <a:t>n</a:t>
            </a:r>
            <a:r>
              <a:rPr sz="3500" spc="-125" dirty="0">
                <a:solidFill>
                  <a:srgbClr val="000000"/>
                </a:solidFill>
              </a:rPr>
              <a:t>t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60" dirty="0">
                <a:solidFill>
                  <a:srgbClr val="A52929"/>
                </a:solidFill>
              </a:rPr>
              <a:t>-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25" dirty="0">
                <a:solidFill>
                  <a:srgbClr val="000000"/>
                </a:solidFill>
              </a:rPr>
              <a:t>C</a:t>
            </a:r>
            <a:r>
              <a:rPr sz="3500" spc="-55" dirty="0">
                <a:solidFill>
                  <a:srgbClr val="000000"/>
                </a:solidFill>
              </a:rPr>
              <a:t>o</a:t>
            </a:r>
            <a:r>
              <a:rPr sz="3500" spc="-50" dirty="0">
                <a:solidFill>
                  <a:srgbClr val="A52929"/>
                </a:solidFill>
              </a:rPr>
              <a:t>mm</a:t>
            </a:r>
            <a:r>
              <a:rPr sz="3500" spc="-30" dirty="0">
                <a:solidFill>
                  <a:srgbClr val="000000"/>
                </a:solidFill>
              </a:rPr>
              <a:t>a</a:t>
            </a:r>
            <a:r>
              <a:rPr sz="3500" spc="-105" dirty="0">
                <a:solidFill>
                  <a:srgbClr val="000000"/>
                </a:solidFill>
              </a:rPr>
              <a:t>n</a:t>
            </a:r>
            <a:r>
              <a:rPr sz="3500" spc="-55" dirty="0">
                <a:solidFill>
                  <a:srgbClr val="A52929"/>
                </a:solidFill>
              </a:rPr>
              <a:t>d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75" dirty="0">
                <a:solidFill>
                  <a:srgbClr val="000000"/>
                </a:solidFill>
              </a:rPr>
              <a:t>L</a:t>
            </a:r>
            <a:r>
              <a:rPr sz="3500" spc="-130" dirty="0">
                <a:solidFill>
                  <a:srgbClr val="A52929"/>
                </a:solidFill>
              </a:rPr>
              <a:t>i</a:t>
            </a:r>
            <a:r>
              <a:rPr sz="3500" spc="-105" dirty="0">
                <a:solidFill>
                  <a:srgbClr val="A52929"/>
                </a:solidFill>
              </a:rPr>
              <a:t>n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endParaRPr sz="3500"/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126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55066" y="890269"/>
            <a:ext cx="2924175" cy="3136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1840864" algn="l"/>
              </a:tabLst>
            </a:pP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De</a:t>
            </a:r>
            <a:r>
              <a:rPr sz="1850" b="1" spc="1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850" b="1" spc="-7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1850" b="1" spc="-9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pt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n	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mma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d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5066" y="1328419"/>
            <a:ext cx="1485265" cy="3136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1850" b="1" spc="-11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850" b="1" spc="-13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-7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850" b="1" spc="-11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1850" b="1" spc="-40" dirty="0">
                <a:solidFill>
                  <a:srgbClr val="212121"/>
                </a:solidFill>
                <a:latin typeface="Trebuchet MS"/>
                <a:cs typeface="Trebuchet MS"/>
              </a:rPr>
              <a:t>lu</a:t>
            </a:r>
            <a:r>
              <a:rPr sz="1850" b="1" spc="1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850" b="1" spc="-7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850" b="1" spc="-11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spc="-9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83866" y="1328419"/>
            <a:ext cx="8469630" cy="55181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 marR="5080">
              <a:lnSpc>
                <a:spcPts val="1880"/>
              </a:lnSpc>
              <a:spcBef>
                <a:spcPts val="484"/>
              </a:spcBef>
            </a:pPr>
            <a:r>
              <a:rPr sz="1850" spc="65" dirty="0">
                <a:solidFill>
                  <a:srgbClr val="212121"/>
                </a:solidFill>
                <a:latin typeface="MS UI Gothic"/>
                <a:cs typeface="MS UI Gothic"/>
              </a:rPr>
              <a:t>gcloud</a:t>
            </a:r>
            <a:r>
              <a:rPr sz="1850" spc="-1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35" dirty="0">
                <a:solidFill>
                  <a:srgbClr val="212121"/>
                </a:solidFill>
                <a:latin typeface="MS UI Gothic"/>
                <a:cs typeface="MS UI Gothic"/>
              </a:rPr>
              <a:t>container</a:t>
            </a:r>
            <a:r>
              <a:rPr sz="1850" spc="-1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5" dirty="0">
                <a:solidFill>
                  <a:srgbClr val="212121"/>
                </a:solidFill>
                <a:latin typeface="MS UI Gothic"/>
                <a:cs typeface="MS UI Gothic"/>
              </a:rPr>
              <a:t>clusters</a:t>
            </a:r>
            <a:r>
              <a:rPr sz="1850" spc="-1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b="1" spc="-85" dirty="0">
                <a:solidFill>
                  <a:srgbClr val="212121"/>
                </a:solidFill>
                <a:latin typeface="Trebuchet MS"/>
                <a:cs typeface="Trebuchet MS"/>
              </a:rPr>
              <a:t>create</a:t>
            </a:r>
            <a:r>
              <a:rPr sz="1850" b="1" spc="-1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spc="-10" dirty="0">
                <a:solidFill>
                  <a:srgbClr val="212121"/>
                </a:solidFill>
                <a:latin typeface="MS UI Gothic"/>
                <a:cs typeface="MS UI Gothic"/>
              </a:rPr>
              <a:t>my-cluster</a:t>
            </a:r>
            <a:r>
              <a:rPr sz="1850" spc="-1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90" dirty="0">
                <a:solidFill>
                  <a:srgbClr val="212121"/>
                </a:solidFill>
                <a:latin typeface="MS UI Gothic"/>
                <a:cs typeface="MS UI Gothic"/>
              </a:rPr>
              <a:t>--zone</a:t>
            </a:r>
            <a:r>
              <a:rPr sz="1850" spc="-1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30" dirty="0">
                <a:solidFill>
                  <a:srgbClr val="212121"/>
                </a:solidFill>
                <a:latin typeface="MS UI Gothic"/>
                <a:cs typeface="MS UI Gothic"/>
              </a:rPr>
              <a:t>us-central1-a</a:t>
            </a:r>
            <a:r>
              <a:rPr sz="1850" spc="-1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20" dirty="0">
                <a:solidFill>
                  <a:srgbClr val="212121"/>
                </a:solidFill>
                <a:latin typeface="MS UI Gothic"/>
                <a:cs typeface="MS UI Gothic"/>
              </a:rPr>
              <a:t>--node-locations</a:t>
            </a:r>
            <a:r>
              <a:rPr sz="1850" spc="-1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95" dirty="0">
                <a:solidFill>
                  <a:srgbClr val="212121"/>
                </a:solidFill>
                <a:latin typeface="MS UI Gothic"/>
                <a:cs typeface="MS UI Gothic"/>
              </a:rPr>
              <a:t>us- </a:t>
            </a:r>
            <a:r>
              <a:rPr sz="1850" spc="-55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25" dirty="0">
                <a:solidFill>
                  <a:srgbClr val="212121"/>
                </a:solidFill>
                <a:latin typeface="MS UI Gothic"/>
                <a:cs typeface="MS UI Gothic"/>
              </a:rPr>
              <a:t>central1-c,us-central1-b</a:t>
            </a:r>
            <a:endParaRPr sz="1850">
              <a:latin typeface="MS UI Gothic"/>
              <a:cs typeface="MS UI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5066" y="2004695"/>
            <a:ext cx="1464945" cy="3136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850" b="1" spc="-2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850" b="1" spc="-11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spc="1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850" b="1" spc="-165" dirty="0">
                <a:solidFill>
                  <a:srgbClr val="212121"/>
                </a:solidFill>
                <a:latin typeface="Trebuchet MS"/>
                <a:cs typeface="Trebuchet MS"/>
              </a:rPr>
              <a:t>z</a:t>
            </a:r>
            <a:r>
              <a:rPr sz="1850" b="1" spc="-11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1850" b="1" spc="-40" dirty="0">
                <a:solidFill>
                  <a:srgbClr val="212121"/>
                </a:solidFill>
                <a:latin typeface="Trebuchet MS"/>
                <a:cs typeface="Trebuchet MS"/>
              </a:rPr>
              <a:t>lu</a:t>
            </a:r>
            <a:r>
              <a:rPr sz="1850" b="1" spc="1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850" b="1" spc="-7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850" b="1" spc="-11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spc="-9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83866" y="2004695"/>
            <a:ext cx="8660765" cy="3136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850" spc="65" dirty="0">
                <a:solidFill>
                  <a:srgbClr val="212121"/>
                </a:solidFill>
                <a:latin typeface="MS UI Gothic"/>
                <a:cs typeface="MS UI Gothic"/>
              </a:rPr>
              <a:t>gcloud</a:t>
            </a:r>
            <a:r>
              <a:rPr sz="1850" spc="-1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35" dirty="0">
                <a:solidFill>
                  <a:srgbClr val="212121"/>
                </a:solidFill>
                <a:latin typeface="MS UI Gothic"/>
                <a:cs typeface="MS UI Gothic"/>
              </a:rPr>
              <a:t>container</a:t>
            </a:r>
            <a:r>
              <a:rPr sz="185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5" dirty="0">
                <a:solidFill>
                  <a:srgbClr val="212121"/>
                </a:solidFill>
                <a:latin typeface="MS UI Gothic"/>
                <a:cs typeface="MS UI Gothic"/>
              </a:rPr>
              <a:t>clusters</a:t>
            </a:r>
            <a:r>
              <a:rPr sz="185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b="1" spc="-90" dirty="0">
                <a:solidFill>
                  <a:srgbClr val="212121"/>
                </a:solidFill>
                <a:latin typeface="Trebuchet MS"/>
                <a:cs typeface="Trebuchet MS"/>
              </a:rPr>
              <a:t>resize</a:t>
            </a:r>
            <a:r>
              <a:rPr sz="1850" b="1" spc="-1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spc="-10" dirty="0">
                <a:solidFill>
                  <a:srgbClr val="212121"/>
                </a:solidFill>
                <a:latin typeface="MS UI Gothic"/>
                <a:cs typeface="MS UI Gothic"/>
              </a:rPr>
              <a:t>my-cluster</a:t>
            </a:r>
            <a:r>
              <a:rPr sz="185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30" dirty="0">
                <a:solidFill>
                  <a:srgbClr val="212121"/>
                </a:solidFill>
                <a:latin typeface="MS UI Gothic"/>
                <a:cs typeface="MS UI Gothic"/>
              </a:rPr>
              <a:t>--node-pool</a:t>
            </a:r>
            <a:r>
              <a:rPr sz="185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20" dirty="0">
                <a:solidFill>
                  <a:srgbClr val="212121"/>
                </a:solidFill>
                <a:latin typeface="MS UI Gothic"/>
                <a:cs typeface="MS UI Gothic"/>
              </a:rPr>
              <a:t>my-node-pool</a:t>
            </a:r>
            <a:r>
              <a:rPr sz="185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30" dirty="0">
                <a:solidFill>
                  <a:srgbClr val="212121"/>
                </a:solidFill>
                <a:latin typeface="MS UI Gothic"/>
                <a:cs typeface="MS UI Gothic"/>
              </a:rPr>
              <a:t>--num-nodes</a:t>
            </a:r>
            <a:r>
              <a:rPr sz="185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10" dirty="0">
                <a:solidFill>
                  <a:srgbClr val="212121"/>
                </a:solidFill>
                <a:latin typeface="MS UI Gothic"/>
                <a:cs typeface="MS UI Gothic"/>
              </a:rPr>
              <a:t>10</a:t>
            </a:r>
            <a:endParaRPr sz="1850">
              <a:latin typeface="MS UI Gothic"/>
              <a:cs typeface="MS UI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5066" y="2442845"/>
            <a:ext cx="1031240" cy="55181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 marR="5080">
              <a:lnSpc>
                <a:spcPts val="1880"/>
              </a:lnSpc>
              <a:spcBef>
                <a:spcPts val="484"/>
              </a:spcBef>
            </a:pPr>
            <a:r>
              <a:rPr sz="1850" b="1" spc="-13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1850" b="1" spc="-7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850" b="1" spc="-2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spc="1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850" b="1" spc="-9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le  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Cluster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83866" y="2442845"/>
            <a:ext cx="9093835" cy="55181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 marR="5080">
              <a:lnSpc>
                <a:spcPts val="1880"/>
              </a:lnSpc>
              <a:spcBef>
                <a:spcPts val="484"/>
              </a:spcBef>
            </a:pPr>
            <a:r>
              <a:rPr sz="1850" spc="65" dirty="0">
                <a:solidFill>
                  <a:srgbClr val="212121"/>
                </a:solidFill>
                <a:latin typeface="MS UI Gothic"/>
                <a:cs typeface="MS UI Gothic"/>
              </a:rPr>
              <a:t>gcloud</a:t>
            </a:r>
            <a:r>
              <a:rPr sz="1850" spc="-1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container</a:t>
            </a:r>
            <a:r>
              <a:rPr sz="1850" b="1" spc="-1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50" dirty="0">
                <a:solidFill>
                  <a:srgbClr val="212121"/>
                </a:solidFill>
                <a:latin typeface="Trebuchet MS"/>
                <a:cs typeface="Trebuchet MS"/>
              </a:rPr>
              <a:t>clusters</a:t>
            </a:r>
            <a:r>
              <a:rPr sz="1850" b="1" spc="-1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40" dirty="0">
                <a:solidFill>
                  <a:srgbClr val="212121"/>
                </a:solidFill>
                <a:latin typeface="Trebuchet MS"/>
                <a:cs typeface="Trebuchet MS"/>
              </a:rPr>
              <a:t>update</a:t>
            </a:r>
            <a:r>
              <a:rPr sz="1850" b="1" spc="-1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spc="5" dirty="0">
                <a:solidFill>
                  <a:srgbClr val="212121"/>
                </a:solidFill>
                <a:latin typeface="MS UI Gothic"/>
                <a:cs typeface="MS UI Gothic"/>
              </a:rPr>
              <a:t>cluster-name</a:t>
            </a:r>
            <a:r>
              <a:rPr sz="185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5" dirty="0">
                <a:solidFill>
                  <a:srgbClr val="212121"/>
                </a:solidFill>
                <a:latin typeface="MS UI Gothic"/>
                <a:cs typeface="MS UI Gothic"/>
              </a:rPr>
              <a:t>--enable-autoscaling</a:t>
            </a:r>
            <a:r>
              <a:rPr sz="1850" spc="-1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25" dirty="0">
                <a:solidFill>
                  <a:srgbClr val="212121"/>
                </a:solidFill>
                <a:latin typeface="MS UI Gothic"/>
                <a:cs typeface="MS UI Gothic"/>
              </a:rPr>
              <a:t>--min-nodes=1</a:t>
            </a:r>
            <a:r>
              <a:rPr sz="1850" spc="-1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130" dirty="0">
                <a:solidFill>
                  <a:srgbClr val="212121"/>
                </a:solidFill>
                <a:latin typeface="MS UI Gothic"/>
                <a:cs typeface="MS UI Gothic"/>
              </a:rPr>
              <a:t>--max- </a:t>
            </a:r>
            <a:r>
              <a:rPr sz="1850" spc="-55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35" dirty="0">
                <a:solidFill>
                  <a:srgbClr val="212121"/>
                </a:solidFill>
                <a:latin typeface="MS UI Gothic"/>
                <a:cs typeface="MS UI Gothic"/>
              </a:rPr>
              <a:t>nodes=10</a:t>
            </a:r>
            <a:endParaRPr sz="1850">
              <a:latin typeface="MS UI Gothic"/>
              <a:cs typeface="MS UI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5066" y="3119120"/>
            <a:ext cx="1470660" cy="3136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De</a:t>
            </a:r>
            <a:r>
              <a:rPr sz="1850" b="1" spc="-50" dirty="0">
                <a:solidFill>
                  <a:srgbClr val="212121"/>
                </a:solidFill>
                <a:latin typeface="Trebuchet MS"/>
                <a:cs typeface="Trebuchet MS"/>
              </a:rPr>
              <a:t>l</a:t>
            </a:r>
            <a:r>
              <a:rPr sz="1850" b="1" spc="-13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spc="-7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850" b="1" spc="-11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1850" b="1" spc="-40" dirty="0">
                <a:solidFill>
                  <a:srgbClr val="212121"/>
                </a:solidFill>
                <a:latin typeface="Trebuchet MS"/>
                <a:cs typeface="Trebuchet MS"/>
              </a:rPr>
              <a:t>lu</a:t>
            </a:r>
            <a:r>
              <a:rPr sz="1850" b="1" spc="1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850" b="1" spc="-7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850" b="1" spc="-11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spc="-9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83866" y="3119120"/>
            <a:ext cx="4353560" cy="3136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850" spc="65" dirty="0">
                <a:solidFill>
                  <a:srgbClr val="212121"/>
                </a:solidFill>
                <a:latin typeface="MS UI Gothic"/>
                <a:cs typeface="MS UI Gothic"/>
              </a:rPr>
              <a:t>gcloud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35" dirty="0">
                <a:solidFill>
                  <a:srgbClr val="212121"/>
                </a:solidFill>
                <a:latin typeface="MS UI Gothic"/>
                <a:cs typeface="MS UI Gothic"/>
              </a:rPr>
              <a:t>container</a:t>
            </a:r>
            <a:r>
              <a:rPr sz="1850" spc="-1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5" dirty="0">
                <a:solidFill>
                  <a:srgbClr val="212121"/>
                </a:solidFill>
                <a:latin typeface="MS UI Gothic"/>
                <a:cs typeface="MS UI Gothic"/>
              </a:rPr>
              <a:t>clusters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b="1" spc="-80" dirty="0">
                <a:solidFill>
                  <a:srgbClr val="212121"/>
                </a:solidFill>
                <a:latin typeface="Trebuchet MS"/>
                <a:cs typeface="Trebuchet MS"/>
              </a:rPr>
              <a:t>delete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spc="-10" dirty="0">
                <a:solidFill>
                  <a:srgbClr val="212121"/>
                </a:solidFill>
                <a:latin typeface="MS UI Gothic"/>
                <a:cs typeface="MS UI Gothic"/>
              </a:rPr>
              <a:t>my-cluster</a:t>
            </a:r>
            <a:endParaRPr sz="1850">
              <a:latin typeface="MS UI Gothic"/>
              <a:cs typeface="MS UI Gothic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55066" y="3557269"/>
            <a:ext cx="1347470" cy="55181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 marR="5080">
              <a:lnSpc>
                <a:spcPts val="1880"/>
              </a:lnSpc>
              <a:spcBef>
                <a:spcPts val="484"/>
              </a:spcBef>
            </a:pPr>
            <a:r>
              <a:rPr sz="1850" b="1" spc="-12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-25" dirty="0">
                <a:solidFill>
                  <a:srgbClr val="212121"/>
                </a:solidFill>
                <a:latin typeface="Trebuchet MS"/>
                <a:cs typeface="Trebuchet MS"/>
              </a:rPr>
              <a:t>ddi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850" b="1" spc="50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de  </a:t>
            </a:r>
            <a:r>
              <a:rPr sz="1850" b="1" spc="-20" dirty="0">
                <a:solidFill>
                  <a:srgbClr val="212121"/>
                </a:solidFill>
                <a:latin typeface="Trebuchet MS"/>
                <a:cs typeface="Trebuchet MS"/>
              </a:rPr>
              <a:t>Pool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283866" y="3557269"/>
            <a:ext cx="7861300" cy="3136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850" spc="65" dirty="0">
                <a:solidFill>
                  <a:srgbClr val="212121"/>
                </a:solidFill>
                <a:latin typeface="MS UI Gothic"/>
                <a:cs typeface="MS UI Gothic"/>
              </a:rPr>
              <a:t>gcloud</a:t>
            </a:r>
            <a:r>
              <a:rPr sz="185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35" dirty="0">
                <a:solidFill>
                  <a:srgbClr val="212121"/>
                </a:solidFill>
                <a:latin typeface="MS UI Gothic"/>
                <a:cs typeface="MS UI Gothic"/>
              </a:rPr>
              <a:t>container</a:t>
            </a:r>
            <a:r>
              <a:rPr sz="185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b="1" spc="-30" dirty="0">
                <a:solidFill>
                  <a:srgbClr val="212121"/>
                </a:solidFill>
                <a:latin typeface="Trebuchet MS"/>
                <a:cs typeface="Trebuchet MS"/>
              </a:rPr>
              <a:t>node-pools</a:t>
            </a:r>
            <a:r>
              <a:rPr sz="1850" b="1" spc="-15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85" dirty="0">
                <a:solidFill>
                  <a:srgbClr val="212121"/>
                </a:solidFill>
                <a:latin typeface="Trebuchet MS"/>
                <a:cs typeface="Trebuchet MS"/>
              </a:rPr>
              <a:t>create</a:t>
            </a:r>
            <a:r>
              <a:rPr sz="1850" b="1" spc="-1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spc="20" dirty="0">
                <a:solidFill>
                  <a:srgbClr val="212121"/>
                </a:solidFill>
                <a:latin typeface="MS UI Gothic"/>
                <a:cs typeface="MS UI Gothic"/>
              </a:rPr>
              <a:t>new-node-pool-name</a:t>
            </a:r>
            <a:r>
              <a:rPr sz="185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70" dirty="0">
                <a:solidFill>
                  <a:srgbClr val="212121"/>
                </a:solidFill>
                <a:latin typeface="MS UI Gothic"/>
                <a:cs typeface="MS UI Gothic"/>
              </a:rPr>
              <a:t>--cluster</a:t>
            </a:r>
            <a:r>
              <a:rPr sz="185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10" dirty="0">
                <a:solidFill>
                  <a:srgbClr val="212121"/>
                </a:solidFill>
                <a:latin typeface="MS UI Gothic"/>
                <a:cs typeface="MS UI Gothic"/>
              </a:rPr>
              <a:t>my-cluster</a:t>
            </a:r>
            <a:endParaRPr sz="1850">
              <a:latin typeface="MS UI Gothic"/>
              <a:cs typeface="MS UI 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55066" y="4233544"/>
            <a:ext cx="1189355" cy="3136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850" b="1" spc="-75" dirty="0">
                <a:solidFill>
                  <a:srgbClr val="212121"/>
                </a:solidFill>
                <a:latin typeface="Trebuchet MS"/>
                <a:cs typeface="Trebuchet MS"/>
              </a:rPr>
              <a:t>L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850" b="1" spc="1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15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ma</a:t>
            </a:r>
            <a:r>
              <a:rPr sz="1850" b="1" spc="15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1850" b="1" spc="-11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spc="1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283866" y="4233544"/>
            <a:ext cx="2830195" cy="3136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850" spc="65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1850" spc="-6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850" spc="90" dirty="0">
                <a:solidFill>
                  <a:srgbClr val="212121"/>
                </a:solidFill>
                <a:latin typeface="MS UI Gothic"/>
                <a:cs typeface="MS UI Gothic"/>
              </a:rPr>
              <a:t>lou</a:t>
            </a:r>
            <a:r>
              <a:rPr sz="18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10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850" spc="65" dirty="0">
                <a:solidFill>
                  <a:srgbClr val="212121"/>
                </a:solidFill>
                <a:latin typeface="MS UI Gothic"/>
                <a:cs typeface="MS UI Gothic"/>
              </a:rPr>
              <a:t>on</a:t>
            </a:r>
            <a:r>
              <a:rPr sz="1850" spc="1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850" spc="70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850" spc="40" dirty="0">
                <a:solidFill>
                  <a:srgbClr val="212121"/>
                </a:solidFill>
                <a:latin typeface="MS UI Gothic"/>
                <a:cs typeface="MS UI Gothic"/>
              </a:rPr>
              <a:t>ner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70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850" spc="204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850" spc="65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1850" spc="-25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9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850" spc="70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850" spc="-6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85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endParaRPr sz="1850">
              <a:latin typeface="MS UI Gothic"/>
              <a:cs typeface="MS UI Gothic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1401424" y="6619841"/>
            <a:ext cx="314325" cy="228600"/>
          </a:xfrm>
          <a:custGeom>
            <a:avLst/>
            <a:gdLst/>
            <a:ahLst/>
            <a:cxnLst/>
            <a:rect l="l" t="t" r="r" b="b"/>
            <a:pathLst>
              <a:path w="314325" h="228600">
                <a:moveTo>
                  <a:pt x="314324" y="228599"/>
                </a:moveTo>
                <a:lnTo>
                  <a:pt x="0" y="228599"/>
                </a:lnTo>
                <a:lnTo>
                  <a:pt x="0" y="0"/>
                </a:lnTo>
                <a:lnTo>
                  <a:pt x="314324" y="0"/>
                </a:lnTo>
                <a:lnTo>
                  <a:pt x="314324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3849" y="5272053"/>
            <a:ext cx="11430000" cy="0"/>
          </a:xfrm>
          <a:custGeom>
            <a:avLst/>
            <a:gdLst/>
            <a:ahLst/>
            <a:cxnLst/>
            <a:rect l="l" t="t" r="r" b="b"/>
            <a:pathLst>
              <a:path w="11430000">
                <a:moveTo>
                  <a:pt x="0" y="0"/>
                </a:moveTo>
                <a:lnTo>
                  <a:pt x="11429999" y="0"/>
                </a:lnTo>
              </a:path>
            </a:pathLst>
          </a:custGeom>
          <a:ln w="9524">
            <a:solidFill>
              <a:srgbClr val="212121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3849" y="4833903"/>
            <a:ext cx="11430000" cy="0"/>
          </a:xfrm>
          <a:custGeom>
            <a:avLst/>
            <a:gdLst/>
            <a:ahLst/>
            <a:cxnLst/>
            <a:rect l="l" t="t" r="r" b="b"/>
            <a:pathLst>
              <a:path w="11430000">
                <a:moveTo>
                  <a:pt x="0" y="0"/>
                </a:moveTo>
                <a:lnTo>
                  <a:pt x="11429999" y="0"/>
                </a:lnTo>
              </a:path>
            </a:pathLst>
          </a:custGeom>
          <a:ln w="9524">
            <a:solidFill>
              <a:srgbClr val="212121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3849" y="4395753"/>
            <a:ext cx="11430000" cy="0"/>
          </a:xfrm>
          <a:custGeom>
            <a:avLst/>
            <a:gdLst/>
            <a:ahLst/>
            <a:cxnLst/>
            <a:rect l="l" t="t" r="r" b="b"/>
            <a:pathLst>
              <a:path w="11430000">
                <a:moveTo>
                  <a:pt x="0" y="0"/>
                </a:moveTo>
                <a:lnTo>
                  <a:pt x="11429999" y="0"/>
                </a:lnTo>
              </a:path>
            </a:pathLst>
          </a:custGeom>
          <a:ln w="9524">
            <a:solidFill>
              <a:srgbClr val="212121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3849" y="3957603"/>
            <a:ext cx="11430000" cy="0"/>
          </a:xfrm>
          <a:custGeom>
            <a:avLst/>
            <a:gdLst/>
            <a:ahLst/>
            <a:cxnLst/>
            <a:rect l="l" t="t" r="r" b="b"/>
            <a:pathLst>
              <a:path w="11430000">
                <a:moveTo>
                  <a:pt x="0" y="0"/>
                </a:moveTo>
                <a:lnTo>
                  <a:pt x="11429999" y="0"/>
                </a:lnTo>
              </a:path>
            </a:pathLst>
          </a:custGeom>
          <a:ln w="9524">
            <a:solidFill>
              <a:srgbClr val="212121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3849" y="3519453"/>
            <a:ext cx="11430000" cy="0"/>
          </a:xfrm>
          <a:custGeom>
            <a:avLst/>
            <a:gdLst/>
            <a:ahLst/>
            <a:cxnLst/>
            <a:rect l="l" t="t" r="r" b="b"/>
            <a:pathLst>
              <a:path w="11430000">
                <a:moveTo>
                  <a:pt x="0" y="0"/>
                </a:moveTo>
                <a:lnTo>
                  <a:pt x="11429999" y="0"/>
                </a:lnTo>
              </a:path>
            </a:pathLst>
          </a:custGeom>
          <a:ln w="9524">
            <a:solidFill>
              <a:srgbClr val="212121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3849" y="3081303"/>
            <a:ext cx="11430000" cy="0"/>
          </a:xfrm>
          <a:custGeom>
            <a:avLst/>
            <a:gdLst/>
            <a:ahLst/>
            <a:cxnLst/>
            <a:rect l="l" t="t" r="r" b="b"/>
            <a:pathLst>
              <a:path w="11430000">
                <a:moveTo>
                  <a:pt x="0" y="0"/>
                </a:moveTo>
                <a:lnTo>
                  <a:pt x="11429999" y="0"/>
                </a:lnTo>
              </a:path>
            </a:pathLst>
          </a:custGeom>
          <a:ln w="9524">
            <a:solidFill>
              <a:srgbClr val="212121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3849" y="2405028"/>
            <a:ext cx="11430000" cy="0"/>
          </a:xfrm>
          <a:custGeom>
            <a:avLst/>
            <a:gdLst/>
            <a:ahLst/>
            <a:cxnLst/>
            <a:rect l="l" t="t" r="r" b="b"/>
            <a:pathLst>
              <a:path w="11430000">
                <a:moveTo>
                  <a:pt x="0" y="0"/>
                </a:moveTo>
                <a:lnTo>
                  <a:pt x="11429999" y="0"/>
                </a:lnTo>
              </a:path>
            </a:pathLst>
          </a:custGeom>
          <a:ln w="9524">
            <a:solidFill>
              <a:srgbClr val="212121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3849" y="1966878"/>
            <a:ext cx="11430000" cy="0"/>
          </a:xfrm>
          <a:custGeom>
            <a:avLst/>
            <a:gdLst/>
            <a:ahLst/>
            <a:cxnLst/>
            <a:rect l="l" t="t" r="r" b="b"/>
            <a:pathLst>
              <a:path w="11430000">
                <a:moveTo>
                  <a:pt x="0" y="0"/>
                </a:moveTo>
                <a:lnTo>
                  <a:pt x="11429999" y="0"/>
                </a:lnTo>
              </a:path>
            </a:pathLst>
          </a:custGeom>
          <a:ln w="9524">
            <a:solidFill>
              <a:srgbClr val="212121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3849" y="1290604"/>
            <a:ext cx="11430000" cy="0"/>
          </a:xfrm>
          <a:custGeom>
            <a:avLst/>
            <a:gdLst/>
            <a:ahLst/>
            <a:cxnLst/>
            <a:rect l="l" t="t" r="r" b="b"/>
            <a:pathLst>
              <a:path w="11430000">
                <a:moveTo>
                  <a:pt x="0" y="0"/>
                </a:moveTo>
                <a:lnTo>
                  <a:pt x="11429999" y="0"/>
                </a:lnTo>
              </a:path>
            </a:pathLst>
          </a:custGeom>
          <a:ln w="9524">
            <a:solidFill>
              <a:srgbClr val="212121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8801735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150" dirty="0">
                <a:solidFill>
                  <a:srgbClr val="000000"/>
                </a:solidFill>
              </a:rPr>
              <a:t>G</a:t>
            </a:r>
            <a:r>
              <a:rPr sz="3500" spc="-70" dirty="0">
                <a:solidFill>
                  <a:srgbClr val="000000"/>
                </a:solidFill>
              </a:rPr>
              <a:t>K</a:t>
            </a:r>
            <a:r>
              <a:rPr sz="3500" spc="-105" dirty="0">
                <a:solidFill>
                  <a:srgbClr val="A52929"/>
                </a:solidFill>
              </a:rPr>
              <a:t>E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60" dirty="0">
                <a:solidFill>
                  <a:srgbClr val="000000"/>
                </a:solidFill>
              </a:rPr>
              <a:t>-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290" dirty="0">
                <a:solidFill>
                  <a:srgbClr val="000000"/>
                </a:solidFill>
              </a:rPr>
              <a:t>W</a:t>
            </a:r>
            <a:r>
              <a:rPr sz="3500" spc="-55" dirty="0">
                <a:solidFill>
                  <a:srgbClr val="A52929"/>
                </a:solidFill>
              </a:rPr>
              <a:t>o</a:t>
            </a:r>
            <a:r>
              <a:rPr sz="3500" spc="-190" dirty="0">
                <a:solidFill>
                  <a:srgbClr val="000000"/>
                </a:solidFill>
              </a:rPr>
              <a:t>r</a:t>
            </a:r>
            <a:r>
              <a:rPr sz="3500" spc="-90" dirty="0">
                <a:solidFill>
                  <a:srgbClr val="000000"/>
                </a:solidFill>
              </a:rPr>
              <a:t>k</a:t>
            </a:r>
            <a:r>
              <a:rPr sz="3500" spc="-50" dirty="0">
                <a:solidFill>
                  <a:srgbClr val="A52929"/>
                </a:solidFill>
              </a:rPr>
              <a:t>l</a:t>
            </a:r>
            <a:r>
              <a:rPr sz="3500" spc="-135" dirty="0">
                <a:solidFill>
                  <a:srgbClr val="A52929"/>
                </a:solidFill>
              </a:rPr>
              <a:t>o</a:t>
            </a:r>
            <a:r>
              <a:rPr sz="3500" spc="-30" dirty="0">
                <a:solidFill>
                  <a:srgbClr val="A52929"/>
                </a:solidFill>
              </a:rPr>
              <a:t>a</a:t>
            </a:r>
            <a:r>
              <a:rPr sz="3500" spc="-55" dirty="0">
                <a:solidFill>
                  <a:srgbClr val="000000"/>
                </a:solidFill>
              </a:rPr>
              <a:t>d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5" dirty="0">
                <a:solidFill>
                  <a:srgbClr val="A52929"/>
                </a:solidFill>
              </a:rPr>
              <a:t>Ma</a:t>
            </a:r>
            <a:r>
              <a:rPr sz="3500" spc="-105" dirty="0">
                <a:solidFill>
                  <a:srgbClr val="000000"/>
                </a:solidFill>
              </a:rPr>
              <a:t>n</a:t>
            </a:r>
            <a:r>
              <a:rPr sz="3500" spc="-30" dirty="0">
                <a:solidFill>
                  <a:srgbClr val="000000"/>
                </a:solidFill>
              </a:rPr>
              <a:t>a</a:t>
            </a:r>
            <a:r>
              <a:rPr sz="3500" spc="5" dirty="0">
                <a:solidFill>
                  <a:srgbClr val="000000"/>
                </a:solidFill>
              </a:rPr>
              <a:t>g</a:t>
            </a:r>
            <a:r>
              <a:rPr sz="3500" spc="-235" dirty="0">
                <a:solidFill>
                  <a:srgbClr val="000000"/>
                </a:solidFill>
              </a:rPr>
              <a:t>e</a:t>
            </a:r>
            <a:r>
              <a:rPr sz="3500" spc="-50" dirty="0">
                <a:solidFill>
                  <a:srgbClr val="000000"/>
                </a:solidFill>
              </a:rPr>
              <a:t>m</a:t>
            </a:r>
            <a:r>
              <a:rPr sz="3500" spc="-235" dirty="0">
                <a:solidFill>
                  <a:srgbClr val="000000"/>
                </a:solidFill>
              </a:rPr>
              <a:t>e</a:t>
            </a:r>
            <a:r>
              <a:rPr sz="3500" spc="-105" dirty="0">
                <a:solidFill>
                  <a:srgbClr val="000000"/>
                </a:solidFill>
              </a:rPr>
              <a:t>n</a:t>
            </a:r>
            <a:r>
              <a:rPr sz="3500" spc="-125" dirty="0">
                <a:solidFill>
                  <a:srgbClr val="000000"/>
                </a:solidFill>
              </a:rPr>
              <a:t>t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60" dirty="0">
                <a:solidFill>
                  <a:srgbClr val="A52929"/>
                </a:solidFill>
              </a:rPr>
              <a:t>-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25" dirty="0">
                <a:solidFill>
                  <a:srgbClr val="A52929"/>
                </a:solidFill>
              </a:rPr>
              <a:t>C</a:t>
            </a:r>
            <a:r>
              <a:rPr sz="3500" spc="-55" dirty="0">
                <a:solidFill>
                  <a:srgbClr val="000000"/>
                </a:solidFill>
              </a:rPr>
              <a:t>o</a:t>
            </a:r>
            <a:r>
              <a:rPr sz="3500" spc="-50" dirty="0">
                <a:solidFill>
                  <a:srgbClr val="A52929"/>
                </a:solidFill>
              </a:rPr>
              <a:t>mm</a:t>
            </a:r>
            <a:r>
              <a:rPr sz="3500" spc="-30" dirty="0">
                <a:solidFill>
                  <a:srgbClr val="000000"/>
                </a:solidFill>
              </a:rPr>
              <a:t>a</a:t>
            </a:r>
            <a:r>
              <a:rPr sz="3500" spc="-105" dirty="0">
                <a:solidFill>
                  <a:srgbClr val="000000"/>
                </a:solidFill>
              </a:rPr>
              <a:t>n</a:t>
            </a:r>
            <a:r>
              <a:rPr sz="3500" spc="-55" dirty="0">
                <a:solidFill>
                  <a:srgbClr val="000000"/>
                </a:solidFill>
              </a:rPr>
              <a:t>d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75" dirty="0">
                <a:solidFill>
                  <a:srgbClr val="A52929"/>
                </a:solidFill>
              </a:rPr>
              <a:t>L</a:t>
            </a:r>
            <a:r>
              <a:rPr sz="3500" spc="-130" dirty="0">
                <a:solidFill>
                  <a:srgbClr val="000000"/>
                </a:solidFill>
              </a:rPr>
              <a:t>i</a:t>
            </a:r>
            <a:r>
              <a:rPr sz="3500" spc="-105" dirty="0">
                <a:solidFill>
                  <a:srgbClr val="000000"/>
                </a:solidFill>
              </a:rPr>
              <a:t>n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endParaRPr sz="3500"/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127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55066" y="740155"/>
            <a:ext cx="9725660" cy="1577975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0"/>
              </a:spcBef>
              <a:tabLst>
                <a:tab pos="3260090" algn="l"/>
              </a:tabLst>
            </a:pP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Description	</a:t>
            </a:r>
            <a:r>
              <a:rPr sz="1850" b="1" spc="-15" dirty="0">
                <a:solidFill>
                  <a:srgbClr val="212121"/>
                </a:solidFill>
                <a:latin typeface="Trebuchet MS"/>
                <a:cs typeface="Trebuchet MS"/>
              </a:rPr>
              <a:t>Command</a:t>
            </a:r>
            <a:endParaRPr sz="1850">
              <a:latin typeface="Trebuchet MS"/>
              <a:cs typeface="Trebuchet MS"/>
            </a:endParaRPr>
          </a:p>
          <a:p>
            <a:pPr marL="12700" marR="2667000">
              <a:lnSpc>
                <a:spcPts val="1880"/>
              </a:lnSpc>
              <a:spcBef>
                <a:spcPts val="1575"/>
              </a:spcBef>
              <a:tabLst>
                <a:tab pos="3260090" algn="l"/>
              </a:tabLst>
            </a:pP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List</a:t>
            </a:r>
            <a:r>
              <a:rPr sz="1850" b="1" spc="-1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Pods/Service/Replica	</a:t>
            </a:r>
            <a:r>
              <a:rPr sz="1850" spc="40" dirty="0">
                <a:solidFill>
                  <a:srgbClr val="212121"/>
                </a:solidFill>
                <a:latin typeface="MS UI Gothic"/>
                <a:cs typeface="MS UI Gothic"/>
              </a:rPr>
              <a:t>kubectl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get</a:t>
            </a:r>
            <a:r>
              <a:rPr sz="1850" b="1" spc="-1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50" dirty="0">
                <a:solidFill>
                  <a:srgbClr val="212121"/>
                </a:solidFill>
                <a:latin typeface="Trebuchet MS"/>
                <a:cs typeface="Trebuchet MS"/>
              </a:rPr>
              <a:t>pods/services/replicasets </a:t>
            </a:r>
            <a:r>
              <a:rPr sz="1850" b="1" spc="-54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25" dirty="0">
                <a:solidFill>
                  <a:srgbClr val="212121"/>
                </a:solidFill>
                <a:latin typeface="Trebuchet MS"/>
                <a:cs typeface="Trebuchet MS"/>
              </a:rPr>
              <a:t>Sets</a:t>
            </a:r>
            <a:endParaRPr sz="18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  <a:tabLst>
                <a:tab pos="3260090" algn="l"/>
              </a:tabLst>
            </a:pPr>
            <a:r>
              <a:rPr sz="1850" b="1" spc="-80" dirty="0">
                <a:solidFill>
                  <a:srgbClr val="212121"/>
                </a:solidFill>
                <a:latin typeface="Trebuchet MS"/>
                <a:cs typeface="Trebuchet MS"/>
              </a:rPr>
              <a:t>Create</a:t>
            </a:r>
            <a:r>
              <a:rPr sz="1850" b="1" spc="-1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Deployment	</a:t>
            </a:r>
            <a:r>
              <a:rPr sz="1850" spc="40" dirty="0">
                <a:solidFill>
                  <a:srgbClr val="212121"/>
                </a:solidFill>
                <a:latin typeface="MS UI Gothic"/>
                <a:cs typeface="MS UI Gothic"/>
              </a:rPr>
              <a:t>kubectl</a:t>
            </a:r>
            <a:r>
              <a:rPr sz="185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b="1" spc="-25" dirty="0">
                <a:solidFill>
                  <a:srgbClr val="212121"/>
                </a:solidFill>
                <a:latin typeface="Trebuchet MS"/>
                <a:cs typeface="Trebuchet MS"/>
              </a:rPr>
              <a:t>apply</a:t>
            </a:r>
            <a:r>
              <a:rPr sz="1850" b="1" spc="-1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80" dirty="0">
                <a:solidFill>
                  <a:srgbClr val="212121"/>
                </a:solidFill>
                <a:latin typeface="Trebuchet MS"/>
                <a:cs typeface="Trebuchet MS"/>
              </a:rPr>
              <a:t>-f</a:t>
            </a:r>
            <a:r>
              <a:rPr sz="1850" b="1" spc="-1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spc="75" dirty="0">
                <a:solidFill>
                  <a:srgbClr val="212121"/>
                </a:solidFill>
                <a:latin typeface="MS UI Gothic"/>
                <a:cs typeface="MS UI Gothic"/>
              </a:rPr>
              <a:t>deployment.yaml</a:t>
            </a:r>
            <a:r>
              <a:rPr sz="185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45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185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40" dirty="0">
                <a:solidFill>
                  <a:srgbClr val="212121"/>
                </a:solidFill>
                <a:latin typeface="MS UI Gothic"/>
                <a:cs typeface="MS UI Gothic"/>
              </a:rPr>
              <a:t>kubectl</a:t>
            </a:r>
            <a:r>
              <a:rPr sz="185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b="1" spc="-85" dirty="0">
                <a:solidFill>
                  <a:srgbClr val="212121"/>
                </a:solidFill>
                <a:latin typeface="Trebuchet MS"/>
                <a:cs typeface="Trebuchet MS"/>
              </a:rPr>
              <a:t>create</a:t>
            </a:r>
            <a:r>
              <a:rPr sz="1850" b="1" spc="-1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deployment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5066" y="2442845"/>
            <a:ext cx="1503680" cy="3136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1850" b="1" spc="-11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850" b="1" spc="-13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-7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850" b="1" spc="-11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80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850" b="1" spc="-11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spc="-7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v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850" b="1" spc="-12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1850" b="1" spc="-11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03091" y="2442845"/>
            <a:ext cx="7235190" cy="55181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 marR="5080">
              <a:lnSpc>
                <a:spcPts val="1880"/>
              </a:lnSpc>
              <a:spcBef>
                <a:spcPts val="484"/>
              </a:spcBef>
            </a:pPr>
            <a:r>
              <a:rPr sz="1850" spc="40" dirty="0">
                <a:solidFill>
                  <a:srgbClr val="212121"/>
                </a:solidFill>
                <a:latin typeface="MS UI Gothic"/>
                <a:cs typeface="MS UI Gothic"/>
              </a:rPr>
              <a:t>kubectl</a:t>
            </a:r>
            <a:r>
              <a:rPr sz="1850" spc="-1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b="1" spc="-65" dirty="0">
                <a:solidFill>
                  <a:srgbClr val="212121"/>
                </a:solidFill>
                <a:latin typeface="Trebuchet MS"/>
                <a:cs typeface="Trebuchet MS"/>
              </a:rPr>
              <a:t>expose</a:t>
            </a:r>
            <a:r>
              <a:rPr sz="1850" b="1" spc="-1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deployment</a:t>
            </a:r>
            <a:r>
              <a:rPr sz="1850" b="1" spc="-1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dirty="0">
                <a:solidFill>
                  <a:srgbClr val="212121"/>
                </a:solidFill>
                <a:latin typeface="MS UI Gothic"/>
                <a:cs typeface="MS UI Gothic"/>
              </a:rPr>
              <a:t>hello-world-rest-api</a:t>
            </a:r>
            <a:r>
              <a:rPr sz="1850" spc="-1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10" dirty="0">
                <a:solidFill>
                  <a:srgbClr val="212121"/>
                </a:solidFill>
                <a:latin typeface="MS UI Gothic"/>
                <a:cs typeface="MS UI Gothic"/>
              </a:rPr>
              <a:t>--type=LoadBalancer</a:t>
            </a:r>
            <a:r>
              <a:rPr sz="1850" spc="-1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340" dirty="0">
                <a:solidFill>
                  <a:srgbClr val="212121"/>
                </a:solidFill>
                <a:latin typeface="MS UI Gothic"/>
                <a:cs typeface="MS UI Gothic"/>
              </a:rPr>
              <a:t>-- </a:t>
            </a:r>
            <a:r>
              <a:rPr sz="1850" spc="-54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30" dirty="0">
                <a:solidFill>
                  <a:srgbClr val="212121"/>
                </a:solidFill>
                <a:latin typeface="MS UI Gothic"/>
                <a:cs typeface="MS UI Gothic"/>
              </a:rPr>
              <a:t>port=8080</a:t>
            </a:r>
            <a:endParaRPr sz="1850">
              <a:latin typeface="MS UI Gothic"/>
              <a:cs typeface="MS UI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5066" y="3119120"/>
            <a:ext cx="1892300" cy="3136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850" b="1" spc="80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850" b="1" spc="-9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-70" dirty="0">
                <a:solidFill>
                  <a:srgbClr val="212121"/>
                </a:solidFill>
                <a:latin typeface="Trebuchet MS"/>
                <a:cs typeface="Trebuchet MS"/>
              </a:rPr>
              <a:t>le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De</a:t>
            </a:r>
            <a:r>
              <a:rPr sz="1850" b="1" spc="-20" dirty="0">
                <a:solidFill>
                  <a:srgbClr val="212121"/>
                </a:solidFill>
                <a:latin typeface="Trebuchet MS"/>
                <a:cs typeface="Trebuchet MS"/>
              </a:rPr>
              <a:t>pl</a:t>
            </a:r>
            <a:r>
              <a:rPr sz="1850" b="1" spc="-4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y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m</a:t>
            </a:r>
            <a:r>
              <a:rPr sz="1850" b="1" spc="-11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03091" y="3119120"/>
            <a:ext cx="5001895" cy="3136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850" spc="40" dirty="0">
                <a:solidFill>
                  <a:srgbClr val="212121"/>
                </a:solidFill>
                <a:latin typeface="MS UI Gothic"/>
                <a:cs typeface="MS UI Gothic"/>
              </a:rPr>
              <a:t>kubectl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scale</a:t>
            </a:r>
            <a:r>
              <a:rPr sz="1850" b="1" spc="-1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deployment</a:t>
            </a:r>
            <a:r>
              <a:rPr sz="1850" b="1" spc="-18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spc="45" dirty="0">
                <a:solidFill>
                  <a:srgbClr val="212121"/>
                </a:solidFill>
                <a:latin typeface="MS UI Gothic"/>
                <a:cs typeface="MS UI Gothic"/>
              </a:rPr>
              <a:t>hello-world</a:t>
            </a:r>
            <a:r>
              <a:rPr sz="1850" spc="-1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45" dirty="0">
                <a:solidFill>
                  <a:srgbClr val="212121"/>
                </a:solidFill>
                <a:latin typeface="MS UI Gothic"/>
                <a:cs typeface="MS UI Gothic"/>
              </a:rPr>
              <a:t>--replicas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10" dirty="0">
                <a:solidFill>
                  <a:srgbClr val="212121"/>
                </a:solidFill>
                <a:latin typeface="MS UI Gothic"/>
                <a:cs typeface="MS UI Gothic"/>
              </a:rPr>
              <a:t>5</a:t>
            </a:r>
            <a:endParaRPr sz="1850">
              <a:latin typeface="MS UI Gothic"/>
              <a:cs typeface="MS UI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5066" y="3557269"/>
            <a:ext cx="2346325" cy="3136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850" b="1" spc="-13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1850" b="1" spc="-7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850" b="1" spc="-2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spc="1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850" b="1" spc="-9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-70" dirty="0">
                <a:solidFill>
                  <a:srgbClr val="212121"/>
                </a:solidFill>
                <a:latin typeface="Trebuchet MS"/>
                <a:cs typeface="Trebuchet MS"/>
              </a:rPr>
              <a:t>le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De</a:t>
            </a:r>
            <a:r>
              <a:rPr sz="1850" b="1" spc="-20" dirty="0">
                <a:solidFill>
                  <a:srgbClr val="212121"/>
                </a:solidFill>
                <a:latin typeface="Trebuchet MS"/>
                <a:cs typeface="Trebuchet MS"/>
              </a:rPr>
              <a:t>pl</a:t>
            </a:r>
            <a:r>
              <a:rPr sz="1850" b="1" spc="-4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y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m</a:t>
            </a:r>
            <a:r>
              <a:rPr sz="1850" b="1" spc="-11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03091" y="3557269"/>
            <a:ext cx="5748655" cy="3136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850" spc="40" dirty="0">
                <a:solidFill>
                  <a:srgbClr val="212121"/>
                </a:solidFill>
                <a:latin typeface="MS UI Gothic"/>
                <a:cs typeface="MS UI Gothic"/>
              </a:rPr>
              <a:t>kubectl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b="1" spc="-40" dirty="0">
                <a:solidFill>
                  <a:srgbClr val="212121"/>
                </a:solidFill>
                <a:latin typeface="Trebuchet MS"/>
                <a:cs typeface="Trebuchet MS"/>
              </a:rPr>
              <a:t>autoscale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deployment</a:t>
            </a:r>
            <a:r>
              <a:rPr sz="1850" b="1" spc="-18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spc="-80" dirty="0">
                <a:solidFill>
                  <a:srgbClr val="212121"/>
                </a:solidFill>
                <a:latin typeface="MS UI Gothic"/>
                <a:cs typeface="MS UI Gothic"/>
              </a:rPr>
              <a:t>--max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60" dirty="0">
                <a:solidFill>
                  <a:srgbClr val="212121"/>
                </a:solidFill>
                <a:latin typeface="MS UI Gothic"/>
                <a:cs typeface="MS UI Gothic"/>
              </a:rPr>
              <a:t>--min</a:t>
            </a:r>
            <a:r>
              <a:rPr sz="1850" spc="-1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55" dirty="0">
                <a:solidFill>
                  <a:srgbClr val="212121"/>
                </a:solidFill>
                <a:latin typeface="MS UI Gothic"/>
                <a:cs typeface="MS UI Gothic"/>
              </a:rPr>
              <a:t>--cpu-percent</a:t>
            </a:r>
            <a:endParaRPr sz="1850">
              <a:latin typeface="MS UI Gothic"/>
              <a:cs typeface="MS UI Gothic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55066" y="3995419"/>
            <a:ext cx="2001520" cy="3136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De</a:t>
            </a:r>
            <a:r>
              <a:rPr sz="1850" b="1" spc="-50" dirty="0">
                <a:solidFill>
                  <a:srgbClr val="212121"/>
                </a:solidFill>
                <a:latin typeface="Trebuchet MS"/>
                <a:cs typeface="Trebuchet MS"/>
              </a:rPr>
              <a:t>l</a:t>
            </a:r>
            <a:r>
              <a:rPr sz="1850" b="1" spc="-13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spc="-7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850" b="1" spc="-11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De</a:t>
            </a:r>
            <a:r>
              <a:rPr sz="1850" b="1" spc="-20" dirty="0">
                <a:solidFill>
                  <a:srgbClr val="212121"/>
                </a:solidFill>
                <a:latin typeface="Trebuchet MS"/>
                <a:cs typeface="Trebuchet MS"/>
              </a:rPr>
              <a:t>pl</a:t>
            </a:r>
            <a:r>
              <a:rPr sz="1850" b="1" spc="-4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y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m</a:t>
            </a:r>
            <a:r>
              <a:rPr sz="1850" b="1" spc="-11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703091" y="3995419"/>
            <a:ext cx="3975100" cy="3136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850" spc="40" dirty="0">
                <a:solidFill>
                  <a:srgbClr val="212121"/>
                </a:solidFill>
                <a:latin typeface="MS UI Gothic"/>
                <a:cs typeface="MS UI Gothic"/>
              </a:rPr>
              <a:t>kubectl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b="1" spc="-80" dirty="0">
                <a:solidFill>
                  <a:srgbClr val="212121"/>
                </a:solidFill>
                <a:latin typeface="Trebuchet MS"/>
                <a:cs typeface="Trebuchet MS"/>
              </a:rPr>
              <a:t>delete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deployment</a:t>
            </a:r>
            <a:r>
              <a:rPr sz="1850" b="1" spc="-18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spc="45" dirty="0">
                <a:solidFill>
                  <a:srgbClr val="212121"/>
                </a:solidFill>
                <a:latin typeface="MS UI Gothic"/>
                <a:cs typeface="MS UI Gothic"/>
              </a:rPr>
              <a:t>hello-world</a:t>
            </a:r>
            <a:endParaRPr sz="1850">
              <a:latin typeface="MS UI Gothic"/>
              <a:cs typeface="MS UI 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55066" y="4433569"/>
            <a:ext cx="2099945" cy="3136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850" b="1" spc="-20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pda</a:t>
            </a:r>
            <a:r>
              <a:rPr sz="1850" b="1" spc="-7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850" b="1" spc="-11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De</a:t>
            </a:r>
            <a:r>
              <a:rPr sz="1850" b="1" spc="-20" dirty="0">
                <a:solidFill>
                  <a:srgbClr val="212121"/>
                </a:solidFill>
                <a:latin typeface="Trebuchet MS"/>
                <a:cs typeface="Trebuchet MS"/>
              </a:rPr>
              <a:t>pl</a:t>
            </a:r>
            <a:r>
              <a:rPr sz="1850" b="1" spc="-4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y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m</a:t>
            </a:r>
            <a:r>
              <a:rPr sz="1850" b="1" spc="-11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703091" y="4433569"/>
            <a:ext cx="3420745" cy="3136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850" spc="40" dirty="0">
                <a:solidFill>
                  <a:srgbClr val="212121"/>
                </a:solidFill>
                <a:latin typeface="MS UI Gothic"/>
                <a:cs typeface="MS UI Gothic"/>
              </a:rPr>
              <a:t>kubectl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b="1" spc="-25" dirty="0">
                <a:solidFill>
                  <a:srgbClr val="212121"/>
                </a:solidFill>
                <a:latin typeface="Trebuchet MS"/>
                <a:cs typeface="Trebuchet MS"/>
              </a:rPr>
              <a:t>apply</a:t>
            </a:r>
            <a:r>
              <a:rPr sz="1850" b="1" spc="-1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80" dirty="0">
                <a:solidFill>
                  <a:srgbClr val="212121"/>
                </a:solidFill>
                <a:latin typeface="Trebuchet MS"/>
                <a:cs typeface="Trebuchet MS"/>
              </a:rPr>
              <a:t>-f</a:t>
            </a:r>
            <a:r>
              <a:rPr sz="1850" b="1" spc="-18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spc="75" dirty="0">
                <a:solidFill>
                  <a:srgbClr val="212121"/>
                </a:solidFill>
                <a:latin typeface="MS UI Gothic"/>
                <a:cs typeface="MS UI Gothic"/>
              </a:rPr>
              <a:t>deployment.yaml</a:t>
            </a:r>
            <a:endParaRPr sz="1850">
              <a:latin typeface="MS UI Gothic"/>
              <a:cs typeface="MS UI Gothi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5066" y="4871719"/>
            <a:ext cx="2238375" cy="3136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850" b="1" spc="-2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spc="-20" dirty="0">
                <a:solidFill>
                  <a:srgbClr val="212121"/>
                </a:solidFill>
                <a:latin typeface="Trebuchet MS"/>
                <a:cs typeface="Trebuchet MS"/>
              </a:rPr>
              <a:t>ll</a:t>
            </a:r>
            <a:r>
              <a:rPr sz="1850" b="1" spc="-65" dirty="0">
                <a:solidFill>
                  <a:srgbClr val="212121"/>
                </a:solidFill>
                <a:latin typeface="Trebuchet MS"/>
                <a:cs typeface="Trebuchet MS"/>
              </a:rPr>
              <a:t>b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-7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1850" b="1" spc="-30" dirty="0">
                <a:solidFill>
                  <a:srgbClr val="212121"/>
                </a:solidFill>
                <a:latin typeface="Trebuchet MS"/>
                <a:cs typeface="Trebuchet MS"/>
              </a:rPr>
              <a:t>k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De</a:t>
            </a:r>
            <a:r>
              <a:rPr sz="1850" b="1" spc="-20" dirty="0">
                <a:solidFill>
                  <a:srgbClr val="212121"/>
                </a:solidFill>
                <a:latin typeface="Trebuchet MS"/>
                <a:cs typeface="Trebuchet MS"/>
              </a:rPr>
              <a:t>pl</a:t>
            </a:r>
            <a:r>
              <a:rPr sz="1850" b="1" spc="-4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y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m</a:t>
            </a:r>
            <a:r>
              <a:rPr sz="1850" b="1" spc="-11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703091" y="4871719"/>
            <a:ext cx="6127750" cy="3136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850" spc="40" dirty="0">
                <a:solidFill>
                  <a:srgbClr val="212121"/>
                </a:solidFill>
                <a:latin typeface="MS UI Gothic"/>
                <a:cs typeface="MS UI Gothic"/>
              </a:rPr>
              <a:t>kubectl</a:t>
            </a:r>
            <a:r>
              <a:rPr sz="1850" spc="-1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rollout</a:t>
            </a:r>
            <a:r>
              <a:rPr sz="1850" b="1" spc="-1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25" dirty="0">
                <a:solidFill>
                  <a:srgbClr val="212121"/>
                </a:solidFill>
                <a:latin typeface="Trebuchet MS"/>
                <a:cs typeface="Trebuchet MS"/>
              </a:rPr>
              <a:t>undo</a:t>
            </a:r>
            <a:r>
              <a:rPr sz="1850" b="1" spc="-1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deployment</a:t>
            </a:r>
            <a:r>
              <a:rPr sz="1850" b="1" spc="-1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spc="45" dirty="0">
                <a:solidFill>
                  <a:srgbClr val="212121"/>
                </a:solidFill>
                <a:latin typeface="MS UI Gothic"/>
                <a:cs typeface="MS UI Gothic"/>
              </a:rPr>
              <a:t>hello-world</a:t>
            </a:r>
            <a:r>
              <a:rPr sz="1850" spc="-1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45" dirty="0">
                <a:solidFill>
                  <a:srgbClr val="212121"/>
                </a:solidFill>
                <a:latin typeface="MS UI Gothic"/>
                <a:cs typeface="MS UI Gothic"/>
              </a:rPr>
              <a:t>--to-revision=1</a:t>
            </a:r>
            <a:endParaRPr sz="1850">
              <a:latin typeface="MS UI Gothic"/>
              <a:cs typeface="MS UI Gothic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1401424" y="6619840"/>
            <a:ext cx="314325" cy="228600"/>
          </a:xfrm>
          <a:custGeom>
            <a:avLst/>
            <a:gdLst/>
            <a:ahLst/>
            <a:cxnLst/>
            <a:rect l="l" t="t" r="r" b="b"/>
            <a:pathLst>
              <a:path w="314325" h="228600">
                <a:moveTo>
                  <a:pt x="314324" y="228599"/>
                </a:moveTo>
                <a:lnTo>
                  <a:pt x="0" y="228599"/>
                </a:lnTo>
                <a:lnTo>
                  <a:pt x="0" y="0"/>
                </a:lnTo>
                <a:lnTo>
                  <a:pt x="314324" y="0"/>
                </a:lnTo>
                <a:lnTo>
                  <a:pt x="314324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3849" y="4043328"/>
            <a:ext cx="11430000" cy="0"/>
          </a:xfrm>
          <a:custGeom>
            <a:avLst/>
            <a:gdLst/>
            <a:ahLst/>
            <a:cxnLst/>
            <a:rect l="l" t="t" r="r" b="b"/>
            <a:pathLst>
              <a:path w="11430000">
                <a:moveTo>
                  <a:pt x="0" y="0"/>
                </a:moveTo>
                <a:lnTo>
                  <a:pt x="11429999" y="0"/>
                </a:lnTo>
              </a:path>
            </a:pathLst>
          </a:custGeom>
          <a:ln w="9524">
            <a:solidFill>
              <a:srgbClr val="212121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3849" y="3367053"/>
            <a:ext cx="11430000" cy="0"/>
          </a:xfrm>
          <a:custGeom>
            <a:avLst/>
            <a:gdLst/>
            <a:ahLst/>
            <a:cxnLst/>
            <a:rect l="l" t="t" r="r" b="b"/>
            <a:pathLst>
              <a:path w="11430000">
                <a:moveTo>
                  <a:pt x="0" y="0"/>
                </a:moveTo>
                <a:lnTo>
                  <a:pt x="11429999" y="0"/>
                </a:lnTo>
              </a:path>
            </a:pathLst>
          </a:custGeom>
          <a:ln w="9524">
            <a:solidFill>
              <a:srgbClr val="212121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3849" y="2690778"/>
            <a:ext cx="11430000" cy="0"/>
          </a:xfrm>
          <a:custGeom>
            <a:avLst/>
            <a:gdLst/>
            <a:ahLst/>
            <a:cxnLst/>
            <a:rect l="l" t="t" r="r" b="b"/>
            <a:pathLst>
              <a:path w="11430000">
                <a:moveTo>
                  <a:pt x="0" y="0"/>
                </a:moveTo>
                <a:lnTo>
                  <a:pt x="11429999" y="0"/>
                </a:lnTo>
              </a:path>
            </a:pathLst>
          </a:custGeom>
          <a:ln w="9524">
            <a:solidFill>
              <a:srgbClr val="212121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3849" y="1290603"/>
            <a:ext cx="11430000" cy="0"/>
          </a:xfrm>
          <a:custGeom>
            <a:avLst/>
            <a:gdLst/>
            <a:ahLst/>
            <a:cxnLst/>
            <a:rect l="l" t="t" r="r" b="b"/>
            <a:pathLst>
              <a:path w="11430000">
                <a:moveTo>
                  <a:pt x="0" y="0"/>
                </a:moveTo>
                <a:lnTo>
                  <a:pt x="11429999" y="0"/>
                </a:lnTo>
              </a:path>
            </a:pathLst>
          </a:custGeom>
          <a:ln w="9524">
            <a:solidFill>
              <a:srgbClr val="212121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7807325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150" dirty="0">
                <a:solidFill>
                  <a:srgbClr val="000000"/>
                </a:solidFill>
              </a:rPr>
              <a:t>G</a:t>
            </a:r>
            <a:r>
              <a:rPr sz="3500" spc="-55" dirty="0">
                <a:solidFill>
                  <a:srgbClr val="000000"/>
                </a:solidFill>
              </a:rPr>
              <a:t>o</a:t>
            </a:r>
            <a:r>
              <a:rPr sz="3500" spc="-55" dirty="0">
                <a:solidFill>
                  <a:srgbClr val="A52929"/>
                </a:solidFill>
              </a:rPr>
              <a:t>o</a:t>
            </a:r>
            <a:r>
              <a:rPr sz="3500" spc="65" dirty="0">
                <a:solidFill>
                  <a:srgbClr val="000000"/>
                </a:solidFill>
              </a:rPr>
              <a:t>g</a:t>
            </a:r>
            <a:r>
              <a:rPr sz="3500" spc="-160" dirty="0">
                <a:solidFill>
                  <a:srgbClr val="A52929"/>
                </a:solidFill>
              </a:rPr>
              <a:t>le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14" dirty="0">
                <a:solidFill>
                  <a:srgbClr val="A52929"/>
                </a:solidFill>
              </a:rPr>
              <a:t>K</a:t>
            </a:r>
            <a:r>
              <a:rPr sz="3500" spc="-120" dirty="0">
                <a:solidFill>
                  <a:srgbClr val="A52929"/>
                </a:solidFill>
              </a:rPr>
              <a:t>u</a:t>
            </a:r>
            <a:r>
              <a:rPr sz="3500" spc="-145" dirty="0">
                <a:solidFill>
                  <a:srgbClr val="A52929"/>
                </a:solidFill>
              </a:rPr>
              <a:t>be</a:t>
            </a:r>
            <a:r>
              <a:rPr sz="3500" spc="-190" dirty="0">
                <a:solidFill>
                  <a:srgbClr val="000000"/>
                </a:solidFill>
              </a:rPr>
              <a:t>r</a:t>
            </a:r>
            <a:r>
              <a:rPr sz="3500" spc="-105" dirty="0">
                <a:solidFill>
                  <a:srgbClr val="000000"/>
                </a:solidFill>
              </a:rPr>
              <a:t>n</a:t>
            </a:r>
            <a:r>
              <a:rPr sz="3500" spc="-295" dirty="0">
                <a:solidFill>
                  <a:srgbClr val="A52929"/>
                </a:solidFill>
              </a:rPr>
              <a:t>e</a:t>
            </a:r>
            <a:r>
              <a:rPr sz="3500" spc="-160" dirty="0">
                <a:solidFill>
                  <a:srgbClr val="000000"/>
                </a:solidFill>
              </a:rPr>
              <a:t>t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dirty="0">
                <a:solidFill>
                  <a:srgbClr val="A52929"/>
                </a:solidFill>
              </a:rPr>
              <a:t>s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05" dirty="0">
                <a:solidFill>
                  <a:srgbClr val="000000"/>
                </a:solidFill>
              </a:rPr>
              <a:t>En</a:t>
            </a:r>
            <a:r>
              <a:rPr sz="3500" spc="65" dirty="0">
                <a:solidFill>
                  <a:srgbClr val="000000"/>
                </a:solidFill>
              </a:rPr>
              <a:t>g</a:t>
            </a:r>
            <a:r>
              <a:rPr sz="3500" spc="-130" dirty="0">
                <a:solidFill>
                  <a:srgbClr val="000000"/>
                </a:solidFill>
              </a:rPr>
              <a:t>i</a:t>
            </a:r>
            <a:r>
              <a:rPr sz="3500" spc="-105" dirty="0">
                <a:solidFill>
                  <a:srgbClr val="000000"/>
                </a:solidFill>
              </a:rPr>
              <a:t>n</a:t>
            </a:r>
            <a:r>
              <a:rPr sz="3500" spc="-235" dirty="0">
                <a:solidFill>
                  <a:srgbClr val="000000"/>
                </a:solidFill>
              </a:rPr>
              <a:t>e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60" dirty="0">
                <a:solidFill>
                  <a:srgbClr val="A52929"/>
                </a:solidFill>
              </a:rPr>
              <a:t>-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120" dirty="0">
                <a:solidFill>
                  <a:srgbClr val="A52929"/>
                </a:solidFill>
              </a:rPr>
              <a:t>S</a:t>
            </a:r>
            <a:r>
              <a:rPr sz="3500" spc="-254" dirty="0">
                <a:solidFill>
                  <a:srgbClr val="000000"/>
                </a:solidFill>
              </a:rPr>
              <a:t>c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spc="-105" dirty="0">
                <a:solidFill>
                  <a:srgbClr val="A52929"/>
                </a:solidFill>
              </a:rPr>
              <a:t>n</a:t>
            </a:r>
            <a:r>
              <a:rPr sz="3500" spc="-30" dirty="0">
                <a:solidFill>
                  <a:srgbClr val="A52929"/>
                </a:solidFill>
              </a:rPr>
              <a:t>a</a:t>
            </a:r>
            <a:r>
              <a:rPr sz="3500" spc="-190" dirty="0">
                <a:solidFill>
                  <a:srgbClr val="000000"/>
                </a:solidFill>
              </a:rPr>
              <a:t>r</a:t>
            </a:r>
            <a:r>
              <a:rPr sz="3500" spc="-130" dirty="0">
                <a:solidFill>
                  <a:srgbClr val="A52929"/>
                </a:solidFill>
              </a:rPr>
              <a:t>i</a:t>
            </a:r>
            <a:r>
              <a:rPr sz="3500" spc="-70" dirty="0">
                <a:solidFill>
                  <a:srgbClr val="A52929"/>
                </a:solidFill>
              </a:rPr>
              <a:t>o</a:t>
            </a:r>
            <a:r>
              <a:rPr sz="3500" dirty="0">
                <a:solidFill>
                  <a:srgbClr val="000000"/>
                </a:solidFill>
              </a:rPr>
              <a:t>s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60" dirty="0">
                <a:solidFill>
                  <a:srgbClr val="000000"/>
                </a:solidFill>
              </a:rPr>
              <a:t>-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254" dirty="0">
                <a:solidFill>
                  <a:srgbClr val="000000"/>
                </a:solidFill>
              </a:rPr>
              <a:t>1</a:t>
            </a:r>
            <a:endParaRPr sz="350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128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55066" y="890269"/>
            <a:ext cx="6036310" cy="3136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5146040" algn="l"/>
              </a:tabLst>
            </a:pPr>
            <a:r>
              <a:rPr sz="1850" b="1" spc="80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850" b="1" spc="-12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1850" b="1" spc="-11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-9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sz="1850" b="1" spc="80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spc="-40" dirty="0">
                <a:solidFill>
                  <a:srgbClr val="212121"/>
                </a:solidFill>
                <a:latin typeface="Trebuchet MS"/>
                <a:cs typeface="Trebuchet MS"/>
              </a:rPr>
              <a:t>lu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5066" y="1328419"/>
            <a:ext cx="4709160" cy="55181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 marR="5080">
              <a:lnSpc>
                <a:spcPts val="1880"/>
              </a:lnSpc>
              <a:spcBef>
                <a:spcPts val="484"/>
              </a:spcBef>
            </a:pPr>
            <a:r>
              <a:rPr sz="1850" b="1" spc="-285" dirty="0">
                <a:solidFill>
                  <a:srgbClr val="212121"/>
                </a:solidFill>
                <a:latin typeface="Trebuchet MS"/>
                <a:cs typeface="Trebuchet MS"/>
              </a:rPr>
              <a:t>Y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w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7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75" dirty="0">
                <a:solidFill>
                  <a:srgbClr val="212121"/>
                </a:solidFill>
                <a:latin typeface="Trebuchet MS"/>
                <a:cs typeface="Trebuchet MS"/>
              </a:rPr>
              <a:t>k</a:t>
            </a:r>
            <a:r>
              <a:rPr sz="1850" b="1" spc="-110" dirty="0">
                <a:solidFill>
                  <a:srgbClr val="212121"/>
                </a:solidFill>
                <a:latin typeface="Trebuchet MS"/>
                <a:cs typeface="Trebuchet MS"/>
              </a:rPr>
              <a:t>ee</a:t>
            </a:r>
            <a:r>
              <a:rPr sz="1850" b="1" spc="-15" dirty="0">
                <a:solidFill>
                  <a:srgbClr val="212121"/>
                </a:solidFill>
                <a:latin typeface="Trebuchet MS"/>
                <a:cs typeface="Trebuchet MS"/>
              </a:rPr>
              <a:t>p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70" dirty="0">
                <a:solidFill>
                  <a:srgbClr val="212121"/>
                </a:solidFill>
                <a:latin typeface="Trebuchet MS"/>
                <a:cs typeface="Trebuchet MS"/>
              </a:rPr>
              <a:t>y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1850" b="1" spc="-9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12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1850" b="1" spc="-2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spc="1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850" b="1" spc="1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15" dirty="0">
                <a:solidFill>
                  <a:srgbClr val="212121"/>
                </a:solidFill>
                <a:latin typeface="Trebuchet MS"/>
                <a:cs typeface="Trebuchet MS"/>
              </a:rPr>
              <a:t>l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spc="-40" dirty="0">
                <a:solidFill>
                  <a:srgbClr val="212121"/>
                </a:solidFill>
                <a:latin typeface="Trebuchet MS"/>
                <a:cs typeface="Trebuchet MS"/>
              </a:rPr>
              <a:t>w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d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pt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m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850" b="1" spc="-165" dirty="0">
                <a:solidFill>
                  <a:srgbClr val="212121"/>
                </a:solidFill>
                <a:latin typeface="Trebuchet MS"/>
                <a:cs typeface="Trebuchet MS"/>
              </a:rPr>
              <a:t>z</a:t>
            </a:r>
            <a:r>
              <a:rPr sz="1850" b="1" spc="-75" dirty="0">
                <a:solidFill>
                  <a:srgbClr val="212121"/>
                </a:solidFill>
                <a:latin typeface="Trebuchet MS"/>
                <a:cs typeface="Trebuchet MS"/>
              </a:rPr>
              <a:t>e  </a:t>
            </a:r>
            <a:r>
              <a:rPr sz="1850" b="1" spc="-70" dirty="0">
                <a:solidFill>
                  <a:srgbClr val="212121"/>
                </a:solidFill>
                <a:latin typeface="Trebuchet MS"/>
                <a:cs typeface="Trebuchet MS"/>
              </a:rPr>
              <a:t>y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1850" b="1" spc="-9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1850" b="1" spc="-15" dirty="0">
                <a:solidFill>
                  <a:srgbClr val="212121"/>
                </a:solidFill>
                <a:latin typeface="Trebuchet MS"/>
                <a:cs typeface="Trebuchet MS"/>
              </a:rPr>
              <a:t>K</a:t>
            </a:r>
            <a:r>
              <a:rPr sz="1850" b="1" spc="-4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m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ple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m</a:t>
            </a:r>
            <a:r>
              <a:rPr sz="1850" b="1" spc="-11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850" b="1" spc="-8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89041" y="1328419"/>
            <a:ext cx="5974080" cy="127571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 marR="5080">
              <a:lnSpc>
                <a:spcPts val="1880"/>
              </a:lnSpc>
              <a:spcBef>
                <a:spcPts val="484"/>
              </a:spcBef>
            </a:pPr>
            <a:r>
              <a:rPr sz="1850" spc="25" dirty="0">
                <a:solidFill>
                  <a:srgbClr val="212121"/>
                </a:solidFill>
                <a:latin typeface="MS UI Gothic"/>
                <a:cs typeface="MS UI Gothic"/>
              </a:rPr>
              <a:t>Consider</a:t>
            </a:r>
            <a:r>
              <a:rPr sz="1850" spc="-1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50" dirty="0">
                <a:solidFill>
                  <a:srgbClr val="212121"/>
                </a:solidFill>
                <a:latin typeface="MS UI Gothic"/>
                <a:cs typeface="MS UI Gothic"/>
              </a:rPr>
              <a:t>Preemptible</a:t>
            </a:r>
            <a:r>
              <a:rPr sz="185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45" dirty="0">
                <a:solidFill>
                  <a:srgbClr val="212121"/>
                </a:solidFill>
                <a:latin typeface="MS UI Gothic"/>
                <a:cs typeface="MS UI Gothic"/>
              </a:rPr>
              <a:t>VMs,</a:t>
            </a:r>
            <a:r>
              <a:rPr sz="185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40" dirty="0">
                <a:solidFill>
                  <a:srgbClr val="212121"/>
                </a:solidFill>
                <a:latin typeface="MS UI Gothic"/>
                <a:cs typeface="MS UI Gothic"/>
              </a:rPr>
              <a:t>Appropriate</a:t>
            </a:r>
            <a:r>
              <a:rPr sz="1850" spc="-1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60" dirty="0">
                <a:solidFill>
                  <a:srgbClr val="212121"/>
                </a:solidFill>
                <a:latin typeface="MS UI Gothic"/>
                <a:cs typeface="MS UI Gothic"/>
              </a:rPr>
              <a:t>region,</a:t>
            </a:r>
            <a:r>
              <a:rPr sz="185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15" dirty="0">
                <a:solidFill>
                  <a:srgbClr val="212121"/>
                </a:solidFill>
                <a:latin typeface="MS UI Gothic"/>
                <a:cs typeface="MS UI Gothic"/>
              </a:rPr>
              <a:t>Committed- </a:t>
            </a:r>
            <a:r>
              <a:rPr sz="1850" spc="-55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100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1850" spc="-6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850" spc="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850" spc="70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850" spc="-6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850" spc="-10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850" spc="90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1850" spc="45" dirty="0">
                <a:solidFill>
                  <a:srgbClr val="212121"/>
                </a:solidFill>
                <a:latin typeface="MS UI Gothic"/>
                <a:cs typeface="MS UI Gothic"/>
              </a:rPr>
              <a:t>nt</a:t>
            </a:r>
            <a:r>
              <a:rPr sz="1850" spc="-6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850" spc="90" dirty="0">
                <a:solidFill>
                  <a:srgbClr val="212121"/>
                </a:solidFill>
                <a:latin typeface="MS UI Gothic"/>
                <a:cs typeface="MS UI Gothic"/>
              </a:rPr>
              <a:t>.</a:t>
            </a:r>
            <a:endParaRPr sz="1850">
              <a:latin typeface="MS UI Gothic"/>
              <a:cs typeface="MS UI Gothic"/>
            </a:endParaRPr>
          </a:p>
          <a:p>
            <a:pPr marL="12700">
              <a:lnSpc>
                <a:spcPts val="1764"/>
              </a:lnSpc>
            </a:pPr>
            <a:r>
              <a:rPr sz="1850" spc="-5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850" spc="10" dirty="0">
                <a:solidFill>
                  <a:srgbClr val="212121"/>
                </a:solidFill>
                <a:latin typeface="MS UI Gothic"/>
                <a:cs typeface="MS UI Gothic"/>
              </a:rPr>
              <a:t>2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204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850" spc="-6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850" spc="100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1850" spc="70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850" spc="60" dirty="0">
                <a:solidFill>
                  <a:srgbClr val="212121"/>
                </a:solidFill>
                <a:latin typeface="MS UI Gothic"/>
                <a:cs typeface="MS UI Gothic"/>
              </a:rPr>
              <a:t>ne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85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1850" spc="13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1850" spc="-25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850" spc="-1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850" spc="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6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850" spc="100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1850" spc="-2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850" spc="13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1850" spc="10" dirty="0">
                <a:solidFill>
                  <a:srgbClr val="212121"/>
                </a:solidFill>
                <a:latin typeface="MS UI Gothic"/>
                <a:cs typeface="MS UI Gothic"/>
              </a:rPr>
              <a:t>er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850" spc="100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850" spc="10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25" dirty="0">
                <a:solidFill>
                  <a:srgbClr val="212121"/>
                </a:solidFill>
                <a:latin typeface="MS UI Gothic"/>
                <a:cs typeface="MS UI Gothic"/>
              </a:rPr>
              <a:t>N1</a:t>
            </a:r>
            <a:r>
              <a:rPr sz="1850" spc="90" dirty="0">
                <a:solidFill>
                  <a:srgbClr val="212121"/>
                </a:solidFill>
                <a:latin typeface="MS UI Gothic"/>
                <a:cs typeface="MS UI Gothic"/>
              </a:rPr>
              <a:t>.</a:t>
            </a:r>
            <a:endParaRPr sz="1850">
              <a:latin typeface="MS UI Gothic"/>
              <a:cs typeface="MS UI Gothic"/>
            </a:endParaRPr>
          </a:p>
          <a:p>
            <a:pPr marL="12700" marR="338455">
              <a:lnSpc>
                <a:spcPts val="1880"/>
              </a:lnSpc>
              <a:spcBef>
                <a:spcPts val="175"/>
              </a:spcBef>
            </a:pPr>
            <a:r>
              <a:rPr sz="1850" spc="-15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850" spc="100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1850" spc="35" dirty="0">
                <a:solidFill>
                  <a:srgbClr val="212121"/>
                </a:solidFill>
                <a:latin typeface="MS UI Gothic"/>
                <a:cs typeface="MS UI Gothic"/>
              </a:rPr>
              <a:t>oos</a:t>
            </a:r>
            <a:r>
              <a:rPr sz="1850" spc="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40" dirty="0">
                <a:solidFill>
                  <a:srgbClr val="212121"/>
                </a:solidFill>
                <a:latin typeface="MS UI Gothic"/>
                <a:cs typeface="MS UI Gothic"/>
              </a:rPr>
              <a:t>ri</a:t>
            </a:r>
            <a:r>
              <a:rPr sz="1850" spc="95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1850" spc="100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185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40" dirty="0">
                <a:solidFill>
                  <a:srgbClr val="212121"/>
                </a:solidFill>
                <a:latin typeface="MS UI Gothic"/>
                <a:cs typeface="MS UI Gothic"/>
              </a:rPr>
              <a:t>env</a:t>
            </a:r>
            <a:r>
              <a:rPr sz="1850" spc="70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850" spc="-1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850" spc="130" dirty="0">
                <a:solidFill>
                  <a:srgbClr val="212121"/>
                </a:solidFill>
                <a:latin typeface="MS UI Gothic"/>
                <a:cs typeface="MS UI Gothic"/>
              </a:rPr>
              <a:t>onm</a:t>
            </a:r>
            <a:r>
              <a:rPr sz="1850" spc="35" dirty="0">
                <a:solidFill>
                  <a:srgbClr val="212121"/>
                </a:solidFill>
                <a:latin typeface="MS UI Gothic"/>
                <a:cs typeface="MS UI Gothic"/>
              </a:rPr>
              <a:t>ent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3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850" spc="8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1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1850" spc="70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85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1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1850" spc="90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1850" spc="1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145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1850" spc="55" dirty="0">
                <a:solidFill>
                  <a:srgbClr val="212121"/>
                </a:solidFill>
                <a:latin typeface="MS UI Gothic"/>
                <a:cs typeface="MS UI Gothic"/>
              </a:rPr>
              <a:t>ork</a:t>
            </a:r>
            <a:r>
              <a:rPr sz="1850" spc="9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850" spc="5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8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85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1850" spc="13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1850" spc="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10" dirty="0">
                <a:solidFill>
                  <a:srgbClr val="212121"/>
                </a:solidFill>
                <a:latin typeface="MS UI Gothic"/>
                <a:cs typeface="MS UI Gothic"/>
              </a:rPr>
              <a:t>(</a:t>
            </a:r>
            <a:r>
              <a:rPr sz="1850" spc="1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1850" spc="-6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850" spc="5" dirty="0">
                <a:solidFill>
                  <a:srgbClr val="212121"/>
                </a:solidFill>
                <a:latin typeface="MS UI Gothic"/>
                <a:cs typeface="MS UI Gothic"/>
              </a:rPr>
              <a:t>e  </a:t>
            </a:r>
            <a:r>
              <a:rPr sz="1850" spc="204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1850" spc="100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1850" spc="9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85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850" spc="70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850" spc="13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1850" spc="9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850" spc="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105" dirty="0">
                <a:solidFill>
                  <a:srgbClr val="212121"/>
                </a:solidFill>
                <a:latin typeface="MS UI Gothic"/>
                <a:cs typeface="MS UI Gothic"/>
              </a:rPr>
              <a:t>nod</a:t>
            </a:r>
            <a:r>
              <a:rPr sz="1850" spc="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13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ool</a:t>
            </a:r>
            <a:r>
              <a:rPr sz="1850" spc="-6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70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850" spc="-1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60" dirty="0">
                <a:solidFill>
                  <a:srgbClr val="212121"/>
                </a:solidFill>
                <a:latin typeface="MS UI Gothic"/>
                <a:cs typeface="MS UI Gothic"/>
              </a:rPr>
              <a:t>ne</a:t>
            </a:r>
            <a:r>
              <a:rPr sz="1850" spc="70" dirty="0">
                <a:solidFill>
                  <a:srgbClr val="212121"/>
                </a:solidFill>
                <a:latin typeface="MS UI Gothic"/>
                <a:cs typeface="MS UI Gothic"/>
              </a:rPr>
              <a:t>eded</a:t>
            </a:r>
            <a:r>
              <a:rPr sz="1850" spc="50" dirty="0">
                <a:solidFill>
                  <a:srgbClr val="212121"/>
                </a:solidFill>
                <a:latin typeface="MS UI Gothic"/>
                <a:cs typeface="MS UI Gothic"/>
              </a:rPr>
              <a:t>).</a:t>
            </a:r>
            <a:endParaRPr sz="1850">
              <a:latin typeface="MS UI Gothic"/>
              <a:cs typeface="MS UI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5066" y="2728595"/>
            <a:ext cx="4739640" cy="55181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 marR="5080">
              <a:lnSpc>
                <a:spcPts val="1880"/>
              </a:lnSpc>
              <a:spcBef>
                <a:spcPts val="484"/>
              </a:spcBef>
            </a:pPr>
            <a:r>
              <a:rPr sz="1850" b="1" spc="-285" dirty="0">
                <a:solidFill>
                  <a:srgbClr val="212121"/>
                </a:solidFill>
                <a:latin typeface="Trebuchet MS"/>
                <a:cs typeface="Trebuchet MS"/>
              </a:rPr>
              <a:t>Y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w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12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spc="-105" dirty="0">
                <a:solidFill>
                  <a:srgbClr val="212121"/>
                </a:solidFill>
                <a:latin typeface="Trebuchet MS"/>
                <a:cs typeface="Trebuchet MS"/>
              </a:rPr>
              <a:t>ff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850" b="1" spc="-7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850" b="1" spc="-11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850" b="1" spc="-4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850" b="1" spc="-160" dirty="0">
                <a:solidFill>
                  <a:srgbClr val="212121"/>
                </a:solidFill>
                <a:latin typeface="Trebuchet MS"/>
                <a:cs typeface="Trebuchet MS"/>
              </a:rPr>
              <a:t>,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12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m</a:t>
            </a:r>
            <a:r>
              <a:rPr sz="1850" b="1" spc="-50" dirty="0">
                <a:solidFill>
                  <a:srgbClr val="212121"/>
                </a:solidFill>
                <a:latin typeface="Trebuchet MS"/>
                <a:cs typeface="Trebuchet MS"/>
              </a:rPr>
              <a:t>pl</a:t>
            </a:r>
            <a:r>
              <a:rPr sz="1850" b="1" spc="-9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spc="-7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850" b="1" spc="-11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ly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1850" b="1" spc="-7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1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850" b="1" spc="-9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-50" dirty="0">
                <a:solidFill>
                  <a:srgbClr val="212121"/>
                </a:solidFill>
                <a:latin typeface="Trebuchet MS"/>
                <a:cs typeface="Trebuchet MS"/>
              </a:rPr>
              <a:t>li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850" b="1" spc="35" dirty="0">
                <a:solidFill>
                  <a:srgbClr val="212121"/>
                </a:solidFill>
                <a:latin typeface="Trebuchet MS"/>
                <a:cs typeface="Trebuchet MS"/>
              </a:rPr>
              <a:t>g  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1850" b="1" spc="-15" dirty="0">
                <a:solidFill>
                  <a:srgbClr val="212121"/>
                </a:solidFill>
                <a:latin typeface="Trebuchet MS"/>
                <a:cs typeface="Trebuchet MS"/>
              </a:rPr>
              <a:t>K</a:t>
            </a:r>
            <a:r>
              <a:rPr sz="1850" b="1" spc="-4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1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spc="-40" dirty="0">
                <a:solidFill>
                  <a:srgbClr val="212121"/>
                </a:solidFill>
                <a:latin typeface="Trebuchet MS"/>
                <a:cs typeface="Trebuchet MS"/>
              </a:rPr>
              <a:t>lu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89041" y="2728595"/>
            <a:ext cx="5789930" cy="55181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 marR="5080">
              <a:lnSpc>
                <a:spcPts val="1880"/>
              </a:lnSpc>
              <a:spcBef>
                <a:spcPts val="484"/>
              </a:spcBef>
            </a:pPr>
            <a:r>
              <a:rPr sz="1850" spc="30" dirty="0">
                <a:solidFill>
                  <a:srgbClr val="212121"/>
                </a:solidFill>
                <a:latin typeface="MS UI Gothic"/>
                <a:cs typeface="MS UI Gothic"/>
              </a:rPr>
              <a:t>Configure</a:t>
            </a:r>
            <a:r>
              <a:rPr sz="1850" spc="-1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45" dirty="0">
                <a:solidFill>
                  <a:srgbClr val="212121"/>
                </a:solidFill>
                <a:latin typeface="MS UI Gothic"/>
                <a:cs typeface="MS UI Gothic"/>
              </a:rPr>
              <a:t>Horizontal</a:t>
            </a:r>
            <a:r>
              <a:rPr sz="1850" spc="-1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35" dirty="0">
                <a:solidFill>
                  <a:srgbClr val="212121"/>
                </a:solidFill>
                <a:latin typeface="MS UI Gothic"/>
                <a:cs typeface="MS UI Gothic"/>
              </a:rPr>
              <a:t>Pod</a:t>
            </a:r>
            <a:r>
              <a:rPr sz="1850" spc="-1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5" dirty="0">
                <a:solidFill>
                  <a:srgbClr val="212121"/>
                </a:solidFill>
                <a:latin typeface="MS UI Gothic"/>
                <a:cs typeface="MS UI Gothic"/>
              </a:rPr>
              <a:t>Autoscaler</a:t>
            </a:r>
            <a:r>
              <a:rPr sz="1850" spc="-1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20" dirty="0">
                <a:solidFill>
                  <a:srgbClr val="212121"/>
                </a:solidFill>
                <a:latin typeface="MS UI Gothic"/>
                <a:cs typeface="MS UI Gothic"/>
              </a:rPr>
              <a:t>for</a:t>
            </a:r>
            <a:r>
              <a:rPr sz="1850" spc="-1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60" dirty="0">
                <a:solidFill>
                  <a:srgbClr val="212121"/>
                </a:solidFill>
                <a:latin typeface="MS UI Gothic"/>
                <a:cs typeface="MS UI Gothic"/>
              </a:rPr>
              <a:t>deployments</a:t>
            </a:r>
            <a:r>
              <a:rPr sz="1850" spc="-1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105" dirty="0">
                <a:solidFill>
                  <a:srgbClr val="212121"/>
                </a:solidFill>
                <a:latin typeface="MS UI Gothic"/>
                <a:cs typeface="MS UI Gothic"/>
              </a:rPr>
              <a:t>and </a:t>
            </a:r>
            <a:r>
              <a:rPr sz="1850" spc="-55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15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850" spc="9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850" spc="100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1850" spc="-6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850" spc="-3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850" spc="10" dirty="0">
                <a:solidFill>
                  <a:srgbClr val="212121"/>
                </a:solidFill>
                <a:latin typeface="MS UI Gothic"/>
                <a:cs typeface="MS UI Gothic"/>
              </a:rPr>
              <a:t>er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16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850" spc="100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1850" spc="-3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850" spc="10" dirty="0">
                <a:solidFill>
                  <a:srgbClr val="212121"/>
                </a:solidFill>
                <a:latin typeface="MS UI Gothic"/>
                <a:cs typeface="MS UI Gothic"/>
              </a:rPr>
              <a:t>os</a:t>
            </a:r>
            <a:r>
              <a:rPr sz="1850" spc="-8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850" spc="9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850" spc="10" dirty="0">
                <a:solidFill>
                  <a:srgbClr val="212121"/>
                </a:solidFill>
                <a:latin typeface="MS UI Gothic"/>
                <a:cs typeface="MS UI Gothic"/>
              </a:rPr>
              <a:t>er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3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1850" spc="45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95" dirty="0">
                <a:solidFill>
                  <a:srgbClr val="212121"/>
                </a:solidFill>
                <a:latin typeface="MS UI Gothic"/>
                <a:cs typeface="MS UI Gothic"/>
              </a:rPr>
              <a:t>no</a:t>
            </a:r>
            <a:r>
              <a:rPr sz="18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850" spc="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13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ool</a:t>
            </a:r>
            <a:r>
              <a:rPr sz="1850" spc="-6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endParaRPr sz="1850">
              <a:latin typeface="MS UI Gothic"/>
              <a:cs typeface="MS UI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5066" y="3404870"/>
            <a:ext cx="4342765" cy="55181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marR="5080">
              <a:lnSpc>
                <a:spcPts val="1870"/>
              </a:lnSpc>
              <a:spcBef>
                <a:spcPts val="490"/>
              </a:spcBef>
            </a:pPr>
            <a:r>
              <a:rPr sz="1850" b="1" spc="-114" dirty="0">
                <a:solidFill>
                  <a:srgbClr val="212121"/>
                </a:solidFill>
                <a:latin typeface="Trebuchet MS"/>
                <a:cs typeface="Trebuchet MS"/>
              </a:rPr>
              <a:t>You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want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to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100" dirty="0">
                <a:solidFill>
                  <a:srgbClr val="212121"/>
                </a:solidFill>
                <a:latin typeface="Trebuchet MS"/>
                <a:cs typeface="Trebuchet MS"/>
              </a:rPr>
              <a:t>execute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50" dirty="0">
                <a:solidFill>
                  <a:srgbClr val="212121"/>
                </a:solidFill>
                <a:latin typeface="Trebuchet MS"/>
                <a:cs typeface="Trebuchet MS"/>
              </a:rPr>
              <a:t>untrusted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third-party </a:t>
            </a:r>
            <a:r>
              <a:rPr sz="1850" b="1" spc="-54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12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de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40" dirty="0">
                <a:solidFill>
                  <a:srgbClr val="212121"/>
                </a:solidFill>
                <a:latin typeface="Trebuchet MS"/>
                <a:cs typeface="Trebuchet MS"/>
              </a:rPr>
              <a:t>K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be</a:t>
            </a:r>
            <a:r>
              <a:rPr sz="1850" b="1" spc="-9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8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spc="-7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850" b="1" spc="-11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spc="1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1850" b="1" spc="-40" dirty="0">
                <a:solidFill>
                  <a:srgbClr val="212121"/>
                </a:solidFill>
                <a:latin typeface="Trebuchet MS"/>
                <a:cs typeface="Trebuchet MS"/>
              </a:rPr>
              <a:t>lu</a:t>
            </a:r>
            <a:r>
              <a:rPr sz="1850" b="1" spc="1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850" b="1" spc="-7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850" b="1" spc="-11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spc="-9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89041" y="3404870"/>
            <a:ext cx="5080635" cy="55181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marR="5080">
              <a:lnSpc>
                <a:spcPts val="1870"/>
              </a:lnSpc>
              <a:spcBef>
                <a:spcPts val="490"/>
              </a:spcBef>
            </a:pPr>
            <a:r>
              <a:rPr sz="1850" spc="-15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850" spc="-1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850" spc="-2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850" spc="-3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850" spc="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60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850" spc="6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850" spc="155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105" dirty="0">
                <a:solidFill>
                  <a:srgbClr val="212121"/>
                </a:solidFill>
                <a:latin typeface="MS UI Gothic"/>
                <a:cs typeface="MS UI Gothic"/>
              </a:rPr>
              <a:t>nod</a:t>
            </a:r>
            <a:r>
              <a:rPr sz="1850" spc="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13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ool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114" dirty="0">
                <a:solidFill>
                  <a:srgbClr val="212121"/>
                </a:solidFill>
                <a:latin typeface="MS UI Gothic"/>
                <a:cs typeface="MS UI Gothic"/>
              </a:rPr>
              <a:t>wi</a:t>
            </a:r>
            <a:r>
              <a:rPr sz="185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850" spc="100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95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1850" spc="-35" dirty="0">
                <a:solidFill>
                  <a:srgbClr val="212121"/>
                </a:solidFill>
                <a:latin typeface="MS UI Gothic"/>
                <a:cs typeface="MS UI Gothic"/>
              </a:rPr>
              <a:t>KE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10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850" spc="114" dirty="0">
                <a:solidFill>
                  <a:srgbClr val="212121"/>
                </a:solidFill>
                <a:latin typeface="MS UI Gothic"/>
                <a:cs typeface="MS UI Gothic"/>
              </a:rPr>
              <a:t>nd</a:t>
            </a:r>
            <a:r>
              <a:rPr sz="1850" spc="130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1850" spc="4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850" spc="-15" dirty="0">
                <a:solidFill>
                  <a:srgbClr val="212121"/>
                </a:solidFill>
                <a:latin typeface="MS UI Gothic"/>
                <a:cs typeface="MS UI Gothic"/>
              </a:rPr>
              <a:t>x</a:t>
            </a:r>
            <a:r>
              <a:rPr sz="1850" spc="90" dirty="0">
                <a:solidFill>
                  <a:srgbClr val="212121"/>
                </a:solidFill>
                <a:latin typeface="MS UI Gothic"/>
                <a:cs typeface="MS UI Gothic"/>
              </a:rPr>
              <a:t>.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4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850" spc="70" dirty="0">
                <a:solidFill>
                  <a:srgbClr val="212121"/>
                </a:solidFill>
                <a:latin typeface="MS UI Gothic"/>
                <a:cs typeface="MS UI Gothic"/>
              </a:rPr>
              <a:t>ep</a:t>
            </a:r>
            <a:r>
              <a:rPr sz="1850" spc="9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85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850" dirty="0">
                <a:solidFill>
                  <a:srgbClr val="212121"/>
                </a:solidFill>
                <a:latin typeface="MS UI Gothic"/>
                <a:cs typeface="MS UI Gothic"/>
              </a:rPr>
              <a:t>y  </a:t>
            </a:r>
            <a:r>
              <a:rPr sz="1850" spc="100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1850" spc="45" dirty="0">
                <a:solidFill>
                  <a:srgbClr val="212121"/>
                </a:solidFill>
                <a:latin typeface="MS UI Gothic"/>
                <a:cs typeface="MS UI Gothic"/>
              </a:rPr>
              <a:t>nt</a:t>
            </a:r>
            <a:r>
              <a:rPr sz="1850" spc="55" dirty="0">
                <a:solidFill>
                  <a:srgbClr val="212121"/>
                </a:solidFill>
                <a:latin typeface="MS UI Gothic"/>
                <a:cs typeface="MS UI Gothic"/>
              </a:rPr>
              <a:t>ru</a:t>
            </a:r>
            <a:r>
              <a:rPr sz="1850" spc="-6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850" spc="70" dirty="0">
                <a:solidFill>
                  <a:srgbClr val="212121"/>
                </a:solidFill>
                <a:latin typeface="MS UI Gothic"/>
                <a:cs typeface="MS UI Gothic"/>
              </a:rPr>
              <a:t>ed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10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850" spc="105" dirty="0">
                <a:solidFill>
                  <a:srgbClr val="212121"/>
                </a:solidFill>
                <a:latin typeface="MS UI Gothic"/>
                <a:cs typeface="MS UI Gothic"/>
              </a:rPr>
              <a:t>od</a:t>
            </a:r>
            <a:r>
              <a:rPr sz="1850" spc="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3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850" spc="8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10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850" spc="114" dirty="0">
                <a:solidFill>
                  <a:srgbClr val="212121"/>
                </a:solidFill>
                <a:latin typeface="MS UI Gothic"/>
                <a:cs typeface="MS UI Gothic"/>
              </a:rPr>
              <a:t>nd</a:t>
            </a:r>
            <a:r>
              <a:rPr sz="1850" spc="130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1850" spc="4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850" spc="-15" dirty="0">
                <a:solidFill>
                  <a:srgbClr val="212121"/>
                </a:solidFill>
                <a:latin typeface="MS UI Gothic"/>
                <a:cs typeface="MS UI Gothic"/>
              </a:rPr>
              <a:t>x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105" dirty="0">
                <a:solidFill>
                  <a:srgbClr val="212121"/>
                </a:solidFill>
                <a:latin typeface="MS UI Gothic"/>
                <a:cs typeface="MS UI Gothic"/>
              </a:rPr>
              <a:t>nod</a:t>
            </a:r>
            <a:r>
              <a:rPr sz="1850" spc="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13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ool</a:t>
            </a:r>
            <a:r>
              <a:rPr sz="1850" spc="90" dirty="0">
                <a:solidFill>
                  <a:srgbClr val="212121"/>
                </a:solidFill>
                <a:latin typeface="MS UI Gothic"/>
                <a:cs typeface="MS UI Gothic"/>
              </a:rPr>
              <a:t>.</a:t>
            </a:r>
            <a:endParaRPr sz="1850">
              <a:latin typeface="MS UI Gothic"/>
              <a:cs typeface="MS UI Gothic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401424" y="6619840"/>
            <a:ext cx="314325" cy="228600"/>
          </a:xfrm>
          <a:custGeom>
            <a:avLst/>
            <a:gdLst/>
            <a:ahLst/>
            <a:cxnLst/>
            <a:rect l="l" t="t" r="r" b="b"/>
            <a:pathLst>
              <a:path w="314325" h="228600">
                <a:moveTo>
                  <a:pt x="314324" y="228599"/>
                </a:moveTo>
                <a:lnTo>
                  <a:pt x="0" y="228599"/>
                </a:lnTo>
                <a:lnTo>
                  <a:pt x="0" y="0"/>
                </a:lnTo>
                <a:lnTo>
                  <a:pt x="314324" y="0"/>
                </a:lnTo>
                <a:lnTo>
                  <a:pt x="314324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4455795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10" dirty="0">
                <a:solidFill>
                  <a:srgbClr val="000000"/>
                </a:solidFill>
              </a:rPr>
              <a:t>B</a:t>
            </a:r>
            <a:r>
              <a:rPr sz="3500" spc="-235" dirty="0">
                <a:solidFill>
                  <a:srgbClr val="000000"/>
                </a:solidFill>
              </a:rPr>
              <a:t>e</a:t>
            </a:r>
            <a:r>
              <a:rPr sz="3500" dirty="0">
                <a:solidFill>
                  <a:srgbClr val="000000"/>
                </a:solidFill>
              </a:rPr>
              <a:t>s</a:t>
            </a:r>
            <a:r>
              <a:rPr sz="3500" spc="-125" dirty="0">
                <a:solidFill>
                  <a:srgbClr val="000000"/>
                </a:solidFill>
              </a:rPr>
              <a:t>t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05" dirty="0">
                <a:solidFill>
                  <a:srgbClr val="A52929"/>
                </a:solidFill>
              </a:rPr>
              <a:t>p</a:t>
            </a:r>
            <a:r>
              <a:rPr sz="3500" spc="-30" dirty="0">
                <a:solidFill>
                  <a:srgbClr val="A52929"/>
                </a:solidFill>
              </a:rPr>
              <a:t>a</a:t>
            </a:r>
            <a:r>
              <a:rPr sz="3500" spc="-125" dirty="0">
                <a:solidFill>
                  <a:srgbClr val="A52929"/>
                </a:solidFill>
              </a:rPr>
              <a:t>t</a:t>
            </a:r>
            <a:r>
              <a:rPr sz="3500" spc="-120" dirty="0">
                <a:solidFill>
                  <a:srgbClr val="A52929"/>
                </a:solidFill>
              </a:rPr>
              <a:t>h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60" dirty="0">
                <a:solidFill>
                  <a:srgbClr val="A52929"/>
                </a:solidFill>
              </a:rPr>
              <a:t>t</a:t>
            </a:r>
            <a:r>
              <a:rPr sz="3500" spc="-55" dirty="0">
                <a:solidFill>
                  <a:srgbClr val="A52929"/>
                </a:solidFill>
              </a:rPr>
              <a:t>o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10" dirty="0">
                <a:solidFill>
                  <a:srgbClr val="000000"/>
                </a:solidFill>
              </a:rPr>
              <a:t>l</a:t>
            </a:r>
            <a:r>
              <a:rPr sz="3500" spc="-254" dirty="0">
                <a:solidFill>
                  <a:srgbClr val="000000"/>
                </a:solidFill>
              </a:rPr>
              <a:t>e</a:t>
            </a:r>
            <a:r>
              <a:rPr sz="3500" spc="-30" dirty="0">
                <a:solidFill>
                  <a:srgbClr val="000000"/>
                </a:solidFill>
              </a:rPr>
              <a:t>a</a:t>
            </a:r>
            <a:r>
              <a:rPr sz="3500" spc="-190" dirty="0">
                <a:solidFill>
                  <a:srgbClr val="A52929"/>
                </a:solidFill>
              </a:rPr>
              <a:t>r</a:t>
            </a:r>
            <a:r>
              <a:rPr sz="3500" spc="-105" dirty="0">
                <a:solidFill>
                  <a:srgbClr val="A52929"/>
                </a:solidFill>
              </a:rPr>
              <a:t>n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50" dirty="0">
                <a:solidFill>
                  <a:srgbClr val="A52929"/>
                </a:solidFill>
              </a:rPr>
              <a:t>G</a:t>
            </a:r>
            <a:r>
              <a:rPr sz="3500" spc="-125" dirty="0">
                <a:solidFill>
                  <a:srgbClr val="A52929"/>
                </a:solidFill>
              </a:rPr>
              <a:t>C</a:t>
            </a:r>
            <a:r>
              <a:rPr sz="3500" spc="20" dirty="0">
                <a:solidFill>
                  <a:srgbClr val="A52929"/>
                </a:solidFill>
              </a:rPr>
              <a:t>P</a:t>
            </a:r>
            <a:r>
              <a:rPr sz="3500" spc="-180" dirty="0">
                <a:solidFill>
                  <a:srgbClr val="A52929"/>
                </a:solidFill>
              </a:rPr>
              <a:t>!</a:t>
            </a:r>
            <a:endParaRPr sz="35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12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7924" y="895350"/>
            <a:ext cx="790574" cy="11048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52850" y="904875"/>
            <a:ext cx="800099" cy="10572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38724" y="904875"/>
            <a:ext cx="790574" cy="10667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38874" y="914400"/>
            <a:ext cx="800099" cy="10001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515225" y="904875"/>
            <a:ext cx="800099" cy="109537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791575" y="904875"/>
            <a:ext cx="800099" cy="109537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90524" y="2486021"/>
            <a:ext cx="104775" cy="10477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54049" y="2282825"/>
            <a:ext cx="8696325" cy="1275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45" dirty="0">
                <a:solidFill>
                  <a:srgbClr val="212121"/>
                </a:solidFill>
                <a:latin typeface="MS UI Gothic"/>
                <a:cs typeface="MS UI Gothic"/>
              </a:rPr>
              <a:t>Cloud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75" dirty="0">
                <a:solidFill>
                  <a:srgbClr val="212121"/>
                </a:solidFill>
                <a:latin typeface="MS UI Gothic"/>
                <a:cs typeface="MS UI Gothic"/>
              </a:rPr>
              <a:t>applic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ations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55" dirty="0">
                <a:solidFill>
                  <a:srgbClr val="212121"/>
                </a:solidFill>
                <a:latin typeface="MS UI Gothic"/>
                <a:cs typeface="MS UI Gothic"/>
              </a:rPr>
              <a:t>ma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k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use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of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0" dirty="0">
                <a:solidFill>
                  <a:srgbClr val="212121"/>
                </a:solidFill>
                <a:latin typeface="MS UI Gothic"/>
                <a:cs typeface="MS UI Gothic"/>
              </a:rPr>
              <a:t>multiple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80" dirty="0">
                <a:solidFill>
                  <a:srgbClr val="212121"/>
                </a:solidFill>
                <a:latin typeface="MS UI Gothic"/>
                <a:cs typeface="MS UI Gothic"/>
              </a:rPr>
              <a:t>GCP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50" dirty="0">
                <a:solidFill>
                  <a:srgbClr val="212121"/>
                </a:solidFill>
                <a:latin typeface="MS UI Gothic"/>
                <a:cs typeface="MS UI Gothic"/>
              </a:rPr>
              <a:t>se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20" dirty="0">
                <a:solidFill>
                  <a:srgbClr val="212121"/>
                </a:solidFill>
                <a:latin typeface="MS UI Gothic"/>
                <a:cs typeface="MS UI Gothic"/>
              </a:rPr>
              <a:t>vi</a:t>
            </a:r>
            <a:r>
              <a:rPr sz="2700" spc="-8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-65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endParaRPr sz="2700">
              <a:latin typeface="MS UI Gothic"/>
              <a:cs typeface="MS UI Gothic"/>
            </a:endParaRPr>
          </a:p>
          <a:p>
            <a:pPr marL="12700" marR="5080">
              <a:lnSpc>
                <a:spcPts val="3300"/>
              </a:lnSpc>
              <a:spcBef>
                <a:spcPts val="100"/>
              </a:spcBef>
            </a:pPr>
            <a:r>
              <a:rPr sz="2700" spc="-20" dirty="0">
                <a:solidFill>
                  <a:srgbClr val="212121"/>
                </a:solidFill>
                <a:latin typeface="MS UI Gothic"/>
                <a:cs typeface="MS UI Gothic"/>
              </a:rPr>
              <a:t>There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is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-65" dirty="0">
                <a:solidFill>
                  <a:srgbClr val="212121"/>
                </a:solidFill>
                <a:latin typeface="Trebuchet MS"/>
                <a:cs typeface="Trebuchet MS"/>
              </a:rPr>
              <a:t>no</a:t>
            </a:r>
            <a:r>
              <a:rPr sz="2700" b="1" spc="-2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65" dirty="0">
                <a:solidFill>
                  <a:srgbClr val="212121"/>
                </a:solidFill>
                <a:latin typeface="Trebuchet MS"/>
                <a:cs typeface="Trebuchet MS"/>
              </a:rPr>
              <a:t>single</a:t>
            </a:r>
            <a:r>
              <a:rPr sz="2700" b="1" spc="-2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80" dirty="0">
                <a:solidFill>
                  <a:srgbClr val="212121"/>
                </a:solidFill>
                <a:latin typeface="Trebuchet MS"/>
                <a:cs typeface="Trebuchet MS"/>
              </a:rPr>
              <a:t>path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1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learn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these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40" dirty="0">
                <a:solidFill>
                  <a:srgbClr val="212121"/>
                </a:solidFill>
                <a:latin typeface="MS UI Gothic"/>
                <a:cs typeface="MS UI Gothic"/>
              </a:rPr>
              <a:t>services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independently </a:t>
            </a:r>
            <a:r>
              <a:rPr sz="2700" spc="-80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4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700" spc="-70" dirty="0">
                <a:solidFill>
                  <a:srgbClr val="212121"/>
                </a:solidFill>
                <a:latin typeface="MS UI Gothic"/>
                <a:cs typeface="MS UI Gothic"/>
              </a:rPr>
              <a:t>OWEVER,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70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e'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70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2700" spc="10" dirty="0">
                <a:solidFill>
                  <a:srgbClr val="212121"/>
                </a:solidFill>
                <a:latin typeface="MS UI Gothic"/>
                <a:cs typeface="MS UI Gothic"/>
              </a:rPr>
              <a:t>k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ed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out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80" dirty="0">
                <a:solidFill>
                  <a:srgbClr val="212121"/>
                </a:solidFill>
                <a:latin typeface="MS UI Gothic"/>
                <a:cs typeface="MS UI Gothic"/>
              </a:rPr>
              <a:t>simple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14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ath!</a:t>
            </a:r>
            <a:endParaRPr sz="2700">
              <a:latin typeface="MS UI Gothic"/>
              <a:cs typeface="MS UI Gothic"/>
            </a:endParaRPr>
          </a:p>
        </p:txBody>
      </p:sp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90524" y="2905131"/>
            <a:ext cx="104775" cy="10475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90524" y="3324221"/>
            <a:ext cx="104775" cy="104774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11468099" y="6619871"/>
            <a:ext cx="247650" cy="228600"/>
          </a:xfrm>
          <a:custGeom>
            <a:avLst/>
            <a:gdLst/>
            <a:ahLst/>
            <a:cxnLst/>
            <a:rect l="l" t="t" r="r" b="b"/>
            <a:pathLst>
              <a:path w="247650" h="228600">
                <a:moveTo>
                  <a:pt x="247649" y="228599"/>
                </a:moveTo>
                <a:lnTo>
                  <a:pt x="0" y="228599"/>
                </a:lnTo>
                <a:lnTo>
                  <a:pt x="0" y="0"/>
                </a:lnTo>
                <a:lnTo>
                  <a:pt x="247649" y="0"/>
                </a:lnTo>
                <a:lnTo>
                  <a:pt x="247649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3849" y="3081303"/>
            <a:ext cx="11430000" cy="0"/>
          </a:xfrm>
          <a:custGeom>
            <a:avLst/>
            <a:gdLst/>
            <a:ahLst/>
            <a:cxnLst/>
            <a:rect l="l" t="t" r="r" b="b"/>
            <a:pathLst>
              <a:path w="11430000">
                <a:moveTo>
                  <a:pt x="0" y="0"/>
                </a:moveTo>
                <a:lnTo>
                  <a:pt x="11429999" y="0"/>
                </a:lnTo>
              </a:path>
            </a:pathLst>
          </a:custGeom>
          <a:ln w="9524">
            <a:solidFill>
              <a:srgbClr val="212121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3849" y="2643153"/>
            <a:ext cx="11430000" cy="0"/>
          </a:xfrm>
          <a:custGeom>
            <a:avLst/>
            <a:gdLst/>
            <a:ahLst/>
            <a:cxnLst/>
            <a:rect l="l" t="t" r="r" b="b"/>
            <a:pathLst>
              <a:path w="11430000">
                <a:moveTo>
                  <a:pt x="0" y="0"/>
                </a:moveTo>
                <a:lnTo>
                  <a:pt x="11429999" y="0"/>
                </a:lnTo>
              </a:path>
            </a:pathLst>
          </a:custGeom>
          <a:ln w="9524">
            <a:solidFill>
              <a:srgbClr val="212121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3849" y="1966878"/>
            <a:ext cx="11430000" cy="0"/>
          </a:xfrm>
          <a:custGeom>
            <a:avLst/>
            <a:gdLst/>
            <a:ahLst/>
            <a:cxnLst/>
            <a:rect l="l" t="t" r="r" b="b"/>
            <a:pathLst>
              <a:path w="11430000">
                <a:moveTo>
                  <a:pt x="0" y="0"/>
                </a:moveTo>
                <a:lnTo>
                  <a:pt x="11429999" y="0"/>
                </a:lnTo>
              </a:path>
            </a:pathLst>
          </a:custGeom>
          <a:ln w="9524">
            <a:solidFill>
              <a:srgbClr val="212121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3849" y="1290603"/>
            <a:ext cx="11430000" cy="0"/>
          </a:xfrm>
          <a:custGeom>
            <a:avLst/>
            <a:gdLst/>
            <a:ahLst/>
            <a:cxnLst/>
            <a:rect l="l" t="t" r="r" b="b"/>
            <a:pathLst>
              <a:path w="11430000">
                <a:moveTo>
                  <a:pt x="0" y="0"/>
                </a:moveTo>
                <a:lnTo>
                  <a:pt x="11429999" y="0"/>
                </a:lnTo>
              </a:path>
            </a:pathLst>
          </a:custGeom>
          <a:ln w="9524">
            <a:solidFill>
              <a:srgbClr val="212121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7807325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150" dirty="0">
                <a:solidFill>
                  <a:srgbClr val="000000"/>
                </a:solidFill>
              </a:rPr>
              <a:t>G</a:t>
            </a:r>
            <a:r>
              <a:rPr sz="3500" spc="-55" dirty="0">
                <a:solidFill>
                  <a:srgbClr val="000000"/>
                </a:solidFill>
              </a:rPr>
              <a:t>oo</a:t>
            </a:r>
            <a:r>
              <a:rPr sz="3500" spc="65" dirty="0">
                <a:solidFill>
                  <a:srgbClr val="A52929"/>
                </a:solidFill>
              </a:rPr>
              <a:t>g</a:t>
            </a:r>
            <a:r>
              <a:rPr sz="3500" spc="-160" dirty="0">
                <a:solidFill>
                  <a:srgbClr val="000000"/>
                </a:solidFill>
              </a:rPr>
              <a:t>le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14" dirty="0">
                <a:solidFill>
                  <a:srgbClr val="A52929"/>
                </a:solidFill>
              </a:rPr>
              <a:t>K</a:t>
            </a:r>
            <a:r>
              <a:rPr sz="3500" spc="-120" dirty="0">
                <a:solidFill>
                  <a:srgbClr val="000000"/>
                </a:solidFill>
              </a:rPr>
              <a:t>u</a:t>
            </a:r>
            <a:r>
              <a:rPr sz="3500" spc="-145" dirty="0">
                <a:solidFill>
                  <a:srgbClr val="000000"/>
                </a:solidFill>
              </a:rPr>
              <a:t>be</a:t>
            </a:r>
            <a:r>
              <a:rPr sz="3500" spc="-190" dirty="0">
                <a:solidFill>
                  <a:srgbClr val="A52929"/>
                </a:solidFill>
              </a:rPr>
              <a:t>r</a:t>
            </a:r>
            <a:r>
              <a:rPr sz="3500" spc="-105" dirty="0">
                <a:solidFill>
                  <a:srgbClr val="A52929"/>
                </a:solidFill>
              </a:rPr>
              <a:t>n</a:t>
            </a:r>
            <a:r>
              <a:rPr sz="3500" spc="-295" dirty="0">
                <a:solidFill>
                  <a:srgbClr val="000000"/>
                </a:solidFill>
              </a:rPr>
              <a:t>e</a:t>
            </a:r>
            <a:r>
              <a:rPr sz="3500" spc="-160" dirty="0">
                <a:solidFill>
                  <a:srgbClr val="000000"/>
                </a:solidFill>
              </a:rPr>
              <a:t>t</a:t>
            </a:r>
            <a:r>
              <a:rPr sz="3500" spc="-235" dirty="0">
                <a:solidFill>
                  <a:srgbClr val="000000"/>
                </a:solidFill>
              </a:rPr>
              <a:t>e</a:t>
            </a:r>
            <a:r>
              <a:rPr sz="3500" dirty="0">
                <a:solidFill>
                  <a:srgbClr val="A52929"/>
                </a:solidFill>
              </a:rPr>
              <a:t>s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05" dirty="0">
                <a:solidFill>
                  <a:srgbClr val="000000"/>
                </a:solidFill>
              </a:rPr>
              <a:t>En</a:t>
            </a:r>
            <a:r>
              <a:rPr sz="3500" spc="65" dirty="0">
                <a:solidFill>
                  <a:srgbClr val="000000"/>
                </a:solidFill>
              </a:rPr>
              <a:t>g</a:t>
            </a:r>
            <a:r>
              <a:rPr sz="3500" spc="-130" dirty="0">
                <a:solidFill>
                  <a:srgbClr val="000000"/>
                </a:solidFill>
              </a:rPr>
              <a:t>i</a:t>
            </a:r>
            <a:r>
              <a:rPr sz="3500" spc="-105" dirty="0">
                <a:solidFill>
                  <a:srgbClr val="000000"/>
                </a:solidFill>
              </a:rPr>
              <a:t>n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60" dirty="0">
                <a:solidFill>
                  <a:srgbClr val="A52929"/>
                </a:solidFill>
              </a:rPr>
              <a:t>-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120" dirty="0">
                <a:solidFill>
                  <a:srgbClr val="A52929"/>
                </a:solidFill>
              </a:rPr>
              <a:t>S</a:t>
            </a:r>
            <a:r>
              <a:rPr sz="3500" spc="-254" dirty="0">
                <a:solidFill>
                  <a:srgbClr val="000000"/>
                </a:solidFill>
              </a:rPr>
              <a:t>c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spc="-105" dirty="0">
                <a:solidFill>
                  <a:srgbClr val="A52929"/>
                </a:solidFill>
              </a:rPr>
              <a:t>n</a:t>
            </a:r>
            <a:r>
              <a:rPr sz="3500" spc="-30" dirty="0">
                <a:solidFill>
                  <a:srgbClr val="000000"/>
                </a:solidFill>
              </a:rPr>
              <a:t>a</a:t>
            </a:r>
            <a:r>
              <a:rPr sz="3500" spc="-190" dirty="0">
                <a:solidFill>
                  <a:srgbClr val="A52929"/>
                </a:solidFill>
              </a:rPr>
              <a:t>r</a:t>
            </a:r>
            <a:r>
              <a:rPr sz="3500" spc="-130" dirty="0">
                <a:solidFill>
                  <a:srgbClr val="000000"/>
                </a:solidFill>
              </a:rPr>
              <a:t>i</a:t>
            </a:r>
            <a:r>
              <a:rPr sz="3500" spc="-70" dirty="0">
                <a:solidFill>
                  <a:srgbClr val="000000"/>
                </a:solidFill>
              </a:rPr>
              <a:t>o</a:t>
            </a:r>
            <a:r>
              <a:rPr sz="3500" dirty="0">
                <a:solidFill>
                  <a:srgbClr val="A52929"/>
                </a:solidFill>
              </a:rPr>
              <a:t>s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60" dirty="0">
                <a:solidFill>
                  <a:srgbClr val="A52929"/>
                </a:solidFill>
              </a:rPr>
              <a:t>-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254" dirty="0">
                <a:solidFill>
                  <a:srgbClr val="000000"/>
                </a:solidFill>
              </a:rPr>
              <a:t>2</a:t>
            </a:r>
            <a:endParaRPr sz="350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129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55066" y="740155"/>
            <a:ext cx="10017125" cy="1139825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0"/>
              </a:spcBef>
              <a:tabLst>
                <a:tab pos="6870065" algn="l"/>
              </a:tabLst>
            </a:pP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Scenario	</a:t>
            </a:r>
            <a:r>
              <a:rPr sz="1850" b="1" spc="-20" dirty="0">
                <a:solidFill>
                  <a:srgbClr val="212121"/>
                </a:solidFill>
                <a:latin typeface="Trebuchet MS"/>
                <a:cs typeface="Trebuchet MS"/>
              </a:rPr>
              <a:t>Solution</a:t>
            </a:r>
            <a:endParaRPr sz="1850">
              <a:latin typeface="Trebuchet MS"/>
              <a:cs typeface="Trebuchet MS"/>
            </a:endParaRPr>
          </a:p>
          <a:p>
            <a:pPr marL="12700">
              <a:lnSpc>
                <a:spcPts val="2050"/>
              </a:lnSpc>
              <a:spcBef>
                <a:spcPts val="1230"/>
              </a:spcBef>
              <a:tabLst>
                <a:tab pos="6870065" algn="l"/>
              </a:tabLst>
            </a:pPr>
            <a:r>
              <a:rPr sz="1850" b="1" spc="-285" dirty="0">
                <a:solidFill>
                  <a:srgbClr val="212121"/>
                </a:solidFill>
                <a:latin typeface="Trebuchet MS"/>
                <a:cs typeface="Trebuchet MS"/>
              </a:rPr>
              <a:t>Y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w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11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-50" dirty="0">
                <a:solidFill>
                  <a:srgbClr val="212121"/>
                </a:solidFill>
                <a:latin typeface="Trebuchet MS"/>
                <a:cs typeface="Trebuchet MS"/>
              </a:rPr>
              <a:t>ble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15" dirty="0">
                <a:solidFill>
                  <a:srgbClr val="212121"/>
                </a:solidFill>
                <a:latin typeface="Trebuchet MS"/>
                <a:cs typeface="Trebuchet MS"/>
              </a:rPr>
              <a:t>ON</a:t>
            </a:r>
            <a:r>
              <a:rPr sz="1850" b="1" spc="-229" dirty="0">
                <a:solidFill>
                  <a:srgbClr val="212121"/>
                </a:solidFill>
                <a:latin typeface="Trebuchet MS"/>
                <a:cs typeface="Trebuchet MS"/>
              </a:rPr>
              <a:t>L</a:t>
            </a:r>
            <a:r>
              <a:rPr sz="1850" b="1" spc="-190" dirty="0">
                <a:solidFill>
                  <a:srgbClr val="212121"/>
                </a:solidFill>
                <a:latin typeface="Trebuchet MS"/>
                <a:cs typeface="Trebuchet MS"/>
              </a:rPr>
              <a:t>Y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850" b="1" spc="-7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850" b="1" spc="-11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spc="-9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l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12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mm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850" b="1" spc="-9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b</a:t>
            </a:r>
            <a:r>
              <a:rPr sz="1850" b="1" spc="-9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tw</a:t>
            </a:r>
            <a:r>
              <a:rPr sz="1850" b="1" spc="-110" dirty="0">
                <a:solidFill>
                  <a:srgbClr val="212121"/>
                </a:solidFill>
                <a:latin typeface="Trebuchet MS"/>
                <a:cs typeface="Trebuchet MS"/>
              </a:rPr>
              <a:t>ee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70" dirty="0">
                <a:solidFill>
                  <a:srgbClr val="212121"/>
                </a:solidFill>
                <a:latin typeface="Trebuchet MS"/>
                <a:cs typeface="Trebuchet MS"/>
              </a:rPr>
              <a:t>y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1850" b="1" spc="-9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sz="1850" spc="-15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850" spc="-1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850" spc="-2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850" spc="-3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850" spc="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10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850" spc="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850" spc="4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850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1850" spc="70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850" spc="-10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850" spc="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35" dirty="0">
                <a:solidFill>
                  <a:srgbClr val="212121"/>
                </a:solidFill>
                <a:latin typeface="MS UI Gothic"/>
                <a:cs typeface="MS UI Gothic"/>
              </a:rPr>
              <a:t>of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85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1850" spc="13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1850" spc="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15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850" spc="9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850" spc="100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1850" spc="-6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850" spc="-3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850" spc="20" dirty="0">
                <a:solidFill>
                  <a:srgbClr val="212121"/>
                </a:solidFill>
                <a:latin typeface="MS UI Gothic"/>
                <a:cs typeface="MS UI Gothic"/>
              </a:rPr>
              <a:t>erI</a:t>
            </a:r>
            <a:r>
              <a:rPr sz="1850" spc="-55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endParaRPr sz="1850">
              <a:latin typeface="MS UI Gothic"/>
              <a:cs typeface="MS UI Gothic"/>
            </a:endParaRPr>
          </a:p>
          <a:p>
            <a:pPr marL="12700">
              <a:lnSpc>
                <a:spcPts val="2045"/>
              </a:lnSpc>
            </a:pPr>
            <a:r>
              <a:rPr sz="1850" b="1" spc="-65" dirty="0">
                <a:solidFill>
                  <a:srgbClr val="212121"/>
                </a:solidFill>
                <a:latin typeface="Trebuchet MS"/>
                <a:cs typeface="Trebuchet MS"/>
              </a:rPr>
              <a:t>microservice</a:t>
            </a:r>
            <a:r>
              <a:rPr sz="1850" b="1" spc="-1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40" dirty="0">
                <a:solidFill>
                  <a:srgbClr val="212121"/>
                </a:solidFill>
                <a:latin typeface="Trebuchet MS"/>
                <a:cs typeface="Trebuchet MS"/>
              </a:rPr>
              <a:t>deployments</a:t>
            </a:r>
            <a:r>
              <a:rPr sz="1850" b="1" spc="-1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50" dirty="0">
                <a:solidFill>
                  <a:srgbClr val="212121"/>
                </a:solidFill>
                <a:latin typeface="Trebuchet MS"/>
                <a:cs typeface="Trebuchet MS"/>
              </a:rPr>
              <a:t>in</a:t>
            </a:r>
            <a:r>
              <a:rPr sz="1850" b="1" spc="-1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-1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65" dirty="0">
                <a:solidFill>
                  <a:srgbClr val="212121"/>
                </a:solidFill>
                <a:latin typeface="Trebuchet MS"/>
                <a:cs typeface="Trebuchet MS"/>
              </a:rPr>
              <a:t>Kubernetes</a:t>
            </a:r>
            <a:r>
              <a:rPr sz="1850" b="1" spc="-1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Cluster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5066" y="2004695"/>
            <a:ext cx="2255520" cy="3136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850" b="1" spc="-15" dirty="0">
                <a:solidFill>
                  <a:srgbClr val="212121"/>
                </a:solidFill>
                <a:latin typeface="Trebuchet MS"/>
                <a:cs typeface="Trebuchet MS"/>
              </a:rPr>
              <a:t>My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15" dirty="0">
                <a:solidFill>
                  <a:srgbClr val="212121"/>
                </a:solidFill>
                <a:latin typeface="Trebuchet MS"/>
                <a:cs typeface="Trebuchet MS"/>
              </a:rPr>
              <a:t>po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d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1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850" b="1" spc="-8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y</a:t>
            </a:r>
            <a:r>
              <a:rPr sz="1850" b="1" spc="1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pe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ndin</a:t>
            </a:r>
            <a:r>
              <a:rPr sz="1850" b="1" spc="50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13066" y="2004695"/>
            <a:ext cx="4044950" cy="55181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 marR="5080">
              <a:lnSpc>
                <a:spcPts val="1880"/>
              </a:lnSpc>
              <a:spcBef>
                <a:spcPts val="484"/>
              </a:spcBef>
            </a:pPr>
            <a:r>
              <a:rPr sz="185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1850" spc="10" dirty="0">
                <a:solidFill>
                  <a:srgbClr val="212121"/>
                </a:solidFill>
                <a:latin typeface="MS UI Gothic"/>
                <a:cs typeface="MS UI Gothic"/>
              </a:rPr>
              <a:t>os</a:t>
            </a:r>
            <a:r>
              <a:rPr sz="185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13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1850" spc="-1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850" spc="10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850" spc="75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850" spc="130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1850" spc="9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85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105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1850" spc="105" dirty="0">
                <a:solidFill>
                  <a:srgbClr val="212121"/>
                </a:solidFill>
                <a:latin typeface="MS UI Gothic"/>
                <a:cs typeface="MS UI Gothic"/>
              </a:rPr>
              <a:t>od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8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850" spc="100" dirty="0">
                <a:solidFill>
                  <a:srgbClr val="212121"/>
                </a:solidFill>
                <a:latin typeface="MS UI Gothic"/>
                <a:cs typeface="MS UI Gothic"/>
              </a:rPr>
              <a:t>nno</a:t>
            </a:r>
            <a:r>
              <a:rPr sz="185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130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1850" spc="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65" dirty="0">
                <a:solidFill>
                  <a:srgbClr val="212121"/>
                </a:solidFill>
                <a:latin typeface="MS UI Gothic"/>
                <a:cs typeface="MS UI Gothic"/>
              </a:rPr>
              <a:t>sc</a:t>
            </a:r>
            <a:r>
              <a:rPr sz="1850" spc="100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1850" spc="70" dirty="0">
                <a:solidFill>
                  <a:srgbClr val="212121"/>
                </a:solidFill>
                <a:latin typeface="MS UI Gothic"/>
                <a:cs typeface="MS UI Gothic"/>
              </a:rPr>
              <a:t>ed</a:t>
            </a:r>
            <a:r>
              <a:rPr sz="1850" spc="100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1850" spc="9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850" spc="55" dirty="0">
                <a:solidFill>
                  <a:srgbClr val="212121"/>
                </a:solidFill>
                <a:latin typeface="MS UI Gothic"/>
                <a:cs typeface="MS UI Gothic"/>
              </a:rPr>
              <a:t>ed  </a:t>
            </a:r>
            <a:r>
              <a:rPr sz="1850" spc="65" dirty="0">
                <a:solidFill>
                  <a:srgbClr val="212121"/>
                </a:solidFill>
                <a:latin typeface="MS UI Gothic"/>
                <a:cs typeface="MS UI Gothic"/>
              </a:rPr>
              <a:t>on</a:t>
            </a:r>
            <a:r>
              <a:rPr sz="1850" spc="2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850" spc="8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105" dirty="0">
                <a:solidFill>
                  <a:srgbClr val="212121"/>
                </a:solidFill>
                <a:latin typeface="MS UI Gothic"/>
                <a:cs typeface="MS UI Gothic"/>
              </a:rPr>
              <a:t>nod</a:t>
            </a:r>
            <a:r>
              <a:rPr sz="1850" spc="30" dirty="0">
                <a:solidFill>
                  <a:srgbClr val="212121"/>
                </a:solidFill>
                <a:latin typeface="MS UI Gothic"/>
                <a:cs typeface="MS UI Gothic"/>
              </a:rPr>
              <a:t>e(i</a:t>
            </a:r>
            <a:r>
              <a:rPr sz="1850" spc="20" dirty="0">
                <a:solidFill>
                  <a:srgbClr val="212121"/>
                </a:solidFill>
                <a:latin typeface="MS UI Gothic"/>
                <a:cs typeface="MS UI Gothic"/>
              </a:rPr>
              <a:t>ns</a:t>
            </a:r>
            <a:r>
              <a:rPr sz="1850" spc="100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1850" spc="-25" dirty="0">
                <a:solidFill>
                  <a:srgbClr val="212121"/>
                </a:solidFill>
                <a:latin typeface="MS UI Gothic"/>
                <a:cs typeface="MS UI Gothic"/>
              </a:rPr>
              <a:t>ff</a:t>
            </a:r>
            <a:r>
              <a:rPr sz="1850" spc="70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850" spc="-6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850" spc="70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850" spc="35" dirty="0">
                <a:solidFill>
                  <a:srgbClr val="212121"/>
                </a:solidFill>
                <a:latin typeface="MS UI Gothic"/>
                <a:cs typeface="MS UI Gothic"/>
              </a:rPr>
              <a:t>ent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1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850" spc="-25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r>
              <a:rPr sz="1850" spc="90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1850" spc="-1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850" spc="-10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850" spc="-25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r>
              <a:rPr sz="1850" spc="5" dirty="0">
                <a:solidFill>
                  <a:srgbClr val="212121"/>
                </a:solidFill>
                <a:latin typeface="MS UI Gothic"/>
                <a:cs typeface="MS UI Gothic"/>
              </a:rPr>
              <a:t>)</a:t>
            </a:r>
            <a:endParaRPr sz="1850">
              <a:latin typeface="MS UI Gothic"/>
              <a:cs typeface="MS UI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5066" y="2680970"/>
            <a:ext cx="2180590" cy="3136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850" b="1" spc="-15" dirty="0">
                <a:solidFill>
                  <a:srgbClr val="212121"/>
                </a:solidFill>
                <a:latin typeface="Trebuchet MS"/>
                <a:cs typeface="Trebuchet MS"/>
              </a:rPr>
              <a:t>My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15" dirty="0">
                <a:solidFill>
                  <a:srgbClr val="212121"/>
                </a:solidFill>
                <a:latin typeface="Trebuchet MS"/>
                <a:cs typeface="Trebuchet MS"/>
              </a:rPr>
              <a:t>po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d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1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850" b="1" spc="-8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y</a:t>
            </a:r>
            <a:r>
              <a:rPr sz="1850" b="1" spc="1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w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850" b="1" spc="50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13066" y="2680970"/>
            <a:ext cx="3886835" cy="3136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850" dirty="0">
                <a:solidFill>
                  <a:srgbClr val="212121"/>
                </a:solidFill>
                <a:latin typeface="MS UI Gothic"/>
                <a:cs typeface="MS UI Gothic"/>
              </a:rPr>
              <a:t>Most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75" dirty="0">
                <a:solidFill>
                  <a:srgbClr val="212121"/>
                </a:solidFill>
                <a:latin typeface="MS UI Gothic"/>
                <a:cs typeface="MS UI Gothic"/>
              </a:rPr>
              <a:t>probably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40" dirty="0">
                <a:solidFill>
                  <a:srgbClr val="212121"/>
                </a:solidFill>
                <a:latin typeface="MS UI Gothic"/>
                <a:cs typeface="MS UI Gothic"/>
              </a:rPr>
              <a:t>failure</a:t>
            </a:r>
            <a:r>
              <a:rPr sz="1850" spc="-1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25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100" dirty="0">
                <a:solidFill>
                  <a:srgbClr val="212121"/>
                </a:solidFill>
                <a:latin typeface="MS UI Gothic"/>
                <a:cs typeface="MS UI Gothic"/>
              </a:rPr>
              <a:t>pull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30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1850" spc="-1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image</a:t>
            </a:r>
            <a:endParaRPr sz="1850">
              <a:latin typeface="MS UI Gothic"/>
              <a:cs typeface="MS UI Gothic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401424" y="6619840"/>
            <a:ext cx="314325" cy="228600"/>
          </a:xfrm>
          <a:custGeom>
            <a:avLst/>
            <a:gdLst/>
            <a:ahLst/>
            <a:cxnLst/>
            <a:rect l="l" t="t" r="r" b="b"/>
            <a:pathLst>
              <a:path w="314325" h="228600">
                <a:moveTo>
                  <a:pt x="314324" y="228599"/>
                </a:moveTo>
                <a:lnTo>
                  <a:pt x="0" y="228599"/>
                </a:lnTo>
                <a:lnTo>
                  <a:pt x="0" y="0"/>
                </a:lnTo>
                <a:lnTo>
                  <a:pt x="314324" y="0"/>
                </a:lnTo>
                <a:lnTo>
                  <a:pt x="314324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97325" y="2749550"/>
            <a:ext cx="4083685" cy="1054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0" dirty="0"/>
              <a:t>Enc</a:t>
            </a:r>
            <a:r>
              <a:rPr spc="-150" dirty="0"/>
              <a:t>r</a:t>
            </a:r>
            <a:r>
              <a:rPr spc="-200" dirty="0"/>
              <a:t>yption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142</a:t>
            </a:r>
          </a:p>
        </p:txBody>
      </p:sp>
      <p:sp>
        <p:nvSpPr>
          <p:cNvPr id="3" name="object 3"/>
          <p:cNvSpPr/>
          <p:nvPr/>
        </p:nvSpPr>
        <p:spPr>
          <a:xfrm>
            <a:off x="11401424" y="6619837"/>
            <a:ext cx="314325" cy="228600"/>
          </a:xfrm>
          <a:custGeom>
            <a:avLst/>
            <a:gdLst/>
            <a:ahLst/>
            <a:cxnLst/>
            <a:rect l="l" t="t" r="r" b="b"/>
            <a:pathLst>
              <a:path w="314325" h="228600">
                <a:moveTo>
                  <a:pt x="314324" y="228599"/>
                </a:moveTo>
                <a:lnTo>
                  <a:pt x="0" y="228599"/>
                </a:lnTo>
                <a:lnTo>
                  <a:pt x="0" y="0"/>
                </a:lnTo>
                <a:lnTo>
                  <a:pt x="314324" y="0"/>
                </a:lnTo>
                <a:lnTo>
                  <a:pt x="314324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2220595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45" dirty="0">
                <a:solidFill>
                  <a:srgbClr val="000000"/>
                </a:solidFill>
              </a:rPr>
              <a:t>Da</a:t>
            </a:r>
            <a:r>
              <a:rPr sz="3500" spc="-180" dirty="0">
                <a:solidFill>
                  <a:srgbClr val="A52929"/>
                </a:solidFill>
              </a:rPr>
              <a:t>t</a:t>
            </a:r>
            <a:r>
              <a:rPr sz="3500" spc="-30" dirty="0">
                <a:solidFill>
                  <a:srgbClr val="A52929"/>
                </a:solidFill>
              </a:rPr>
              <a:t>a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120" dirty="0">
                <a:solidFill>
                  <a:srgbClr val="000000"/>
                </a:solidFill>
              </a:rPr>
              <a:t>S</a:t>
            </a:r>
            <a:r>
              <a:rPr sz="3500" spc="-180" dirty="0">
                <a:solidFill>
                  <a:srgbClr val="A52929"/>
                </a:solidFill>
              </a:rPr>
              <a:t>t</a:t>
            </a:r>
            <a:r>
              <a:rPr sz="3500" spc="-30" dirty="0">
                <a:solidFill>
                  <a:srgbClr val="A52929"/>
                </a:solidFill>
              </a:rPr>
              <a:t>a</a:t>
            </a:r>
            <a:r>
              <a:rPr sz="3500" spc="-160" dirty="0">
                <a:solidFill>
                  <a:srgbClr val="A52929"/>
                </a:solidFill>
              </a:rPr>
              <a:t>t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dirty="0">
                <a:solidFill>
                  <a:srgbClr val="A52929"/>
                </a:solidFill>
              </a:rPr>
              <a:t>s</a:t>
            </a:r>
            <a:endParaRPr sz="350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143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0" y="981075"/>
            <a:ext cx="1762124" cy="6381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34049" y="1238249"/>
            <a:ext cx="647699" cy="952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67474" y="885825"/>
            <a:ext cx="1828799" cy="7238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0524" y="2095462"/>
            <a:ext cx="104775" cy="104698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809624" y="2390737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54049" y="1892300"/>
            <a:ext cx="8122284" cy="1132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980"/>
              </a:lnSpc>
              <a:spcBef>
                <a:spcPts val="100"/>
              </a:spcBef>
            </a:pPr>
            <a:r>
              <a:rPr sz="2700" b="1" spc="-65" dirty="0">
                <a:solidFill>
                  <a:srgbClr val="212121"/>
                </a:solidFill>
                <a:latin typeface="Trebuchet MS"/>
                <a:cs typeface="Trebuchet MS"/>
              </a:rPr>
              <a:t>Da</a:t>
            </a:r>
            <a:r>
              <a:rPr sz="2700" b="1" spc="-9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700" b="1" spc="-3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65" dirty="0">
                <a:solidFill>
                  <a:srgbClr val="212121"/>
                </a:solidFill>
                <a:latin typeface="Trebuchet MS"/>
                <a:cs typeface="Trebuchet MS"/>
              </a:rPr>
              <a:t>at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8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b="1" spc="-105" dirty="0">
                <a:solidFill>
                  <a:srgbClr val="212121"/>
                </a:solidFill>
                <a:latin typeface="Trebuchet MS"/>
                <a:cs typeface="Trebuchet MS"/>
              </a:rPr>
              <a:t>es</a:t>
            </a:r>
            <a:r>
              <a:rPr sz="2700" b="1" spc="-8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700" spc="12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4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700" spc="-114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ed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on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700" spc="8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20" dirty="0">
                <a:solidFill>
                  <a:srgbClr val="212121"/>
                </a:solidFill>
                <a:latin typeface="MS UI Gothic"/>
                <a:cs typeface="MS UI Gothic"/>
              </a:rPr>
              <a:t>vi</a:t>
            </a:r>
            <a:r>
              <a:rPr sz="2700" spc="-8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14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ac</a:t>
            </a:r>
            <a:r>
              <a:rPr sz="2700" spc="-20" dirty="0">
                <a:solidFill>
                  <a:srgbClr val="212121"/>
                </a:solidFill>
                <a:latin typeface="MS UI Gothic"/>
                <a:cs typeface="MS UI Gothic"/>
              </a:rPr>
              <a:t>k</a:t>
            </a:r>
            <a:r>
              <a:rPr sz="2700" spc="135" dirty="0">
                <a:solidFill>
                  <a:srgbClr val="212121"/>
                </a:solidFill>
                <a:latin typeface="MS UI Gothic"/>
                <a:cs typeface="MS UI Gothic"/>
              </a:rPr>
              <a:t>up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325"/>
              </a:lnSpc>
            </a:pP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Examples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5" dirty="0">
                <a:solidFill>
                  <a:srgbClr val="212121"/>
                </a:solidFill>
                <a:latin typeface="MS UI Gothic"/>
                <a:cs typeface="MS UI Gothic"/>
              </a:rPr>
              <a:t>data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on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0" dirty="0">
                <a:solidFill>
                  <a:srgbClr val="212121"/>
                </a:solidFill>
                <a:latin typeface="MS UI Gothic"/>
                <a:cs typeface="MS UI Gothic"/>
              </a:rPr>
              <a:t>hard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65" dirty="0">
                <a:solidFill>
                  <a:srgbClr val="212121"/>
                </a:solidFill>
                <a:latin typeface="MS UI Gothic"/>
                <a:cs typeface="MS UI Gothic"/>
              </a:rPr>
              <a:t>disk,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in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database,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backups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archives</a:t>
            </a:r>
            <a:endParaRPr sz="215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2700" b="1" spc="-65" dirty="0">
                <a:solidFill>
                  <a:srgbClr val="212121"/>
                </a:solidFill>
                <a:latin typeface="Trebuchet MS"/>
                <a:cs typeface="Trebuchet MS"/>
              </a:rPr>
              <a:t>Data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95" dirty="0">
                <a:solidFill>
                  <a:srgbClr val="212121"/>
                </a:solidFill>
                <a:latin typeface="Trebuchet MS"/>
                <a:cs typeface="Trebuchet MS"/>
              </a:rPr>
              <a:t>in</a:t>
            </a:r>
            <a:r>
              <a:rPr sz="2700" b="1" spc="-2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45" dirty="0">
                <a:solidFill>
                  <a:srgbClr val="212121"/>
                </a:solidFill>
                <a:latin typeface="Trebuchet MS"/>
                <a:cs typeface="Trebuchet MS"/>
              </a:rPr>
              <a:t>motion</a:t>
            </a:r>
            <a:r>
              <a:rPr sz="2700" spc="-45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35" dirty="0">
                <a:solidFill>
                  <a:srgbClr val="212121"/>
                </a:solidFill>
                <a:latin typeface="MS UI Gothic"/>
                <a:cs typeface="MS UI Gothic"/>
              </a:rPr>
              <a:t>Being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transferred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across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network</a:t>
            </a:r>
            <a:endParaRPr sz="2700">
              <a:latin typeface="MS UI Gothic"/>
              <a:cs typeface="MS UI Gothic"/>
            </a:endParaRP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0524" y="2790787"/>
            <a:ext cx="104775" cy="104698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809624" y="3086062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9624" y="3438487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23962" y="3700424"/>
            <a:ext cx="76200" cy="7619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23962" y="3995699"/>
            <a:ext cx="76200" cy="76199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809624" y="4295737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23962" y="4567199"/>
            <a:ext cx="76200" cy="7619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223962" y="4862474"/>
            <a:ext cx="76200" cy="76199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1035050" y="2909188"/>
            <a:ext cx="4598035" cy="21101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623060">
              <a:lnSpc>
                <a:spcPct val="107600"/>
              </a:lnSpc>
              <a:spcBef>
                <a:spcPts val="95"/>
              </a:spcBef>
            </a:pPr>
            <a:r>
              <a:rPr sz="2150" spc="-1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2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ll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ed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b="1" spc="-25" dirty="0">
                <a:solidFill>
                  <a:srgbClr val="212121"/>
                </a:solidFill>
                <a:latin typeface="Trebuchet MS"/>
                <a:cs typeface="Trebuchet MS"/>
              </a:rPr>
              <a:t>Da</a:t>
            </a:r>
            <a:r>
              <a:rPr sz="2150" b="1" spc="-11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b="1" spc="-2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8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7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b="1" spc="-17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b="1" spc="-2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2150" b="1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b="1" spc="-8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t  E</a:t>
            </a:r>
            <a:r>
              <a:rPr sz="2150" b="1" spc="-175" dirty="0">
                <a:solidFill>
                  <a:srgbClr val="212121"/>
                </a:solidFill>
                <a:latin typeface="Trebuchet MS"/>
                <a:cs typeface="Trebuchet MS"/>
              </a:rPr>
              <a:t>x</a:t>
            </a:r>
            <a:r>
              <a:rPr sz="2150" b="1" spc="-2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b="1" spc="-30" dirty="0">
                <a:solidFill>
                  <a:srgbClr val="212121"/>
                </a:solidFill>
                <a:latin typeface="Trebuchet MS"/>
                <a:cs typeface="Trebuchet MS"/>
              </a:rPr>
              <a:t>m</a:t>
            </a:r>
            <a:r>
              <a:rPr sz="2150" b="1" spc="-75" dirty="0">
                <a:solidFill>
                  <a:srgbClr val="212121"/>
                </a:solidFill>
                <a:latin typeface="Trebuchet MS"/>
                <a:cs typeface="Trebuchet MS"/>
              </a:rPr>
              <a:t>ple</a:t>
            </a:r>
            <a:r>
              <a:rPr sz="2150" b="1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b="1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endParaRPr sz="2150">
              <a:latin typeface="MS UI Gothic"/>
              <a:cs typeface="MS UI Gothic"/>
            </a:endParaRPr>
          </a:p>
          <a:p>
            <a:pPr marL="393065">
              <a:lnSpc>
                <a:spcPts val="1710"/>
              </a:lnSpc>
            </a:pPr>
            <a:r>
              <a:rPr sz="1700" spc="-45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-5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0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fr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18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-31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18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3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6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700" spc="-3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-4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60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endParaRPr sz="170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285"/>
              </a:spcBef>
            </a:pPr>
            <a:r>
              <a:rPr sz="1700" spc="-14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pp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-8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5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k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3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-5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90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endParaRPr sz="1700">
              <a:latin typeface="MS UI Gothic"/>
              <a:cs typeface="MS UI Gothic"/>
            </a:endParaRPr>
          </a:p>
          <a:p>
            <a:pPr marL="12700">
              <a:lnSpc>
                <a:spcPts val="2455"/>
              </a:lnSpc>
              <a:spcBef>
                <a:spcPts val="135"/>
              </a:spcBef>
            </a:pPr>
            <a:r>
              <a:rPr sz="2150" b="1" spc="-204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b="1" spc="-90" dirty="0">
                <a:solidFill>
                  <a:srgbClr val="212121"/>
                </a:solidFill>
                <a:latin typeface="Trebuchet MS"/>
                <a:cs typeface="Trebuchet MS"/>
              </a:rPr>
              <a:t>w</a:t>
            </a:r>
            <a:r>
              <a:rPr sz="2150" b="1" spc="-3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204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b="1" spc="-80" dirty="0">
                <a:solidFill>
                  <a:srgbClr val="212121"/>
                </a:solidFill>
                <a:latin typeface="Trebuchet MS"/>
                <a:cs typeface="Trebuchet MS"/>
              </a:rPr>
              <a:t>y</a:t>
            </a:r>
            <a:r>
              <a:rPr sz="2150" b="1" spc="-90" dirty="0">
                <a:solidFill>
                  <a:srgbClr val="212121"/>
                </a:solidFill>
                <a:latin typeface="Trebuchet MS"/>
                <a:cs typeface="Trebuchet MS"/>
              </a:rPr>
              <a:t>pe</a:t>
            </a:r>
            <a:r>
              <a:rPr sz="2150" b="1" spc="-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endParaRPr sz="2150">
              <a:latin typeface="MS UI Gothic"/>
              <a:cs typeface="MS UI Gothic"/>
            </a:endParaRPr>
          </a:p>
          <a:p>
            <a:pPr marL="393065">
              <a:lnSpc>
                <a:spcPts val="1914"/>
              </a:lnSpc>
            </a:pP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In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90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45" dirty="0">
                <a:solidFill>
                  <a:srgbClr val="212121"/>
                </a:solidFill>
                <a:latin typeface="MS UI Gothic"/>
                <a:cs typeface="MS UI Gothic"/>
              </a:rPr>
              <a:t>out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25" dirty="0">
                <a:solidFill>
                  <a:srgbClr val="212121"/>
                </a:solidFill>
                <a:latin typeface="MS UI Gothic"/>
                <a:cs typeface="MS UI Gothic"/>
              </a:rPr>
              <a:t>of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5" dirty="0">
                <a:solidFill>
                  <a:srgbClr val="212121"/>
                </a:solidFill>
                <a:latin typeface="MS UI Gothic"/>
                <a:cs typeface="MS UI Gothic"/>
              </a:rPr>
              <a:t>cloud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45" dirty="0">
                <a:solidFill>
                  <a:srgbClr val="212121"/>
                </a:solidFill>
                <a:latin typeface="MS UI Gothic"/>
                <a:cs typeface="MS UI Gothic"/>
              </a:rPr>
              <a:t>(from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20" dirty="0">
                <a:solidFill>
                  <a:srgbClr val="212121"/>
                </a:solidFill>
                <a:latin typeface="MS UI Gothic"/>
                <a:cs typeface="MS UI Gothic"/>
              </a:rPr>
              <a:t>internet)</a:t>
            </a:r>
            <a:endParaRPr sz="170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285"/>
              </a:spcBef>
            </a:pP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6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endParaRPr sz="1700">
              <a:latin typeface="MS UI Gothic"/>
              <a:cs typeface="MS UI Gothic"/>
            </a:endParaRPr>
          </a:p>
        </p:txBody>
      </p:sp>
      <p:pic>
        <p:nvPicPr>
          <p:cNvPr id="18" name="object 1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90524" y="5210137"/>
            <a:ext cx="104775" cy="104774"/>
          </a:xfrm>
          <a:prstGeom prst="rect">
            <a:avLst/>
          </a:prstGeom>
        </p:spPr>
      </p:pic>
      <p:sp>
        <p:nvSpPr>
          <p:cNvPr id="19" name="object 19"/>
          <p:cNvSpPr/>
          <p:nvPr/>
        </p:nvSpPr>
        <p:spPr>
          <a:xfrm>
            <a:off x="809624" y="5505412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54049" y="5006975"/>
            <a:ext cx="8459470" cy="699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985"/>
              </a:lnSpc>
              <a:spcBef>
                <a:spcPts val="100"/>
              </a:spcBef>
            </a:pPr>
            <a:r>
              <a:rPr sz="2700" b="1" spc="-65" dirty="0">
                <a:solidFill>
                  <a:srgbClr val="212121"/>
                </a:solidFill>
                <a:latin typeface="Trebuchet MS"/>
                <a:cs typeface="Trebuchet MS"/>
              </a:rPr>
              <a:t>Data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95" dirty="0">
                <a:solidFill>
                  <a:srgbClr val="212121"/>
                </a:solidFill>
                <a:latin typeface="Trebuchet MS"/>
                <a:cs typeface="Trebuchet MS"/>
              </a:rPr>
              <a:t>in</a:t>
            </a:r>
            <a:r>
              <a:rPr sz="2700" b="1" spc="-2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45" dirty="0">
                <a:solidFill>
                  <a:srgbClr val="212121"/>
                </a:solidFill>
                <a:latin typeface="Trebuchet MS"/>
                <a:cs typeface="Trebuchet MS"/>
              </a:rPr>
              <a:t>use</a:t>
            </a:r>
            <a:r>
              <a:rPr sz="2700" spc="-45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60" dirty="0">
                <a:solidFill>
                  <a:srgbClr val="212121"/>
                </a:solidFill>
                <a:latin typeface="MS UI Gothic"/>
                <a:cs typeface="MS UI Gothic"/>
              </a:rPr>
              <a:t>Active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data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processed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in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non-persistent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40" dirty="0">
                <a:solidFill>
                  <a:srgbClr val="212121"/>
                </a:solidFill>
                <a:latin typeface="MS UI Gothic"/>
                <a:cs typeface="MS UI Gothic"/>
              </a:rPr>
              <a:t>state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320"/>
              </a:lnSpc>
            </a:pPr>
            <a:r>
              <a:rPr sz="2150" spc="-8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x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21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e: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14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1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endParaRPr sz="2150">
              <a:latin typeface="MS UI Gothic"/>
              <a:cs typeface="MS UI Gothic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1401424" y="6619837"/>
            <a:ext cx="314325" cy="228600"/>
          </a:xfrm>
          <a:custGeom>
            <a:avLst/>
            <a:gdLst/>
            <a:ahLst/>
            <a:cxnLst/>
            <a:rect l="l" t="t" r="r" b="b"/>
            <a:pathLst>
              <a:path w="314325" h="228600">
                <a:moveTo>
                  <a:pt x="314324" y="228599"/>
                </a:moveTo>
                <a:lnTo>
                  <a:pt x="0" y="228599"/>
                </a:lnTo>
                <a:lnTo>
                  <a:pt x="0" y="0"/>
                </a:lnTo>
                <a:lnTo>
                  <a:pt x="314324" y="0"/>
                </a:lnTo>
                <a:lnTo>
                  <a:pt x="314324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2135505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114" dirty="0">
                <a:solidFill>
                  <a:srgbClr val="000000"/>
                </a:solidFill>
              </a:rPr>
              <a:t>E</a:t>
            </a:r>
            <a:r>
              <a:rPr sz="3500" spc="-114" dirty="0">
                <a:solidFill>
                  <a:srgbClr val="A52929"/>
                </a:solidFill>
              </a:rPr>
              <a:t>nc</a:t>
            </a:r>
            <a:r>
              <a:rPr sz="3500" spc="-114" dirty="0">
                <a:solidFill>
                  <a:srgbClr val="000000"/>
                </a:solidFill>
              </a:rPr>
              <a:t>r</a:t>
            </a:r>
            <a:r>
              <a:rPr sz="3500" spc="-114" dirty="0">
                <a:solidFill>
                  <a:srgbClr val="A52929"/>
                </a:solidFill>
              </a:rPr>
              <a:t>yption</a:t>
            </a:r>
            <a:endParaRPr sz="350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144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0" y="981075"/>
            <a:ext cx="1762124" cy="6381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34049" y="1238249"/>
            <a:ext cx="647699" cy="952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67474" y="885825"/>
            <a:ext cx="1828799" cy="7238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0524" y="2095538"/>
            <a:ext cx="104775" cy="104622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809624" y="2733637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0524" y="3133763"/>
            <a:ext cx="104775" cy="10462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90524" y="3552787"/>
            <a:ext cx="104775" cy="104698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809624" y="3848062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9624" y="4200487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9624" y="4543387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90524" y="4943437"/>
            <a:ext cx="104775" cy="104698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809624" y="5238712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54049" y="1892300"/>
            <a:ext cx="11111865" cy="354774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2700"/>
              </a:lnSpc>
              <a:spcBef>
                <a:spcPts val="640"/>
              </a:spcBef>
            </a:pP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If</a:t>
            </a:r>
            <a:r>
              <a:rPr sz="2700" spc="15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you</a:t>
            </a:r>
            <a:r>
              <a:rPr sz="2700" spc="15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30" dirty="0">
                <a:solidFill>
                  <a:srgbClr val="212121"/>
                </a:solidFill>
                <a:latin typeface="MS UI Gothic"/>
                <a:cs typeface="MS UI Gothic"/>
              </a:rPr>
              <a:t>store</a:t>
            </a:r>
            <a:r>
              <a:rPr sz="2700" spc="15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data</a:t>
            </a:r>
            <a:r>
              <a:rPr sz="2700" spc="15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as</a:t>
            </a:r>
            <a:r>
              <a:rPr sz="2700" spc="15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is,</a:t>
            </a:r>
            <a:r>
              <a:rPr sz="2700" spc="15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what</a:t>
            </a:r>
            <a:r>
              <a:rPr sz="2700" spc="15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30" dirty="0">
                <a:solidFill>
                  <a:srgbClr val="212121"/>
                </a:solidFill>
                <a:latin typeface="MS UI Gothic"/>
                <a:cs typeface="MS UI Gothic"/>
              </a:rPr>
              <a:t>would</a:t>
            </a:r>
            <a:r>
              <a:rPr sz="2700" spc="15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happen</a:t>
            </a:r>
            <a:r>
              <a:rPr sz="2700" spc="15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if</a:t>
            </a:r>
            <a:r>
              <a:rPr sz="2700" spc="15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an</a:t>
            </a:r>
            <a:r>
              <a:rPr sz="2700" spc="15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-110" dirty="0">
                <a:solidFill>
                  <a:srgbClr val="212121"/>
                </a:solidFill>
                <a:latin typeface="Trebuchet MS"/>
                <a:cs typeface="Trebuchet MS"/>
              </a:rPr>
              <a:t>unauthorized</a:t>
            </a:r>
            <a:r>
              <a:rPr sz="2700" b="1" spc="19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14" dirty="0">
                <a:solidFill>
                  <a:srgbClr val="212121"/>
                </a:solidFill>
                <a:latin typeface="Trebuchet MS"/>
                <a:cs typeface="Trebuchet MS"/>
              </a:rPr>
              <a:t>entity</a:t>
            </a:r>
            <a:r>
              <a:rPr sz="2700" b="1" spc="19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85" dirty="0">
                <a:solidFill>
                  <a:srgbClr val="212121"/>
                </a:solidFill>
                <a:latin typeface="Trebuchet MS"/>
                <a:cs typeface="Trebuchet MS"/>
              </a:rPr>
              <a:t>gets </a:t>
            </a:r>
            <a:r>
              <a:rPr sz="2700" b="1" spc="-80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05" dirty="0">
                <a:solidFill>
                  <a:srgbClr val="212121"/>
                </a:solidFill>
                <a:latin typeface="Trebuchet MS"/>
                <a:cs typeface="Trebuchet MS"/>
              </a:rPr>
              <a:t>access</a:t>
            </a:r>
            <a:r>
              <a:rPr sz="2700" b="1" spc="-2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1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30" dirty="0">
                <a:solidFill>
                  <a:srgbClr val="212121"/>
                </a:solidFill>
                <a:latin typeface="MS UI Gothic"/>
                <a:cs typeface="MS UI Gothic"/>
              </a:rPr>
              <a:t>it?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065"/>
              </a:lnSpc>
            </a:pP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21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ne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os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ng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nenc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ed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k</a:t>
            </a:r>
            <a:endParaRPr sz="2150">
              <a:latin typeface="MS UI Gothic"/>
              <a:cs typeface="MS UI Gothic"/>
            </a:endParaRPr>
          </a:p>
          <a:p>
            <a:pPr marL="12700" marR="5559425">
              <a:lnSpc>
                <a:spcPct val="101899"/>
              </a:lnSpc>
              <a:spcBef>
                <a:spcPts val="105"/>
              </a:spcBef>
            </a:pPr>
            <a:r>
              <a:rPr sz="2700" b="1" spc="-155" dirty="0">
                <a:solidFill>
                  <a:srgbClr val="212121"/>
                </a:solidFill>
                <a:latin typeface="Trebuchet MS"/>
                <a:cs typeface="Trebuchet MS"/>
              </a:rPr>
              <a:t>Fi</a:t>
            </a:r>
            <a:r>
              <a:rPr sz="2700" b="1" spc="-18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b="1" spc="-50" dirty="0">
                <a:solidFill>
                  <a:srgbClr val="212121"/>
                </a:solidFill>
                <a:latin typeface="Trebuchet MS"/>
                <a:cs typeface="Trebuchet MS"/>
              </a:rPr>
              <a:t>st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65" dirty="0">
                <a:solidFill>
                  <a:srgbClr val="212121"/>
                </a:solidFill>
                <a:latin typeface="Trebuchet MS"/>
                <a:cs typeface="Trebuchet MS"/>
              </a:rPr>
              <a:t>law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6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700" b="1" spc="-145" dirty="0">
                <a:solidFill>
                  <a:srgbClr val="212121"/>
                </a:solidFill>
                <a:latin typeface="Trebuchet MS"/>
                <a:cs typeface="Trebuchet MS"/>
              </a:rPr>
              <a:t>f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10" dirty="0">
                <a:solidFill>
                  <a:srgbClr val="212121"/>
                </a:solidFill>
                <a:latin typeface="Trebuchet MS"/>
                <a:cs typeface="Trebuchet MS"/>
              </a:rPr>
              <a:t>security</a:t>
            </a:r>
            <a:r>
              <a:rPr sz="2700" b="1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12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55" dirty="0">
                <a:solidFill>
                  <a:srgbClr val="212121"/>
                </a:solidFill>
                <a:latin typeface="MS UI Gothic"/>
                <a:cs typeface="MS UI Gothic"/>
              </a:rPr>
              <a:t>De</a:t>
            </a:r>
            <a:r>
              <a:rPr sz="2700" spc="-60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ense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in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Depth  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Typically,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enterprises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encrypt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all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data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065"/>
              </a:lnSpc>
            </a:pP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on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k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endParaRPr sz="2150">
              <a:latin typeface="MS UI Gothic"/>
              <a:cs typeface="MS UI Gothic"/>
            </a:endParaRPr>
          </a:p>
          <a:p>
            <a:pPr marL="393065" marR="7958455">
              <a:lnSpc>
                <a:spcPct val="104700"/>
              </a:lnSpc>
              <a:spcBef>
                <a:spcPts val="75"/>
              </a:spcBef>
            </a:pP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40" dirty="0">
                <a:solidFill>
                  <a:srgbClr val="212121"/>
                </a:solidFill>
                <a:latin typeface="MS UI Gothic"/>
                <a:cs typeface="MS UI Gothic"/>
              </a:rPr>
              <a:t>es  </a:t>
            </a: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on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endParaRPr sz="2150">
              <a:latin typeface="MS UI Gothic"/>
              <a:cs typeface="MS UI Gothic"/>
            </a:endParaRPr>
          </a:p>
          <a:p>
            <a:pPr marL="12700">
              <a:lnSpc>
                <a:spcPts val="2980"/>
              </a:lnSpc>
              <a:spcBef>
                <a:spcPts val="170"/>
              </a:spcBef>
            </a:pP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Is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it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su</a:t>
            </a:r>
            <a:r>
              <a:rPr sz="2700" spc="-50" dirty="0">
                <a:solidFill>
                  <a:srgbClr val="212121"/>
                </a:solidFill>
                <a:latin typeface="MS UI Gothic"/>
                <a:cs typeface="MS UI Gothic"/>
              </a:rPr>
              <a:t>ff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icient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if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45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enc</a:t>
            </a:r>
            <a:r>
              <a:rPr sz="2700" spc="4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ypt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75" dirty="0">
                <a:solidFill>
                  <a:srgbClr val="212121"/>
                </a:solidFill>
                <a:latin typeface="MS UI Gothic"/>
                <a:cs typeface="MS UI Gothic"/>
              </a:rPr>
              <a:t>da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at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60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r>
              <a:rPr sz="2700" spc="-114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-80" dirty="0">
                <a:solidFill>
                  <a:srgbClr val="212121"/>
                </a:solidFill>
                <a:latin typeface="MS UI Gothic"/>
                <a:cs typeface="MS UI Gothic"/>
              </a:rPr>
              <a:t>?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325"/>
              </a:lnSpc>
            </a:pPr>
            <a:r>
              <a:rPr sz="2150" b="1" spc="15" dirty="0">
                <a:solidFill>
                  <a:srgbClr val="212121"/>
                </a:solidFill>
                <a:latin typeface="Trebuchet MS"/>
                <a:cs typeface="Trebuchet MS"/>
              </a:rPr>
              <a:t>No</a:t>
            </a:r>
            <a:r>
              <a:rPr sz="2150" spc="15" dirty="0">
                <a:solidFill>
                  <a:srgbClr val="212121"/>
                </a:solidFill>
                <a:latin typeface="MS UI Gothic"/>
                <a:cs typeface="MS UI Gothic"/>
              </a:rPr>
              <a:t>.</a:t>
            </a:r>
            <a:r>
              <a:rPr sz="2150" spc="-2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b="1" spc="-75" dirty="0">
                <a:solidFill>
                  <a:srgbClr val="212121"/>
                </a:solidFill>
                <a:latin typeface="Trebuchet MS"/>
                <a:cs typeface="Trebuchet MS"/>
              </a:rPr>
              <a:t>Encrypt</a:t>
            </a:r>
            <a:r>
              <a:rPr sz="2150" b="1" spc="-20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45" dirty="0">
                <a:solidFill>
                  <a:srgbClr val="212121"/>
                </a:solidFill>
                <a:latin typeface="Trebuchet MS"/>
                <a:cs typeface="Trebuchet MS"/>
              </a:rPr>
              <a:t>data</a:t>
            </a:r>
            <a:r>
              <a:rPr sz="2150" b="1" spc="-20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70" dirty="0">
                <a:solidFill>
                  <a:srgbClr val="212121"/>
                </a:solidFill>
                <a:latin typeface="Trebuchet MS"/>
                <a:cs typeface="Trebuchet MS"/>
              </a:rPr>
              <a:t>in</a:t>
            </a:r>
            <a:r>
              <a:rPr sz="2150" b="1" spc="-20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70" dirty="0">
                <a:solidFill>
                  <a:srgbClr val="212121"/>
                </a:solidFill>
                <a:latin typeface="Trebuchet MS"/>
                <a:cs typeface="Trebuchet MS"/>
              </a:rPr>
              <a:t>transit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40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between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65" dirty="0">
                <a:solidFill>
                  <a:srgbClr val="212121"/>
                </a:solidFill>
                <a:latin typeface="MS UI Gothic"/>
                <a:cs typeface="MS UI Gothic"/>
              </a:rPr>
              <a:t>application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database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as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well.</a:t>
            </a:r>
            <a:endParaRPr sz="2150">
              <a:latin typeface="MS UI Gothic"/>
              <a:cs typeface="MS UI Gothic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1401424" y="6619837"/>
            <a:ext cx="314325" cy="228600"/>
          </a:xfrm>
          <a:custGeom>
            <a:avLst/>
            <a:gdLst/>
            <a:ahLst/>
            <a:cxnLst/>
            <a:rect l="l" t="t" r="r" b="b"/>
            <a:pathLst>
              <a:path w="314325" h="228600">
                <a:moveTo>
                  <a:pt x="314324" y="228599"/>
                </a:moveTo>
                <a:lnTo>
                  <a:pt x="0" y="228599"/>
                </a:lnTo>
                <a:lnTo>
                  <a:pt x="0" y="0"/>
                </a:lnTo>
                <a:lnTo>
                  <a:pt x="314324" y="0"/>
                </a:lnTo>
                <a:lnTo>
                  <a:pt x="314324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5107940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120" dirty="0">
                <a:solidFill>
                  <a:srgbClr val="000000"/>
                </a:solidFill>
              </a:rPr>
              <a:t>S</a:t>
            </a:r>
            <a:r>
              <a:rPr sz="3500" spc="-135" dirty="0">
                <a:solidFill>
                  <a:srgbClr val="000000"/>
                </a:solidFill>
              </a:rPr>
              <a:t>y</a:t>
            </a:r>
            <a:r>
              <a:rPr sz="3500" spc="-50" dirty="0">
                <a:solidFill>
                  <a:srgbClr val="000000"/>
                </a:solidFill>
              </a:rPr>
              <a:t>m</a:t>
            </a:r>
            <a:r>
              <a:rPr sz="3500" spc="-50" dirty="0">
                <a:solidFill>
                  <a:srgbClr val="A52929"/>
                </a:solidFill>
              </a:rPr>
              <a:t>m</a:t>
            </a:r>
            <a:r>
              <a:rPr sz="3500" spc="-295" dirty="0">
                <a:solidFill>
                  <a:srgbClr val="000000"/>
                </a:solidFill>
              </a:rPr>
              <a:t>e</a:t>
            </a:r>
            <a:r>
              <a:rPr sz="3500" spc="-125" dirty="0">
                <a:solidFill>
                  <a:srgbClr val="000000"/>
                </a:solidFill>
              </a:rPr>
              <a:t>t</a:t>
            </a:r>
            <a:r>
              <a:rPr sz="3500" spc="-190" dirty="0">
                <a:solidFill>
                  <a:srgbClr val="A52929"/>
                </a:solidFill>
              </a:rPr>
              <a:t>r</a:t>
            </a:r>
            <a:r>
              <a:rPr sz="3500" spc="-130" dirty="0">
                <a:solidFill>
                  <a:srgbClr val="000000"/>
                </a:solidFill>
              </a:rPr>
              <a:t>i</a:t>
            </a:r>
            <a:r>
              <a:rPr sz="3500" spc="-170" dirty="0">
                <a:solidFill>
                  <a:srgbClr val="000000"/>
                </a:solidFill>
              </a:rPr>
              <a:t>c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14" dirty="0">
                <a:solidFill>
                  <a:srgbClr val="000000"/>
                </a:solidFill>
              </a:rPr>
              <a:t>K</a:t>
            </a:r>
            <a:r>
              <a:rPr sz="3500" spc="-235" dirty="0">
                <a:solidFill>
                  <a:srgbClr val="000000"/>
                </a:solidFill>
              </a:rPr>
              <a:t>e</a:t>
            </a:r>
            <a:r>
              <a:rPr sz="3500" spc="-135" dirty="0">
                <a:solidFill>
                  <a:srgbClr val="A52929"/>
                </a:solidFill>
              </a:rPr>
              <a:t>y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05" dirty="0">
                <a:solidFill>
                  <a:srgbClr val="A52929"/>
                </a:solidFill>
              </a:rPr>
              <a:t>En</a:t>
            </a:r>
            <a:r>
              <a:rPr sz="3500" spc="-170" dirty="0">
                <a:solidFill>
                  <a:srgbClr val="A52929"/>
                </a:solidFill>
              </a:rPr>
              <a:t>c</a:t>
            </a:r>
            <a:r>
              <a:rPr sz="3500" spc="-150" dirty="0">
                <a:solidFill>
                  <a:srgbClr val="A52929"/>
                </a:solidFill>
              </a:rPr>
              <a:t>r</a:t>
            </a:r>
            <a:r>
              <a:rPr sz="3500" spc="-135" dirty="0">
                <a:solidFill>
                  <a:srgbClr val="000000"/>
                </a:solidFill>
              </a:rPr>
              <a:t>y</a:t>
            </a:r>
            <a:r>
              <a:rPr sz="3500" spc="-95" dirty="0">
                <a:solidFill>
                  <a:srgbClr val="000000"/>
                </a:solidFill>
              </a:rPr>
              <a:t>pt</a:t>
            </a:r>
            <a:r>
              <a:rPr sz="3500" spc="-130" dirty="0">
                <a:solidFill>
                  <a:srgbClr val="000000"/>
                </a:solidFill>
              </a:rPr>
              <a:t>i</a:t>
            </a:r>
            <a:r>
              <a:rPr sz="3500" spc="-55" dirty="0">
                <a:solidFill>
                  <a:srgbClr val="000000"/>
                </a:solidFill>
              </a:rPr>
              <a:t>o</a:t>
            </a:r>
            <a:r>
              <a:rPr sz="3500" spc="-105" dirty="0">
                <a:solidFill>
                  <a:srgbClr val="000000"/>
                </a:solidFill>
              </a:rPr>
              <a:t>n</a:t>
            </a:r>
            <a:endParaRPr sz="350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145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90849" y="857250"/>
            <a:ext cx="6105524" cy="24860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3781386"/>
            <a:ext cx="104775" cy="10469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54049" y="3578225"/>
            <a:ext cx="11106150" cy="203708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2700"/>
              </a:lnSpc>
              <a:spcBef>
                <a:spcPts val="640"/>
              </a:spcBef>
              <a:tabLst>
                <a:tab pos="1734185" algn="l"/>
                <a:tab pos="3467100" algn="l"/>
                <a:tab pos="5186680" algn="l"/>
                <a:tab pos="5857240" algn="l"/>
                <a:tab pos="6499860" algn="l"/>
                <a:tab pos="7461884" algn="l"/>
                <a:tab pos="8148955" algn="l"/>
                <a:tab pos="8742680" algn="l"/>
                <a:tab pos="10527665" algn="l"/>
              </a:tabLst>
            </a:pPr>
            <a:r>
              <a:rPr sz="2700" spc="60" dirty="0">
                <a:solidFill>
                  <a:srgbClr val="212121"/>
                </a:solidFill>
                <a:latin typeface="MS UI Gothic"/>
                <a:cs typeface="MS UI Gothic"/>
              </a:rPr>
              <a:t>Symm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20" dirty="0">
                <a:solidFill>
                  <a:srgbClr val="212121"/>
                </a:solidFill>
                <a:latin typeface="MS UI Gothic"/>
                <a:cs typeface="MS UI Gothic"/>
              </a:rPr>
              <a:t>tric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enc</a:t>
            </a:r>
            <a:r>
              <a:rPr sz="2700" spc="4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yption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95" dirty="0">
                <a:solidFill>
                  <a:srgbClr val="212121"/>
                </a:solidFill>
                <a:latin typeface="MS UI Gothic"/>
                <a:cs typeface="MS UI Gothic"/>
              </a:rPr>
              <a:t>al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orithms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use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b="1" spc="-65" dirty="0">
                <a:solidFill>
                  <a:srgbClr val="212121"/>
                </a:solidFill>
                <a:latin typeface="Trebuchet MS"/>
                <a:cs typeface="Trebuchet MS"/>
              </a:rPr>
              <a:t>same</a:t>
            </a:r>
            <a:r>
              <a:rPr sz="2700" b="1" dirty="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sz="2700" b="1" spc="-135" dirty="0">
                <a:solidFill>
                  <a:srgbClr val="212121"/>
                </a:solidFill>
                <a:latin typeface="Trebuchet MS"/>
                <a:cs typeface="Trebuchet MS"/>
              </a:rPr>
              <a:t>k</a:t>
            </a:r>
            <a:r>
              <a:rPr sz="2700" b="1" spc="-145" dirty="0">
                <a:solidFill>
                  <a:srgbClr val="212121"/>
                </a:solidFill>
                <a:latin typeface="Trebuchet MS"/>
                <a:cs typeface="Trebuchet MS"/>
              </a:rPr>
              <a:t>ey</a:t>
            </a:r>
            <a:r>
              <a:rPr sz="2700" b="1" dirty="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sz="2700" b="1" spc="-175" dirty="0">
                <a:solidFill>
                  <a:srgbClr val="212121"/>
                </a:solidFill>
                <a:latin typeface="Trebuchet MS"/>
                <a:cs typeface="Trebuchet MS"/>
              </a:rPr>
              <a:t>f</a:t>
            </a:r>
            <a:r>
              <a:rPr sz="2700" b="1" spc="-100" dirty="0">
                <a:solidFill>
                  <a:srgbClr val="212121"/>
                </a:solidFill>
                <a:latin typeface="Trebuchet MS"/>
                <a:cs typeface="Trebuchet MS"/>
              </a:rPr>
              <a:t>or</a:t>
            </a:r>
            <a:r>
              <a:rPr sz="2700" b="1" dirty="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sz="2700" b="1" spc="-150" dirty="0">
                <a:solidFill>
                  <a:srgbClr val="212121"/>
                </a:solidFill>
                <a:latin typeface="Trebuchet MS"/>
                <a:cs typeface="Trebuchet MS"/>
              </a:rPr>
              <a:t>enc</a:t>
            </a:r>
            <a:r>
              <a:rPr sz="2700" b="1" spc="-8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b="1" spc="-80" dirty="0">
                <a:solidFill>
                  <a:srgbClr val="212121"/>
                </a:solidFill>
                <a:latin typeface="Trebuchet MS"/>
                <a:cs typeface="Trebuchet MS"/>
              </a:rPr>
              <a:t>yption</a:t>
            </a:r>
            <a:r>
              <a:rPr sz="2700" b="1" dirty="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sz="2700" b="1" spc="-45" dirty="0">
                <a:solidFill>
                  <a:srgbClr val="212121"/>
                </a:solidFill>
                <a:latin typeface="Trebuchet MS"/>
                <a:cs typeface="Trebuchet MS"/>
              </a:rPr>
              <a:t>and  </a:t>
            </a:r>
            <a:r>
              <a:rPr sz="2700" b="1" spc="-100" dirty="0">
                <a:solidFill>
                  <a:srgbClr val="212121"/>
                </a:solidFill>
                <a:latin typeface="Trebuchet MS"/>
                <a:cs typeface="Trebuchet MS"/>
              </a:rPr>
              <a:t>decryption</a:t>
            </a:r>
            <a:endParaRPr sz="2700">
              <a:latin typeface="Trebuchet MS"/>
              <a:cs typeface="Trebuchet MS"/>
            </a:endParaRPr>
          </a:p>
          <a:p>
            <a:pPr marL="12700" marR="3591560" algn="just">
              <a:lnSpc>
                <a:spcPts val="3300"/>
              </a:lnSpc>
              <a:spcBef>
                <a:spcPts val="100"/>
              </a:spcBef>
            </a:pPr>
            <a:r>
              <a:rPr sz="2700" spc="-75" dirty="0">
                <a:solidFill>
                  <a:srgbClr val="212121"/>
                </a:solidFill>
                <a:latin typeface="MS UI Gothic"/>
                <a:cs typeface="MS UI Gothic"/>
              </a:rPr>
              <a:t>K</a:t>
            </a: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3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250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700" spc="-25" dirty="0">
                <a:solidFill>
                  <a:srgbClr val="212121"/>
                </a:solidFill>
                <a:latin typeface="MS UI Gothic"/>
                <a:cs typeface="MS UI Gothic"/>
              </a:rPr>
              <a:t>ac</a:t>
            </a:r>
            <a:r>
              <a:rPr sz="2700" spc="-5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1: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Choose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-80" dirty="0">
                <a:solidFill>
                  <a:srgbClr val="212121"/>
                </a:solidFill>
                <a:latin typeface="Trebuchet MS"/>
                <a:cs typeface="Trebuchet MS"/>
              </a:rPr>
              <a:t>right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50" dirty="0">
                <a:solidFill>
                  <a:srgbClr val="212121"/>
                </a:solidFill>
                <a:latin typeface="Trebuchet MS"/>
                <a:cs typeface="Trebuchet MS"/>
              </a:rPr>
              <a:t>enc</a:t>
            </a:r>
            <a:r>
              <a:rPr sz="2700" b="1" spc="-8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b="1" spc="-80" dirty="0">
                <a:solidFill>
                  <a:srgbClr val="212121"/>
                </a:solidFill>
                <a:latin typeface="Trebuchet MS"/>
                <a:cs typeface="Trebuchet MS"/>
              </a:rPr>
              <a:t>yption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5" dirty="0">
                <a:solidFill>
                  <a:srgbClr val="212121"/>
                </a:solidFill>
                <a:latin typeface="Trebuchet MS"/>
                <a:cs typeface="Trebuchet MS"/>
              </a:rPr>
              <a:t>al</a:t>
            </a:r>
            <a:r>
              <a:rPr sz="2700" b="1" spc="-65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2700" b="1" spc="-80" dirty="0">
                <a:solidFill>
                  <a:srgbClr val="212121"/>
                </a:solidFill>
                <a:latin typeface="Trebuchet MS"/>
                <a:cs typeface="Trebuchet MS"/>
              </a:rPr>
              <a:t>orithm  </a:t>
            </a:r>
            <a:r>
              <a:rPr sz="2700" spc="-75" dirty="0">
                <a:solidFill>
                  <a:srgbClr val="212121"/>
                </a:solidFill>
                <a:latin typeface="MS UI Gothic"/>
                <a:cs typeface="MS UI Gothic"/>
              </a:rPr>
              <a:t>K</a:t>
            </a: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3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250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700" spc="-25" dirty="0">
                <a:solidFill>
                  <a:srgbClr val="212121"/>
                </a:solidFill>
                <a:latin typeface="MS UI Gothic"/>
                <a:cs typeface="MS UI Gothic"/>
              </a:rPr>
              <a:t>ac</a:t>
            </a:r>
            <a:r>
              <a:rPr sz="2700" spc="-5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2: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700" spc="3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700" spc="185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do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70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-120" dirty="0">
                <a:solidFill>
                  <a:srgbClr val="212121"/>
                </a:solidFill>
                <a:latin typeface="Trebuchet MS"/>
                <a:cs typeface="Trebuchet MS"/>
              </a:rPr>
              <a:t>secu</a:t>
            </a:r>
            <a:r>
              <a:rPr sz="2700" b="1" spc="-12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b="1" spc="-18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25" dirty="0">
                <a:solidFill>
                  <a:srgbClr val="212121"/>
                </a:solidFill>
                <a:latin typeface="Trebuchet MS"/>
                <a:cs typeface="Trebuchet MS"/>
              </a:rPr>
              <a:t>the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50" dirty="0">
                <a:solidFill>
                  <a:srgbClr val="212121"/>
                </a:solidFill>
                <a:latin typeface="Trebuchet MS"/>
                <a:cs typeface="Trebuchet MS"/>
              </a:rPr>
              <a:t>enc</a:t>
            </a:r>
            <a:r>
              <a:rPr sz="2700" b="1" spc="-8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b="1" spc="-80" dirty="0">
                <a:solidFill>
                  <a:srgbClr val="212121"/>
                </a:solidFill>
                <a:latin typeface="Trebuchet MS"/>
                <a:cs typeface="Trebuchet MS"/>
              </a:rPr>
              <a:t>yption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35" dirty="0">
                <a:solidFill>
                  <a:srgbClr val="212121"/>
                </a:solidFill>
                <a:latin typeface="Trebuchet MS"/>
                <a:cs typeface="Trebuchet MS"/>
              </a:rPr>
              <a:t>k</a:t>
            </a:r>
            <a:r>
              <a:rPr sz="2700" b="1" spc="-15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700" b="1" spc="-145" dirty="0">
                <a:solidFill>
                  <a:srgbClr val="212121"/>
                </a:solidFill>
                <a:latin typeface="Trebuchet MS"/>
                <a:cs typeface="Trebuchet MS"/>
              </a:rPr>
              <a:t>y</a:t>
            </a:r>
            <a:r>
              <a:rPr sz="2700" spc="-60" dirty="0">
                <a:solidFill>
                  <a:srgbClr val="212121"/>
                </a:solidFill>
                <a:latin typeface="MS UI Gothic"/>
                <a:cs typeface="MS UI Gothic"/>
              </a:rPr>
              <a:t>?  </a:t>
            </a:r>
            <a:r>
              <a:rPr sz="2700" spc="-75" dirty="0">
                <a:solidFill>
                  <a:srgbClr val="212121"/>
                </a:solidFill>
                <a:latin typeface="MS UI Gothic"/>
                <a:cs typeface="MS UI Gothic"/>
              </a:rPr>
              <a:t>K</a:t>
            </a: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3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250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700" spc="-25" dirty="0">
                <a:solidFill>
                  <a:srgbClr val="212121"/>
                </a:solidFill>
                <a:latin typeface="MS UI Gothic"/>
                <a:cs typeface="MS UI Gothic"/>
              </a:rPr>
              <a:t>ac</a:t>
            </a:r>
            <a:r>
              <a:rPr sz="2700" spc="-5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3: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700" spc="3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700" spc="185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do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70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-75" dirty="0">
                <a:solidFill>
                  <a:srgbClr val="212121"/>
                </a:solidFill>
                <a:latin typeface="Trebuchet MS"/>
                <a:cs typeface="Trebuchet MS"/>
              </a:rPr>
              <a:t>sha</a:t>
            </a:r>
            <a:r>
              <a:rPr sz="2700" b="1" spc="-9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b="1" spc="-18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25" dirty="0">
                <a:solidFill>
                  <a:srgbClr val="212121"/>
                </a:solidFill>
                <a:latin typeface="Trebuchet MS"/>
                <a:cs typeface="Trebuchet MS"/>
              </a:rPr>
              <a:t>the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50" dirty="0">
                <a:solidFill>
                  <a:srgbClr val="212121"/>
                </a:solidFill>
                <a:latin typeface="Trebuchet MS"/>
                <a:cs typeface="Trebuchet MS"/>
              </a:rPr>
              <a:t>enc</a:t>
            </a:r>
            <a:r>
              <a:rPr sz="2700" b="1" spc="-8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b="1" spc="-80" dirty="0">
                <a:solidFill>
                  <a:srgbClr val="212121"/>
                </a:solidFill>
                <a:latin typeface="Trebuchet MS"/>
                <a:cs typeface="Trebuchet MS"/>
              </a:rPr>
              <a:t>yption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35" dirty="0">
                <a:solidFill>
                  <a:srgbClr val="212121"/>
                </a:solidFill>
                <a:latin typeface="Trebuchet MS"/>
                <a:cs typeface="Trebuchet MS"/>
              </a:rPr>
              <a:t>k</a:t>
            </a:r>
            <a:r>
              <a:rPr sz="2700" b="1" spc="-15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700" b="1" spc="-145" dirty="0">
                <a:solidFill>
                  <a:srgbClr val="212121"/>
                </a:solidFill>
                <a:latin typeface="Trebuchet MS"/>
                <a:cs typeface="Trebuchet MS"/>
              </a:rPr>
              <a:t>y</a:t>
            </a:r>
            <a:r>
              <a:rPr sz="2700" spc="-80" dirty="0">
                <a:solidFill>
                  <a:srgbClr val="212121"/>
                </a:solidFill>
                <a:latin typeface="MS UI Gothic"/>
                <a:cs typeface="MS UI Gothic"/>
              </a:rPr>
              <a:t>?</a:t>
            </a:r>
            <a:endParaRPr sz="2700">
              <a:latin typeface="MS UI Gothic"/>
              <a:cs typeface="MS UI Gothic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0524" y="4543386"/>
            <a:ext cx="104775" cy="10469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0524" y="4962486"/>
            <a:ext cx="104775" cy="10477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0524" y="5381586"/>
            <a:ext cx="104775" cy="104774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11401424" y="6619836"/>
            <a:ext cx="314325" cy="228600"/>
          </a:xfrm>
          <a:custGeom>
            <a:avLst/>
            <a:gdLst/>
            <a:ahLst/>
            <a:cxnLst/>
            <a:rect l="l" t="t" r="r" b="b"/>
            <a:pathLst>
              <a:path w="314325" h="228600">
                <a:moveTo>
                  <a:pt x="314324" y="228599"/>
                </a:moveTo>
                <a:lnTo>
                  <a:pt x="0" y="228599"/>
                </a:lnTo>
                <a:lnTo>
                  <a:pt x="0" y="0"/>
                </a:lnTo>
                <a:lnTo>
                  <a:pt x="314324" y="0"/>
                </a:lnTo>
                <a:lnTo>
                  <a:pt x="314324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10350" y="1047750"/>
            <a:ext cx="5143499" cy="38576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981036"/>
            <a:ext cx="104775" cy="10469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0524" y="1400136"/>
            <a:ext cx="104775" cy="10469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0524" y="1819236"/>
            <a:ext cx="104775" cy="10469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0524" y="2581236"/>
            <a:ext cx="104775" cy="10469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90524" y="3686136"/>
            <a:ext cx="104775" cy="104698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809624" y="3981411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54049" y="777875"/>
            <a:ext cx="5510530" cy="4113529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85725" algn="just">
              <a:lnSpc>
                <a:spcPct val="101899"/>
              </a:lnSpc>
              <a:spcBef>
                <a:spcPts val="35"/>
              </a:spcBef>
            </a:pPr>
            <a:r>
              <a:rPr sz="2700" b="1" spc="-26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700" b="1" spc="-120" dirty="0">
                <a:solidFill>
                  <a:srgbClr val="212121"/>
                </a:solidFill>
                <a:latin typeface="Trebuchet MS"/>
                <a:cs typeface="Trebuchet MS"/>
              </a:rPr>
              <a:t>w</a:t>
            </a:r>
            <a:r>
              <a:rPr sz="2700" b="1" spc="-5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95" dirty="0">
                <a:solidFill>
                  <a:srgbClr val="212121"/>
                </a:solidFill>
                <a:latin typeface="Trebuchet MS"/>
                <a:cs typeface="Trebuchet MS"/>
              </a:rPr>
              <a:t>K</a:t>
            </a:r>
            <a:r>
              <a:rPr sz="2700" b="1" spc="-100" dirty="0">
                <a:solidFill>
                  <a:srgbClr val="212121"/>
                </a:solidFill>
                <a:latin typeface="Trebuchet MS"/>
                <a:cs typeface="Trebuchet MS"/>
              </a:rPr>
              <a:t>eys</a:t>
            </a:r>
            <a:r>
              <a:rPr sz="2700" b="1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12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Public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75" dirty="0">
                <a:solidFill>
                  <a:srgbClr val="212121"/>
                </a:solidFill>
                <a:latin typeface="MS UI Gothic"/>
                <a:cs typeface="MS UI Gothic"/>
              </a:rPr>
              <a:t>K</a:t>
            </a: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3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Pri</a:t>
            </a:r>
            <a:r>
              <a:rPr sz="2700" spc="-70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75" dirty="0">
                <a:solidFill>
                  <a:srgbClr val="212121"/>
                </a:solidFill>
                <a:latin typeface="MS UI Gothic"/>
                <a:cs typeface="MS UI Gothic"/>
              </a:rPr>
              <a:t>K</a:t>
            </a: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20" dirty="0">
                <a:solidFill>
                  <a:srgbClr val="212121"/>
                </a:solidFill>
                <a:latin typeface="MS UI Gothic"/>
                <a:cs typeface="MS UI Gothic"/>
              </a:rPr>
              <a:t>y  </a:t>
            </a:r>
            <a:r>
              <a:rPr sz="2700" spc="-40" dirty="0">
                <a:solidFill>
                  <a:srgbClr val="212121"/>
                </a:solidFill>
                <a:latin typeface="MS UI Gothic"/>
                <a:cs typeface="MS UI Gothic"/>
              </a:rPr>
              <a:t>Also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5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95" dirty="0">
                <a:solidFill>
                  <a:srgbClr val="212121"/>
                </a:solidFill>
                <a:latin typeface="MS UI Gothic"/>
                <a:cs typeface="MS UI Gothic"/>
              </a:rPr>
              <a:t>alled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-75" dirty="0">
                <a:solidFill>
                  <a:srgbClr val="212121"/>
                </a:solidFill>
                <a:latin typeface="Trebuchet MS"/>
                <a:cs typeface="Trebuchet MS"/>
              </a:rPr>
              <a:t>Public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95" dirty="0">
                <a:solidFill>
                  <a:srgbClr val="212121"/>
                </a:solidFill>
                <a:latin typeface="Trebuchet MS"/>
                <a:cs typeface="Trebuchet MS"/>
              </a:rPr>
              <a:t>K</a:t>
            </a:r>
            <a:r>
              <a:rPr sz="2700" b="1" spc="-145" dirty="0">
                <a:solidFill>
                  <a:srgbClr val="212121"/>
                </a:solidFill>
                <a:latin typeface="Trebuchet MS"/>
                <a:cs typeface="Trebuchet MS"/>
              </a:rPr>
              <a:t>ey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4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700" b="1" spc="-95" dirty="0">
                <a:solidFill>
                  <a:srgbClr val="212121"/>
                </a:solidFill>
                <a:latin typeface="Trebuchet MS"/>
                <a:cs typeface="Trebuchet MS"/>
              </a:rPr>
              <a:t>yp</a:t>
            </a:r>
            <a:r>
              <a:rPr sz="2700" b="1" spc="-10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700" b="1" spc="-55" dirty="0">
                <a:solidFill>
                  <a:srgbClr val="212121"/>
                </a:solidFill>
                <a:latin typeface="Trebuchet MS"/>
                <a:cs typeface="Trebuchet MS"/>
              </a:rPr>
              <a:t>og</a:t>
            </a:r>
            <a:r>
              <a:rPr sz="2700" b="1" spc="-12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b="1" spc="-70" dirty="0">
                <a:solidFill>
                  <a:srgbClr val="212121"/>
                </a:solidFill>
                <a:latin typeface="Trebuchet MS"/>
                <a:cs typeface="Trebuchet MS"/>
              </a:rPr>
              <a:t>aphy</a:t>
            </a:r>
            <a:endParaRPr sz="2700">
              <a:latin typeface="Trebuchet MS"/>
              <a:cs typeface="Trebuchet MS"/>
            </a:endParaRPr>
          </a:p>
          <a:p>
            <a:pPr marL="12700" marR="8890" algn="just">
              <a:lnSpc>
                <a:spcPts val="2700"/>
              </a:lnSpc>
              <a:spcBef>
                <a:spcPts val="600"/>
              </a:spcBef>
            </a:pP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Encrypt</a:t>
            </a:r>
            <a:r>
              <a:rPr sz="2700" spc="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data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with 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Public</a:t>
            </a:r>
            <a:r>
              <a:rPr sz="2700" spc="4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Key</a:t>
            </a:r>
            <a:r>
              <a:rPr sz="2700" spc="-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and </a:t>
            </a:r>
            <a:r>
              <a:rPr sz="2700" spc="1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dec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ypt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with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Pri</a:t>
            </a:r>
            <a:r>
              <a:rPr sz="2700" spc="-70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75" dirty="0">
                <a:solidFill>
                  <a:srgbClr val="212121"/>
                </a:solidFill>
                <a:latin typeface="MS UI Gothic"/>
                <a:cs typeface="MS UI Gothic"/>
              </a:rPr>
              <a:t>K</a:t>
            </a: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3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endParaRPr sz="2700">
              <a:latin typeface="MS UI Gothic"/>
              <a:cs typeface="MS UI Gothic"/>
            </a:endParaRPr>
          </a:p>
          <a:p>
            <a:pPr marL="12700" marR="5080" algn="just">
              <a:lnSpc>
                <a:spcPts val="2700"/>
              </a:lnSpc>
              <a:spcBef>
                <a:spcPts val="600"/>
              </a:spcBef>
            </a:pP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Share 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Public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Key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with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35" dirty="0">
                <a:solidFill>
                  <a:srgbClr val="212121"/>
                </a:solidFill>
                <a:latin typeface="MS UI Gothic"/>
                <a:cs typeface="MS UI Gothic"/>
              </a:rPr>
              <a:t>everybody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and </a:t>
            </a:r>
            <a:r>
              <a:rPr sz="2700" spc="-8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keep 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the 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Private </a:t>
            </a: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Key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with </a:t>
            </a:r>
            <a:r>
              <a:rPr sz="2700" spc="-40" dirty="0">
                <a:solidFill>
                  <a:srgbClr val="212121"/>
                </a:solidFill>
                <a:latin typeface="MS UI Gothic"/>
                <a:cs typeface="MS UI Gothic"/>
              </a:rPr>
              <a:t>you(YEAH, </a:t>
            </a: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700" spc="-26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-18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20" dirty="0">
                <a:solidFill>
                  <a:srgbClr val="212121"/>
                </a:solidFill>
                <a:latin typeface="MS UI Gothic"/>
                <a:cs typeface="MS UI Gothic"/>
              </a:rPr>
              <a:t>PRI</a:t>
            </a:r>
            <a:r>
              <a:rPr sz="2700" spc="-195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700" spc="-35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20" dirty="0">
                <a:solidFill>
                  <a:srgbClr val="212121"/>
                </a:solidFill>
                <a:latin typeface="MS UI Gothic"/>
                <a:cs typeface="MS UI Gothic"/>
              </a:rPr>
              <a:t>TE!)</a:t>
            </a:r>
            <a:endParaRPr sz="2700">
              <a:latin typeface="MS UI Gothic"/>
              <a:cs typeface="MS UI Gothic"/>
            </a:endParaRPr>
          </a:p>
          <a:p>
            <a:pPr marL="12700" algn="just">
              <a:lnSpc>
                <a:spcPts val="2980"/>
              </a:lnSpc>
              <a:spcBef>
                <a:spcPts val="60"/>
              </a:spcBef>
            </a:pP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No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7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-1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z</a:t>
            </a:r>
            <a:r>
              <a:rPr sz="2700" spc="-3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questions:</a:t>
            </a:r>
            <a:endParaRPr sz="2700">
              <a:latin typeface="MS UI Gothic"/>
              <a:cs typeface="MS UI Gothic"/>
            </a:endParaRPr>
          </a:p>
          <a:p>
            <a:pPr marL="393065" marR="5715">
              <a:lnSpc>
                <a:spcPts val="2180"/>
              </a:lnSpc>
              <a:spcBef>
                <a:spcPts val="150"/>
              </a:spcBef>
              <a:tabLst>
                <a:tab pos="953769" algn="l"/>
                <a:tab pos="2299970" algn="l"/>
                <a:tab pos="2828925" algn="l"/>
                <a:tab pos="3630295" algn="l"/>
                <a:tab pos="4158615" algn="l"/>
                <a:tab pos="5099685" algn="l"/>
              </a:tabLst>
            </a:pP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ll	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omeb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od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y	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not	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gu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ri</a:t>
            </a:r>
            <a:r>
              <a:rPr sz="2150" spc="-65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k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15" dirty="0">
                <a:solidFill>
                  <a:srgbClr val="212121"/>
                </a:solidFill>
                <a:latin typeface="MS UI Gothic"/>
                <a:cs typeface="MS UI Gothic"/>
              </a:rPr>
              <a:t>y  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ng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k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150" spc="-60" dirty="0">
                <a:solidFill>
                  <a:srgbClr val="212121"/>
                </a:solidFill>
                <a:latin typeface="MS UI Gothic"/>
                <a:cs typeface="MS UI Gothic"/>
              </a:rPr>
              <a:t>?</a:t>
            </a:r>
            <a:endParaRPr sz="2150">
              <a:latin typeface="MS UI Gothic"/>
              <a:cs typeface="MS UI Gothic"/>
            </a:endParaRPr>
          </a:p>
          <a:p>
            <a:pPr marL="12700" algn="just">
              <a:lnSpc>
                <a:spcPct val="100000"/>
              </a:lnSpc>
              <a:spcBef>
                <a:spcPts val="160"/>
              </a:spcBef>
            </a:pP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700" spc="3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700" spc="185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do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45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7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-8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5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Asymm</a:t>
            </a:r>
            <a:r>
              <a:rPr sz="2700" spc="-2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20" dirty="0">
                <a:solidFill>
                  <a:srgbClr val="212121"/>
                </a:solidFill>
                <a:latin typeface="MS UI Gothic"/>
                <a:cs typeface="MS UI Gothic"/>
              </a:rPr>
              <a:t>tric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75" dirty="0">
                <a:solidFill>
                  <a:srgbClr val="212121"/>
                </a:solidFill>
                <a:latin typeface="MS UI Gothic"/>
                <a:cs typeface="MS UI Gothic"/>
              </a:rPr>
              <a:t>K</a:t>
            </a: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75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700" spc="-10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700" spc="-80" dirty="0">
                <a:solidFill>
                  <a:srgbClr val="212121"/>
                </a:solidFill>
                <a:latin typeface="MS UI Gothic"/>
                <a:cs typeface="MS UI Gothic"/>
              </a:rPr>
              <a:t>?</a:t>
            </a:r>
            <a:endParaRPr sz="2700">
              <a:latin typeface="MS UI Gothic"/>
              <a:cs typeface="MS UI Gothic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0524" y="4657686"/>
            <a:ext cx="104775" cy="104698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5305425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260" dirty="0">
                <a:solidFill>
                  <a:srgbClr val="000000"/>
                </a:solidFill>
              </a:rPr>
              <a:t>A</a:t>
            </a:r>
            <a:r>
              <a:rPr sz="3500" dirty="0">
                <a:solidFill>
                  <a:srgbClr val="000000"/>
                </a:solidFill>
              </a:rPr>
              <a:t>s</a:t>
            </a:r>
            <a:r>
              <a:rPr sz="3500" spc="-135" dirty="0">
                <a:solidFill>
                  <a:srgbClr val="000000"/>
                </a:solidFill>
              </a:rPr>
              <a:t>y</a:t>
            </a:r>
            <a:r>
              <a:rPr sz="3500" spc="-50" dirty="0">
                <a:solidFill>
                  <a:srgbClr val="000000"/>
                </a:solidFill>
              </a:rPr>
              <a:t>mm</a:t>
            </a:r>
            <a:r>
              <a:rPr sz="3500" spc="-295" dirty="0">
                <a:solidFill>
                  <a:srgbClr val="000000"/>
                </a:solidFill>
              </a:rPr>
              <a:t>e</a:t>
            </a:r>
            <a:r>
              <a:rPr sz="3500" spc="-125" dirty="0">
                <a:solidFill>
                  <a:srgbClr val="000000"/>
                </a:solidFill>
              </a:rPr>
              <a:t>t</a:t>
            </a:r>
            <a:r>
              <a:rPr sz="3500" spc="-190" dirty="0">
                <a:solidFill>
                  <a:srgbClr val="A52929"/>
                </a:solidFill>
              </a:rPr>
              <a:t>r</a:t>
            </a:r>
            <a:r>
              <a:rPr sz="3500" spc="-130" dirty="0">
                <a:solidFill>
                  <a:srgbClr val="000000"/>
                </a:solidFill>
              </a:rPr>
              <a:t>i</a:t>
            </a:r>
            <a:r>
              <a:rPr sz="3500" spc="-170" dirty="0">
                <a:solidFill>
                  <a:srgbClr val="000000"/>
                </a:solidFill>
              </a:rPr>
              <a:t>c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14" dirty="0">
                <a:solidFill>
                  <a:srgbClr val="A52929"/>
                </a:solidFill>
              </a:rPr>
              <a:t>K</a:t>
            </a:r>
            <a:r>
              <a:rPr sz="3500" spc="-235" dirty="0">
                <a:solidFill>
                  <a:srgbClr val="000000"/>
                </a:solidFill>
              </a:rPr>
              <a:t>e</a:t>
            </a:r>
            <a:r>
              <a:rPr sz="3500" spc="-135" dirty="0">
                <a:solidFill>
                  <a:srgbClr val="A52929"/>
                </a:solidFill>
              </a:rPr>
              <a:t>y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05" dirty="0">
                <a:solidFill>
                  <a:srgbClr val="A52929"/>
                </a:solidFill>
              </a:rPr>
              <a:t>E</a:t>
            </a:r>
            <a:r>
              <a:rPr sz="3500" spc="-105" dirty="0">
                <a:solidFill>
                  <a:srgbClr val="000000"/>
                </a:solidFill>
              </a:rPr>
              <a:t>n</a:t>
            </a:r>
            <a:r>
              <a:rPr sz="3500" spc="-170" dirty="0">
                <a:solidFill>
                  <a:srgbClr val="A52929"/>
                </a:solidFill>
              </a:rPr>
              <a:t>c</a:t>
            </a:r>
            <a:r>
              <a:rPr sz="3500" spc="-150" dirty="0">
                <a:solidFill>
                  <a:srgbClr val="000000"/>
                </a:solidFill>
              </a:rPr>
              <a:t>r</a:t>
            </a:r>
            <a:r>
              <a:rPr sz="3500" spc="-135" dirty="0">
                <a:solidFill>
                  <a:srgbClr val="000000"/>
                </a:solidFill>
              </a:rPr>
              <a:t>y</a:t>
            </a:r>
            <a:r>
              <a:rPr sz="3500" spc="-95" dirty="0">
                <a:solidFill>
                  <a:srgbClr val="000000"/>
                </a:solidFill>
              </a:rPr>
              <a:t>pt</a:t>
            </a:r>
            <a:r>
              <a:rPr sz="3500" spc="-130" dirty="0">
                <a:solidFill>
                  <a:srgbClr val="000000"/>
                </a:solidFill>
              </a:rPr>
              <a:t>i</a:t>
            </a:r>
            <a:r>
              <a:rPr sz="3500" spc="-55" dirty="0">
                <a:solidFill>
                  <a:srgbClr val="A52929"/>
                </a:solidFill>
              </a:rPr>
              <a:t>o</a:t>
            </a:r>
            <a:r>
              <a:rPr sz="3500" spc="-105" dirty="0">
                <a:solidFill>
                  <a:srgbClr val="A52929"/>
                </a:solidFill>
              </a:rPr>
              <a:t>n</a:t>
            </a:r>
            <a:endParaRPr sz="35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146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597650" y="5134609"/>
            <a:ext cx="5225415" cy="2724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b="1" i="1" spc="-95" dirty="0">
                <a:solidFill>
                  <a:srgbClr val="A52929"/>
                </a:solidFill>
                <a:latin typeface="Trebuchet MS"/>
                <a:cs typeface="Trebuchet MS"/>
              </a:rPr>
              <a:t>https://commons.wikimedia.org/wiki/File:Asymmetric_encry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401424" y="6619836"/>
            <a:ext cx="314325" cy="228600"/>
          </a:xfrm>
          <a:custGeom>
            <a:avLst/>
            <a:gdLst/>
            <a:ahLst/>
            <a:cxnLst/>
            <a:rect l="l" t="t" r="r" b="b"/>
            <a:pathLst>
              <a:path w="314325" h="228600">
                <a:moveTo>
                  <a:pt x="314324" y="228599"/>
                </a:moveTo>
                <a:lnTo>
                  <a:pt x="0" y="228599"/>
                </a:lnTo>
                <a:lnTo>
                  <a:pt x="0" y="0"/>
                </a:lnTo>
                <a:lnTo>
                  <a:pt x="314324" y="0"/>
                </a:lnTo>
                <a:lnTo>
                  <a:pt x="314324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96574" y="1085850"/>
            <a:ext cx="857249" cy="11525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981036"/>
            <a:ext cx="104775" cy="1047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0524" y="1743036"/>
            <a:ext cx="104775" cy="10469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0524" y="2162136"/>
            <a:ext cx="104775" cy="10469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0524" y="2581236"/>
            <a:ext cx="104775" cy="1047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90524" y="3000336"/>
            <a:ext cx="104775" cy="104698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809624" y="3638511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9624" y="399093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09624" y="4343361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54049" y="777875"/>
            <a:ext cx="8936355" cy="376682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6985">
              <a:lnSpc>
                <a:spcPts val="2700"/>
              </a:lnSpc>
              <a:spcBef>
                <a:spcPts val="640"/>
              </a:spcBef>
              <a:tabLst>
                <a:tab pos="1171575" algn="l"/>
                <a:tab pos="1949450" algn="l"/>
                <a:tab pos="3334385" algn="l"/>
                <a:tab pos="5627370" algn="l"/>
                <a:tab pos="6520815" algn="l"/>
                <a:tab pos="8368030" algn="l"/>
              </a:tabLst>
            </a:pPr>
            <a:r>
              <a:rPr sz="2700" spc="-17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-12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5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140" dirty="0">
                <a:solidFill>
                  <a:srgbClr val="212121"/>
                </a:solidFill>
                <a:latin typeface="MS UI Gothic"/>
                <a:cs typeface="MS UI Gothic"/>
              </a:rPr>
              <a:t>nd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155" dirty="0">
                <a:solidFill>
                  <a:srgbClr val="212121"/>
                </a:solidFill>
                <a:latin typeface="MS UI Gothic"/>
                <a:cs typeface="MS UI Gothic"/>
              </a:rPr>
              <a:t>man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60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b="1" spc="-15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700" b="1" spc="-10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b="1" spc="-95" dirty="0">
                <a:solidFill>
                  <a:srgbClr val="212121"/>
                </a:solidFill>
                <a:latin typeface="Trebuchet MS"/>
                <a:cs typeface="Trebuchet MS"/>
              </a:rPr>
              <a:t>yp</a:t>
            </a:r>
            <a:r>
              <a:rPr sz="2700" b="1" spc="-10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700" b="1" spc="-55" dirty="0">
                <a:solidFill>
                  <a:srgbClr val="212121"/>
                </a:solidFill>
                <a:latin typeface="Trebuchet MS"/>
                <a:cs typeface="Trebuchet MS"/>
              </a:rPr>
              <a:t>og</a:t>
            </a:r>
            <a:r>
              <a:rPr sz="2700" b="1" spc="-12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b="1" spc="-85" dirty="0">
                <a:solidFill>
                  <a:srgbClr val="212121"/>
                </a:solidFill>
                <a:latin typeface="Trebuchet MS"/>
                <a:cs typeface="Trebuchet MS"/>
              </a:rPr>
              <a:t>aphic</a:t>
            </a:r>
            <a:r>
              <a:rPr sz="2700" b="1" dirty="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sz="2700" b="1" spc="-135" dirty="0">
                <a:solidFill>
                  <a:srgbClr val="212121"/>
                </a:solidFill>
                <a:latin typeface="Trebuchet MS"/>
                <a:cs typeface="Trebuchet MS"/>
              </a:rPr>
              <a:t>k</a:t>
            </a:r>
            <a:r>
              <a:rPr sz="2700" b="1" spc="-100" dirty="0">
                <a:solidFill>
                  <a:srgbClr val="212121"/>
                </a:solidFill>
                <a:latin typeface="Trebuchet MS"/>
                <a:cs typeface="Trebuchet MS"/>
              </a:rPr>
              <a:t>eys</a:t>
            </a:r>
            <a:r>
              <a:rPr sz="2700" b="1" dirty="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(symm</a:t>
            </a:r>
            <a:r>
              <a:rPr sz="2700" spc="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20" dirty="0">
                <a:solidFill>
                  <a:srgbClr val="212121"/>
                </a:solidFill>
                <a:latin typeface="MS UI Gothic"/>
                <a:cs typeface="MS UI Gothic"/>
              </a:rPr>
              <a:t>tric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and  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asymmetric)</a:t>
            </a:r>
            <a:endParaRPr sz="2700" dirty="0">
              <a:latin typeface="MS UI Gothic"/>
              <a:cs typeface="MS UI Gothic"/>
            </a:endParaRPr>
          </a:p>
          <a:p>
            <a:pPr marL="12700" marR="997585">
              <a:lnSpc>
                <a:spcPts val="3300"/>
              </a:lnSpc>
              <a:spcBef>
                <a:spcPts val="120"/>
              </a:spcBef>
            </a:pPr>
            <a:r>
              <a:rPr sz="2700" b="1" spc="-100" dirty="0">
                <a:solidFill>
                  <a:srgbClr val="212121"/>
                </a:solidFill>
                <a:latin typeface="Trebuchet MS"/>
                <a:cs typeface="Trebuchet MS"/>
              </a:rPr>
              <a:t>Cont</a:t>
            </a:r>
            <a:r>
              <a:rPr sz="2700" b="1" spc="-11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b="1" spc="-60" dirty="0">
                <a:solidFill>
                  <a:srgbClr val="212121"/>
                </a:solidFill>
                <a:latin typeface="Trebuchet MS"/>
                <a:cs typeface="Trebuchet MS"/>
              </a:rPr>
              <a:t>ol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25" dirty="0">
                <a:solidFill>
                  <a:srgbClr val="212121"/>
                </a:solidFill>
                <a:latin typeface="Trebuchet MS"/>
                <a:cs typeface="Trebuchet MS"/>
              </a:rPr>
              <a:t>their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95" dirty="0">
                <a:solidFill>
                  <a:srgbClr val="212121"/>
                </a:solidFill>
                <a:latin typeface="Trebuchet MS"/>
                <a:cs typeface="Trebuchet MS"/>
              </a:rPr>
              <a:t>use</a:t>
            </a:r>
            <a:r>
              <a:rPr sz="2700" b="1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in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45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our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75" dirty="0">
                <a:solidFill>
                  <a:srgbClr val="212121"/>
                </a:solidFill>
                <a:latin typeface="MS UI Gothic"/>
                <a:cs typeface="MS UI Gothic"/>
              </a:rPr>
              <a:t>applic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ations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80" dirty="0">
                <a:solidFill>
                  <a:srgbClr val="212121"/>
                </a:solidFill>
                <a:latin typeface="MS UI Gothic"/>
                <a:cs typeface="MS UI Gothic"/>
              </a:rPr>
              <a:t>GCP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80" dirty="0">
                <a:solidFill>
                  <a:srgbClr val="212121"/>
                </a:solidFill>
                <a:latin typeface="MS UI Gothic"/>
                <a:cs typeface="MS UI Gothic"/>
              </a:rPr>
              <a:t>Se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20" dirty="0">
                <a:solidFill>
                  <a:srgbClr val="212121"/>
                </a:solidFill>
                <a:latin typeface="MS UI Gothic"/>
                <a:cs typeface="MS UI Gothic"/>
              </a:rPr>
              <a:t>vi</a:t>
            </a:r>
            <a:r>
              <a:rPr sz="2700" spc="-8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-55" dirty="0">
                <a:solidFill>
                  <a:srgbClr val="212121"/>
                </a:solidFill>
                <a:latin typeface="MS UI Gothic"/>
                <a:cs typeface="MS UI Gothic"/>
              </a:rPr>
              <a:t>es  </a:t>
            </a:r>
            <a:r>
              <a:rPr sz="2700" spc="-75" dirty="0">
                <a:solidFill>
                  <a:srgbClr val="212121"/>
                </a:solidFill>
                <a:latin typeface="MS UI Gothic"/>
                <a:cs typeface="MS UI Gothic"/>
              </a:rPr>
              <a:t>Pr</a:t>
            </a:r>
            <a:r>
              <a:rPr sz="2700" spc="7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vides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an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05" dirty="0">
                <a:solidFill>
                  <a:srgbClr val="212121"/>
                </a:solidFill>
                <a:latin typeface="MS UI Gothic"/>
                <a:cs typeface="MS UI Gothic"/>
              </a:rPr>
              <a:t>API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7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enc</a:t>
            </a:r>
            <a:r>
              <a:rPr sz="2700" spc="4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yp</a:t>
            </a:r>
            <a:r>
              <a:rPr sz="2700" spc="6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120" dirty="0">
                <a:solidFill>
                  <a:srgbClr val="212121"/>
                </a:solidFill>
                <a:latin typeface="MS UI Gothic"/>
                <a:cs typeface="MS UI Gothic"/>
              </a:rPr>
              <a:t>,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dec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yp</a:t>
            </a:r>
            <a:r>
              <a:rPr sz="2700" spc="6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120" dirty="0">
                <a:solidFill>
                  <a:srgbClr val="212121"/>
                </a:solidFill>
                <a:latin typeface="MS UI Gothic"/>
                <a:cs typeface="MS UI Gothic"/>
              </a:rPr>
              <a:t>,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sign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75" dirty="0">
                <a:solidFill>
                  <a:srgbClr val="212121"/>
                </a:solidFill>
                <a:latin typeface="MS UI Gothic"/>
                <a:cs typeface="MS UI Gothic"/>
              </a:rPr>
              <a:t>da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endParaRPr sz="2700" dirty="0">
              <a:latin typeface="MS UI Gothic"/>
              <a:cs typeface="MS UI Gothic"/>
            </a:endParaRPr>
          </a:p>
          <a:p>
            <a:pPr marL="12700">
              <a:lnSpc>
                <a:spcPts val="3180"/>
              </a:lnSpc>
            </a:pP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700" spc="-65" dirty="0">
                <a:solidFill>
                  <a:srgbClr val="212121"/>
                </a:solidFill>
                <a:latin typeface="MS UI Gothic"/>
                <a:cs typeface="MS UI Gothic"/>
              </a:rPr>
              <a:t>se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xisting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7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yp</a:t>
            </a: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75" dirty="0">
                <a:solidFill>
                  <a:srgbClr val="212121"/>
                </a:solidFill>
                <a:latin typeface="MS UI Gothic"/>
                <a:cs typeface="MS UI Gothic"/>
              </a:rPr>
              <a:t>og</a:t>
            </a:r>
            <a:r>
              <a:rPr sz="2700" spc="-2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aphic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k</a:t>
            </a: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70" dirty="0">
                <a:solidFill>
                  <a:srgbClr val="212121"/>
                </a:solidFill>
                <a:latin typeface="MS UI Gothic"/>
                <a:cs typeface="MS UI Gothic"/>
              </a:rPr>
              <a:t>ys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7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-8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5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ed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on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emises</a:t>
            </a:r>
            <a:endParaRPr sz="2700" dirty="0">
              <a:latin typeface="MS UI Gothic"/>
              <a:cs typeface="MS UI Gothic"/>
            </a:endParaRPr>
          </a:p>
          <a:p>
            <a:pPr marL="12700" marR="5080">
              <a:lnSpc>
                <a:spcPts val="2700"/>
              </a:lnSpc>
              <a:spcBef>
                <a:spcPts val="600"/>
              </a:spcBef>
              <a:tabLst>
                <a:tab pos="1711325" algn="l"/>
                <a:tab pos="2573655" algn="l"/>
                <a:tab pos="3794760" algn="l"/>
                <a:tab pos="4361815" algn="l"/>
                <a:tab pos="5179060" algn="l"/>
                <a:tab pos="6562725" algn="l"/>
                <a:tab pos="7355205" algn="l"/>
                <a:tab pos="8272145" algn="l"/>
              </a:tabLst>
            </a:pPr>
            <a:r>
              <a:rPr sz="2700" b="1" spc="-60" dirty="0">
                <a:solidFill>
                  <a:srgbClr val="212121"/>
                </a:solidFill>
                <a:latin typeface="Trebuchet MS"/>
                <a:cs typeface="Trebuchet MS"/>
              </a:rPr>
              <a:t>In</a:t>
            </a:r>
            <a:r>
              <a:rPr sz="2700" b="1" spc="-8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700" b="1" spc="-21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700" b="1" spc="-55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2700" b="1" spc="-12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b="1" spc="-75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700" b="1" spc="-8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700" b="1" spc="-95" dirty="0">
                <a:solidFill>
                  <a:srgbClr val="212121"/>
                </a:solidFill>
                <a:latin typeface="Trebuchet MS"/>
                <a:cs typeface="Trebuchet MS"/>
              </a:rPr>
              <a:t>es</a:t>
            </a:r>
            <a:r>
              <a:rPr sz="2700" b="1" dirty="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sz="2700" b="1" spc="-100" dirty="0">
                <a:solidFill>
                  <a:srgbClr val="212121"/>
                </a:solidFill>
                <a:latin typeface="Trebuchet MS"/>
                <a:cs typeface="Trebuchet MS"/>
              </a:rPr>
              <a:t>with</a:t>
            </a:r>
            <a:r>
              <a:rPr sz="2700" b="1" dirty="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sz="2700" b="1" spc="-50" dirty="0">
                <a:solidFill>
                  <a:srgbClr val="212121"/>
                </a:solidFill>
                <a:latin typeface="Trebuchet MS"/>
                <a:cs typeface="Trebuchet MS"/>
              </a:rPr>
              <a:t>alm</a:t>
            </a:r>
            <a:r>
              <a:rPr sz="2700" b="1" spc="-6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700" b="1" spc="-50" dirty="0">
                <a:solidFill>
                  <a:srgbClr val="212121"/>
                </a:solidFill>
                <a:latin typeface="Trebuchet MS"/>
                <a:cs typeface="Trebuchet MS"/>
              </a:rPr>
              <a:t>st</a:t>
            </a:r>
            <a:r>
              <a:rPr sz="2700" b="1" dirty="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sz="2700" b="1" spc="-55" dirty="0">
                <a:solidFill>
                  <a:srgbClr val="212121"/>
                </a:solidFill>
                <a:latin typeface="Trebuchet MS"/>
                <a:cs typeface="Trebuchet MS"/>
              </a:rPr>
              <a:t>all</a:t>
            </a:r>
            <a:r>
              <a:rPr sz="2700" b="1" dirty="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sz="2700" b="1" spc="-70" dirty="0">
                <a:solidFill>
                  <a:srgbClr val="212121"/>
                </a:solidFill>
                <a:latin typeface="Trebuchet MS"/>
                <a:cs typeface="Trebuchet MS"/>
              </a:rPr>
              <a:t>GCP</a:t>
            </a:r>
            <a:r>
              <a:rPr sz="2700" b="1" dirty="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sz="2700" b="1" spc="-120" dirty="0">
                <a:solidFill>
                  <a:srgbClr val="212121"/>
                </a:solidFill>
                <a:latin typeface="Trebuchet MS"/>
                <a:cs typeface="Trebuchet MS"/>
              </a:rPr>
              <a:t>se</a:t>
            </a:r>
            <a:r>
              <a:rPr sz="2700" b="1" spc="-7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b="1" spc="-100" dirty="0">
                <a:solidFill>
                  <a:srgbClr val="212121"/>
                </a:solidFill>
                <a:latin typeface="Trebuchet MS"/>
                <a:cs typeface="Trebuchet MS"/>
              </a:rPr>
              <a:t>vi</a:t>
            </a:r>
            <a:r>
              <a:rPr sz="2700" b="1" spc="-190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700" b="1" spc="-95" dirty="0">
                <a:solidFill>
                  <a:srgbClr val="212121"/>
                </a:solidFill>
                <a:latin typeface="Trebuchet MS"/>
                <a:cs typeface="Trebuchet MS"/>
              </a:rPr>
              <a:t>es</a:t>
            </a:r>
            <a:r>
              <a:rPr sz="2700" b="1" dirty="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tha</a:t>
            </a:r>
            <a:r>
              <a:rPr sz="2700" spc="-4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need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75" dirty="0">
                <a:solidFill>
                  <a:srgbClr val="212121"/>
                </a:solidFill>
                <a:latin typeface="MS UI Gothic"/>
                <a:cs typeface="MS UI Gothic"/>
              </a:rPr>
              <a:t>da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a  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encryption:</a:t>
            </a:r>
            <a:endParaRPr sz="2700" dirty="0">
              <a:latin typeface="MS UI Gothic"/>
              <a:cs typeface="MS UI Gothic"/>
            </a:endParaRPr>
          </a:p>
          <a:p>
            <a:pPr marL="393065">
              <a:lnSpc>
                <a:spcPts val="2065"/>
              </a:lnSpc>
            </a:pPr>
            <a:r>
              <a:rPr sz="2150" spc="-130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oog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40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150" spc="21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na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ged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k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No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onf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gu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on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55" dirty="0">
                <a:solidFill>
                  <a:srgbClr val="212121"/>
                </a:solidFill>
                <a:latin typeface="MS UI Gothic"/>
                <a:cs typeface="MS UI Gothic"/>
              </a:rPr>
              <a:t>eq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ed</a:t>
            </a:r>
            <a:endParaRPr sz="2150" dirty="0">
              <a:latin typeface="MS UI Gothic"/>
              <a:cs typeface="MS UI Gothic"/>
            </a:endParaRPr>
          </a:p>
          <a:p>
            <a:pPr marL="393065" marR="3314065">
              <a:lnSpc>
                <a:spcPts val="2780"/>
              </a:lnSpc>
              <a:spcBef>
                <a:spcPts val="90"/>
              </a:spcBef>
            </a:pP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Customer-managed </a:t>
            </a:r>
            <a:r>
              <a:rPr sz="2150" spc="30" dirty="0">
                <a:solidFill>
                  <a:srgbClr val="212121"/>
                </a:solidFill>
                <a:latin typeface="MS UI Gothic"/>
                <a:cs typeface="MS UI Gothic"/>
              </a:rPr>
              <a:t>key: 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Use 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key 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from </a:t>
            </a: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KMS </a:t>
            </a:r>
            <a:r>
              <a:rPr sz="2150" spc="-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Customer-supplied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0" dirty="0">
                <a:solidFill>
                  <a:srgbClr val="212121"/>
                </a:solidFill>
                <a:latin typeface="MS UI Gothic"/>
                <a:cs typeface="MS UI Gothic"/>
              </a:rPr>
              <a:t>key: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Provide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your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10" dirty="0">
                <a:solidFill>
                  <a:srgbClr val="212121"/>
                </a:solidFill>
                <a:latin typeface="MS UI Gothic"/>
                <a:cs typeface="MS UI Gothic"/>
              </a:rPr>
              <a:t>own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key</a:t>
            </a:r>
            <a:endParaRPr sz="2150" dirty="0">
              <a:latin typeface="MS UI Gothic"/>
              <a:cs typeface="MS UI Gothic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2078989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125" dirty="0">
                <a:solidFill>
                  <a:srgbClr val="A52929"/>
                </a:solidFill>
              </a:rPr>
              <a:t>C</a:t>
            </a:r>
            <a:r>
              <a:rPr sz="3500" spc="-70" dirty="0">
                <a:solidFill>
                  <a:srgbClr val="A52929"/>
                </a:solidFill>
              </a:rPr>
              <a:t>lo</a:t>
            </a:r>
            <a:r>
              <a:rPr sz="3500" spc="-120" dirty="0">
                <a:solidFill>
                  <a:srgbClr val="A52929"/>
                </a:solidFill>
              </a:rPr>
              <a:t>u</a:t>
            </a:r>
            <a:r>
              <a:rPr sz="3500" spc="-55" dirty="0">
                <a:solidFill>
                  <a:srgbClr val="A52929"/>
                </a:solidFill>
              </a:rPr>
              <a:t>d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70" dirty="0">
                <a:solidFill>
                  <a:srgbClr val="A52929"/>
                </a:solidFill>
              </a:rPr>
              <a:t>K</a:t>
            </a:r>
            <a:r>
              <a:rPr sz="3500" spc="60" dirty="0">
                <a:solidFill>
                  <a:srgbClr val="A52929"/>
                </a:solidFill>
              </a:rPr>
              <a:t>MS</a:t>
            </a:r>
            <a:endParaRPr sz="35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147</a:t>
            </a:r>
          </a:p>
        </p:txBody>
      </p:sp>
      <p:sp>
        <p:nvSpPr>
          <p:cNvPr id="13" name="object 13"/>
          <p:cNvSpPr/>
          <p:nvPr/>
        </p:nvSpPr>
        <p:spPr>
          <a:xfrm>
            <a:off x="11401424" y="6619836"/>
            <a:ext cx="314325" cy="228600"/>
          </a:xfrm>
          <a:custGeom>
            <a:avLst/>
            <a:gdLst/>
            <a:ahLst/>
            <a:cxnLst/>
            <a:rect l="l" t="t" r="r" b="b"/>
            <a:pathLst>
              <a:path w="314325" h="228600">
                <a:moveTo>
                  <a:pt x="314324" y="228599"/>
                </a:moveTo>
                <a:lnTo>
                  <a:pt x="0" y="228599"/>
                </a:lnTo>
                <a:lnTo>
                  <a:pt x="0" y="0"/>
                </a:lnTo>
                <a:lnTo>
                  <a:pt x="314324" y="0"/>
                </a:lnTo>
                <a:lnTo>
                  <a:pt x="314324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1567" y="2749550"/>
            <a:ext cx="2875280" cy="1054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Storage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148</a:t>
            </a:r>
          </a:p>
        </p:txBody>
      </p:sp>
      <p:sp>
        <p:nvSpPr>
          <p:cNvPr id="3" name="object 3"/>
          <p:cNvSpPr/>
          <p:nvPr/>
        </p:nvSpPr>
        <p:spPr>
          <a:xfrm>
            <a:off x="11401424" y="6619835"/>
            <a:ext cx="314325" cy="228600"/>
          </a:xfrm>
          <a:custGeom>
            <a:avLst/>
            <a:gdLst/>
            <a:ahLst/>
            <a:cxnLst/>
            <a:rect l="l" t="t" r="r" b="b"/>
            <a:pathLst>
              <a:path w="314325" h="228600">
                <a:moveTo>
                  <a:pt x="314324" y="228599"/>
                </a:moveTo>
                <a:lnTo>
                  <a:pt x="0" y="228599"/>
                </a:lnTo>
                <a:lnTo>
                  <a:pt x="0" y="0"/>
                </a:lnTo>
                <a:lnTo>
                  <a:pt x="314324" y="0"/>
                </a:lnTo>
                <a:lnTo>
                  <a:pt x="314324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8867775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120" dirty="0">
                <a:solidFill>
                  <a:srgbClr val="000000"/>
                </a:solidFill>
              </a:rPr>
              <a:t>S</a:t>
            </a:r>
            <a:r>
              <a:rPr sz="3500" spc="-160" dirty="0">
                <a:solidFill>
                  <a:srgbClr val="000000"/>
                </a:solidFill>
              </a:rPr>
              <a:t>t</a:t>
            </a:r>
            <a:r>
              <a:rPr sz="3500" spc="-55" dirty="0">
                <a:solidFill>
                  <a:srgbClr val="A52929"/>
                </a:solidFill>
              </a:rPr>
              <a:t>o</a:t>
            </a:r>
            <a:r>
              <a:rPr sz="3500" spc="-285" dirty="0">
                <a:solidFill>
                  <a:srgbClr val="000000"/>
                </a:solidFill>
              </a:rPr>
              <a:t>r</a:t>
            </a:r>
            <a:r>
              <a:rPr sz="3500" spc="-30" dirty="0">
                <a:solidFill>
                  <a:srgbClr val="A52929"/>
                </a:solidFill>
              </a:rPr>
              <a:t>a</a:t>
            </a:r>
            <a:r>
              <a:rPr sz="3500" spc="5" dirty="0">
                <a:solidFill>
                  <a:srgbClr val="A52929"/>
                </a:solidFill>
              </a:rPr>
              <a:t>g</a:t>
            </a:r>
            <a:r>
              <a:rPr sz="3500" spc="-235" dirty="0">
                <a:solidFill>
                  <a:srgbClr val="000000"/>
                </a:solidFill>
              </a:rPr>
              <a:t>e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330" dirty="0">
                <a:solidFill>
                  <a:srgbClr val="000000"/>
                </a:solidFill>
              </a:rPr>
              <a:t>T</a:t>
            </a:r>
            <a:r>
              <a:rPr sz="3500" spc="-135" dirty="0">
                <a:solidFill>
                  <a:srgbClr val="000000"/>
                </a:solidFill>
              </a:rPr>
              <a:t>y</a:t>
            </a:r>
            <a:r>
              <a:rPr sz="3500" spc="-150" dirty="0">
                <a:solidFill>
                  <a:srgbClr val="A52929"/>
                </a:solidFill>
              </a:rPr>
              <a:t>pe</a:t>
            </a:r>
            <a:r>
              <a:rPr sz="3500" dirty="0">
                <a:solidFill>
                  <a:srgbClr val="A52929"/>
                </a:solidFill>
              </a:rPr>
              <a:t>s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60" dirty="0">
                <a:solidFill>
                  <a:srgbClr val="000000"/>
                </a:solidFill>
              </a:rPr>
              <a:t>-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10" dirty="0">
                <a:solidFill>
                  <a:srgbClr val="000000"/>
                </a:solidFill>
              </a:rPr>
              <a:t>B</a:t>
            </a:r>
            <a:r>
              <a:rPr sz="3500" spc="-70" dirty="0">
                <a:solidFill>
                  <a:srgbClr val="000000"/>
                </a:solidFill>
              </a:rPr>
              <a:t>lo</a:t>
            </a:r>
            <a:r>
              <a:rPr sz="3500" spc="-170" dirty="0">
                <a:solidFill>
                  <a:srgbClr val="A52929"/>
                </a:solidFill>
              </a:rPr>
              <a:t>c</a:t>
            </a:r>
            <a:r>
              <a:rPr sz="3500" spc="-90" dirty="0">
                <a:solidFill>
                  <a:srgbClr val="A52929"/>
                </a:solidFill>
              </a:rPr>
              <a:t>k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120" dirty="0">
                <a:solidFill>
                  <a:srgbClr val="A52929"/>
                </a:solidFill>
              </a:rPr>
              <a:t>S</a:t>
            </a:r>
            <a:r>
              <a:rPr sz="3500" spc="-160" dirty="0">
                <a:solidFill>
                  <a:srgbClr val="A52929"/>
                </a:solidFill>
              </a:rPr>
              <a:t>t</a:t>
            </a:r>
            <a:r>
              <a:rPr sz="3500" spc="-55" dirty="0">
                <a:solidFill>
                  <a:srgbClr val="000000"/>
                </a:solidFill>
              </a:rPr>
              <a:t>o</a:t>
            </a:r>
            <a:r>
              <a:rPr sz="3500" spc="-285" dirty="0">
                <a:solidFill>
                  <a:srgbClr val="000000"/>
                </a:solidFill>
              </a:rPr>
              <a:t>r</a:t>
            </a:r>
            <a:r>
              <a:rPr sz="3500" spc="-30" dirty="0">
                <a:solidFill>
                  <a:srgbClr val="000000"/>
                </a:solidFill>
              </a:rPr>
              <a:t>a</a:t>
            </a:r>
            <a:r>
              <a:rPr sz="3500" spc="5" dirty="0">
                <a:solidFill>
                  <a:srgbClr val="000000"/>
                </a:solidFill>
              </a:rPr>
              <a:t>g</a:t>
            </a:r>
            <a:r>
              <a:rPr sz="3500" spc="-235" dirty="0">
                <a:solidFill>
                  <a:srgbClr val="000000"/>
                </a:solidFill>
              </a:rPr>
              <a:t>e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30" dirty="0">
                <a:solidFill>
                  <a:srgbClr val="000000"/>
                </a:solidFill>
              </a:rPr>
              <a:t>a</a:t>
            </a:r>
            <a:r>
              <a:rPr sz="3500" spc="-105" dirty="0">
                <a:solidFill>
                  <a:srgbClr val="A52929"/>
                </a:solidFill>
              </a:rPr>
              <a:t>n</a:t>
            </a:r>
            <a:r>
              <a:rPr sz="3500" spc="-55" dirty="0">
                <a:solidFill>
                  <a:srgbClr val="A52929"/>
                </a:solidFill>
              </a:rPr>
              <a:t>d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254" dirty="0">
                <a:solidFill>
                  <a:srgbClr val="A52929"/>
                </a:solidFill>
              </a:rPr>
              <a:t>F</a:t>
            </a:r>
            <a:r>
              <a:rPr sz="3500" spc="-130" dirty="0">
                <a:solidFill>
                  <a:srgbClr val="A52929"/>
                </a:solidFill>
              </a:rPr>
              <a:t>i</a:t>
            </a:r>
            <a:r>
              <a:rPr sz="3500" spc="-160" dirty="0">
                <a:solidFill>
                  <a:srgbClr val="000000"/>
                </a:solidFill>
              </a:rPr>
              <a:t>le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120" dirty="0">
                <a:solidFill>
                  <a:srgbClr val="000000"/>
                </a:solidFill>
              </a:rPr>
              <a:t>S</a:t>
            </a:r>
            <a:r>
              <a:rPr sz="3500" spc="-160" dirty="0">
                <a:solidFill>
                  <a:srgbClr val="A52929"/>
                </a:solidFill>
              </a:rPr>
              <a:t>t</a:t>
            </a:r>
            <a:r>
              <a:rPr sz="3500" spc="-55" dirty="0">
                <a:solidFill>
                  <a:srgbClr val="A52929"/>
                </a:solidFill>
              </a:rPr>
              <a:t>o</a:t>
            </a:r>
            <a:r>
              <a:rPr sz="3500" spc="-285" dirty="0">
                <a:solidFill>
                  <a:srgbClr val="A52929"/>
                </a:solidFill>
              </a:rPr>
              <a:t>r</a:t>
            </a:r>
            <a:r>
              <a:rPr sz="3500" spc="-30" dirty="0">
                <a:solidFill>
                  <a:srgbClr val="A52929"/>
                </a:solidFill>
              </a:rPr>
              <a:t>a</a:t>
            </a:r>
            <a:r>
              <a:rPr sz="3500" spc="5" dirty="0">
                <a:solidFill>
                  <a:srgbClr val="A52929"/>
                </a:solidFill>
              </a:rPr>
              <a:t>g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endParaRPr sz="350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149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81349" y="857250"/>
            <a:ext cx="5724524" cy="21050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3400385"/>
            <a:ext cx="104775" cy="104698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809624" y="3695660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0524" y="4095710"/>
            <a:ext cx="104775" cy="104698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809624" y="4733885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54049" y="3197225"/>
            <a:ext cx="11105515" cy="173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980"/>
              </a:lnSpc>
              <a:spcBef>
                <a:spcPts val="100"/>
              </a:spcBef>
            </a:pP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What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is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type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of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storage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of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your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80" dirty="0">
                <a:solidFill>
                  <a:srgbClr val="212121"/>
                </a:solidFill>
                <a:latin typeface="MS UI Gothic"/>
                <a:cs typeface="MS UI Gothic"/>
              </a:rPr>
              <a:t>hard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disk?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320"/>
              </a:lnSpc>
            </a:pPr>
            <a:r>
              <a:rPr sz="2150" b="1" spc="5" dirty="0">
                <a:solidFill>
                  <a:srgbClr val="212121"/>
                </a:solidFill>
                <a:latin typeface="Trebuchet MS"/>
                <a:cs typeface="Trebuchet MS"/>
              </a:rPr>
              <a:t>B</a:t>
            </a:r>
            <a:r>
              <a:rPr sz="2150" b="1" spc="-40" dirty="0">
                <a:solidFill>
                  <a:srgbClr val="212121"/>
                </a:solidFill>
                <a:latin typeface="Trebuchet MS"/>
                <a:cs typeface="Trebuchet MS"/>
              </a:rPr>
              <a:t>lo</a:t>
            </a:r>
            <a:r>
              <a:rPr sz="2150" b="1" spc="-10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150" b="1" spc="-55" dirty="0">
                <a:solidFill>
                  <a:srgbClr val="212121"/>
                </a:solidFill>
                <a:latin typeface="Trebuchet MS"/>
                <a:cs typeface="Trebuchet MS"/>
              </a:rPr>
              <a:t>k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7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b="1" spc="-10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b="1" spc="-3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150" b="1" spc="-17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b="1" spc="-2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b="1" spc="5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21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endParaRPr sz="2150">
              <a:latin typeface="Trebuchet MS"/>
              <a:cs typeface="Trebuchet MS"/>
            </a:endParaRPr>
          </a:p>
          <a:p>
            <a:pPr marL="12700" marR="5080">
              <a:lnSpc>
                <a:spcPts val="2700"/>
              </a:lnSpc>
              <a:spcBef>
                <a:spcPts val="710"/>
              </a:spcBef>
            </a:pPr>
            <a:r>
              <a:rPr sz="2700" spc="-25" dirty="0">
                <a:solidFill>
                  <a:srgbClr val="212121"/>
                </a:solidFill>
                <a:latin typeface="MS UI Gothic"/>
                <a:cs typeface="MS UI Gothic"/>
              </a:rPr>
              <a:t>You've</a:t>
            </a:r>
            <a:r>
              <a:rPr sz="2700" spc="1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created</a:t>
            </a:r>
            <a:r>
              <a:rPr sz="2700" spc="14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14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file</a:t>
            </a:r>
            <a:r>
              <a:rPr sz="2700" spc="1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" dirty="0">
                <a:solidFill>
                  <a:srgbClr val="212121"/>
                </a:solidFill>
                <a:latin typeface="MS UI Gothic"/>
                <a:cs typeface="MS UI Gothic"/>
              </a:rPr>
              <a:t>share</a:t>
            </a:r>
            <a:r>
              <a:rPr sz="2700" spc="14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2700" spc="14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" dirty="0">
                <a:solidFill>
                  <a:srgbClr val="212121"/>
                </a:solidFill>
                <a:latin typeface="MS UI Gothic"/>
                <a:cs typeface="MS UI Gothic"/>
              </a:rPr>
              <a:t>share</a:t>
            </a:r>
            <a:r>
              <a:rPr sz="2700" spc="14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1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70" dirty="0">
                <a:solidFill>
                  <a:srgbClr val="212121"/>
                </a:solidFill>
                <a:latin typeface="MS UI Gothic"/>
                <a:cs typeface="MS UI Gothic"/>
              </a:rPr>
              <a:t>set</a:t>
            </a:r>
            <a:r>
              <a:rPr sz="2700" spc="14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of</a:t>
            </a:r>
            <a:r>
              <a:rPr sz="2700" spc="14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" dirty="0">
                <a:solidFill>
                  <a:srgbClr val="212121"/>
                </a:solidFill>
                <a:latin typeface="MS UI Gothic"/>
                <a:cs typeface="MS UI Gothic"/>
              </a:rPr>
              <a:t>files</a:t>
            </a:r>
            <a:r>
              <a:rPr sz="2700" spc="14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with</a:t>
            </a:r>
            <a:r>
              <a:rPr sz="2700" spc="1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your</a:t>
            </a:r>
            <a:r>
              <a:rPr sz="2700" spc="14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colleagues</a:t>
            </a:r>
            <a:r>
              <a:rPr sz="2700" spc="14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in</a:t>
            </a:r>
            <a:r>
              <a:rPr sz="2700" spc="1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a </a:t>
            </a:r>
            <a:r>
              <a:rPr sz="2700" spc="-80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en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erprise.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What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type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of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700" spc="-9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60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45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usin</a:t>
            </a:r>
            <a:r>
              <a:rPr sz="2700" spc="-30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700" spc="-80" dirty="0">
                <a:solidFill>
                  <a:srgbClr val="212121"/>
                </a:solidFill>
                <a:latin typeface="MS UI Gothic"/>
                <a:cs typeface="MS UI Gothic"/>
              </a:rPr>
              <a:t>?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065"/>
              </a:lnSpc>
            </a:pPr>
            <a:r>
              <a:rPr sz="2150" b="1" spc="-155" dirty="0">
                <a:solidFill>
                  <a:srgbClr val="212121"/>
                </a:solidFill>
                <a:latin typeface="Trebuchet MS"/>
                <a:cs typeface="Trebuchet MS"/>
              </a:rPr>
              <a:t>F</a:t>
            </a:r>
            <a:r>
              <a:rPr sz="2150" b="1" spc="-8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150" b="1" spc="-95" dirty="0">
                <a:solidFill>
                  <a:srgbClr val="212121"/>
                </a:solidFill>
                <a:latin typeface="Trebuchet MS"/>
                <a:cs typeface="Trebuchet MS"/>
              </a:rPr>
              <a:t>le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7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b="1" spc="-10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b="1" spc="-3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150" b="1" spc="-17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b="1" spc="-2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b="1" spc="5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21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endParaRPr sz="215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401424" y="6619835"/>
            <a:ext cx="314325" cy="228600"/>
          </a:xfrm>
          <a:custGeom>
            <a:avLst/>
            <a:gdLst/>
            <a:ahLst/>
            <a:cxnLst/>
            <a:rect l="l" t="t" r="r" b="b"/>
            <a:pathLst>
              <a:path w="314325" h="228600">
                <a:moveTo>
                  <a:pt x="314324" y="228599"/>
                </a:moveTo>
                <a:lnTo>
                  <a:pt x="0" y="228599"/>
                </a:lnTo>
                <a:lnTo>
                  <a:pt x="0" y="0"/>
                </a:lnTo>
                <a:lnTo>
                  <a:pt x="314324" y="0"/>
                </a:lnTo>
                <a:lnTo>
                  <a:pt x="314324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53350" y="1142713"/>
            <a:ext cx="3927630" cy="177508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981035"/>
            <a:ext cx="104775" cy="1047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54049" y="777875"/>
            <a:ext cx="3401695" cy="77978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2700"/>
              </a:lnSpc>
              <a:spcBef>
                <a:spcPts val="640"/>
              </a:spcBef>
              <a:tabLst>
                <a:tab pos="885190" algn="l"/>
                <a:tab pos="1951989" algn="l"/>
              </a:tabLst>
            </a:pP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700" spc="-65" dirty="0">
                <a:solidFill>
                  <a:srgbClr val="212121"/>
                </a:solidFill>
                <a:latin typeface="MS UI Gothic"/>
                <a:cs typeface="MS UI Gothic"/>
              </a:rPr>
              <a:t>se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-15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as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e: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45" dirty="0">
                <a:solidFill>
                  <a:srgbClr val="212121"/>
                </a:solidFill>
                <a:latin typeface="MS UI Gothic"/>
                <a:cs typeface="MS UI Gothic"/>
              </a:rPr>
              <a:t>Ha</a:t>
            </a: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ddisks  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computers</a:t>
            </a:r>
            <a:endParaRPr sz="2700">
              <a:latin typeface="MS UI Gothic"/>
              <a:cs typeface="MS UI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69513" y="777875"/>
            <a:ext cx="293243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1314" algn="l"/>
                <a:tab pos="2269490" algn="l"/>
              </a:tabLst>
            </a:pP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at</a:t>
            </a:r>
            <a:r>
              <a:rPr sz="2700" spc="-4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45" dirty="0">
                <a:solidFill>
                  <a:srgbClr val="212121"/>
                </a:solidFill>
                <a:latin typeface="MS UI Gothic"/>
                <a:cs typeface="MS UI Gothic"/>
              </a:rPr>
              <a:t>ached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-7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-45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our</a:t>
            </a:r>
            <a:endParaRPr sz="2700">
              <a:latin typeface="MS UI Gothic"/>
              <a:cs typeface="MS UI Gothic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0524" y="1743111"/>
            <a:ext cx="104775" cy="104698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809624" y="2381210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0524" y="3333710"/>
            <a:ext cx="104775" cy="10469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0524" y="4095710"/>
            <a:ext cx="104775" cy="104698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809624" y="4390985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9624" y="4733885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23962" y="5281572"/>
            <a:ext cx="76200" cy="76199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654049" y="1539875"/>
            <a:ext cx="6654800" cy="389890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6350">
              <a:lnSpc>
                <a:spcPts val="2700"/>
              </a:lnSpc>
              <a:spcBef>
                <a:spcPts val="640"/>
              </a:spcBef>
              <a:tabLst>
                <a:tab pos="1513205" algn="l"/>
                <a:tab pos="2301875" algn="l"/>
                <a:tab pos="3260090" algn="l"/>
                <a:tab pos="4523105" algn="l"/>
                <a:tab pos="5606415" algn="l"/>
                <a:tab pos="6280150" algn="l"/>
              </a:tabLst>
            </a:pPr>
            <a:r>
              <a:rPr sz="2700" spc="-24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ypi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all</a:t>
            </a:r>
            <a:r>
              <a:rPr sz="2700" spc="1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700" spc="120" dirty="0">
                <a:solidFill>
                  <a:srgbClr val="212121"/>
                </a:solidFill>
                <a:latin typeface="MS UI Gothic"/>
                <a:cs typeface="MS UI Gothic"/>
              </a:rPr>
              <a:t>,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-70" dirty="0">
                <a:solidFill>
                  <a:srgbClr val="212121"/>
                </a:solidFill>
                <a:latin typeface="MS UI Gothic"/>
                <a:cs typeface="MS UI Gothic"/>
              </a:rPr>
              <a:t>ONE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10" dirty="0">
                <a:solidFill>
                  <a:srgbClr val="212121"/>
                </a:solidFill>
                <a:latin typeface="MS UI Gothic"/>
                <a:cs typeface="MS UI Gothic"/>
              </a:rPr>
              <a:t>Block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-14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700" spc="-114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60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700" spc="8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30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700" spc="-8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-15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an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be  </a:t>
            </a:r>
            <a:r>
              <a:rPr sz="2700" spc="-18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onnec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ed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7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70" dirty="0">
                <a:solidFill>
                  <a:srgbClr val="212121"/>
                </a:solidFill>
                <a:latin typeface="MS UI Gothic"/>
                <a:cs typeface="MS UI Gothic"/>
              </a:rPr>
              <a:t>ONE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vir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ual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50" dirty="0">
                <a:solidFill>
                  <a:srgbClr val="212121"/>
                </a:solidFill>
                <a:latin typeface="MS UI Gothic"/>
                <a:cs typeface="MS UI Gothic"/>
              </a:rPr>
              <a:t>se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45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er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1864"/>
              </a:lnSpc>
            </a:pPr>
            <a:r>
              <a:rPr sz="2150" spc="-85" dirty="0">
                <a:solidFill>
                  <a:srgbClr val="212121"/>
                </a:solidFill>
                <a:latin typeface="MS UI Gothic"/>
                <a:cs typeface="MS UI Gothic"/>
              </a:rPr>
              <a:t>(EXCEPTIONS)</a:t>
            </a:r>
            <a:r>
              <a:rPr sz="2150" spc="-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You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can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attach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read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65" dirty="0">
                <a:solidFill>
                  <a:srgbClr val="212121"/>
                </a:solidFill>
                <a:latin typeface="MS UI Gothic"/>
                <a:cs typeface="MS UI Gothic"/>
              </a:rPr>
              <a:t>only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5" dirty="0">
                <a:solidFill>
                  <a:srgbClr val="212121"/>
                </a:solidFill>
                <a:latin typeface="MS UI Gothic"/>
                <a:cs typeface="MS UI Gothic"/>
              </a:rPr>
              <a:t>block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devices</a:t>
            </a:r>
            <a:endParaRPr sz="2150">
              <a:latin typeface="MS UI Gothic"/>
              <a:cs typeface="MS UI Gothic"/>
            </a:endParaRPr>
          </a:p>
          <a:p>
            <a:pPr marL="393065" marR="13335">
              <a:lnSpc>
                <a:spcPts val="2180"/>
              </a:lnSpc>
              <a:spcBef>
                <a:spcPts val="200"/>
              </a:spcBef>
              <a:tabLst>
                <a:tab pos="1120140" algn="l"/>
                <a:tab pos="2305050" algn="l"/>
                <a:tab pos="3266440" algn="l"/>
                <a:tab pos="4308475" algn="l"/>
                <a:tab pos="4971415" algn="l"/>
                <a:tab pos="5987415" algn="l"/>
              </a:tabLst>
            </a:pPr>
            <a:r>
              <a:rPr sz="2150" spc="114" dirty="0">
                <a:solidFill>
                  <a:srgbClr val="212121"/>
                </a:solidFill>
                <a:latin typeface="MS UI Gothic"/>
                <a:cs typeface="MS UI Gothic"/>
              </a:rPr>
              <a:t>wi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h	</a:t>
            </a:r>
            <a:r>
              <a:rPr sz="2150" spc="21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ul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	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1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114" dirty="0">
                <a:solidFill>
                  <a:srgbClr val="212121"/>
                </a:solidFill>
                <a:latin typeface="MS UI Gothic"/>
                <a:cs typeface="MS UI Gothic"/>
              </a:rPr>
              <a:t>nd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15" dirty="0">
                <a:solidFill>
                  <a:srgbClr val="212121"/>
                </a:solidFill>
                <a:latin typeface="MS UI Gothic"/>
                <a:cs typeface="MS UI Gothic"/>
              </a:rPr>
              <a:t>er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150" spc="-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d  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providers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5" dirty="0">
                <a:solidFill>
                  <a:srgbClr val="212121"/>
                </a:solidFill>
                <a:latin typeface="MS UI Gothic"/>
                <a:cs typeface="MS UI Gothic"/>
              </a:rPr>
              <a:t>are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exploring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5" dirty="0">
                <a:solidFill>
                  <a:srgbClr val="212121"/>
                </a:solidFill>
                <a:latin typeface="MS UI Gothic"/>
                <a:cs typeface="MS UI Gothic"/>
              </a:rPr>
              <a:t>multi-writer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disks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as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well!</a:t>
            </a:r>
            <a:endParaRPr sz="2150">
              <a:latin typeface="MS UI Gothic"/>
              <a:cs typeface="MS UI Gothic"/>
            </a:endParaRPr>
          </a:p>
          <a:p>
            <a:pPr marL="12700" marR="11430">
              <a:lnSpc>
                <a:spcPct val="92600"/>
              </a:lnSpc>
              <a:spcBef>
                <a:spcPts val="400"/>
              </a:spcBef>
            </a:pPr>
            <a:r>
              <a:rPr sz="2700" spc="-65" dirty="0">
                <a:solidFill>
                  <a:srgbClr val="212121"/>
                </a:solidFill>
                <a:latin typeface="MS UI Gothic"/>
                <a:cs typeface="MS UI Gothic"/>
              </a:rPr>
              <a:t>HOWEVER,</a:t>
            </a:r>
            <a:r>
              <a:rPr sz="2700" spc="-1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you</a:t>
            </a:r>
            <a:r>
              <a:rPr sz="2700" spc="-1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can</a:t>
            </a:r>
            <a:r>
              <a:rPr sz="2700" spc="-114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connect</a:t>
            </a:r>
            <a:r>
              <a:rPr sz="2700" spc="-1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0" dirty="0">
                <a:solidFill>
                  <a:srgbClr val="212121"/>
                </a:solidFill>
                <a:latin typeface="MS UI Gothic"/>
                <a:cs typeface="MS UI Gothic"/>
              </a:rPr>
              <a:t>multiple</a:t>
            </a:r>
            <a:r>
              <a:rPr sz="2700" spc="-114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different </a:t>
            </a:r>
            <a:r>
              <a:rPr sz="2700" spc="-8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block </a:t>
            </a: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storage 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devices </a:t>
            </a:r>
            <a:r>
              <a:rPr sz="2700" spc="10" dirty="0">
                <a:solidFill>
                  <a:srgbClr val="212121"/>
                </a:solidFill>
                <a:latin typeface="MS UI Gothic"/>
                <a:cs typeface="MS UI Gothic"/>
              </a:rPr>
              <a:t>to 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one </a:t>
            </a:r>
            <a:r>
              <a:rPr sz="2700" spc="45" dirty="0">
                <a:solidFill>
                  <a:srgbClr val="212121"/>
                </a:solidFill>
                <a:latin typeface="MS UI Gothic"/>
                <a:cs typeface="MS UI Gothic"/>
              </a:rPr>
              <a:t>virtual </a:t>
            </a:r>
            <a:r>
              <a:rPr sz="2700" spc="-25" dirty="0">
                <a:solidFill>
                  <a:srgbClr val="212121"/>
                </a:solidFill>
                <a:latin typeface="MS UI Gothic"/>
                <a:cs typeface="MS UI Gothic"/>
              </a:rPr>
              <a:t>server </a:t>
            </a:r>
            <a:r>
              <a:rPr sz="2700" spc="-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700" spc="10" dirty="0">
                <a:solidFill>
                  <a:srgbClr val="212121"/>
                </a:solidFill>
                <a:latin typeface="MS UI Gothic"/>
                <a:cs typeface="MS UI Gothic"/>
              </a:rPr>
              <a:t>sed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as: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065"/>
              </a:lnSpc>
            </a:pPr>
            <a:r>
              <a:rPr sz="2150" b="1" spc="-90" dirty="0">
                <a:solidFill>
                  <a:srgbClr val="212121"/>
                </a:solidFill>
                <a:latin typeface="Trebuchet MS"/>
                <a:cs typeface="Trebuchet MS"/>
              </a:rPr>
              <a:t>Direct-attached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storage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(DAS)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40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5" dirty="0">
                <a:solidFill>
                  <a:srgbClr val="212121"/>
                </a:solidFill>
                <a:latin typeface="MS UI Gothic"/>
                <a:cs typeface="MS UI Gothic"/>
              </a:rPr>
              <a:t>Similar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0" dirty="0">
                <a:solidFill>
                  <a:srgbClr val="212121"/>
                </a:solidFill>
                <a:latin typeface="MS UI Gothic"/>
                <a:cs typeface="MS UI Gothic"/>
              </a:rPr>
              <a:t>hard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disk</a:t>
            </a:r>
            <a:endParaRPr sz="2150">
              <a:latin typeface="MS UI Gothic"/>
              <a:cs typeface="MS UI Gothic"/>
            </a:endParaRPr>
          </a:p>
          <a:p>
            <a:pPr marL="393065" marR="9525">
              <a:lnSpc>
                <a:spcPts val="2180"/>
              </a:lnSpc>
              <a:spcBef>
                <a:spcPts val="525"/>
              </a:spcBef>
              <a:tabLst>
                <a:tab pos="1434465" algn="l"/>
                <a:tab pos="2094864" algn="l"/>
                <a:tab pos="3237230" algn="l"/>
                <a:tab pos="4028440" algn="l"/>
                <a:tab pos="4244975" algn="l"/>
                <a:tab pos="5686425" algn="l"/>
              </a:tabLst>
            </a:pPr>
            <a:r>
              <a:rPr sz="2150" b="1" spc="7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b="1" spc="-10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b="1" spc="-3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150" b="1" spc="-17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b="1" spc="-2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b="1" spc="5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21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dirty="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sz="2150" b="1" spc="-16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b="1" spc="-14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b="1" spc="-17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spc="-2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b="1" dirty="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sz="2150" b="1" spc="-20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2150" b="1" spc="-18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spc="-7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b="1" spc="-90" dirty="0">
                <a:solidFill>
                  <a:srgbClr val="212121"/>
                </a:solidFill>
                <a:latin typeface="Trebuchet MS"/>
                <a:cs typeface="Trebuchet MS"/>
              </a:rPr>
              <a:t>w</a:t>
            </a:r>
            <a:r>
              <a:rPr sz="2150" b="1" spc="-3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150" b="1" spc="-114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b="1" spc="-55" dirty="0">
                <a:solidFill>
                  <a:srgbClr val="212121"/>
                </a:solidFill>
                <a:latin typeface="Trebuchet MS"/>
                <a:cs typeface="Trebuchet MS"/>
              </a:rPr>
              <a:t>k</a:t>
            </a:r>
            <a:r>
              <a:rPr sz="2150" b="1" dirty="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sz="2150" b="1" spc="-95" dirty="0">
                <a:solidFill>
                  <a:srgbClr val="212121"/>
                </a:solidFill>
                <a:latin typeface="Trebuchet MS"/>
                <a:cs typeface="Trebuchet MS"/>
              </a:rPr>
              <a:t>(</a:t>
            </a:r>
            <a:r>
              <a:rPr sz="2150" b="1" spc="7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b="1" spc="-16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b="1" spc="-20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2150" b="1" spc="-95" dirty="0">
                <a:solidFill>
                  <a:srgbClr val="212121"/>
                </a:solidFill>
                <a:latin typeface="Trebuchet MS"/>
                <a:cs typeface="Trebuchet MS"/>
              </a:rPr>
              <a:t>)</a:t>
            </a:r>
            <a:r>
              <a:rPr sz="2150" b="1" dirty="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sz="2150" spc="-40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Hi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gh</a:t>
            </a:r>
            <a:r>
              <a:rPr sz="2150" spc="-40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eed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2150" spc="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145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30" dirty="0">
                <a:solidFill>
                  <a:srgbClr val="212121"/>
                </a:solidFill>
                <a:latin typeface="MS UI Gothic"/>
                <a:cs typeface="MS UI Gothic"/>
              </a:rPr>
              <a:t>rk  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onnec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ng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ool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of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endParaRPr sz="2150">
              <a:latin typeface="MS UI Gothic"/>
              <a:cs typeface="MS UI Gothic"/>
            </a:endParaRPr>
          </a:p>
          <a:p>
            <a:pPr marR="278765" algn="ctr">
              <a:lnSpc>
                <a:spcPts val="1775"/>
              </a:lnSpc>
            </a:pPr>
            <a:r>
              <a:rPr sz="1700" spc="15" dirty="0">
                <a:solidFill>
                  <a:srgbClr val="212121"/>
                </a:solidFill>
                <a:latin typeface="MS UI Gothic"/>
                <a:cs typeface="MS UI Gothic"/>
              </a:rPr>
              <a:t>Used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0" dirty="0">
                <a:solidFill>
                  <a:srgbClr val="212121"/>
                </a:solidFill>
                <a:latin typeface="MS UI Gothic"/>
                <a:cs typeface="MS UI Gothic"/>
              </a:rPr>
              <a:t>by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0" dirty="0">
                <a:solidFill>
                  <a:srgbClr val="212121"/>
                </a:solidFill>
                <a:latin typeface="MS UI Gothic"/>
                <a:cs typeface="MS UI Gothic"/>
              </a:rPr>
              <a:t>Databases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31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dirty="0">
                <a:solidFill>
                  <a:srgbClr val="212121"/>
                </a:solidFill>
                <a:latin typeface="MS UI Gothic"/>
                <a:cs typeface="MS UI Gothic"/>
              </a:rPr>
              <a:t>Oracle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90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5" dirty="0">
                <a:solidFill>
                  <a:srgbClr val="212121"/>
                </a:solidFill>
                <a:latin typeface="MS UI Gothic"/>
                <a:cs typeface="MS UI Gothic"/>
              </a:rPr>
              <a:t>Microsoft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80" dirty="0">
                <a:solidFill>
                  <a:srgbClr val="212121"/>
                </a:solidFill>
                <a:latin typeface="MS UI Gothic"/>
                <a:cs typeface="MS UI Gothic"/>
              </a:rPr>
              <a:t>SQL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0" dirty="0">
                <a:solidFill>
                  <a:srgbClr val="212121"/>
                </a:solidFill>
                <a:latin typeface="MS UI Gothic"/>
                <a:cs typeface="MS UI Gothic"/>
              </a:rPr>
              <a:t>Server</a:t>
            </a:r>
            <a:endParaRPr sz="1700">
              <a:latin typeface="MS UI Gothic"/>
              <a:cs typeface="MS UI Gothic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2668270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10" dirty="0">
                <a:solidFill>
                  <a:srgbClr val="000000"/>
                </a:solidFill>
              </a:rPr>
              <a:t>B</a:t>
            </a:r>
            <a:r>
              <a:rPr sz="3500" spc="-70" dirty="0">
                <a:solidFill>
                  <a:srgbClr val="A52929"/>
                </a:solidFill>
              </a:rPr>
              <a:t>lo</a:t>
            </a:r>
            <a:r>
              <a:rPr sz="3500" spc="-170" dirty="0">
                <a:solidFill>
                  <a:srgbClr val="A52929"/>
                </a:solidFill>
              </a:rPr>
              <a:t>c</a:t>
            </a:r>
            <a:r>
              <a:rPr sz="3500" spc="-90" dirty="0">
                <a:solidFill>
                  <a:srgbClr val="000000"/>
                </a:solidFill>
              </a:rPr>
              <a:t>k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120" dirty="0">
                <a:solidFill>
                  <a:srgbClr val="000000"/>
                </a:solidFill>
              </a:rPr>
              <a:t>S</a:t>
            </a:r>
            <a:r>
              <a:rPr sz="3500" spc="-160" dirty="0">
                <a:solidFill>
                  <a:srgbClr val="A52929"/>
                </a:solidFill>
              </a:rPr>
              <a:t>t</a:t>
            </a:r>
            <a:r>
              <a:rPr sz="3500" spc="-55" dirty="0">
                <a:solidFill>
                  <a:srgbClr val="A52929"/>
                </a:solidFill>
              </a:rPr>
              <a:t>o</a:t>
            </a:r>
            <a:r>
              <a:rPr sz="3500" spc="-285" dirty="0">
                <a:solidFill>
                  <a:srgbClr val="A52929"/>
                </a:solidFill>
              </a:rPr>
              <a:t>r</a:t>
            </a:r>
            <a:r>
              <a:rPr sz="3500" spc="-30" dirty="0">
                <a:solidFill>
                  <a:srgbClr val="A52929"/>
                </a:solidFill>
              </a:rPr>
              <a:t>a</a:t>
            </a:r>
            <a:r>
              <a:rPr sz="3500" spc="5" dirty="0">
                <a:solidFill>
                  <a:srgbClr val="A52929"/>
                </a:solidFill>
              </a:rPr>
              <a:t>g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endParaRPr sz="350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150</a:t>
            </a:r>
          </a:p>
        </p:txBody>
      </p:sp>
      <p:sp>
        <p:nvSpPr>
          <p:cNvPr id="15" name="object 15"/>
          <p:cNvSpPr/>
          <p:nvPr/>
        </p:nvSpPr>
        <p:spPr>
          <a:xfrm>
            <a:off x="11401424" y="6619835"/>
            <a:ext cx="314325" cy="228600"/>
          </a:xfrm>
          <a:custGeom>
            <a:avLst/>
            <a:gdLst/>
            <a:ahLst/>
            <a:cxnLst/>
            <a:rect l="l" t="t" r="r" b="b"/>
            <a:pathLst>
              <a:path w="314325" h="228600">
                <a:moveTo>
                  <a:pt x="314324" y="228599"/>
                </a:moveTo>
                <a:lnTo>
                  <a:pt x="0" y="228599"/>
                </a:lnTo>
                <a:lnTo>
                  <a:pt x="0" y="0"/>
                </a:lnTo>
                <a:lnTo>
                  <a:pt x="314324" y="0"/>
                </a:lnTo>
                <a:lnTo>
                  <a:pt x="314324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1149" y="74930"/>
            <a:ext cx="4521200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b="1" spc="120" dirty="0">
                <a:latin typeface="Trebuchet MS"/>
                <a:cs typeface="Trebuchet MS"/>
              </a:rPr>
              <a:t>S</a:t>
            </a:r>
            <a:r>
              <a:rPr sz="3500" b="1" spc="-295" dirty="0">
                <a:latin typeface="Trebuchet MS"/>
                <a:cs typeface="Trebuchet MS"/>
              </a:rPr>
              <a:t>e</a:t>
            </a:r>
            <a:r>
              <a:rPr sz="3500" b="1" spc="-125" dirty="0">
                <a:latin typeface="Trebuchet MS"/>
                <a:cs typeface="Trebuchet MS"/>
              </a:rPr>
              <a:t>t</a:t>
            </a:r>
            <a:r>
              <a:rPr sz="3500" b="1" spc="-125" dirty="0">
                <a:solidFill>
                  <a:srgbClr val="A52929"/>
                </a:solidFill>
                <a:latin typeface="Trebuchet MS"/>
                <a:cs typeface="Trebuchet MS"/>
              </a:rPr>
              <a:t>t</a:t>
            </a:r>
            <a:r>
              <a:rPr sz="3500" b="1" spc="-130" dirty="0">
                <a:latin typeface="Trebuchet MS"/>
                <a:cs typeface="Trebuchet MS"/>
              </a:rPr>
              <a:t>i</a:t>
            </a:r>
            <a:r>
              <a:rPr sz="3500" b="1" spc="-105" dirty="0">
                <a:latin typeface="Trebuchet MS"/>
                <a:cs typeface="Trebuchet MS"/>
              </a:rPr>
              <a:t>n</a:t>
            </a:r>
            <a:r>
              <a:rPr sz="3500" b="1" spc="65" dirty="0">
                <a:latin typeface="Trebuchet MS"/>
                <a:cs typeface="Trebuchet MS"/>
              </a:rPr>
              <a:t>g</a:t>
            </a:r>
            <a:r>
              <a:rPr sz="3500" b="1" spc="-340" dirty="0">
                <a:latin typeface="Trebuchet MS"/>
                <a:cs typeface="Trebuchet MS"/>
              </a:rPr>
              <a:t> </a:t>
            </a:r>
            <a:r>
              <a:rPr sz="3500" b="1" spc="-120" dirty="0">
                <a:latin typeface="Trebuchet MS"/>
                <a:cs typeface="Trebuchet MS"/>
              </a:rPr>
              <a:t>u</a:t>
            </a:r>
            <a:r>
              <a:rPr sz="3500" b="1" spc="-60" dirty="0">
                <a:latin typeface="Trebuchet MS"/>
                <a:cs typeface="Trebuchet MS"/>
              </a:rPr>
              <a:t>p</a:t>
            </a:r>
            <a:r>
              <a:rPr sz="3500" b="1" spc="-340" dirty="0">
                <a:latin typeface="Trebuchet MS"/>
                <a:cs typeface="Trebuchet MS"/>
              </a:rPr>
              <a:t> </a:t>
            </a:r>
            <a:r>
              <a:rPr sz="3500" b="1" spc="-150" dirty="0">
                <a:solidFill>
                  <a:srgbClr val="A52929"/>
                </a:solidFill>
                <a:latin typeface="Trebuchet MS"/>
                <a:cs typeface="Trebuchet MS"/>
              </a:rPr>
              <a:t>G</a:t>
            </a:r>
            <a:r>
              <a:rPr sz="3500" b="1" spc="-125" dirty="0">
                <a:solidFill>
                  <a:srgbClr val="A52929"/>
                </a:solidFill>
                <a:latin typeface="Trebuchet MS"/>
                <a:cs typeface="Trebuchet MS"/>
              </a:rPr>
              <a:t>C</a:t>
            </a:r>
            <a:r>
              <a:rPr sz="3500" b="1" spc="20" dirty="0">
                <a:solidFill>
                  <a:srgbClr val="A52929"/>
                </a:solidFill>
                <a:latin typeface="Trebuchet MS"/>
                <a:cs typeface="Trebuchet MS"/>
              </a:rPr>
              <a:t>P</a:t>
            </a:r>
            <a:r>
              <a:rPr sz="3500" b="1" spc="-340" dirty="0">
                <a:solidFill>
                  <a:srgbClr val="A52929"/>
                </a:solidFill>
                <a:latin typeface="Trebuchet MS"/>
                <a:cs typeface="Trebuchet MS"/>
              </a:rPr>
              <a:t> </a:t>
            </a:r>
            <a:r>
              <a:rPr sz="3500" b="1" spc="-260" dirty="0">
                <a:latin typeface="Trebuchet MS"/>
                <a:cs typeface="Trebuchet MS"/>
              </a:rPr>
              <a:t>A</a:t>
            </a:r>
            <a:r>
              <a:rPr sz="3500" b="1" spc="-254" dirty="0">
                <a:solidFill>
                  <a:srgbClr val="A52929"/>
                </a:solidFill>
                <a:latin typeface="Trebuchet MS"/>
                <a:cs typeface="Trebuchet MS"/>
              </a:rPr>
              <a:t>cc</a:t>
            </a:r>
            <a:r>
              <a:rPr sz="3500" b="1" spc="-55" dirty="0">
                <a:solidFill>
                  <a:srgbClr val="A52929"/>
                </a:solidFill>
                <a:latin typeface="Trebuchet MS"/>
                <a:cs typeface="Trebuchet MS"/>
              </a:rPr>
              <a:t>o</a:t>
            </a:r>
            <a:r>
              <a:rPr sz="3500" b="1" spc="-120" dirty="0">
                <a:solidFill>
                  <a:srgbClr val="A52929"/>
                </a:solidFill>
                <a:latin typeface="Trebuchet MS"/>
                <a:cs typeface="Trebuchet MS"/>
              </a:rPr>
              <a:t>u</a:t>
            </a:r>
            <a:r>
              <a:rPr sz="3500" b="1" spc="-105" dirty="0">
                <a:solidFill>
                  <a:srgbClr val="A52929"/>
                </a:solidFill>
                <a:latin typeface="Trebuchet MS"/>
                <a:cs typeface="Trebuchet MS"/>
              </a:rPr>
              <a:t>n</a:t>
            </a:r>
            <a:r>
              <a:rPr sz="3500" b="1" spc="-125" dirty="0">
                <a:solidFill>
                  <a:srgbClr val="A52929"/>
                </a:solidFill>
                <a:latin typeface="Trebuchet MS"/>
                <a:cs typeface="Trebuchet MS"/>
              </a:rPr>
              <a:t>t</a:t>
            </a:r>
            <a:endParaRPr sz="35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0524" y="981071"/>
            <a:ext cx="104775" cy="1047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54049" y="777875"/>
            <a:ext cx="286321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17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-12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5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80" dirty="0">
                <a:solidFill>
                  <a:srgbClr val="212121"/>
                </a:solidFill>
                <a:latin typeface="MS UI Gothic"/>
                <a:cs typeface="MS UI Gothic"/>
              </a:rPr>
              <a:t>GCP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204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22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-18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75" dirty="0">
                <a:solidFill>
                  <a:srgbClr val="212121"/>
                </a:solidFill>
                <a:latin typeface="MS UI Gothic"/>
                <a:cs typeface="MS UI Gothic"/>
              </a:rPr>
              <a:t>ount</a:t>
            </a:r>
            <a:endParaRPr sz="2700">
              <a:latin typeface="MS UI Gothic"/>
              <a:cs typeface="MS UI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468099" y="6619871"/>
            <a:ext cx="247650" cy="228600"/>
          </a:xfrm>
          <a:custGeom>
            <a:avLst/>
            <a:gdLst/>
            <a:ahLst/>
            <a:cxnLst/>
            <a:rect l="l" t="t" r="r" b="b"/>
            <a:pathLst>
              <a:path w="247650" h="228600">
                <a:moveTo>
                  <a:pt x="247649" y="228599"/>
                </a:moveTo>
                <a:lnTo>
                  <a:pt x="0" y="228599"/>
                </a:lnTo>
                <a:lnTo>
                  <a:pt x="0" y="0"/>
                </a:lnTo>
                <a:lnTo>
                  <a:pt x="247649" y="0"/>
                </a:lnTo>
                <a:lnTo>
                  <a:pt x="247649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13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13869" y="1241977"/>
            <a:ext cx="4939980" cy="224748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981035"/>
            <a:ext cx="104775" cy="10469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54049" y="777875"/>
            <a:ext cx="5511165" cy="298958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715" algn="just">
              <a:lnSpc>
                <a:spcPts val="2700"/>
              </a:lnSpc>
              <a:spcBef>
                <a:spcPts val="640"/>
              </a:spcBef>
            </a:pP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Media 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workflows need </a:t>
            </a:r>
            <a:r>
              <a:rPr sz="2700" spc="75" dirty="0">
                <a:solidFill>
                  <a:srgbClr val="212121"/>
                </a:solidFill>
                <a:latin typeface="MS UI Gothic"/>
                <a:cs typeface="MS UI Gothic"/>
              </a:rPr>
              <a:t>huge </a:t>
            </a:r>
            <a:r>
              <a:rPr sz="2700" spc="35" dirty="0">
                <a:solidFill>
                  <a:srgbClr val="212121"/>
                </a:solidFill>
                <a:latin typeface="MS UI Gothic"/>
                <a:cs typeface="MS UI Gothic"/>
              </a:rPr>
              <a:t>shared 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storage 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for 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supporting </a:t>
            </a:r>
            <a:r>
              <a:rPr sz="2700" spc="-40" dirty="0">
                <a:solidFill>
                  <a:srgbClr val="212121"/>
                </a:solidFill>
                <a:latin typeface="MS UI Gothic"/>
                <a:cs typeface="MS UI Gothic"/>
              </a:rPr>
              <a:t>processes </a:t>
            </a:r>
            <a:r>
              <a:rPr sz="2700" spc="60" dirty="0">
                <a:solidFill>
                  <a:srgbClr val="212121"/>
                </a:solidFill>
                <a:latin typeface="MS UI Gothic"/>
                <a:cs typeface="MS UI Gothic"/>
              </a:rPr>
              <a:t>like </a:t>
            </a:r>
            <a:r>
              <a:rPr sz="2700" spc="-8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60" dirty="0">
                <a:solidFill>
                  <a:srgbClr val="212121"/>
                </a:solidFill>
                <a:latin typeface="MS UI Gothic"/>
                <a:cs typeface="MS UI Gothic"/>
              </a:rPr>
              <a:t>video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75" dirty="0">
                <a:solidFill>
                  <a:srgbClr val="212121"/>
                </a:solidFill>
                <a:latin typeface="MS UI Gothic"/>
                <a:cs typeface="MS UI Gothic"/>
              </a:rPr>
              <a:t>editing</a:t>
            </a:r>
            <a:endParaRPr sz="2700">
              <a:latin typeface="MS UI Gothic"/>
              <a:cs typeface="MS UI Gothic"/>
            </a:endParaRPr>
          </a:p>
          <a:p>
            <a:pPr marL="12700" marR="5080" algn="just">
              <a:lnSpc>
                <a:spcPts val="2700"/>
              </a:lnSpc>
              <a:spcBef>
                <a:spcPts val="600"/>
              </a:spcBef>
            </a:pP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Enterprise </a:t>
            </a: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users 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need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a 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quick </a:t>
            </a:r>
            <a:r>
              <a:rPr sz="2700" spc="75" dirty="0">
                <a:solidFill>
                  <a:srgbClr val="212121"/>
                </a:solidFill>
                <a:latin typeface="MS UI Gothic"/>
                <a:cs typeface="MS UI Gothic"/>
              </a:rPr>
              <a:t>way </a:t>
            </a:r>
            <a:r>
              <a:rPr sz="2700" spc="10" dirty="0">
                <a:solidFill>
                  <a:srgbClr val="212121"/>
                </a:solidFill>
                <a:latin typeface="MS UI Gothic"/>
                <a:cs typeface="MS UI Gothic"/>
              </a:rPr>
              <a:t>to </a:t>
            </a:r>
            <a:r>
              <a:rPr sz="2700" spc="-8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" dirty="0">
                <a:solidFill>
                  <a:srgbClr val="212121"/>
                </a:solidFill>
                <a:latin typeface="MS UI Gothic"/>
                <a:cs typeface="MS UI Gothic"/>
              </a:rPr>
              <a:t>share files 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in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a </a:t>
            </a:r>
            <a:r>
              <a:rPr sz="2700" spc="-30" dirty="0">
                <a:solidFill>
                  <a:srgbClr val="212121"/>
                </a:solidFill>
                <a:latin typeface="MS UI Gothic"/>
                <a:cs typeface="MS UI Gothic"/>
              </a:rPr>
              <a:t>secure 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and 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organized </a:t>
            </a:r>
            <a:r>
              <a:rPr sz="2700" spc="-8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75" dirty="0">
                <a:solidFill>
                  <a:srgbClr val="212121"/>
                </a:solidFill>
                <a:latin typeface="MS UI Gothic"/>
                <a:cs typeface="MS UI Gothic"/>
              </a:rPr>
              <a:t>way</a:t>
            </a:r>
            <a:endParaRPr sz="2700">
              <a:latin typeface="MS UI Gothic"/>
              <a:cs typeface="MS UI Gothic"/>
            </a:endParaRPr>
          </a:p>
          <a:p>
            <a:pPr marL="12700" marR="8255" algn="just">
              <a:lnSpc>
                <a:spcPts val="2700"/>
              </a:lnSpc>
              <a:spcBef>
                <a:spcPts val="600"/>
              </a:spcBef>
            </a:pP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These</a:t>
            </a:r>
            <a:r>
              <a:rPr sz="2700" spc="-24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file</a:t>
            </a:r>
            <a:r>
              <a:rPr sz="2700" spc="-24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sha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65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r>
              <a:rPr sz="2700" spc="-24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24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sha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ed</a:t>
            </a:r>
            <a:r>
              <a:rPr sz="2700" spc="-24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40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2700" spc="-3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700" spc="-24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6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700" spc="-6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45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8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100" dirty="0">
                <a:solidFill>
                  <a:srgbClr val="212121"/>
                </a:solidFill>
                <a:latin typeface="MS UI Gothic"/>
                <a:cs typeface="MS UI Gothic"/>
              </a:rPr>
              <a:t>al  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vir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ual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50" dirty="0">
                <a:solidFill>
                  <a:srgbClr val="212121"/>
                </a:solidFill>
                <a:latin typeface="MS UI Gothic"/>
                <a:cs typeface="MS UI Gothic"/>
              </a:rPr>
              <a:t>se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45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4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114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endParaRPr sz="2700">
              <a:latin typeface="MS UI Gothic"/>
              <a:cs typeface="MS UI Gothic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0524" y="2085935"/>
            <a:ext cx="104775" cy="1047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0524" y="3190835"/>
            <a:ext cx="104775" cy="10477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2289175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254" dirty="0">
                <a:solidFill>
                  <a:srgbClr val="000000"/>
                </a:solidFill>
              </a:rPr>
              <a:t>F</a:t>
            </a:r>
            <a:r>
              <a:rPr sz="3500" spc="-130" dirty="0">
                <a:solidFill>
                  <a:srgbClr val="A52929"/>
                </a:solidFill>
              </a:rPr>
              <a:t>i</a:t>
            </a:r>
            <a:r>
              <a:rPr sz="3500" spc="-160" dirty="0">
                <a:solidFill>
                  <a:srgbClr val="A52929"/>
                </a:solidFill>
              </a:rPr>
              <a:t>le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120" dirty="0">
                <a:solidFill>
                  <a:srgbClr val="A52929"/>
                </a:solidFill>
              </a:rPr>
              <a:t>S</a:t>
            </a:r>
            <a:r>
              <a:rPr sz="3500" spc="-160" dirty="0">
                <a:solidFill>
                  <a:srgbClr val="A52929"/>
                </a:solidFill>
              </a:rPr>
              <a:t>t</a:t>
            </a:r>
            <a:r>
              <a:rPr sz="3500" spc="-55" dirty="0">
                <a:solidFill>
                  <a:srgbClr val="A52929"/>
                </a:solidFill>
              </a:rPr>
              <a:t>o</a:t>
            </a:r>
            <a:r>
              <a:rPr sz="3500" spc="-285" dirty="0">
                <a:solidFill>
                  <a:srgbClr val="A52929"/>
                </a:solidFill>
              </a:rPr>
              <a:t>r</a:t>
            </a:r>
            <a:r>
              <a:rPr sz="3500" spc="-30" dirty="0">
                <a:solidFill>
                  <a:srgbClr val="A52929"/>
                </a:solidFill>
              </a:rPr>
              <a:t>a</a:t>
            </a:r>
            <a:r>
              <a:rPr sz="3500" spc="5" dirty="0">
                <a:solidFill>
                  <a:srgbClr val="A52929"/>
                </a:solidFill>
              </a:rPr>
              <a:t>g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endParaRPr sz="35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151</a:t>
            </a:r>
          </a:p>
        </p:txBody>
      </p:sp>
      <p:sp>
        <p:nvSpPr>
          <p:cNvPr id="8" name="object 8"/>
          <p:cNvSpPr/>
          <p:nvPr/>
        </p:nvSpPr>
        <p:spPr>
          <a:xfrm>
            <a:off x="11401424" y="6619834"/>
            <a:ext cx="314325" cy="228600"/>
          </a:xfrm>
          <a:custGeom>
            <a:avLst/>
            <a:gdLst/>
            <a:ahLst/>
            <a:cxnLst/>
            <a:rect l="l" t="t" r="r" b="b"/>
            <a:pathLst>
              <a:path w="314325" h="228600">
                <a:moveTo>
                  <a:pt x="314324" y="228599"/>
                </a:moveTo>
                <a:lnTo>
                  <a:pt x="0" y="228599"/>
                </a:lnTo>
                <a:lnTo>
                  <a:pt x="0" y="0"/>
                </a:lnTo>
                <a:lnTo>
                  <a:pt x="314324" y="0"/>
                </a:lnTo>
                <a:lnTo>
                  <a:pt x="314324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6974840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150" dirty="0">
                <a:solidFill>
                  <a:srgbClr val="000000"/>
                </a:solidFill>
              </a:rPr>
              <a:t>G</a:t>
            </a:r>
            <a:r>
              <a:rPr sz="3500" spc="-125" dirty="0">
                <a:solidFill>
                  <a:srgbClr val="000000"/>
                </a:solidFill>
              </a:rPr>
              <a:t>C</a:t>
            </a:r>
            <a:r>
              <a:rPr sz="3500" spc="20" dirty="0">
                <a:solidFill>
                  <a:srgbClr val="A52929"/>
                </a:solidFill>
              </a:rPr>
              <a:t>P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60" dirty="0">
                <a:solidFill>
                  <a:srgbClr val="000000"/>
                </a:solidFill>
              </a:rPr>
              <a:t>-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10" dirty="0">
                <a:solidFill>
                  <a:srgbClr val="000000"/>
                </a:solidFill>
              </a:rPr>
              <a:t>B</a:t>
            </a:r>
            <a:r>
              <a:rPr sz="3500" spc="-70" dirty="0">
                <a:solidFill>
                  <a:srgbClr val="A52929"/>
                </a:solidFill>
              </a:rPr>
              <a:t>lo</a:t>
            </a:r>
            <a:r>
              <a:rPr sz="3500" spc="-170" dirty="0">
                <a:solidFill>
                  <a:srgbClr val="000000"/>
                </a:solidFill>
              </a:rPr>
              <a:t>c</a:t>
            </a:r>
            <a:r>
              <a:rPr sz="3500" spc="-90" dirty="0">
                <a:solidFill>
                  <a:srgbClr val="A52929"/>
                </a:solidFill>
              </a:rPr>
              <a:t>k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120" dirty="0">
                <a:solidFill>
                  <a:srgbClr val="A52929"/>
                </a:solidFill>
              </a:rPr>
              <a:t>S</a:t>
            </a:r>
            <a:r>
              <a:rPr sz="3500" spc="-160" dirty="0">
                <a:solidFill>
                  <a:srgbClr val="000000"/>
                </a:solidFill>
              </a:rPr>
              <a:t>t</a:t>
            </a:r>
            <a:r>
              <a:rPr sz="3500" spc="-55" dirty="0">
                <a:solidFill>
                  <a:srgbClr val="A52929"/>
                </a:solidFill>
              </a:rPr>
              <a:t>o</a:t>
            </a:r>
            <a:r>
              <a:rPr sz="3500" spc="-285" dirty="0">
                <a:solidFill>
                  <a:srgbClr val="A52929"/>
                </a:solidFill>
              </a:rPr>
              <a:t>r</a:t>
            </a:r>
            <a:r>
              <a:rPr sz="3500" spc="-30" dirty="0">
                <a:solidFill>
                  <a:srgbClr val="000000"/>
                </a:solidFill>
              </a:rPr>
              <a:t>a</a:t>
            </a:r>
            <a:r>
              <a:rPr sz="3500" spc="5" dirty="0">
                <a:solidFill>
                  <a:srgbClr val="A52929"/>
                </a:solidFill>
              </a:rPr>
              <a:t>g</a:t>
            </a:r>
            <a:r>
              <a:rPr sz="3500" spc="-235" dirty="0">
                <a:solidFill>
                  <a:srgbClr val="000000"/>
                </a:solidFill>
              </a:rPr>
              <a:t>e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30" dirty="0">
                <a:solidFill>
                  <a:srgbClr val="000000"/>
                </a:solidFill>
              </a:rPr>
              <a:t>a</a:t>
            </a:r>
            <a:r>
              <a:rPr sz="3500" spc="-105" dirty="0">
                <a:solidFill>
                  <a:srgbClr val="000000"/>
                </a:solidFill>
              </a:rPr>
              <a:t>n</a:t>
            </a:r>
            <a:r>
              <a:rPr sz="3500" spc="-55" dirty="0">
                <a:solidFill>
                  <a:srgbClr val="000000"/>
                </a:solidFill>
              </a:rPr>
              <a:t>d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254" dirty="0">
                <a:solidFill>
                  <a:srgbClr val="A52929"/>
                </a:solidFill>
              </a:rPr>
              <a:t>F</a:t>
            </a:r>
            <a:r>
              <a:rPr sz="3500" spc="-130" dirty="0">
                <a:solidFill>
                  <a:srgbClr val="A52929"/>
                </a:solidFill>
              </a:rPr>
              <a:t>i</a:t>
            </a:r>
            <a:r>
              <a:rPr sz="3500" spc="-160" dirty="0">
                <a:solidFill>
                  <a:srgbClr val="000000"/>
                </a:solidFill>
              </a:rPr>
              <a:t>le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120" dirty="0">
                <a:solidFill>
                  <a:srgbClr val="000000"/>
                </a:solidFill>
              </a:rPr>
              <a:t>S</a:t>
            </a:r>
            <a:r>
              <a:rPr sz="3500" spc="-160" dirty="0">
                <a:solidFill>
                  <a:srgbClr val="000000"/>
                </a:solidFill>
              </a:rPr>
              <a:t>t</a:t>
            </a:r>
            <a:r>
              <a:rPr sz="3500" spc="-55" dirty="0">
                <a:solidFill>
                  <a:srgbClr val="000000"/>
                </a:solidFill>
              </a:rPr>
              <a:t>o</a:t>
            </a:r>
            <a:r>
              <a:rPr sz="3500" spc="-285" dirty="0">
                <a:solidFill>
                  <a:srgbClr val="000000"/>
                </a:solidFill>
              </a:rPr>
              <a:t>r</a:t>
            </a:r>
            <a:r>
              <a:rPr sz="3500" spc="-30" dirty="0">
                <a:solidFill>
                  <a:srgbClr val="000000"/>
                </a:solidFill>
              </a:rPr>
              <a:t>a</a:t>
            </a:r>
            <a:r>
              <a:rPr sz="3500" spc="5" dirty="0">
                <a:solidFill>
                  <a:srgbClr val="000000"/>
                </a:solidFill>
              </a:rPr>
              <a:t>g</a:t>
            </a:r>
            <a:r>
              <a:rPr sz="3500" spc="-235" dirty="0">
                <a:solidFill>
                  <a:srgbClr val="000000"/>
                </a:solidFill>
              </a:rPr>
              <a:t>e</a:t>
            </a:r>
            <a:endParaRPr sz="35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152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91099" y="904875"/>
            <a:ext cx="800099" cy="10667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57924" y="971550"/>
            <a:ext cx="790574" cy="9905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0524" y="2485984"/>
            <a:ext cx="104775" cy="104698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809624" y="2781259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23962" y="3052722"/>
            <a:ext cx="76200" cy="761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23962" y="3347997"/>
            <a:ext cx="76200" cy="76199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809624" y="364803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90524" y="4048084"/>
            <a:ext cx="104775" cy="104698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809624" y="4343359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4049" y="2282825"/>
            <a:ext cx="5012690" cy="2261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980"/>
              </a:lnSpc>
              <a:spcBef>
                <a:spcPts val="100"/>
              </a:spcBef>
            </a:pPr>
            <a:r>
              <a:rPr sz="2700" b="1" spc="-65" dirty="0">
                <a:solidFill>
                  <a:srgbClr val="212121"/>
                </a:solidFill>
                <a:latin typeface="Trebuchet MS"/>
                <a:cs typeface="Trebuchet MS"/>
              </a:rPr>
              <a:t>Block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700" b="1" spc="-3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700" b="1" spc="-114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700" b="1" spc="-16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b="1" spc="1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700" b="1" spc="-35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2700" b="1" spc="-19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700" spc="12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195"/>
              </a:lnSpc>
            </a:pPr>
            <a:r>
              <a:rPr sz="2150" b="1" spc="-35" dirty="0">
                <a:solidFill>
                  <a:srgbClr val="212121"/>
                </a:solidFill>
                <a:latin typeface="Trebuchet MS"/>
                <a:cs typeface="Trebuchet MS"/>
              </a:rPr>
              <a:t>P</a:t>
            </a:r>
            <a:r>
              <a:rPr sz="21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spc="-14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b="1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b="1" spc="-8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150" b="1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b="1" spc="-10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2150" b="1" spc="-7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55" dirty="0">
                <a:solidFill>
                  <a:srgbClr val="212121"/>
                </a:solidFill>
                <a:latin typeface="Trebuchet MS"/>
                <a:cs typeface="Trebuchet MS"/>
              </a:rPr>
              <a:t>Di</a:t>
            </a:r>
            <a:r>
              <a:rPr sz="2150" b="1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b="1" spc="-55" dirty="0">
                <a:solidFill>
                  <a:srgbClr val="212121"/>
                </a:solidFill>
                <a:latin typeface="Trebuchet MS"/>
                <a:cs typeface="Trebuchet MS"/>
              </a:rPr>
              <a:t>k</a:t>
            </a:r>
            <a:r>
              <a:rPr sz="2150" b="1" spc="-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et</a:t>
            </a:r>
            <a:r>
              <a:rPr sz="2150" spc="145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ork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00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-10" dirty="0">
                <a:solidFill>
                  <a:srgbClr val="212121"/>
                </a:solidFill>
                <a:latin typeface="MS UI Gothic"/>
                <a:cs typeface="MS UI Gothic"/>
              </a:rPr>
              <a:t>oc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k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endParaRPr sz="2150">
              <a:latin typeface="MS UI Gothic"/>
              <a:cs typeface="MS UI Gothic"/>
            </a:endParaRPr>
          </a:p>
          <a:p>
            <a:pPr marL="774065">
              <a:lnSpc>
                <a:spcPts val="1914"/>
              </a:lnSpc>
            </a:pPr>
            <a:r>
              <a:rPr sz="1700" spc="-75" dirty="0">
                <a:solidFill>
                  <a:srgbClr val="212121"/>
                </a:solidFill>
                <a:latin typeface="MS UI Gothic"/>
                <a:cs typeface="MS UI Gothic"/>
              </a:rPr>
              <a:t>Z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l: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45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-5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-8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-3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65" dirty="0">
                <a:solidFill>
                  <a:srgbClr val="212121"/>
                </a:solidFill>
                <a:latin typeface="MS UI Gothic"/>
                <a:cs typeface="MS UI Gothic"/>
              </a:rPr>
              <a:t>z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endParaRPr sz="1700">
              <a:latin typeface="MS UI Gothic"/>
              <a:cs typeface="MS UI Gothic"/>
            </a:endParaRPr>
          </a:p>
          <a:p>
            <a:pPr marL="774065">
              <a:lnSpc>
                <a:spcPct val="100000"/>
              </a:lnSpc>
              <a:spcBef>
                <a:spcPts val="284"/>
              </a:spcBef>
            </a:pPr>
            <a:r>
              <a:rPr sz="1700" spc="-8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75" dirty="0">
                <a:solidFill>
                  <a:srgbClr val="212121"/>
                </a:solidFill>
                <a:latin typeface="MS UI Gothic"/>
                <a:cs typeface="MS UI Gothic"/>
              </a:rPr>
              <a:t>gi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l: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45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-5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-8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-3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8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65" dirty="0">
                <a:solidFill>
                  <a:srgbClr val="212121"/>
                </a:solidFill>
                <a:latin typeface="MS UI Gothic"/>
                <a:cs typeface="MS UI Gothic"/>
              </a:rPr>
              <a:t>z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endParaRPr sz="170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135"/>
              </a:spcBef>
            </a:pPr>
            <a:r>
              <a:rPr sz="2150" b="1" spc="-135" dirty="0">
                <a:solidFill>
                  <a:srgbClr val="212121"/>
                </a:solidFill>
                <a:latin typeface="Trebuchet MS"/>
                <a:cs typeface="Trebuchet MS"/>
              </a:rPr>
              <a:t>L</a:t>
            </a:r>
            <a:r>
              <a:rPr sz="2150" b="1" spc="-3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150" b="1" spc="-130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150" b="1" spc="-2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b="1" spc="-50" dirty="0">
                <a:solidFill>
                  <a:srgbClr val="212121"/>
                </a:solidFill>
                <a:latin typeface="Trebuchet MS"/>
                <a:cs typeface="Trebuchet MS"/>
              </a:rPr>
              <a:t>l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40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b="1" spc="7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b="1" spc="-20" dirty="0">
                <a:solidFill>
                  <a:srgbClr val="212121"/>
                </a:solidFill>
                <a:latin typeface="Trebuchet MS"/>
                <a:cs typeface="Trebuchet MS"/>
              </a:rPr>
              <a:t>Ds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4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-1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-3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00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-10" dirty="0">
                <a:solidFill>
                  <a:srgbClr val="212121"/>
                </a:solidFill>
                <a:latin typeface="MS UI Gothic"/>
                <a:cs typeface="MS UI Gothic"/>
              </a:rPr>
              <a:t>oc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k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endParaRPr sz="2150">
              <a:latin typeface="MS UI Gothic"/>
              <a:cs typeface="MS UI Gothic"/>
            </a:endParaRPr>
          </a:p>
          <a:p>
            <a:pPr marL="12700">
              <a:lnSpc>
                <a:spcPts val="2980"/>
              </a:lnSpc>
              <a:spcBef>
                <a:spcPts val="170"/>
              </a:spcBef>
            </a:pPr>
            <a:r>
              <a:rPr sz="2700" b="1" spc="-140" dirty="0">
                <a:solidFill>
                  <a:srgbClr val="212121"/>
                </a:solidFill>
                <a:latin typeface="Trebuchet MS"/>
                <a:cs typeface="Trebuchet MS"/>
              </a:rPr>
              <a:t>File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700" b="1" spc="-3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700" b="1" spc="-114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700" b="1" spc="-16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b="1" spc="1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700" b="1" spc="-35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2700" b="1" spc="-19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700" spc="12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325"/>
              </a:lnSpc>
            </a:pPr>
            <a:r>
              <a:rPr sz="2150" b="1" spc="-155" dirty="0">
                <a:solidFill>
                  <a:srgbClr val="212121"/>
                </a:solidFill>
                <a:latin typeface="Trebuchet MS"/>
                <a:cs typeface="Trebuchet MS"/>
              </a:rPr>
              <a:t>F</a:t>
            </a:r>
            <a:r>
              <a:rPr sz="2150" b="1" spc="-8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150" b="1" spc="-95" dirty="0">
                <a:solidFill>
                  <a:srgbClr val="212121"/>
                </a:solidFill>
                <a:latin typeface="Trebuchet MS"/>
                <a:cs typeface="Trebuchet MS"/>
              </a:rPr>
              <a:t>le</a:t>
            </a:r>
            <a:r>
              <a:rPr sz="2150" b="1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b="1" spc="-10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b="1" spc="-3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150" b="1" spc="-14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b="1" spc="-15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Hi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gh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-15" dirty="0">
                <a:solidFill>
                  <a:srgbClr val="212121"/>
                </a:solidFill>
                <a:latin typeface="MS UI Gothic"/>
                <a:cs typeface="MS UI Gothic"/>
              </a:rPr>
              <a:t>er</a:t>
            </a:r>
            <a:r>
              <a:rPr sz="2150" spc="-3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orma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2150" spc="-4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endParaRPr sz="2150">
              <a:latin typeface="MS UI Gothic"/>
              <a:cs typeface="MS UI Gothic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401424" y="6619834"/>
            <a:ext cx="314325" cy="228600"/>
          </a:xfrm>
          <a:custGeom>
            <a:avLst/>
            <a:gdLst/>
            <a:ahLst/>
            <a:cxnLst/>
            <a:rect l="l" t="t" r="r" b="b"/>
            <a:pathLst>
              <a:path w="314325" h="228600">
                <a:moveTo>
                  <a:pt x="314324" y="228599"/>
                </a:moveTo>
                <a:lnTo>
                  <a:pt x="0" y="228599"/>
                </a:lnTo>
                <a:lnTo>
                  <a:pt x="0" y="0"/>
                </a:lnTo>
                <a:lnTo>
                  <a:pt x="314324" y="0"/>
                </a:lnTo>
                <a:lnTo>
                  <a:pt x="314324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3794760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150" dirty="0">
                <a:solidFill>
                  <a:srgbClr val="000000"/>
                </a:solidFill>
              </a:rPr>
              <a:t>G</a:t>
            </a:r>
            <a:r>
              <a:rPr sz="3500" spc="-125" dirty="0">
                <a:solidFill>
                  <a:srgbClr val="A52929"/>
                </a:solidFill>
              </a:rPr>
              <a:t>C</a:t>
            </a:r>
            <a:r>
              <a:rPr sz="3500" spc="20" dirty="0">
                <a:solidFill>
                  <a:srgbClr val="000000"/>
                </a:solidFill>
              </a:rPr>
              <a:t>P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60" dirty="0">
                <a:solidFill>
                  <a:srgbClr val="000000"/>
                </a:solidFill>
              </a:rPr>
              <a:t>-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10" dirty="0">
                <a:solidFill>
                  <a:srgbClr val="A52929"/>
                </a:solidFill>
              </a:rPr>
              <a:t>B</a:t>
            </a:r>
            <a:r>
              <a:rPr sz="3500" spc="-70" dirty="0">
                <a:solidFill>
                  <a:srgbClr val="A52929"/>
                </a:solidFill>
              </a:rPr>
              <a:t>lo</a:t>
            </a:r>
            <a:r>
              <a:rPr sz="3500" spc="-170" dirty="0">
                <a:solidFill>
                  <a:srgbClr val="A52929"/>
                </a:solidFill>
              </a:rPr>
              <a:t>c</a:t>
            </a:r>
            <a:r>
              <a:rPr sz="3500" spc="-90" dirty="0">
                <a:solidFill>
                  <a:srgbClr val="A52929"/>
                </a:solidFill>
              </a:rPr>
              <a:t>k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120" dirty="0">
                <a:solidFill>
                  <a:srgbClr val="A52929"/>
                </a:solidFill>
              </a:rPr>
              <a:t>S</a:t>
            </a:r>
            <a:r>
              <a:rPr sz="3500" spc="-160" dirty="0">
                <a:solidFill>
                  <a:srgbClr val="A52929"/>
                </a:solidFill>
              </a:rPr>
              <a:t>t</a:t>
            </a:r>
            <a:r>
              <a:rPr sz="3500" spc="-55" dirty="0">
                <a:solidFill>
                  <a:srgbClr val="A52929"/>
                </a:solidFill>
              </a:rPr>
              <a:t>o</a:t>
            </a:r>
            <a:r>
              <a:rPr sz="3500" spc="-285" dirty="0">
                <a:solidFill>
                  <a:srgbClr val="A52929"/>
                </a:solidFill>
              </a:rPr>
              <a:t>r</a:t>
            </a:r>
            <a:r>
              <a:rPr sz="3500" spc="-30" dirty="0">
                <a:solidFill>
                  <a:srgbClr val="000000"/>
                </a:solidFill>
              </a:rPr>
              <a:t>a</a:t>
            </a:r>
            <a:r>
              <a:rPr sz="3500" spc="5" dirty="0">
                <a:solidFill>
                  <a:srgbClr val="000000"/>
                </a:solidFill>
              </a:rPr>
              <a:t>g</a:t>
            </a:r>
            <a:r>
              <a:rPr sz="3500" spc="-235" dirty="0">
                <a:solidFill>
                  <a:srgbClr val="000000"/>
                </a:solidFill>
              </a:rPr>
              <a:t>e</a:t>
            </a:r>
            <a:endParaRPr sz="35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153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0524" y="981034"/>
            <a:ext cx="104775" cy="104698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09624" y="1276309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9624" y="162873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2028784"/>
            <a:ext cx="104775" cy="104698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809624" y="2324059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9624" y="267648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0524" y="3067009"/>
            <a:ext cx="104775" cy="104698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809624" y="336228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9624" y="3714709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4049" y="777875"/>
            <a:ext cx="9759315" cy="3138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980"/>
              </a:lnSpc>
              <a:spcBef>
                <a:spcPts val="100"/>
              </a:spcBef>
            </a:pP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Two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popular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types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of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block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storage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can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be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attached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85" dirty="0">
                <a:solidFill>
                  <a:srgbClr val="212121"/>
                </a:solidFill>
                <a:latin typeface="MS UI Gothic"/>
                <a:cs typeface="MS UI Gothic"/>
              </a:rPr>
              <a:t>VM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instances:</a:t>
            </a:r>
            <a:endParaRPr sz="2700" dirty="0">
              <a:latin typeface="MS UI Gothic"/>
              <a:cs typeface="MS UI Gothic"/>
            </a:endParaRPr>
          </a:p>
          <a:p>
            <a:pPr marL="393065">
              <a:lnSpc>
                <a:spcPts val="2325"/>
              </a:lnSpc>
            </a:pPr>
            <a:r>
              <a:rPr sz="2150" b="1" spc="-135" dirty="0">
                <a:solidFill>
                  <a:srgbClr val="212121"/>
                </a:solidFill>
                <a:latin typeface="Trebuchet MS"/>
                <a:cs typeface="Trebuchet MS"/>
              </a:rPr>
              <a:t>L</a:t>
            </a:r>
            <a:r>
              <a:rPr sz="2150" b="1" spc="-3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150" b="1" spc="-130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150" b="1" spc="-2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b="1" spc="-50" dirty="0">
                <a:solidFill>
                  <a:srgbClr val="212121"/>
                </a:solidFill>
                <a:latin typeface="Trebuchet MS"/>
                <a:cs typeface="Trebuchet MS"/>
              </a:rPr>
              <a:t>l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40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b="1" spc="7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b="1" spc="-15" dirty="0">
                <a:solidFill>
                  <a:srgbClr val="212121"/>
                </a:solidFill>
                <a:latin typeface="Trebuchet MS"/>
                <a:cs typeface="Trebuchet MS"/>
              </a:rPr>
              <a:t>Ds</a:t>
            </a:r>
            <a:endParaRPr sz="2150" dirty="0">
              <a:latin typeface="Trebuchet MS"/>
              <a:cs typeface="Trebuchet MS"/>
            </a:endParaRPr>
          </a:p>
          <a:p>
            <a:pPr marL="393065">
              <a:lnSpc>
                <a:spcPct val="100000"/>
              </a:lnSpc>
              <a:spcBef>
                <a:spcPts val="195"/>
              </a:spcBef>
            </a:pPr>
            <a:r>
              <a:rPr sz="2150" b="1" spc="-35" dirty="0">
                <a:solidFill>
                  <a:srgbClr val="212121"/>
                </a:solidFill>
                <a:latin typeface="Trebuchet MS"/>
                <a:cs typeface="Trebuchet MS"/>
              </a:rPr>
              <a:t>P</a:t>
            </a:r>
            <a:r>
              <a:rPr sz="21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spc="-14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b="1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b="1" spc="-8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150" b="1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b="1" spc="-10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2150" b="1" spc="-7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55" dirty="0">
                <a:solidFill>
                  <a:srgbClr val="212121"/>
                </a:solidFill>
                <a:latin typeface="Trebuchet MS"/>
                <a:cs typeface="Trebuchet MS"/>
              </a:rPr>
              <a:t>Di</a:t>
            </a:r>
            <a:r>
              <a:rPr sz="2150" b="1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b="1" spc="-55" dirty="0">
                <a:solidFill>
                  <a:srgbClr val="212121"/>
                </a:solidFill>
                <a:latin typeface="Trebuchet MS"/>
                <a:cs typeface="Trebuchet MS"/>
              </a:rPr>
              <a:t>k</a:t>
            </a:r>
            <a:r>
              <a:rPr sz="2150" b="1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endParaRPr sz="2150" dirty="0">
              <a:latin typeface="Trebuchet MS"/>
              <a:cs typeface="Trebuchet MS"/>
            </a:endParaRPr>
          </a:p>
          <a:p>
            <a:pPr marL="12700">
              <a:lnSpc>
                <a:spcPts val="2980"/>
              </a:lnSpc>
              <a:spcBef>
                <a:spcPts val="170"/>
              </a:spcBef>
            </a:pPr>
            <a:r>
              <a:rPr sz="2700" b="1" spc="-100" dirty="0">
                <a:solidFill>
                  <a:srgbClr val="212121"/>
                </a:solidFill>
                <a:latin typeface="Trebuchet MS"/>
                <a:cs typeface="Trebuchet MS"/>
              </a:rPr>
              <a:t>Local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20" dirty="0">
                <a:solidFill>
                  <a:srgbClr val="212121"/>
                </a:solidFill>
                <a:latin typeface="Trebuchet MS"/>
                <a:cs typeface="Trebuchet MS"/>
              </a:rPr>
              <a:t>SSDs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are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35" dirty="0">
                <a:solidFill>
                  <a:srgbClr val="212121"/>
                </a:solidFill>
                <a:latin typeface="MS UI Gothic"/>
                <a:cs typeface="MS UI Gothic"/>
              </a:rPr>
              <a:t>physically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attached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host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of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85" dirty="0">
                <a:solidFill>
                  <a:srgbClr val="212121"/>
                </a:solidFill>
                <a:latin typeface="MS UI Gothic"/>
                <a:cs typeface="MS UI Gothic"/>
              </a:rPr>
              <a:t>VM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instance</a:t>
            </a:r>
            <a:endParaRPr sz="2700" dirty="0">
              <a:latin typeface="MS UI Gothic"/>
              <a:cs typeface="MS UI Gothic"/>
            </a:endParaRPr>
          </a:p>
          <a:p>
            <a:pPr marL="393065">
              <a:lnSpc>
                <a:spcPts val="2325"/>
              </a:lnSpc>
            </a:pPr>
            <a:r>
              <a:rPr sz="2150" spc="-26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110" dirty="0">
                <a:solidFill>
                  <a:srgbClr val="212121"/>
                </a:solidFill>
                <a:latin typeface="MS UI Gothic"/>
                <a:cs typeface="MS UI Gothic"/>
              </a:rPr>
              <a:t>emp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endParaRPr sz="2150" dirty="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195"/>
              </a:spcBef>
            </a:pP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Li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fe</a:t>
            </a:r>
            <a:r>
              <a:rPr sz="2150" spc="-4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150" spc="-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ed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50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2150" spc="-4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endParaRPr sz="2150" dirty="0">
              <a:latin typeface="MS UI Gothic"/>
              <a:cs typeface="MS UI Gothic"/>
            </a:endParaRPr>
          </a:p>
          <a:p>
            <a:pPr marL="12700">
              <a:lnSpc>
                <a:spcPts val="2980"/>
              </a:lnSpc>
              <a:spcBef>
                <a:spcPts val="95"/>
              </a:spcBef>
            </a:pPr>
            <a:r>
              <a:rPr sz="2700" b="1" spc="-50" dirty="0">
                <a:solidFill>
                  <a:srgbClr val="212121"/>
                </a:solidFill>
                <a:latin typeface="Trebuchet MS"/>
                <a:cs typeface="Trebuchet MS"/>
              </a:rPr>
              <a:t>P</a:t>
            </a:r>
            <a:r>
              <a:rPr sz="2700" b="1" spc="-19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700" b="1" spc="-17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b="1" spc="-50" dirty="0">
                <a:solidFill>
                  <a:srgbClr val="212121"/>
                </a:solidFill>
                <a:latin typeface="Trebuchet MS"/>
                <a:cs typeface="Trebuchet MS"/>
              </a:rPr>
              <a:t>sis</a:t>
            </a:r>
            <a:r>
              <a:rPr sz="2700" b="1" spc="-8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700" b="1" spc="-125" dirty="0">
                <a:solidFill>
                  <a:srgbClr val="212121"/>
                </a:solidFill>
                <a:latin typeface="Trebuchet MS"/>
                <a:cs typeface="Trebuchet MS"/>
              </a:rPr>
              <a:t>ent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45" dirty="0">
                <a:solidFill>
                  <a:srgbClr val="212121"/>
                </a:solidFill>
                <a:latin typeface="Trebuchet MS"/>
                <a:cs typeface="Trebuchet MS"/>
              </a:rPr>
              <a:t>Disks</a:t>
            </a:r>
            <a:r>
              <a:rPr sz="2700" b="1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80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2700" spc="60" dirty="0">
                <a:solidFill>
                  <a:srgbClr val="212121"/>
                </a:solidFill>
                <a:latin typeface="MS UI Gothic"/>
                <a:cs typeface="MS UI Gothic"/>
              </a:rPr>
              <a:t>ork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700" spc="-9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60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endParaRPr sz="2700" dirty="0">
              <a:latin typeface="MS UI Gothic"/>
              <a:cs typeface="MS UI Gothic"/>
            </a:endParaRPr>
          </a:p>
          <a:p>
            <a:pPr marL="393065">
              <a:lnSpc>
                <a:spcPts val="2325"/>
              </a:lnSpc>
            </a:pP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endParaRPr sz="2150" dirty="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195"/>
              </a:spcBef>
            </a:pP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Li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fe</a:t>
            </a:r>
            <a:r>
              <a:rPr sz="2150" spc="-4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150" spc="-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3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2150" spc="-8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-114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ed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50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ns</a:t>
            </a: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2150" spc="-4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endParaRPr sz="2150" dirty="0">
              <a:latin typeface="MS UI Gothic"/>
              <a:cs typeface="MS UI Gothic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401424" y="6619834"/>
            <a:ext cx="314325" cy="228600"/>
          </a:xfrm>
          <a:custGeom>
            <a:avLst/>
            <a:gdLst/>
            <a:ahLst/>
            <a:cxnLst/>
            <a:rect l="l" t="t" r="r" b="b"/>
            <a:pathLst>
              <a:path w="314325" h="228600">
                <a:moveTo>
                  <a:pt x="314324" y="228599"/>
                </a:moveTo>
                <a:lnTo>
                  <a:pt x="0" y="228599"/>
                </a:lnTo>
                <a:lnTo>
                  <a:pt x="0" y="0"/>
                </a:lnTo>
                <a:lnTo>
                  <a:pt x="314324" y="0"/>
                </a:lnTo>
                <a:lnTo>
                  <a:pt x="314324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2084070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225" dirty="0">
                <a:solidFill>
                  <a:srgbClr val="A52929"/>
                </a:solidFill>
              </a:rPr>
              <a:t>L</a:t>
            </a:r>
            <a:r>
              <a:rPr sz="3500" spc="-55" dirty="0">
                <a:solidFill>
                  <a:srgbClr val="A52929"/>
                </a:solidFill>
              </a:rPr>
              <a:t>o</a:t>
            </a:r>
            <a:r>
              <a:rPr sz="3500" spc="-204" dirty="0">
                <a:solidFill>
                  <a:srgbClr val="A52929"/>
                </a:solidFill>
              </a:rPr>
              <a:t>c</a:t>
            </a:r>
            <a:r>
              <a:rPr sz="3500" spc="-30" dirty="0">
                <a:solidFill>
                  <a:srgbClr val="A52929"/>
                </a:solidFill>
              </a:rPr>
              <a:t>a</a:t>
            </a:r>
            <a:r>
              <a:rPr sz="3500" spc="-85" dirty="0">
                <a:solidFill>
                  <a:srgbClr val="A52929"/>
                </a:solidFill>
              </a:rPr>
              <a:t>l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60" dirty="0">
                <a:solidFill>
                  <a:srgbClr val="A52929"/>
                </a:solidFill>
              </a:rPr>
              <a:t>S</a:t>
            </a:r>
            <a:r>
              <a:rPr sz="3500" spc="120" dirty="0">
                <a:solidFill>
                  <a:srgbClr val="A52929"/>
                </a:solidFill>
              </a:rPr>
              <a:t>S</a:t>
            </a:r>
            <a:r>
              <a:rPr sz="3500" spc="-30" dirty="0">
                <a:solidFill>
                  <a:srgbClr val="A52929"/>
                </a:solidFill>
              </a:rPr>
              <a:t>Ds</a:t>
            </a:r>
            <a:endParaRPr sz="350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154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0524" y="981034"/>
            <a:ext cx="104775" cy="104698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09624" y="1276309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9624" y="162873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23962" y="1900196"/>
            <a:ext cx="76200" cy="76199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809624" y="220023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23962" y="2471696"/>
            <a:ext cx="76200" cy="76199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809624" y="277173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09624" y="311463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9624" y="3467059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0524" y="3867109"/>
            <a:ext cx="104775" cy="104698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809624" y="416238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09624" y="4514809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54049" y="777875"/>
            <a:ext cx="10824210" cy="3938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980"/>
              </a:lnSpc>
              <a:spcBef>
                <a:spcPts val="100"/>
              </a:spcBef>
            </a:pPr>
            <a:r>
              <a:rPr sz="2700" b="1" spc="-75" dirty="0">
                <a:solidFill>
                  <a:srgbClr val="212121"/>
                </a:solidFill>
                <a:latin typeface="Trebuchet MS"/>
                <a:cs typeface="Trebuchet MS"/>
              </a:rPr>
              <a:t>Physically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95" dirty="0">
                <a:solidFill>
                  <a:srgbClr val="212121"/>
                </a:solidFill>
                <a:latin typeface="Trebuchet MS"/>
                <a:cs typeface="Trebuchet MS"/>
              </a:rPr>
              <a:t>attached</a:t>
            </a:r>
            <a:r>
              <a:rPr sz="2700" b="1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1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host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of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85" dirty="0">
                <a:solidFill>
                  <a:srgbClr val="212121"/>
                </a:solidFill>
                <a:latin typeface="MS UI Gothic"/>
                <a:cs typeface="MS UI Gothic"/>
              </a:rPr>
              <a:t>VM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instance: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325"/>
              </a:lnSpc>
            </a:pPr>
            <a:r>
              <a:rPr sz="2150" spc="-85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6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gh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5" dirty="0">
                <a:solidFill>
                  <a:srgbClr val="212121"/>
                </a:solidFill>
                <a:latin typeface="MS UI Gothic"/>
                <a:cs typeface="MS UI Gothic"/>
              </a:rPr>
              <a:t>(I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-11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)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114" dirty="0">
                <a:solidFill>
                  <a:srgbClr val="212121"/>
                </a:solidFill>
                <a:latin typeface="MS UI Gothic"/>
                <a:cs typeface="MS UI Gothic"/>
              </a:rPr>
              <a:t>nd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6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155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en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endParaRPr sz="2150">
              <a:latin typeface="MS UI Gothic"/>
              <a:cs typeface="MS UI Gothic"/>
            </a:endParaRPr>
          </a:p>
          <a:p>
            <a:pPr marL="393065">
              <a:lnSpc>
                <a:spcPts val="2450"/>
              </a:lnSpc>
              <a:spcBef>
                <a:spcPts val="195"/>
              </a:spcBef>
            </a:pPr>
            <a:r>
              <a:rPr sz="2150" spc="-40" dirty="0">
                <a:solidFill>
                  <a:srgbClr val="212121"/>
                </a:solidFill>
                <a:latin typeface="MS UI Gothic"/>
                <a:cs typeface="MS UI Gothic"/>
              </a:rPr>
              <a:t>(BUT)</a:t>
            </a:r>
            <a:r>
              <a:rPr sz="2150" spc="-2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b="1" spc="-80" dirty="0">
                <a:solidFill>
                  <a:srgbClr val="212121"/>
                </a:solidFill>
                <a:latin typeface="Trebuchet MS"/>
                <a:cs typeface="Trebuchet MS"/>
              </a:rPr>
              <a:t>Ephemeral</a:t>
            </a:r>
            <a:r>
              <a:rPr sz="2150" b="1" spc="-20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storage</a:t>
            </a:r>
            <a:r>
              <a:rPr sz="2150" b="1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40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Temporary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5" dirty="0">
                <a:solidFill>
                  <a:srgbClr val="212121"/>
                </a:solidFill>
                <a:latin typeface="MS UI Gothic"/>
                <a:cs typeface="MS UI Gothic"/>
              </a:rPr>
              <a:t>data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(Data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5" dirty="0">
                <a:solidFill>
                  <a:srgbClr val="212121"/>
                </a:solidFill>
                <a:latin typeface="MS UI Gothic"/>
                <a:cs typeface="MS UI Gothic"/>
              </a:rPr>
              <a:t>persists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65" dirty="0">
                <a:solidFill>
                  <a:srgbClr val="212121"/>
                </a:solidFill>
                <a:latin typeface="MS UI Gothic"/>
                <a:cs typeface="MS UI Gothic"/>
              </a:rPr>
              <a:t>only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0" dirty="0">
                <a:solidFill>
                  <a:srgbClr val="212121"/>
                </a:solidFill>
                <a:latin typeface="MS UI Gothic"/>
                <a:cs typeface="MS UI Gothic"/>
              </a:rPr>
              <a:t>until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instance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is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running)</a:t>
            </a:r>
            <a:endParaRPr sz="2150">
              <a:latin typeface="MS UI Gothic"/>
              <a:cs typeface="MS UI Gothic"/>
            </a:endParaRPr>
          </a:p>
          <a:p>
            <a:pPr marL="774065">
              <a:lnSpc>
                <a:spcPts val="1914"/>
              </a:lnSpc>
            </a:pPr>
            <a:r>
              <a:rPr sz="1700" b="1" spc="-40" dirty="0">
                <a:solidFill>
                  <a:srgbClr val="212121"/>
                </a:solidFill>
                <a:latin typeface="Trebuchet MS"/>
                <a:cs typeface="Trebuchet MS"/>
              </a:rPr>
              <a:t>Enable</a:t>
            </a:r>
            <a:r>
              <a:rPr sz="1700" b="1" spc="-1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b="1" spc="-65" dirty="0">
                <a:solidFill>
                  <a:srgbClr val="212121"/>
                </a:solidFill>
                <a:latin typeface="Trebuchet MS"/>
                <a:cs typeface="Trebuchet MS"/>
              </a:rPr>
              <a:t>live</a:t>
            </a:r>
            <a:r>
              <a:rPr sz="1700" b="1" spc="-1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b="1" spc="-35" dirty="0">
                <a:solidFill>
                  <a:srgbClr val="212121"/>
                </a:solidFill>
                <a:latin typeface="Trebuchet MS"/>
                <a:cs typeface="Trebuchet MS"/>
              </a:rPr>
              <a:t>migration</a:t>
            </a:r>
            <a:r>
              <a:rPr sz="1700" b="1" spc="-1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spc="15" dirty="0">
                <a:solidFill>
                  <a:srgbClr val="212121"/>
                </a:solidFill>
                <a:latin typeface="MS UI Gothic"/>
                <a:cs typeface="MS UI Gothic"/>
              </a:rPr>
              <a:t>for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0" dirty="0">
                <a:solidFill>
                  <a:srgbClr val="212121"/>
                </a:solidFill>
                <a:latin typeface="MS UI Gothic"/>
                <a:cs typeface="MS UI Gothic"/>
              </a:rPr>
              <a:t>data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5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5" dirty="0">
                <a:solidFill>
                  <a:srgbClr val="212121"/>
                </a:solidFill>
                <a:latin typeface="MS UI Gothic"/>
                <a:cs typeface="MS UI Gothic"/>
              </a:rPr>
              <a:t>survive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0" dirty="0">
                <a:solidFill>
                  <a:srgbClr val="212121"/>
                </a:solidFill>
                <a:latin typeface="MS UI Gothic"/>
                <a:cs typeface="MS UI Gothic"/>
              </a:rPr>
              <a:t>maintenance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dirty="0">
                <a:solidFill>
                  <a:srgbClr val="212121"/>
                </a:solidFill>
                <a:latin typeface="MS UI Gothic"/>
                <a:cs typeface="MS UI Gothic"/>
              </a:rPr>
              <a:t>events</a:t>
            </a:r>
            <a:endParaRPr sz="1700">
              <a:latin typeface="MS UI Gothic"/>
              <a:cs typeface="MS UI Gothic"/>
            </a:endParaRPr>
          </a:p>
          <a:p>
            <a:pPr marL="393065">
              <a:lnSpc>
                <a:spcPts val="2450"/>
              </a:lnSpc>
              <a:spcBef>
                <a:spcPts val="135"/>
              </a:spcBef>
            </a:pP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120" dirty="0">
                <a:solidFill>
                  <a:srgbClr val="212121"/>
                </a:solidFill>
                <a:latin typeface="MS UI Gothic"/>
                <a:cs typeface="MS UI Gothic"/>
              </a:rPr>
              <a:t>oma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12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ll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enc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ed</a:t>
            </a:r>
            <a:endParaRPr sz="2150">
              <a:latin typeface="MS UI Gothic"/>
              <a:cs typeface="MS UI Gothic"/>
            </a:endParaRPr>
          </a:p>
          <a:p>
            <a:pPr marL="774065">
              <a:lnSpc>
                <a:spcPts val="1914"/>
              </a:lnSpc>
            </a:pPr>
            <a:r>
              <a:rPr sz="1700" spc="3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1700" spc="-7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1700" spc="-5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190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1700" spc="-5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,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40" dirty="0">
                <a:solidFill>
                  <a:srgbClr val="212121"/>
                </a:solidFill>
                <a:latin typeface="MS UI Gothic"/>
                <a:cs typeface="MS UI Gothic"/>
              </a:rPr>
              <a:t>CA</a:t>
            </a:r>
            <a:r>
              <a:rPr sz="1700" spc="25" dirty="0">
                <a:solidFill>
                  <a:srgbClr val="212121"/>
                </a:solidFill>
                <a:latin typeface="MS UI Gothic"/>
                <a:cs typeface="MS UI Gothic"/>
              </a:rPr>
              <a:t>NN</a:t>
            </a:r>
            <a:r>
              <a:rPr sz="1700" spc="-9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-8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0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gu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-6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700" spc="3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700" spc="-5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35" dirty="0">
                <a:solidFill>
                  <a:srgbClr val="212121"/>
                </a:solidFill>
                <a:latin typeface="MS UI Gothic"/>
                <a:cs typeface="MS UI Gothic"/>
              </a:rPr>
              <a:t>k</a:t>
            </a:r>
            <a:r>
              <a:rPr sz="1700" spc="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5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700" spc="125" dirty="0">
                <a:solidFill>
                  <a:srgbClr val="212121"/>
                </a:solidFill>
                <a:latin typeface="MS UI Gothic"/>
                <a:cs typeface="MS UI Gothic"/>
              </a:rPr>
              <a:t>!</a:t>
            </a:r>
            <a:endParaRPr sz="170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135"/>
              </a:spcBef>
            </a:pP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Li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fe</a:t>
            </a:r>
            <a:r>
              <a:rPr sz="2150" spc="-4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150" spc="-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ed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50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2150" spc="-4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endParaRPr sz="2150">
              <a:latin typeface="MS UI Gothic"/>
              <a:cs typeface="MS UI Gothic"/>
            </a:endParaRPr>
          </a:p>
          <a:p>
            <a:pPr marL="393065" marR="5153660">
              <a:lnSpc>
                <a:spcPts val="2780"/>
              </a:lnSpc>
              <a:spcBef>
                <a:spcPts val="45"/>
              </a:spcBef>
            </a:pPr>
            <a:r>
              <a:rPr sz="2150" spc="-150" dirty="0">
                <a:solidFill>
                  <a:srgbClr val="212121"/>
                </a:solidFill>
                <a:latin typeface="MS UI Gothic"/>
                <a:cs typeface="MS UI Gothic"/>
              </a:rPr>
              <a:t>ONLY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some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65" dirty="0">
                <a:solidFill>
                  <a:srgbClr val="212121"/>
                </a:solidFill>
                <a:latin typeface="MS UI Gothic"/>
                <a:cs typeface="MS UI Gothic"/>
              </a:rPr>
              <a:t>machine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types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support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Local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20" dirty="0">
                <a:solidFill>
                  <a:srgbClr val="212121"/>
                </a:solidFill>
                <a:latin typeface="MS UI Gothic"/>
                <a:cs typeface="MS UI Gothic"/>
              </a:rPr>
              <a:t>SSDs </a:t>
            </a:r>
            <a:r>
              <a:rPr sz="2150" spc="-64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pp</a:t>
            </a:r>
            <a:r>
              <a:rPr sz="2150" spc="15" dirty="0">
                <a:solidFill>
                  <a:srgbClr val="212121"/>
                </a:solidFill>
                <a:latin typeface="MS UI Gothic"/>
                <a:cs typeface="MS UI Gothic"/>
              </a:rPr>
              <a:t>ort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25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114" dirty="0">
                <a:solidFill>
                  <a:srgbClr val="212121"/>
                </a:solidFill>
                <a:latin typeface="MS UI Gothic"/>
                <a:cs typeface="MS UI Gothic"/>
              </a:rPr>
              <a:t>nd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14" dirty="0">
                <a:solidFill>
                  <a:srgbClr val="212121"/>
                </a:solidFill>
                <a:latin typeface="MS UI Gothic"/>
                <a:cs typeface="MS UI Gothic"/>
              </a:rPr>
              <a:t>NV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15" dirty="0">
                <a:solidFill>
                  <a:srgbClr val="212121"/>
                </a:solidFill>
                <a:latin typeface="MS UI Gothic"/>
                <a:cs typeface="MS UI Gothic"/>
              </a:rPr>
              <a:t>er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endParaRPr sz="2150">
              <a:latin typeface="MS UI Gothic"/>
              <a:cs typeface="MS UI Gothic"/>
            </a:endParaRPr>
          </a:p>
          <a:p>
            <a:pPr marL="12700">
              <a:lnSpc>
                <a:spcPts val="2980"/>
              </a:lnSpc>
              <a:spcBef>
                <a:spcPts val="40"/>
              </a:spcBef>
            </a:pP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Remember: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325"/>
              </a:lnSpc>
            </a:pP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Choose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0" dirty="0">
                <a:solidFill>
                  <a:srgbClr val="212121"/>
                </a:solidFill>
                <a:latin typeface="MS UI Gothic"/>
                <a:cs typeface="MS UI Gothic"/>
              </a:rPr>
              <a:t>NVMe-enabled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0" dirty="0">
                <a:solidFill>
                  <a:srgbClr val="212121"/>
                </a:solidFill>
                <a:latin typeface="MS UI Gothic"/>
                <a:cs typeface="MS UI Gothic"/>
              </a:rPr>
              <a:t>multi-queue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25" dirty="0">
                <a:solidFill>
                  <a:srgbClr val="212121"/>
                </a:solidFill>
                <a:latin typeface="MS UI Gothic"/>
                <a:cs typeface="MS UI Gothic"/>
              </a:rPr>
              <a:t>SCSI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5" dirty="0">
                <a:solidFill>
                  <a:srgbClr val="212121"/>
                </a:solidFill>
                <a:latin typeface="MS UI Gothic"/>
                <a:cs typeface="MS UI Gothic"/>
              </a:rPr>
              <a:t>images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for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best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performance</a:t>
            </a:r>
            <a:endParaRPr sz="215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195"/>
              </a:spcBef>
            </a:pP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Larger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Local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20" dirty="0">
                <a:solidFill>
                  <a:srgbClr val="212121"/>
                </a:solidFill>
                <a:latin typeface="MS UI Gothic"/>
                <a:cs typeface="MS UI Gothic"/>
              </a:rPr>
              <a:t>SSDs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(more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storage),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More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80" dirty="0">
                <a:solidFill>
                  <a:srgbClr val="212121"/>
                </a:solidFill>
                <a:latin typeface="MS UI Gothic"/>
                <a:cs typeface="MS UI Gothic"/>
              </a:rPr>
              <a:t>vCPUs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(attached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95" dirty="0">
                <a:solidFill>
                  <a:srgbClr val="212121"/>
                </a:solidFill>
                <a:latin typeface="MS UI Gothic"/>
                <a:cs typeface="MS UI Gothic"/>
              </a:rPr>
              <a:t>VM)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=&gt;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Even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40" dirty="0">
                <a:solidFill>
                  <a:srgbClr val="212121"/>
                </a:solidFill>
                <a:latin typeface="MS UI Gothic"/>
                <a:cs typeface="MS UI Gothic"/>
              </a:rPr>
              <a:t>Better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Performance</a:t>
            </a:r>
            <a:endParaRPr sz="2150">
              <a:latin typeface="MS UI Gothic"/>
              <a:cs typeface="MS UI Gothic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1401424" y="6619833"/>
            <a:ext cx="314325" cy="228600"/>
          </a:xfrm>
          <a:custGeom>
            <a:avLst/>
            <a:gdLst/>
            <a:ahLst/>
            <a:cxnLst/>
            <a:rect l="l" t="t" r="r" b="b"/>
            <a:pathLst>
              <a:path w="314325" h="228600">
                <a:moveTo>
                  <a:pt x="314324" y="228599"/>
                </a:moveTo>
                <a:lnTo>
                  <a:pt x="0" y="228599"/>
                </a:lnTo>
                <a:lnTo>
                  <a:pt x="0" y="0"/>
                </a:lnTo>
                <a:lnTo>
                  <a:pt x="314324" y="0"/>
                </a:lnTo>
                <a:lnTo>
                  <a:pt x="314324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8345170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120" dirty="0">
                <a:solidFill>
                  <a:srgbClr val="000000"/>
                </a:solidFill>
              </a:rPr>
              <a:t>Lo</a:t>
            </a:r>
            <a:r>
              <a:rPr sz="3500" spc="-120" dirty="0">
                <a:solidFill>
                  <a:srgbClr val="A52929"/>
                </a:solidFill>
              </a:rPr>
              <a:t>c</a:t>
            </a:r>
            <a:r>
              <a:rPr sz="3500" spc="-120" dirty="0">
                <a:solidFill>
                  <a:srgbClr val="000000"/>
                </a:solidFill>
              </a:rPr>
              <a:t>a</a:t>
            </a:r>
            <a:r>
              <a:rPr sz="3500" spc="-120" dirty="0">
                <a:solidFill>
                  <a:srgbClr val="A52929"/>
                </a:solidFill>
              </a:rPr>
              <a:t>l</a:t>
            </a:r>
            <a:r>
              <a:rPr sz="3500" spc="-335" dirty="0">
                <a:solidFill>
                  <a:srgbClr val="A52929"/>
                </a:solidFill>
              </a:rPr>
              <a:t> </a:t>
            </a:r>
            <a:r>
              <a:rPr sz="3500" spc="30" dirty="0">
                <a:solidFill>
                  <a:srgbClr val="A52929"/>
                </a:solidFill>
              </a:rPr>
              <a:t>SSDs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60" dirty="0">
                <a:solidFill>
                  <a:srgbClr val="000000"/>
                </a:solidFill>
              </a:rPr>
              <a:t>-</a:t>
            </a:r>
            <a:r>
              <a:rPr sz="3500" spc="-335" dirty="0">
                <a:solidFill>
                  <a:srgbClr val="000000"/>
                </a:solidFill>
              </a:rPr>
              <a:t> </a:t>
            </a:r>
            <a:r>
              <a:rPr sz="3500" spc="-110" dirty="0">
                <a:solidFill>
                  <a:srgbClr val="000000"/>
                </a:solidFill>
              </a:rPr>
              <a:t>A</a:t>
            </a:r>
            <a:r>
              <a:rPr sz="3500" spc="-110" dirty="0">
                <a:solidFill>
                  <a:srgbClr val="A52929"/>
                </a:solidFill>
              </a:rPr>
              <a:t>dv</a:t>
            </a:r>
            <a:r>
              <a:rPr sz="3500" spc="-110" dirty="0">
                <a:solidFill>
                  <a:srgbClr val="000000"/>
                </a:solidFill>
              </a:rPr>
              <a:t>a</a:t>
            </a:r>
            <a:r>
              <a:rPr sz="3500" spc="-110" dirty="0">
                <a:solidFill>
                  <a:srgbClr val="A52929"/>
                </a:solidFill>
              </a:rPr>
              <a:t>nt</a:t>
            </a:r>
            <a:r>
              <a:rPr sz="3500" spc="-110" dirty="0">
                <a:solidFill>
                  <a:srgbClr val="000000"/>
                </a:solidFill>
              </a:rPr>
              <a:t>ages</a:t>
            </a:r>
            <a:r>
              <a:rPr sz="3500" spc="-335" dirty="0">
                <a:solidFill>
                  <a:srgbClr val="000000"/>
                </a:solidFill>
              </a:rPr>
              <a:t> </a:t>
            </a:r>
            <a:r>
              <a:rPr sz="3500" spc="-65" dirty="0">
                <a:solidFill>
                  <a:srgbClr val="000000"/>
                </a:solidFill>
              </a:rPr>
              <a:t>and</a:t>
            </a:r>
            <a:r>
              <a:rPr sz="3500" spc="-335" dirty="0">
                <a:solidFill>
                  <a:srgbClr val="000000"/>
                </a:solidFill>
              </a:rPr>
              <a:t> </a:t>
            </a:r>
            <a:r>
              <a:rPr sz="3500" spc="-80" dirty="0">
                <a:solidFill>
                  <a:srgbClr val="000000"/>
                </a:solidFill>
              </a:rPr>
              <a:t>Di</a:t>
            </a:r>
            <a:r>
              <a:rPr sz="3500" spc="-80" dirty="0">
                <a:solidFill>
                  <a:srgbClr val="A52929"/>
                </a:solidFill>
              </a:rPr>
              <a:t>s</a:t>
            </a:r>
            <a:r>
              <a:rPr sz="3500" spc="-80" dirty="0">
                <a:solidFill>
                  <a:srgbClr val="000000"/>
                </a:solidFill>
              </a:rPr>
              <a:t>adv</a:t>
            </a:r>
            <a:r>
              <a:rPr sz="3500" spc="-80" dirty="0">
                <a:solidFill>
                  <a:srgbClr val="A52929"/>
                </a:solidFill>
              </a:rPr>
              <a:t>ant</a:t>
            </a:r>
            <a:r>
              <a:rPr sz="3500" spc="-80" dirty="0">
                <a:solidFill>
                  <a:srgbClr val="000000"/>
                </a:solidFill>
              </a:rPr>
              <a:t>a</a:t>
            </a:r>
            <a:r>
              <a:rPr sz="3500" spc="-80" dirty="0">
                <a:solidFill>
                  <a:srgbClr val="A52929"/>
                </a:solidFill>
              </a:rPr>
              <a:t>g</a:t>
            </a:r>
            <a:r>
              <a:rPr sz="3500" spc="-80" dirty="0">
                <a:solidFill>
                  <a:srgbClr val="000000"/>
                </a:solidFill>
              </a:rPr>
              <a:t>es</a:t>
            </a:r>
            <a:endParaRPr sz="35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155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0524" y="981034"/>
            <a:ext cx="104775" cy="104698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09624" y="1276309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23962" y="1547771"/>
            <a:ext cx="76200" cy="76199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809624" y="1847809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23962" y="2119271"/>
            <a:ext cx="76200" cy="761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0524" y="2466934"/>
            <a:ext cx="104775" cy="104698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809624" y="2762209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23962" y="3033671"/>
            <a:ext cx="76200" cy="76199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809624" y="3333708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4049" y="777875"/>
            <a:ext cx="8921750" cy="2757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980"/>
              </a:lnSpc>
              <a:spcBef>
                <a:spcPts val="100"/>
              </a:spcBef>
            </a:pPr>
            <a:r>
              <a:rPr sz="2700" b="1" spc="-85" dirty="0">
                <a:solidFill>
                  <a:srgbClr val="212121"/>
                </a:solidFill>
                <a:latin typeface="Trebuchet MS"/>
                <a:cs typeface="Trebuchet MS"/>
              </a:rPr>
              <a:t>Advantages</a:t>
            </a:r>
            <a:endParaRPr sz="2700">
              <a:latin typeface="Trebuchet MS"/>
              <a:cs typeface="Trebuchet MS"/>
            </a:endParaRPr>
          </a:p>
          <a:p>
            <a:pPr marL="393065">
              <a:lnSpc>
                <a:spcPts val="2195"/>
              </a:lnSpc>
            </a:pP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Very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60" dirty="0">
                <a:solidFill>
                  <a:srgbClr val="212121"/>
                </a:solidFill>
                <a:latin typeface="MS UI Gothic"/>
                <a:cs typeface="MS UI Gothic"/>
              </a:rPr>
              <a:t>Fast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25" dirty="0">
                <a:solidFill>
                  <a:srgbClr val="212121"/>
                </a:solidFill>
                <a:latin typeface="MS UI Gothic"/>
                <a:cs typeface="MS UI Gothic"/>
              </a:rPr>
              <a:t>I/O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(~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10-100X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compared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60" dirty="0">
                <a:solidFill>
                  <a:srgbClr val="212121"/>
                </a:solidFill>
                <a:latin typeface="MS UI Gothic"/>
                <a:cs typeface="MS UI Gothic"/>
              </a:rPr>
              <a:t>PDs)</a:t>
            </a:r>
            <a:endParaRPr sz="2150">
              <a:latin typeface="MS UI Gothic"/>
              <a:cs typeface="MS UI Gothic"/>
            </a:endParaRPr>
          </a:p>
          <a:p>
            <a:pPr marL="774065">
              <a:lnSpc>
                <a:spcPts val="1914"/>
              </a:lnSpc>
            </a:pPr>
            <a:r>
              <a:rPr sz="1700" spc="45" dirty="0">
                <a:solidFill>
                  <a:srgbClr val="212121"/>
                </a:solidFill>
                <a:latin typeface="MS UI Gothic"/>
                <a:cs typeface="MS UI Gothic"/>
              </a:rPr>
              <a:t>Higher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5" dirty="0">
                <a:solidFill>
                  <a:srgbClr val="212121"/>
                </a:solidFill>
                <a:latin typeface="MS UI Gothic"/>
                <a:cs typeface="MS UI Gothic"/>
              </a:rPr>
              <a:t>throughput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90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5" dirty="0">
                <a:solidFill>
                  <a:srgbClr val="212121"/>
                </a:solidFill>
                <a:latin typeface="MS UI Gothic"/>
                <a:cs typeface="MS UI Gothic"/>
              </a:rPr>
              <a:t>lower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20" dirty="0">
                <a:solidFill>
                  <a:srgbClr val="212121"/>
                </a:solidFill>
                <a:latin typeface="MS UI Gothic"/>
                <a:cs typeface="MS UI Gothic"/>
              </a:rPr>
              <a:t>latency</a:t>
            </a:r>
            <a:endParaRPr sz="1700">
              <a:latin typeface="MS UI Gothic"/>
              <a:cs typeface="MS UI Gothic"/>
            </a:endParaRPr>
          </a:p>
          <a:p>
            <a:pPr marL="393065">
              <a:lnSpc>
                <a:spcPts val="2450"/>
              </a:lnSpc>
              <a:spcBef>
                <a:spcPts val="135"/>
              </a:spcBef>
            </a:pP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Ideal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for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use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45" dirty="0">
                <a:solidFill>
                  <a:srgbClr val="212121"/>
                </a:solidFill>
                <a:latin typeface="MS UI Gothic"/>
                <a:cs typeface="MS UI Gothic"/>
              </a:rPr>
              <a:t>cases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0" dirty="0">
                <a:solidFill>
                  <a:srgbClr val="212121"/>
                </a:solidFill>
                <a:latin typeface="MS UI Gothic"/>
                <a:cs typeface="MS UI Gothic"/>
              </a:rPr>
              <a:t>needing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high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65" dirty="0">
                <a:solidFill>
                  <a:srgbClr val="212121"/>
                </a:solidFill>
                <a:latin typeface="MS UI Gothic"/>
                <a:cs typeface="MS UI Gothic"/>
              </a:rPr>
              <a:t>IOPs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while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0" dirty="0">
                <a:solidFill>
                  <a:srgbClr val="212121"/>
                </a:solidFill>
                <a:latin typeface="MS UI Gothic"/>
                <a:cs typeface="MS UI Gothic"/>
              </a:rPr>
              <a:t>storing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b="1" spc="-80" dirty="0">
                <a:solidFill>
                  <a:srgbClr val="212121"/>
                </a:solidFill>
                <a:latin typeface="Trebuchet MS"/>
                <a:cs typeface="Trebuchet MS"/>
              </a:rPr>
              <a:t>temporary</a:t>
            </a:r>
            <a:r>
              <a:rPr sz="2150" b="1" spc="-20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information</a:t>
            </a:r>
            <a:endParaRPr sz="2150">
              <a:latin typeface="Trebuchet MS"/>
              <a:cs typeface="Trebuchet MS"/>
            </a:endParaRPr>
          </a:p>
          <a:p>
            <a:pPr marL="774065">
              <a:lnSpc>
                <a:spcPts val="1914"/>
              </a:lnSpc>
            </a:pPr>
            <a:r>
              <a:rPr sz="1700" spc="40" dirty="0">
                <a:solidFill>
                  <a:srgbClr val="212121"/>
                </a:solidFill>
                <a:latin typeface="MS UI Gothic"/>
                <a:cs typeface="MS UI Gothic"/>
              </a:rPr>
              <a:t>Examples: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5" dirty="0">
                <a:solidFill>
                  <a:srgbClr val="212121"/>
                </a:solidFill>
                <a:latin typeface="MS UI Gothic"/>
                <a:cs typeface="MS UI Gothic"/>
              </a:rPr>
              <a:t>Caches,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45" dirty="0">
                <a:solidFill>
                  <a:srgbClr val="212121"/>
                </a:solidFill>
                <a:latin typeface="MS UI Gothic"/>
                <a:cs typeface="MS UI Gothic"/>
              </a:rPr>
              <a:t>temporary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5" dirty="0">
                <a:solidFill>
                  <a:srgbClr val="212121"/>
                </a:solidFill>
                <a:latin typeface="MS UI Gothic"/>
                <a:cs typeface="MS UI Gothic"/>
              </a:rPr>
              <a:t>data,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scratch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5" dirty="0">
                <a:solidFill>
                  <a:srgbClr val="212121"/>
                </a:solidFill>
                <a:latin typeface="MS UI Gothic"/>
                <a:cs typeface="MS UI Gothic"/>
              </a:rPr>
              <a:t>files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40" dirty="0">
                <a:solidFill>
                  <a:srgbClr val="212121"/>
                </a:solidFill>
                <a:latin typeface="MS UI Gothic"/>
                <a:cs typeface="MS UI Gothic"/>
              </a:rPr>
              <a:t>etc</a:t>
            </a:r>
            <a:endParaRPr sz="1700">
              <a:latin typeface="MS UI Gothic"/>
              <a:cs typeface="MS UI Gothic"/>
            </a:endParaRPr>
          </a:p>
          <a:p>
            <a:pPr marL="12700">
              <a:lnSpc>
                <a:spcPts val="2980"/>
              </a:lnSpc>
              <a:spcBef>
                <a:spcPts val="110"/>
              </a:spcBef>
            </a:pPr>
            <a:r>
              <a:rPr sz="2700" b="1" spc="-65" dirty="0">
                <a:solidFill>
                  <a:srgbClr val="212121"/>
                </a:solidFill>
                <a:latin typeface="Trebuchet MS"/>
                <a:cs typeface="Trebuchet MS"/>
              </a:rPr>
              <a:t>Disadvantages</a:t>
            </a:r>
            <a:endParaRPr sz="2700">
              <a:latin typeface="Trebuchet MS"/>
              <a:cs typeface="Trebuchet MS"/>
            </a:endParaRPr>
          </a:p>
          <a:p>
            <a:pPr marL="393065">
              <a:lnSpc>
                <a:spcPts val="2195"/>
              </a:lnSpc>
            </a:pP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spc="-85" dirty="0">
                <a:solidFill>
                  <a:srgbClr val="212121"/>
                </a:solidFill>
                <a:latin typeface="Trebuchet MS"/>
                <a:cs typeface="Trebuchet MS"/>
              </a:rPr>
              <a:t>phe</a:t>
            </a:r>
            <a:r>
              <a:rPr sz="2150" b="1" spc="-30" dirty="0">
                <a:solidFill>
                  <a:srgbClr val="212121"/>
                </a:solidFill>
                <a:latin typeface="Trebuchet MS"/>
                <a:cs typeface="Trebuchet MS"/>
              </a:rPr>
              <a:t>m</a:t>
            </a:r>
            <a:r>
              <a:rPr sz="21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spc="-17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b="1" spc="-2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b="1" spc="-50" dirty="0">
                <a:solidFill>
                  <a:srgbClr val="212121"/>
                </a:solidFill>
                <a:latin typeface="Trebuchet MS"/>
                <a:cs typeface="Trebuchet MS"/>
              </a:rPr>
              <a:t>l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b="1" spc="-10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b="1" spc="-3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150" b="1" spc="-17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b="1" spc="-2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b="1" spc="5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21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endParaRPr sz="2150">
              <a:latin typeface="Trebuchet MS"/>
              <a:cs typeface="Trebuchet MS"/>
            </a:endParaRPr>
          </a:p>
          <a:p>
            <a:pPr marL="774065">
              <a:lnSpc>
                <a:spcPts val="1914"/>
              </a:lnSpc>
            </a:pPr>
            <a:r>
              <a:rPr sz="1700" spc="20" dirty="0">
                <a:solidFill>
                  <a:srgbClr val="212121"/>
                </a:solidFill>
                <a:latin typeface="MS UI Gothic"/>
                <a:cs typeface="MS UI Gothic"/>
              </a:rPr>
              <a:t>Lower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0" dirty="0">
                <a:solidFill>
                  <a:srgbClr val="212121"/>
                </a:solidFill>
                <a:latin typeface="MS UI Gothic"/>
                <a:cs typeface="MS UI Gothic"/>
              </a:rPr>
              <a:t>durability,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5" dirty="0">
                <a:solidFill>
                  <a:srgbClr val="212121"/>
                </a:solidFill>
                <a:latin typeface="MS UI Gothic"/>
                <a:cs typeface="MS UI Gothic"/>
              </a:rPr>
              <a:t>lower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0" dirty="0">
                <a:solidFill>
                  <a:srgbClr val="212121"/>
                </a:solidFill>
                <a:latin typeface="MS UI Gothic"/>
                <a:cs typeface="MS UI Gothic"/>
              </a:rPr>
              <a:t>availability,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5" dirty="0">
                <a:solidFill>
                  <a:srgbClr val="212121"/>
                </a:solidFill>
                <a:latin typeface="MS UI Gothic"/>
                <a:cs typeface="MS UI Gothic"/>
              </a:rPr>
              <a:t>lower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35" dirty="0">
                <a:solidFill>
                  <a:srgbClr val="212121"/>
                </a:solidFill>
                <a:latin typeface="MS UI Gothic"/>
                <a:cs typeface="MS UI Gothic"/>
              </a:rPr>
              <a:t>flexibility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0" dirty="0">
                <a:solidFill>
                  <a:srgbClr val="212121"/>
                </a:solidFill>
                <a:latin typeface="MS UI Gothic"/>
                <a:cs typeface="MS UI Gothic"/>
              </a:rPr>
              <a:t>compared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5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55" dirty="0">
                <a:solidFill>
                  <a:srgbClr val="212121"/>
                </a:solidFill>
                <a:latin typeface="MS UI Gothic"/>
                <a:cs typeface="MS UI Gothic"/>
              </a:rPr>
              <a:t>PDs</a:t>
            </a:r>
            <a:endParaRPr sz="170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135"/>
              </a:spcBef>
            </a:pP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You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b="1" spc="-85" dirty="0">
                <a:solidFill>
                  <a:srgbClr val="212121"/>
                </a:solidFill>
                <a:latin typeface="Trebuchet MS"/>
                <a:cs typeface="Trebuchet MS"/>
              </a:rPr>
              <a:t>CANNOT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85" dirty="0">
                <a:solidFill>
                  <a:srgbClr val="212121"/>
                </a:solidFill>
                <a:latin typeface="Trebuchet MS"/>
                <a:cs typeface="Trebuchet MS"/>
              </a:rPr>
              <a:t>detach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40" dirty="0">
                <a:solidFill>
                  <a:srgbClr val="212121"/>
                </a:solidFill>
                <a:latin typeface="Trebuchet MS"/>
                <a:cs typeface="Trebuchet MS"/>
              </a:rPr>
              <a:t>and</a:t>
            </a:r>
            <a:r>
              <a:rPr sz="2150" b="1" spc="-20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attach</a:t>
            </a:r>
            <a:r>
              <a:rPr sz="2150" b="1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it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another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40" dirty="0">
                <a:solidFill>
                  <a:srgbClr val="212121"/>
                </a:solidFill>
                <a:latin typeface="MS UI Gothic"/>
                <a:cs typeface="MS UI Gothic"/>
              </a:rPr>
              <a:t>VM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instance</a:t>
            </a:r>
            <a:endParaRPr sz="2150">
              <a:latin typeface="MS UI Gothic"/>
              <a:cs typeface="MS UI Gothic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401424" y="6619833"/>
            <a:ext cx="314325" cy="228600"/>
          </a:xfrm>
          <a:custGeom>
            <a:avLst/>
            <a:gdLst/>
            <a:ahLst/>
            <a:cxnLst/>
            <a:rect l="l" t="t" r="r" b="b"/>
            <a:pathLst>
              <a:path w="314325" h="228600">
                <a:moveTo>
                  <a:pt x="314324" y="228599"/>
                </a:moveTo>
                <a:lnTo>
                  <a:pt x="0" y="228599"/>
                </a:lnTo>
                <a:lnTo>
                  <a:pt x="0" y="0"/>
                </a:lnTo>
                <a:lnTo>
                  <a:pt x="314324" y="0"/>
                </a:lnTo>
                <a:lnTo>
                  <a:pt x="314324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99963" y="1090988"/>
            <a:ext cx="1601931" cy="57939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48974" y="1876425"/>
            <a:ext cx="95249" cy="5429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039349" y="2597943"/>
            <a:ext cx="1679510" cy="66357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0524" y="981034"/>
            <a:ext cx="104775" cy="10469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0524" y="1400134"/>
            <a:ext cx="104775" cy="10469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90524" y="1819233"/>
            <a:ext cx="104775" cy="104698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809624" y="2114508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9624" y="2466933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23962" y="2738396"/>
            <a:ext cx="76200" cy="7619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90524" y="3086058"/>
            <a:ext cx="104775" cy="104698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809624" y="3381333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90524" y="3781383"/>
            <a:ext cx="104775" cy="104698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809624" y="4076658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09624" y="4695783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54049" y="777875"/>
            <a:ext cx="8937625" cy="455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-110" dirty="0">
                <a:solidFill>
                  <a:srgbClr val="212121"/>
                </a:solidFill>
                <a:latin typeface="Trebuchet MS"/>
                <a:cs typeface="Trebuchet MS"/>
              </a:rPr>
              <a:t>Network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75" dirty="0">
                <a:solidFill>
                  <a:srgbClr val="212121"/>
                </a:solidFill>
                <a:latin typeface="Trebuchet MS"/>
                <a:cs typeface="Trebuchet MS"/>
              </a:rPr>
              <a:t>block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90" dirty="0">
                <a:solidFill>
                  <a:srgbClr val="212121"/>
                </a:solidFill>
                <a:latin typeface="Trebuchet MS"/>
                <a:cs typeface="Trebuchet MS"/>
              </a:rPr>
              <a:t>storage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attached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your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85" dirty="0">
                <a:solidFill>
                  <a:srgbClr val="212121"/>
                </a:solidFill>
                <a:latin typeface="MS UI Gothic"/>
                <a:cs typeface="MS UI Gothic"/>
              </a:rPr>
              <a:t>VM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instance</a:t>
            </a:r>
            <a:endParaRPr sz="270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700" b="1" spc="-80" dirty="0">
                <a:solidFill>
                  <a:srgbClr val="212121"/>
                </a:solidFill>
                <a:latin typeface="Trebuchet MS"/>
                <a:cs typeface="Trebuchet MS"/>
              </a:rPr>
              <a:t>P</a:t>
            </a:r>
            <a:r>
              <a:rPr sz="2700" b="1" spc="-9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b="1" spc="-7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700" b="1" spc="-85" dirty="0">
                <a:solidFill>
                  <a:srgbClr val="212121"/>
                </a:solidFill>
                <a:latin typeface="Trebuchet MS"/>
                <a:cs typeface="Trebuchet MS"/>
              </a:rPr>
              <a:t>visioned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6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700" b="1" spc="-4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700" b="1" spc="-75" dirty="0">
                <a:solidFill>
                  <a:srgbClr val="212121"/>
                </a:solidFill>
                <a:latin typeface="Trebuchet MS"/>
                <a:cs typeface="Trebuchet MS"/>
              </a:rPr>
              <a:t>p</a:t>
            </a:r>
            <a:r>
              <a:rPr sz="2700" b="1" spc="-95" dirty="0">
                <a:solidFill>
                  <a:srgbClr val="212121"/>
                </a:solidFill>
                <a:latin typeface="Trebuchet MS"/>
                <a:cs typeface="Trebuchet MS"/>
              </a:rPr>
              <a:t>acity</a:t>
            </a:r>
            <a:endParaRPr sz="2700">
              <a:latin typeface="Trebuchet MS"/>
              <a:cs typeface="Trebuchet MS"/>
            </a:endParaRPr>
          </a:p>
          <a:p>
            <a:pPr marL="12700">
              <a:lnSpc>
                <a:spcPts val="2980"/>
              </a:lnSpc>
              <a:spcBef>
                <a:spcPts val="60"/>
              </a:spcBef>
            </a:pPr>
            <a:r>
              <a:rPr sz="2700" spc="-365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3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Fl</a:t>
            </a:r>
            <a:r>
              <a:rPr sz="2700" spc="-4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xible: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325"/>
              </a:lnSpc>
            </a:pPr>
            <a:r>
              <a:rPr sz="2150" b="1" spc="-80" dirty="0">
                <a:solidFill>
                  <a:srgbClr val="212121"/>
                </a:solidFill>
                <a:latin typeface="Trebuchet MS"/>
                <a:cs typeface="Trebuchet MS"/>
              </a:rPr>
              <a:t>Increase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105" dirty="0">
                <a:solidFill>
                  <a:srgbClr val="212121"/>
                </a:solidFill>
                <a:latin typeface="Trebuchet MS"/>
                <a:cs typeface="Trebuchet MS"/>
              </a:rPr>
              <a:t>size</a:t>
            </a:r>
            <a:r>
              <a:rPr sz="2150" b="1" spc="-20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90" dirty="0">
                <a:solidFill>
                  <a:srgbClr val="212121"/>
                </a:solidFill>
                <a:latin typeface="Trebuchet MS"/>
                <a:cs typeface="Trebuchet MS"/>
              </a:rPr>
              <a:t>when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70" dirty="0">
                <a:solidFill>
                  <a:srgbClr val="212121"/>
                </a:solidFill>
                <a:latin typeface="Trebuchet MS"/>
                <a:cs typeface="Trebuchet MS"/>
              </a:rPr>
              <a:t>you</a:t>
            </a:r>
            <a:r>
              <a:rPr sz="2150" b="1" spc="-20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95" dirty="0">
                <a:solidFill>
                  <a:srgbClr val="212121"/>
                </a:solidFill>
                <a:latin typeface="Trebuchet MS"/>
                <a:cs typeface="Trebuchet MS"/>
              </a:rPr>
              <a:t>need</a:t>
            </a:r>
            <a:r>
              <a:rPr sz="2150" b="1" spc="-20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75" dirty="0">
                <a:solidFill>
                  <a:srgbClr val="212121"/>
                </a:solidFill>
                <a:latin typeface="Trebuchet MS"/>
                <a:cs typeface="Trebuchet MS"/>
              </a:rPr>
              <a:t>it</a:t>
            </a:r>
            <a:r>
              <a:rPr sz="2150" b="1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40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when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attached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40" dirty="0">
                <a:solidFill>
                  <a:srgbClr val="212121"/>
                </a:solidFill>
                <a:latin typeface="MS UI Gothic"/>
                <a:cs typeface="MS UI Gothic"/>
              </a:rPr>
              <a:t>VM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instance</a:t>
            </a:r>
            <a:endParaRPr sz="2150">
              <a:latin typeface="MS UI Gothic"/>
              <a:cs typeface="MS UI Gothic"/>
            </a:endParaRPr>
          </a:p>
          <a:p>
            <a:pPr marL="393065">
              <a:lnSpc>
                <a:spcPts val="2450"/>
              </a:lnSpc>
              <a:spcBef>
                <a:spcPts val="195"/>
              </a:spcBef>
            </a:pPr>
            <a:r>
              <a:rPr sz="2150" spc="-14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-15" dirty="0">
                <a:solidFill>
                  <a:srgbClr val="212121"/>
                </a:solidFill>
                <a:latin typeface="MS UI Gothic"/>
                <a:cs typeface="MS UI Gothic"/>
              </a:rPr>
              <a:t>er</a:t>
            </a:r>
            <a:r>
              <a:rPr sz="2150" spc="-3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orma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2150" spc="-4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12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55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z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endParaRPr sz="2150">
              <a:latin typeface="MS UI Gothic"/>
              <a:cs typeface="MS UI Gothic"/>
            </a:endParaRPr>
          </a:p>
          <a:p>
            <a:pPr marL="774065">
              <a:lnSpc>
                <a:spcPts val="1914"/>
              </a:lnSpc>
            </a:pPr>
            <a:r>
              <a:rPr sz="1700" spc="-110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gh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er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er</a:t>
            </a:r>
            <a:r>
              <a:rPr sz="1700" spc="-3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700" spc="18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-10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,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-65" dirty="0">
                <a:solidFill>
                  <a:srgbClr val="212121"/>
                </a:solidFill>
                <a:latin typeface="MS UI Gothic"/>
                <a:cs typeface="MS UI Gothic"/>
              </a:rPr>
              <a:t>z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dd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8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55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1700" spc="-45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endParaRPr sz="1700">
              <a:latin typeface="MS UI Gothic"/>
              <a:cs typeface="MS UI Gothic"/>
            </a:endParaRPr>
          </a:p>
          <a:p>
            <a:pPr marL="12700">
              <a:lnSpc>
                <a:spcPts val="2980"/>
              </a:lnSpc>
              <a:spcBef>
                <a:spcPts val="110"/>
              </a:spcBef>
            </a:pPr>
            <a:r>
              <a:rPr sz="2700" b="1" spc="-95" dirty="0">
                <a:solidFill>
                  <a:srgbClr val="212121"/>
                </a:solidFill>
                <a:latin typeface="Trebuchet MS"/>
                <a:cs typeface="Trebuchet MS"/>
              </a:rPr>
              <a:t>Independent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95" dirty="0">
                <a:solidFill>
                  <a:srgbClr val="212121"/>
                </a:solidFill>
                <a:latin typeface="Trebuchet MS"/>
                <a:cs typeface="Trebuchet MS"/>
              </a:rPr>
              <a:t>li</a:t>
            </a:r>
            <a:r>
              <a:rPr sz="2700" b="1" spc="-150" dirty="0">
                <a:solidFill>
                  <a:srgbClr val="212121"/>
                </a:solidFill>
                <a:latin typeface="Trebuchet MS"/>
                <a:cs typeface="Trebuchet MS"/>
              </a:rPr>
              <a:t>f</a:t>
            </a:r>
            <a:r>
              <a:rPr sz="2700" b="1" spc="-17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700" b="1" spc="-140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700" b="1" spc="-130" dirty="0">
                <a:solidFill>
                  <a:srgbClr val="212121"/>
                </a:solidFill>
                <a:latin typeface="Trebuchet MS"/>
                <a:cs typeface="Trebuchet MS"/>
              </a:rPr>
              <a:t>ycle</a:t>
            </a:r>
            <a:r>
              <a:rPr sz="2700" b="1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20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700" spc="-5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170" dirty="0">
                <a:solidFill>
                  <a:srgbClr val="212121"/>
                </a:solidFill>
                <a:latin typeface="MS UI Gothic"/>
                <a:cs typeface="MS UI Gothic"/>
              </a:rPr>
              <a:t>om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85" dirty="0">
                <a:solidFill>
                  <a:srgbClr val="212121"/>
                </a:solidFill>
                <a:latin typeface="MS UI Gothic"/>
                <a:cs typeface="MS UI Gothic"/>
              </a:rPr>
              <a:t>VM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ins</a:t>
            </a: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an</a:t>
            </a:r>
            <a:r>
              <a:rPr sz="2700" spc="-3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325"/>
              </a:lnSpc>
            </a:pPr>
            <a:r>
              <a:rPr sz="2150" spc="-22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150" spc="-320" dirty="0">
                <a:solidFill>
                  <a:srgbClr val="212121"/>
                </a:solidFill>
                <a:latin typeface="MS UI Gothic"/>
                <a:cs typeface="MS UI Gothic"/>
              </a:rPr>
              <a:t>/</a:t>
            </a: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-4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fr</a:t>
            </a:r>
            <a:r>
              <a:rPr sz="2150" spc="140" dirty="0">
                <a:solidFill>
                  <a:srgbClr val="212121"/>
                </a:solidFill>
                <a:latin typeface="MS UI Gothic"/>
                <a:cs typeface="MS UI Gothic"/>
              </a:rPr>
              <a:t>om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ne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50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ns</a:t>
            </a: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2150" spc="-4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not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er</a:t>
            </a:r>
            <a:endParaRPr sz="2150">
              <a:latin typeface="MS UI Gothic"/>
              <a:cs typeface="MS UI Gothic"/>
            </a:endParaRPr>
          </a:p>
          <a:p>
            <a:pPr marL="12700">
              <a:lnSpc>
                <a:spcPts val="2980"/>
              </a:lnSpc>
              <a:spcBef>
                <a:spcPts val="170"/>
              </a:spcBef>
            </a:pP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Options: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5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4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gional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40" dirty="0">
                <a:solidFill>
                  <a:srgbClr val="212121"/>
                </a:solidFill>
                <a:latin typeface="MS UI Gothic"/>
                <a:cs typeface="MS UI Gothic"/>
              </a:rPr>
              <a:t>Z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onal</a:t>
            </a:r>
            <a:endParaRPr sz="2700">
              <a:latin typeface="MS UI Gothic"/>
              <a:cs typeface="MS UI Gothic"/>
            </a:endParaRPr>
          </a:p>
          <a:p>
            <a:pPr marL="393065" marR="5080">
              <a:lnSpc>
                <a:spcPts val="2100"/>
              </a:lnSpc>
              <a:spcBef>
                <a:spcPts val="210"/>
              </a:spcBef>
            </a:pP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Zonal</a:t>
            </a:r>
            <a:r>
              <a:rPr sz="2150" spc="-4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80" dirty="0">
                <a:solidFill>
                  <a:srgbClr val="212121"/>
                </a:solidFill>
                <a:latin typeface="MS UI Gothic"/>
                <a:cs typeface="MS UI Gothic"/>
              </a:rPr>
              <a:t>PDs</a:t>
            </a:r>
            <a:r>
              <a:rPr sz="2150" spc="-4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0" dirty="0">
                <a:solidFill>
                  <a:srgbClr val="212121"/>
                </a:solidFill>
                <a:latin typeface="MS UI Gothic"/>
                <a:cs typeface="MS UI Gothic"/>
              </a:rPr>
              <a:t>replicated</a:t>
            </a:r>
            <a:r>
              <a:rPr sz="2150" spc="-4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in</a:t>
            </a:r>
            <a:r>
              <a:rPr sz="2150" spc="-4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single</a:t>
            </a:r>
            <a:r>
              <a:rPr sz="2150" spc="-4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zone.</a:t>
            </a:r>
            <a:r>
              <a:rPr sz="2150" spc="-4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Regional</a:t>
            </a:r>
            <a:r>
              <a:rPr sz="2150" spc="-4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80" dirty="0">
                <a:solidFill>
                  <a:srgbClr val="212121"/>
                </a:solidFill>
                <a:latin typeface="MS UI Gothic"/>
                <a:cs typeface="MS UI Gothic"/>
              </a:rPr>
              <a:t>PDs</a:t>
            </a:r>
            <a:r>
              <a:rPr sz="2150" spc="-4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0" dirty="0">
                <a:solidFill>
                  <a:srgbClr val="212121"/>
                </a:solidFill>
                <a:latin typeface="MS UI Gothic"/>
                <a:cs typeface="MS UI Gothic"/>
              </a:rPr>
              <a:t>replicated</a:t>
            </a:r>
            <a:r>
              <a:rPr sz="2150" spc="-4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in</a:t>
            </a:r>
            <a:r>
              <a:rPr sz="2150" spc="-4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2</a:t>
            </a:r>
            <a:r>
              <a:rPr sz="2150" spc="-4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zones</a:t>
            </a:r>
            <a:r>
              <a:rPr sz="2150" spc="-4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in </a:t>
            </a:r>
            <a:r>
              <a:rPr sz="2150" spc="-64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same</a:t>
            </a:r>
            <a:r>
              <a:rPr sz="2150" spc="-2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Region.</a:t>
            </a:r>
            <a:endParaRPr sz="215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204"/>
              </a:spcBef>
            </a:pPr>
            <a:r>
              <a:rPr sz="2150" spc="-19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12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ll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14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ona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85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2</a:t>
            </a:r>
            <a:r>
              <a:rPr sz="2150" spc="-190" dirty="0">
                <a:solidFill>
                  <a:srgbClr val="212121"/>
                </a:solidFill>
                <a:latin typeface="MS UI Gothic"/>
                <a:cs typeface="MS UI Gothic"/>
              </a:rPr>
              <a:t>X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os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of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05" dirty="0">
                <a:solidFill>
                  <a:srgbClr val="212121"/>
                </a:solidFill>
                <a:latin typeface="MS UI Gothic"/>
                <a:cs typeface="MS UI Gothic"/>
              </a:rPr>
              <a:t>Z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ona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85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endParaRPr sz="215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2700" b="1" spc="-85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2700" b="1" spc="-95" dirty="0">
                <a:solidFill>
                  <a:srgbClr val="212121"/>
                </a:solidFill>
                <a:latin typeface="Trebuchet MS"/>
                <a:cs typeface="Trebuchet MS"/>
              </a:rPr>
              <a:t>se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6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700" b="1" spc="-70" dirty="0">
                <a:solidFill>
                  <a:srgbClr val="212121"/>
                </a:solidFill>
                <a:latin typeface="Trebuchet MS"/>
                <a:cs typeface="Trebuchet MS"/>
              </a:rPr>
              <a:t>ase</a:t>
            </a:r>
            <a:r>
              <a:rPr sz="2700" b="1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12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Run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45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our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45" dirty="0">
                <a:solidFill>
                  <a:srgbClr val="212121"/>
                </a:solidFill>
                <a:latin typeface="MS UI Gothic"/>
                <a:cs typeface="MS UI Gothic"/>
              </a:rPr>
              <a:t>cus</a:t>
            </a:r>
            <a:r>
              <a:rPr sz="2700" spc="-6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170" dirty="0">
                <a:solidFill>
                  <a:srgbClr val="212121"/>
                </a:solidFill>
                <a:latin typeface="MS UI Gothic"/>
                <a:cs typeface="MS UI Gothic"/>
              </a:rPr>
              <a:t>om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75" dirty="0">
                <a:solidFill>
                  <a:srgbClr val="212121"/>
                </a:solidFill>
                <a:latin typeface="MS UI Gothic"/>
                <a:cs typeface="MS UI Gothic"/>
              </a:rPr>
              <a:t>da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12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85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ase</a:t>
            </a:r>
            <a:endParaRPr sz="2700">
              <a:latin typeface="MS UI Gothic"/>
              <a:cs typeface="MS UI Gothic"/>
            </a:endParaRPr>
          </a:p>
        </p:txBody>
      </p:sp>
      <p:pic>
        <p:nvPicPr>
          <p:cNvPr id="17" name="object 1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90524" y="5095833"/>
            <a:ext cx="104775" cy="104698"/>
          </a:xfrm>
          <a:prstGeom prst="rect">
            <a:avLst/>
          </a:prstGeom>
        </p:spPr>
      </p:pic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3985895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60" dirty="0">
                <a:solidFill>
                  <a:srgbClr val="000000"/>
                </a:solidFill>
              </a:rPr>
              <a:t>P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spc="-225" dirty="0">
                <a:solidFill>
                  <a:srgbClr val="A52929"/>
                </a:solidFill>
              </a:rPr>
              <a:t>r</a:t>
            </a:r>
            <a:r>
              <a:rPr sz="3500" dirty="0">
                <a:solidFill>
                  <a:srgbClr val="000000"/>
                </a:solidFill>
              </a:rPr>
              <a:t>s</a:t>
            </a:r>
            <a:r>
              <a:rPr sz="3500" spc="-130" dirty="0">
                <a:solidFill>
                  <a:srgbClr val="000000"/>
                </a:solidFill>
              </a:rPr>
              <a:t>i</a:t>
            </a:r>
            <a:r>
              <a:rPr sz="3500" dirty="0">
                <a:solidFill>
                  <a:srgbClr val="A52929"/>
                </a:solidFill>
              </a:rPr>
              <a:t>s</a:t>
            </a:r>
            <a:r>
              <a:rPr sz="3500" spc="-160" dirty="0">
                <a:solidFill>
                  <a:srgbClr val="A52929"/>
                </a:solidFill>
              </a:rPr>
              <a:t>t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spc="-105" dirty="0">
                <a:solidFill>
                  <a:srgbClr val="A52929"/>
                </a:solidFill>
              </a:rPr>
              <a:t>n</a:t>
            </a:r>
            <a:r>
              <a:rPr sz="3500" spc="-125" dirty="0">
                <a:solidFill>
                  <a:srgbClr val="A52929"/>
                </a:solidFill>
              </a:rPr>
              <a:t>t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95" dirty="0">
                <a:solidFill>
                  <a:srgbClr val="A52929"/>
                </a:solidFill>
              </a:rPr>
              <a:t>Di</a:t>
            </a:r>
            <a:r>
              <a:rPr sz="3500" dirty="0">
                <a:solidFill>
                  <a:srgbClr val="A52929"/>
                </a:solidFill>
              </a:rPr>
              <a:t>s</a:t>
            </a:r>
            <a:r>
              <a:rPr sz="3500" spc="-90" dirty="0">
                <a:solidFill>
                  <a:srgbClr val="000000"/>
                </a:solidFill>
              </a:rPr>
              <a:t>k</a:t>
            </a:r>
            <a:r>
              <a:rPr sz="3500" dirty="0">
                <a:solidFill>
                  <a:srgbClr val="A52929"/>
                </a:solidFill>
              </a:rPr>
              <a:t>s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50" dirty="0">
                <a:solidFill>
                  <a:srgbClr val="A52929"/>
                </a:solidFill>
              </a:rPr>
              <a:t>(</a:t>
            </a:r>
            <a:r>
              <a:rPr sz="3500" spc="20" dirty="0">
                <a:solidFill>
                  <a:srgbClr val="A52929"/>
                </a:solidFill>
              </a:rPr>
              <a:t>P</a:t>
            </a:r>
            <a:r>
              <a:rPr sz="3500" spc="-105" dirty="0">
                <a:solidFill>
                  <a:srgbClr val="A52929"/>
                </a:solidFill>
              </a:rPr>
              <a:t>D)</a:t>
            </a:r>
            <a:endParaRPr sz="3500"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156</a:t>
            </a:r>
          </a:p>
        </p:txBody>
      </p:sp>
      <p:sp>
        <p:nvSpPr>
          <p:cNvPr id="19" name="object 19"/>
          <p:cNvSpPr/>
          <p:nvPr/>
        </p:nvSpPr>
        <p:spPr>
          <a:xfrm>
            <a:off x="11401424" y="6619833"/>
            <a:ext cx="314325" cy="228600"/>
          </a:xfrm>
          <a:custGeom>
            <a:avLst/>
            <a:gdLst/>
            <a:ahLst/>
            <a:cxnLst/>
            <a:rect l="l" t="t" r="r" b="b"/>
            <a:pathLst>
              <a:path w="314325" h="228600">
                <a:moveTo>
                  <a:pt x="314324" y="228599"/>
                </a:moveTo>
                <a:lnTo>
                  <a:pt x="0" y="228599"/>
                </a:lnTo>
                <a:lnTo>
                  <a:pt x="0" y="0"/>
                </a:lnTo>
                <a:lnTo>
                  <a:pt x="314324" y="0"/>
                </a:lnTo>
                <a:lnTo>
                  <a:pt x="314324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800224" y="911877"/>
          <a:ext cx="8475980" cy="25694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5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9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07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8718">
                <a:tc>
                  <a:txBody>
                    <a:bodyPr/>
                    <a:lstStyle/>
                    <a:p>
                      <a:pPr marL="143510">
                        <a:lnSpc>
                          <a:spcPts val="2190"/>
                        </a:lnSpc>
                      </a:pPr>
                      <a:r>
                        <a:rPr sz="1850" b="1" spc="-85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Feature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B w="9525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ts val="2190"/>
                        </a:lnSpc>
                      </a:pPr>
                      <a:r>
                        <a:rPr sz="1850" b="1" spc="-45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P</a:t>
                      </a:r>
                      <a:r>
                        <a:rPr sz="1850" b="1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850" b="1" spc="-20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850" b="1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sis</a:t>
                      </a:r>
                      <a:r>
                        <a:rPr sz="1850" b="1" spc="-20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850" b="1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ent</a:t>
                      </a:r>
                      <a:r>
                        <a:rPr sz="1850" b="1" spc="-175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50" b="1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Disks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B w="9525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ts val="2190"/>
                        </a:lnSpc>
                      </a:pPr>
                      <a:r>
                        <a:rPr sz="1850" b="1" spc="-25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L</a:t>
                      </a:r>
                      <a:r>
                        <a:rPr sz="1850" b="1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850" b="1" spc="-20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c</a:t>
                      </a:r>
                      <a:r>
                        <a:rPr sz="1850" b="1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al</a:t>
                      </a:r>
                      <a:r>
                        <a:rPr sz="1850" b="1" spc="-175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50" b="1" spc="-35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1850" b="1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SDs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B w="9525">
                      <a:solidFill>
                        <a:srgbClr val="21212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149"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50" b="1" spc="-35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850" b="1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850" b="1" spc="-30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850" b="1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achment</a:t>
                      </a:r>
                      <a:r>
                        <a:rPr sz="1850" b="1" spc="-175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50" b="1" spc="-20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850" b="1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850" b="1" spc="-175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50" b="1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VM</a:t>
                      </a:r>
                      <a:r>
                        <a:rPr sz="1850" b="1" spc="-175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50" b="1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ins</a:t>
                      </a:r>
                      <a:r>
                        <a:rPr sz="1850" b="1" spc="-30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850" b="1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an</a:t>
                      </a:r>
                      <a:r>
                        <a:rPr sz="1850" b="1" spc="-50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c</a:t>
                      </a:r>
                      <a:r>
                        <a:rPr sz="1850" b="1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T="55244" marB="0">
                    <a:lnT w="9525">
                      <a:solidFill>
                        <a:srgbClr val="212121"/>
                      </a:solidFill>
                      <a:prstDash val="solid"/>
                    </a:lnT>
                    <a:lnB w="9525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As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a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n</a:t>
                      </a:r>
                      <a:r>
                        <a:rPr sz="1850" spc="-3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e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t</a:t>
                      </a:r>
                      <a:r>
                        <a:rPr sz="1850" spc="-1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w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ork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dri</a:t>
                      </a:r>
                      <a:r>
                        <a:rPr sz="1850" spc="-1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v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e</a:t>
                      </a:r>
                      <a:endParaRPr sz="1850">
                        <a:latin typeface="MS UI Gothic"/>
                        <a:cs typeface="MS UI Gothic"/>
                      </a:endParaRPr>
                    </a:p>
                  </a:txBody>
                  <a:tcPr marL="0" marR="0" marT="55244" marB="0">
                    <a:lnT w="9525">
                      <a:solidFill>
                        <a:srgbClr val="212121"/>
                      </a:solidFill>
                      <a:prstDash val="solid"/>
                    </a:lnT>
                    <a:lnB w="9525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Physi</a:t>
                      </a:r>
                      <a:r>
                        <a:rPr sz="1850" spc="-2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c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ally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at</a:t>
                      </a:r>
                      <a:r>
                        <a:rPr sz="1850" spc="-3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t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ached</a:t>
                      </a:r>
                      <a:endParaRPr sz="1850">
                        <a:latin typeface="MS UI Gothic"/>
                        <a:cs typeface="MS UI Gothic"/>
                      </a:endParaRPr>
                    </a:p>
                  </a:txBody>
                  <a:tcPr marL="0" marR="0" marT="55244" marB="0">
                    <a:lnT w="9525">
                      <a:solidFill>
                        <a:srgbClr val="212121"/>
                      </a:solidFill>
                      <a:prstDash val="solid"/>
                    </a:lnT>
                    <a:lnB w="9525">
                      <a:solidFill>
                        <a:srgbClr val="21212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149"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50" b="1" spc="-80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Lifecycle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T="55244" marB="0">
                    <a:lnT w="9525">
                      <a:solidFill>
                        <a:srgbClr val="212121"/>
                      </a:solidFill>
                      <a:prstDash val="solid"/>
                    </a:lnT>
                    <a:lnB w="9525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Se</a:t>
                      </a:r>
                      <a:r>
                        <a:rPr sz="1850" spc="-3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p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a</a:t>
                      </a:r>
                      <a:r>
                        <a:rPr sz="1850" spc="-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r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a</a:t>
                      </a:r>
                      <a:r>
                        <a:rPr sz="1850" spc="-2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t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e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f</a:t>
                      </a:r>
                      <a:r>
                        <a:rPr sz="1850" spc="-2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r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om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VM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ins</a:t>
                      </a:r>
                      <a:r>
                        <a:rPr sz="1850" spc="-3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t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an</a:t>
                      </a:r>
                      <a:r>
                        <a:rPr sz="1850" spc="-4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c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e</a:t>
                      </a:r>
                      <a:endParaRPr sz="1850">
                        <a:latin typeface="MS UI Gothic"/>
                        <a:cs typeface="MS UI Gothic"/>
                      </a:endParaRPr>
                    </a:p>
                  </a:txBody>
                  <a:tcPr marL="0" marR="0" marT="55244" marB="0">
                    <a:lnT w="9525">
                      <a:solidFill>
                        <a:srgbClr val="212121"/>
                      </a:solidFill>
                      <a:prstDash val="solid"/>
                    </a:lnT>
                    <a:lnB w="9525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Tied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with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VM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ins</a:t>
                      </a:r>
                      <a:r>
                        <a:rPr sz="1850" spc="-3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t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an</a:t>
                      </a:r>
                      <a:r>
                        <a:rPr sz="1850" spc="-4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c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e</a:t>
                      </a:r>
                      <a:endParaRPr sz="1850">
                        <a:latin typeface="MS UI Gothic"/>
                        <a:cs typeface="MS UI Gothic"/>
                      </a:endParaRPr>
                    </a:p>
                  </a:txBody>
                  <a:tcPr marL="0" marR="0" marT="55244" marB="0">
                    <a:lnT w="9525">
                      <a:solidFill>
                        <a:srgbClr val="212121"/>
                      </a:solidFill>
                      <a:prstDash val="solid"/>
                    </a:lnT>
                    <a:lnB w="9525">
                      <a:solidFill>
                        <a:srgbClr val="21212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149"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50" b="1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I/O</a:t>
                      </a:r>
                      <a:r>
                        <a:rPr sz="1850" b="1" spc="-175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50" b="1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Speed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T="55244" marB="0">
                    <a:lnT w="9525">
                      <a:solidFill>
                        <a:srgbClr val="212121"/>
                      </a:solidFill>
                      <a:prstDash val="solid"/>
                    </a:lnT>
                    <a:lnB w="9525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50" spc="-2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L</a:t>
                      </a:r>
                      <a:r>
                        <a:rPr sz="1850" spc="-1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ow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er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(n</a:t>
                      </a:r>
                      <a:r>
                        <a:rPr sz="1850" spc="-3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e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t</a:t>
                      </a:r>
                      <a:r>
                        <a:rPr sz="1850" spc="-1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w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ork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la</a:t>
                      </a:r>
                      <a:r>
                        <a:rPr sz="1850" spc="-2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t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en</a:t>
                      </a:r>
                      <a:r>
                        <a:rPr sz="1850" spc="1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c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y)</a:t>
                      </a:r>
                      <a:endParaRPr sz="1850">
                        <a:latin typeface="MS UI Gothic"/>
                        <a:cs typeface="MS UI Gothic"/>
                      </a:endParaRPr>
                    </a:p>
                  </a:txBody>
                  <a:tcPr marL="0" marR="0" marT="55244" marB="0">
                    <a:lnT w="9525">
                      <a:solidFill>
                        <a:srgbClr val="212121"/>
                      </a:solidFill>
                      <a:prstDash val="solid"/>
                    </a:lnT>
                    <a:lnB w="9525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10-100X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of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PDs</a:t>
                      </a:r>
                      <a:endParaRPr sz="1850">
                        <a:latin typeface="MS UI Gothic"/>
                        <a:cs typeface="MS UI Gothic"/>
                      </a:endParaRPr>
                    </a:p>
                  </a:txBody>
                  <a:tcPr marL="0" marR="0" marT="55244" marB="0">
                    <a:lnT w="9525">
                      <a:solidFill>
                        <a:srgbClr val="212121"/>
                      </a:solidFill>
                      <a:prstDash val="solid"/>
                    </a:lnT>
                    <a:lnB w="9525">
                      <a:solidFill>
                        <a:srgbClr val="21212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149"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50" b="1" spc="-5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Snapshots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T="55244" marB="0">
                    <a:lnT w="9525">
                      <a:solidFill>
                        <a:srgbClr val="212121"/>
                      </a:solidFill>
                      <a:prstDash val="solid"/>
                    </a:lnT>
                    <a:lnB w="9525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50" spc="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Supported</a:t>
                      </a:r>
                      <a:endParaRPr sz="1850">
                        <a:latin typeface="MS UI Gothic"/>
                        <a:cs typeface="MS UI Gothic"/>
                      </a:endParaRPr>
                    </a:p>
                  </a:txBody>
                  <a:tcPr marL="0" marR="0" marT="55244" marB="0">
                    <a:lnT w="9525">
                      <a:solidFill>
                        <a:srgbClr val="212121"/>
                      </a:solidFill>
                      <a:prstDash val="solid"/>
                    </a:lnT>
                    <a:lnB w="9525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Not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Suppor</a:t>
                      </a:r>
                      <a:r>
                        <a:rPr sz="1850" spc="-2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t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ed</a:t>
                      </a:r>
                      <a:endParaRPr sz="1850">
                        <a:latin typeface="MS UI Gothic"/>
                        <a:cs typeface="MS UI Gothic"/>
                      </a:endParaRPr>
                    </a:p>
                  </a:txBody>
                  <a:tcPr marL="0" marR="0" marT="55244" marB="0">
                    <a:lnT w="9525">
                      <a:solidFill>
                        <a:srgbClr val="212121"/>
                      </a:solidFill>
                      <a:prstDash val="solid"/>
                    </a:lnT>
                    <a:lnB w="9525">
                      <a:solidFill>
                        <a:srgbClr val="21212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149"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50" b="1" spc="-15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U</a:t>
                      </a:r>
                      <a:r>
                        <a:rPr sz="1850" b="1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se</a:t>
                      </a:r>
                      <a:r>
                        <a:rPr sz="1850" b="1" spc="-175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50" b="1" spc="-20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c</a:t>
                      </a:r>
                      <a:r>
                        <a:rPr sz="1850" b="1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ase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T="55244" marB="0">
                    <a:lnT w="9525">
                      <a:solidFill>
                        <a:srgbClr val="212121"/>
                      </a:solidFill>
                      <a:prstDash val="solid"/>
                    </a:lnT>
                    <a:lnB w="9525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50" spc="-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P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ermanent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s</a:t>
                      </a:r>
                      <a:r>
                        <a:rPr sz="1850" spc="-2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t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o</a:t>
                      </a:r>
                      <a:r>
                        <a:rPr sz="1850" spc="-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r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a</a:t>
                      </a:r>
                      <a:r>
                        <a:rPr sz="1850" spc="-3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g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e</a:t>
                      </a:r>
                      <a:endParaRPr sz="1850">
                        <a:latin typeface="MS UI Gothic"/>
                        <a:cs typeface="MS UI Gothic"/>
                      </a:endParaRPr>
                    </a:p>
                  </a:txBody>
                  <a:tcPr marL="0" marR="0" marT="55244" marB="0">
                    <a:lnT w="9525">
                      <a:solidFill>
                        <a:srgbClr val="212121"/>
                      </a:solidFill>
                      <a:prstDash val="solid"/>
                    </a:lnT>
                    <a:lnB w="9525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Epheme</a:t>
                      </a:r>
                      <a:r>
                        <a:rPr sz="1850" spc="-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r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al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s</a:t>
                      </a:r>
                      <a:r>
                        <a:rPr sz="1850" spc="-2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t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o</a:t>
                      </a:r>
                      <a:r>
                        <a:rPr sz="1850" spc="-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r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a</a:t>
                      </a:r>
                      <a:r>
                        <a:rPr sz="1850" spc="-3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g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e</a:t>
                      </a:r>
                      <a:endParaRPr sz="1850">
                        <a:latin typeface="MS UI Gothic"/>
                        <a:cs typeface="MS UI Gothic"/>
                      </a:endParaRPr>
                    </a:p>
                  </a:txBody>
                  <a:tcPr marL="0" marR="0" marT="55244" marB="0">
                    <a:lnT w="9525">
                      <a:solidFill>
                        <a:srgbClr val="212121"/>
                      </a:solidFill>
                      <a:prstDash val="solid"/>
                    </a:lnT>
                    <a:lnB w="9525">
                      <a:solidFill>
                        <a:srgbClr val="21212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5716905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60" dirty="0">
                <a:solidFill>
                  <a:srgbClr val="000000"/>
                </a:solidFill>
              </a:rPr>
              <a:t>P</a:t>
            </a:r>
            <a:r>
              <a:rPr sz="3500" spc="-235" dirty="0">
                <a:solidFill>
                  <a:srgbClr val="000000"/>
                </a:solidFill>
              </a:rPr>
              <a:t>e</a:t>
            </a:r>
            <a:r>
              <a:rPr sz="3500" spc="-225" dirty="0">
                <a:solidFill>
                  <a:srgbClr val="A52929"/>
                </a:solidFill>
              </a:rPr>
              <a:t>r</a:t>
            </a:r>
            <a:r>
              <a:rPr sz="3500" dirty="0">
                <a:solidFill>
                  <a:srgbClr val="000000"/>
                </a:solidFill>
              </a:rPr>
              <a:t>s</a:t>
            </a:r>
            <a:r>
              <a:rPr sz="3500" spc="-130" dirty="0">
                <a:solidFill>
                  <a:srgbClr val="A52929"/>
                </a:solidFill>
              </a:rPr>
              <a:t>i</a:t>
            </a:r>
            <a:r>
              <a:rPr sz="3500" dirty="0">
                <a:solidFill>
                  <a:srgbClr val="A52929"/>
                </a:solidFill>
              </a:rPr>
              <a:t>s</a:t>
            </a:r>
            <a:r>
              <a:rPr sz="3500" spc="-160" dirty="0">
                <a:solidFill>
                  <a:srgbClr val="A52929"/>
                </a:solidFill>
              </a:rPr>
              <a:t>t</a:t>
            </a:r>
            <a:r>
              <a:rPr sz="3500" spc="-235" dirty="0">
                <a:solidFill>
                  <a:srgbClr val="000000"/>
                </a:solidFill>
              </a:rPr>
              <a:t>e</a:t>
            </a:r>
            <a:r>
              <a:rPr sz="3500" spc="-105" dirty="0">
                <a:solidFill>
                  <a:srgbClr val="A52929"/>
                </a:solidFill>
              </a:rPr>
              <a:t>n</a:t>
            </a:r>
            <a:r>
              <a:rPr sz="3500" spc="-125" dirty="0">
                <a:solidFill>
                  <a:srgbClr val="A52929"/>
                </a:solidFill>
              </a:rPr>
              <a:t>t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95" dirty="0">
                <a:solidFill>
                  <a:srgbClr val="000000"/>
                </a:solidFill>
              </a:rPr>
              <a:t>Di</a:t>
            </a:r>
            <a:r>
              <a:rPr sz="3500" dirty="0">
                <a:solidFill>
                  <a:srgbClr val="000000"/>
                </a:solidFill>
              </a:rPr>
              <a:t>s</a:t>
            </a:r>
            <a:r>
              <a:rPr sz="3500" spc="-90" dirty="0">
                <a:solidFill>
                  <a:srgbClr val="000000"/>
                </a:solidFill>
              </a:rPr>
              <a:t>k</a:t>
            </a:r>
            <a:r>
              <a:rPr sz="3500" dirty="0">
                <a:solidFill>
                  <a:srgbClr val="000000"/>
                </a:solidFill>
              </a:rPr>
              <a:t>s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10" dirty="0">
                <a:solidFill>
                  <a:srgbClr val="000000"/>
                </a:solidFill>
              </a:rPr>
              <a:t>v</a:t>
            </a:r>
            <a:r>
              <a:rPr sz="3500" dirty="0">
                <a:solidFill>
                  <a:srgbClr val="000000"/>
                </a:solidFill>
              </a:rPr>
              <a:t>s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225" dirty="0">
                <a:solidFill>
                  <a:srgbClr val="A52929"/>
                </a:solidFill>
              </a:rPr>
              <a:t>L</a:t>
            </a:r>
            <a:r>
              <a:rPr sz="3500" spc="-55" dirty="0">
                <a:solidFill>
                  <a:srgbClr val="A52929"/>
                </a:solidFill>
              </a:rPr>
              <a:t>o</a:t>
            </a:r>
            <a:r>
              <a:rPr sz="3500" spc="-204" dirty="0">
                <a:solidFill>
                  <a:srgbClr val="A52929"/>
                </a:solidFill>
              </a:rPr>
              <a:t>c</a:t>
            </a:r>
            <a:r>
              <a:rPr sz="3500" spc="-30" dirty="0">
                <a:solidFill>
                  <a:srgbClr val="A52929"/>
                </a:solidFill>
              </a:rPr>
              <a:t>a</a:t>
            </a:r>
            <a:r>
              <a:rPr sz="3500" spc="-85" dirty="0">
                <a:solidFill>
                  <a:srgbClr val="A52929"/>
                </a:solidFill>
              </a:rPr>
              <a:t>l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60" dirty="0">
                <a:solidFill>
                  <a:srgbClr val="A52929"/>
                </a:solidFill>
              </a:rPr>
              <a:t>S</a:t>
            </a:r>
            <a:r>
              <a:rPr sz="3500" spc="120" dirty="0">
                <a:solidFill>
                  <a:srgbClr val="A52929"/>
                </a:solidFill>
              </a:rPr>
              <a:t>S</a:t>
            </a:r>
            <a:r>
              <a:rPr sz="3500" spc="-30" dirty="0">
                <a:solidFill>
                  <a:srgbClr val="000000"/>
                </a:solidFill>
              </a:rPr>
              <a:t>Ds</a:t>
            </a:r>
            <a:endParaRPr sz="35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157</a:t>
            </a:r>
          </a:p>
        </p:txBody>
      </p:sp>
      <p:sp>
        <p:nvSpPr>
          <p:cNvPr id="4" name="object 4"/>
          <p:cNvSpPr/>
          <p:nvPr/>
        </p:nvSpPr>
        <p:spPr>
          <a:xfrm>
            <a:off x="11401424" y="6619833"/>
            <a:ext cx="314325" cy="228600"/>
          </a:xfrm>
          <a:custGeom>
            <a:avLst/>
            <a:gdLst/>
            <a:ahLst/>
            <a:cxnLst/>
            <a:rect l="l" t="t" r="r" b="b"/>
            <a:pathLst>
              <a:path w="314325" h="228600">
                <a:moveTo>
                  <a:pt x="314324" y="228599"/>
                </a:moveTo>
                <a:lnTo>
                  <a:pt x="0" y="228599"/>
                </a:lnTo>
                <a:lnTo>
                  <a:pt x="0" y="0"/>
                </a:lnTo>
                <a:lnTo>
                  <a:pt x="314324" y="0"/>
                </a:lnTo>
                <a:lnTo>
                  <a:pt x="314324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3849" y="4871995"/>
            <a:ext cx="11430000" cy="0"/>
          </a:xfrm>
          <a:custGeom>
            <a:avLst/>
            <a:gdLst/>
            <a:ahLst/>
            <a:cxnLst/>
            <a:rect l="l" t="t" r="r" b="b"/>
            <a:pathLst>
              <a:path w="11430000">
                <a:moveTo>
                  <a:pt x="0" y="0"/>
                </a:moveTo>
                <a:lnTo>
                  <a:pt x="11429999" y="0"/>
                </a:lnTo>
              </a:path>
            </a:pathLst>
          </a:custGeom>
          <a:ln w="9524">
            <a:solidFill>
              <a:srgbClr val="212121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3849" y="4195720"/>
            <a:ext cx="11430000" cy="0"/>
          </a:xfrm>
          <a:custGeom>
            <a:avLst/>
            <a:gdLst/>
            <a:ahLst/>
            <a:cxnLst/>
            <a:rect l="l" t="t" r="r" b="b"/>
            <a:pathLst>
              <a:path w="11430000">
                <a:moveTo>
                  <a:pt x="0" y="0"/>
                </a:moveTo>
                <a:lnTo>
                  <a:pt x="11429999" y="0"/>
                </a:lnTo>
              </a:path>
            </a:pathLst>
          </a:custGeom>
          <a:ln w="9524">
            <a:solidFill>
              <a:srgbClr val="212121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3849" y="3757570"/>
            <a:ext cx="11430000" cy="0"/>
          </a:xfrm>
          <a:custGeom>
            <a:avLst/>
            <a:gdLst/>
            <a:ahLst/>
            <a:cxnLst/>
            <a:rect l="l" t="t" r="r" b="b"/>
            <a:pathLst>
              <a:path w="11430000">
                <a:moveTo>
                  <a:pt x="0" y="0"/>
                </a:moveTo>
                <a:lnTo>
                  <a:pt x="11429999" y="0"/>
                </a:lnTo>
              </a:path>
            </a:pathLst>
          </a:custGeom>
          <a:ln w="9524">
            <a:solidFill>
              <a:srgbClr val="212121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3849" y="3081295"/>
            <a:ext cx="11430000" cy="0"/>
          </a:xfrm>
          <a:custGeom>
            <a:avLst/>
            <a:gdLst/>
            <a:ahLst/>
            <a:cxnLst/>
            <a:rect l="l" t="t" r="r" b="b"/>
            <a:pathLst>
              <a:path w="11430000">
                <a:moveTo>
                  <a:pt x="0" y="0"/>
                </a:moveTo>
                <a:lnTo>
                  <a:pt x="11429999" y="0"/>
                </a:lnTo>
              </a:path>
            </a:pathLst>
          </a:custGeom>
          <a:ln w="9524">
            <a:solidFill>
              <a:srgbClr val="212121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3849" y="2405020"/>
            <a:ext cx="11430000" cy="0"/>
          </a:xfrm>
          <a:custGeom>
            <a:avLst/>
            <a:gdLst/>
            <a:ahLst/>
            <a:cxnLst/>
            <a:rect l="l" t="t" r="r" b="b"/>
            <a:pathLst>
              <a:path w="11430000">
                <a:moveTo>
                  <a:pt x="0" y="0"/>
                </a:moveTo>
                <a:lnTo>
                  <a:pt x="11429999" y="0"/>
                </a:lnTo>
              </a:path>
            </a:pathLst>
          </a:custGeom>
          <a:ln w="9524">
            <a:solidFill>
              <a:srgbClr val="212121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3849" y="1966870"/>
            <a:ext cx="11430000" cy="0"/>
          </a:xfrm>
          <a:custGeom>
            <a:avLst/>
            <a:gdLst/>
            <a:ahLst/>
            <a:cxnLst/>
            <a:rect l="l" t="t" r="r" b="b"/>
            <a:pathLst>
              <a:path w="11430000">
                <a:moveTo>
                  <a:pt x="0" y="0"/>
                </a:moveTo>
                <a:lnTo>
                  <a:pt x="11429999" y="0"/>
                </a:lnTo>
              </a:path>
            </a:pathLst>
          </a:custGeom>
          <a:ln w="9524">
            <a:solidFill>
              <a:srgbClr val="212121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3849" y="1290595"/>
            <a:ext cx="11430000" cy="0"/>
          </a:xfrm>
          <a:custGeom>
            <a:avLst/>
            <a:gdLst/>
            <a:ahLst/>
            <a:cxnLst/>
            <a:rect l="l" t="t" r="r" b="b"/>
            <a:pathLst>
              <a:path w="11430000">
                <a:moveTo>
                  <a:pt x="0" y="0"/>
                </a:moveTo>
                <a:lnTo>
                  <a:pt x="11429999" y="0"/>
                </a:lnTo>
              </a:path>
            </a:pathLst>
          </a:custGeom>
          <a:ln w="9524">
            <a:solidFill>
              <a:srgbClr val="212121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8888730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125" dirty="0">
                <a:solidFill>
                  <a:srgbClr val="000000"/>
                </a:solidFill>
              </a:rPr>
              <a:t>Pe</a:t>
            </a:r>
            <a:r>
              <a:rPr sz="3500" spc="-125" dirty="0">
                <a:solidFill>
                  <a:srgbClr val="A52929"/>
                </a:solidFill>
              </a:rPr>
              <a:t>r</a:t>
            </a:r>
            <a:r>
              <a:rPr sz="3500" spc="-125" dirty="0">
                <a:solidFill>
                  <a:srgbClr val="000000"/>
                </a:solidFill>
              </a:rPr>
              <a:t>s</a:t>
            </a:r>
            <a:r>
              <a:rPr sz="3500" spc="-125" dirty="0">
                <a:solidFill>
                  <a:srgbClr val="A52929"/>
                </a:solidFill>
              </a:rPr>
              <a:t>isten</a:t>
            </a:r>
            <a:r>
              <a:rPr sz="3500" spc="-125" dirty="0">
                <a:solidFill>
                  <a:srgbClr val="000000"/>
                </a:solidFill>
              </a:rPr>
              <a:t>t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55" dirty="0">
                <a:solidFill>
                  <a:srgbClr val="000000"/>
                </a:solidFill>
              </a:rPr>
              <a:t>Dis</a:t>
            </a:r>
            <a:r>
              <a:rPr sz="3500" spc="-55" dirty="0">
                <a:solidFill>
                  <a:srgbClr val="A52929"/>
                </a:solidFill>
              </a:rPr>
              <a:t>ks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60" dirty="0">
                <a:solidFill>
                  <a:srgbClr val="000000"/>
                </a:solidFill>
              </a:rPr>
              <a:t>-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70" dirty="0">
                <a:solidFill>
                  <a:srgbClr val="000000"/>
                </a:solidFill>
              </a:rPr>
              <a:t>Standard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55" dirty="0">
                <a:solidFill>
                  <a:srgbClr val="000000"/>
                </a:solidFill>
              </a:rPr>
              <a:t>vs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00" dirty="0">
                <a:solidFill>
                  <a:srgbClr val="000000"/>
                </a:solidFill>
              </a:rPr>
              <a:t>B</a:t>
            </a:r>
            <a:r>
              <a:rPr sz="3500" spc="-100" dirty="0">
                <a:solidFill>
                  <a:srgbClr val="A52929"/>
                </a:solidFill>
              </a:rPr>
              <a:t>alance</a:t>
            </a:r>
            <a:r>
              <a:rPr sz="3500" spc="-100" dirty="0">
                <a:solidFill>
                  <a:srgbClr val="000000"/>
                </a:solidFill>
              </a:rPr>
              <a:t>d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55" dirty="0">
                <a:solidFill>
                  <a:srgbClr val="A52929"/>
                </a:solidFill>
              </a:rPr>
              <a:t>vs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40" dirty="0">
                <a:solidFill>
                  <a:srgbClr val="000000"/>
                </a:solidFill>
              </a:rPr>
              <a:t>SSD</a:t>
            </a:r>
            <a:endParaRPr sz="350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158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55066" y="740155"/>
            <a:ext cx="8041640" cy="3368675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0"/>
              </a:spcBef>
              <a:tabLst>
                <a:tab pos="4298315" algn="l"/>
                <a:tab pos="6374765" algn="l"/>
              </a:tabLst>
            </a:pPr>
            <a:r>
              <a:rPr sz="1850" b="1" spc="-85" dirty="0">
                <a:solidFill>
                  <a:srgbClr val="212121"/>
                </a:solidFill>
                <a:latin typeface="Trebuchet MS"/>
                <a:cs typeface="Trebuchet MS"/>
              </a:rPr>
              <a:t>Feature	</a:t>
            </a:r>
            <a:r>
              <a:rPr sz="1850" b="1" spc="-20" dirty="0">
                <a:solidFill>
                  <a:srgbClr val="212121"/>
                </a:solidFill>
                <a:latin typeface="Trebuchet MS"/>
                <a:cs typeface="Trebuchet MS"/>
              </a:rPr>
              <a:t>Standard	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Balanced</a:t>
            </a:r>
            <a:endParaRPr sz="18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4298315" algn="l"/>
                <a:tab pos="6374765" algn="l"/>
              </a:tabLst>
            </a:pPr>
            <a:r>
              <a:rPr sz="1850" b="1" spc="-20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de</a:t>
            </a:r>
            <a:r>
              <a:rPr sz="1850" b="1" spc="-9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ly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850" b="1" spc="50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80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850" b="1" spc="-7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spc="-14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15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1850" b="1" spc="-11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sz="1850" spc="65" dirty="0">
                <a:solidFill>
                  <a:srgbClr val="212121"/>
                </a:solidFill>
                <a:latin typeface="MS UI Gothic"/>
                <a:cs typeface="MS UI Gothic"/>
              </a:rPr>
              <a:t>Ha</a:t>
            </a:r>
            <a:r>
              <a:rPr sz="1850" spc="-1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8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4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850" spc="70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850" spc="-6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850" spc="80" dirty="0">
                <a:solidFill>
                  <a:srgbClr val="212121"/>
                </a:solidFill>
                <a:latin typeface="MS UI Gothic"/>
                <a:cs typeface="MS UI Gothic"/>
              </a:rPr>
              <a:t>k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4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850" spc="40" dirty="0">
                <a:solidFill>
                  <a:srgbClr val="212121"/>
                </a:solidFill>
                <a:latin typeface="MS UI Gothic"/>
                <a:cs typeface="MS UI Gothic"/>
              </a:rPr>
              <a:t>ri</a:t>
            </a:r>
            <a:r>
              <a:rPr sz="1850" spc="-10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1850" spc="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8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1850" spc="-10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ol</a:t>
            </a:r>
            <a:r>
              <a:rPr sz="1850" spc="70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8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10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850" spc="-5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850" spc="-3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850" spc="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4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850" spc="40" dirty="0">
                <a:solidFill>
                  <a:srgbClr val="212121"/>
                </a:solidFill>
                <a:latin typeface="MS UI Gothic"/>
                <a:cs typeface="MS UI Gothic"/>
              </a:rPr>
              <a:t>ri</a:t>
            </a:r>
            <a:r>
              <a:rPr sz="1850" spc="-10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1850" spc="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endParaRPr sz="1850" dirty="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 dirty="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tabLst>
                <a:tab pos="4298315" algn="l"/>
                <a:tab pos="6374765" algn="l"/>
              </a:tabLst>
            </a:pPr>
            <a:r>
              <a:rPr sz="1850" b="1" spc="-85" dirty="0">
                <a:solidFill>
                  <a:srgbClr val="212121"/>
                </a:solidFill>
                <a:latin typeface="Trebuchet MS"/>
                <a:cs typeface="Trebuchet MS"/>
              </a:rPr>
              <a:t>Referred</a:t>
            </a:r>
            <a:r>
              <a:rPr sz="1850" b="1" spc="-1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to</a:t>
            </a:r>
            <a:r>
              <a:rPr sz="1850" b="1" spc="-1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10" dirty="0">
                <a:solidFill>
                  <a:srgbClr val="212121"/>
                </a:solidFill>
                <a:latin typeface="Trebuchet MS"/>
                <a:cs typeface="Trebuchet MS"/>
              </a:rPr>
              <a:t>as	</a:t>
            </a:r>
            <a:r>
              <a:rPr sz="1850" spc="30" dirty="0">
                <a:solidFill>
                  <a:srgbClr val="212121"/>
                </a:solidFill>
                <a:latin typeface="MS UI Gothic"/>
                <a:cs typeface="MS UI Gothic"/>
              </a:rPr>
              <a:t>pd-standard	</a:t>
            </a:r>
            <a:r>
              <a:rPr sz="1850" spc="35" dirty="0">
                <a:solidFill>
                  <a:srgbClr val="212121"/>
                </a:solidFill>
                <a:latin typeface="MS UI Gothic"/>
                <a:cs typeface="MS UI Gothic"/>
              </a:rPr>
              <a:t>pd-balanced</a:t>
            </a:r>
            <a:endParaRPr sz="1850" dirty="0">
              <a:latin typeface="MS UI Gothic"/>
              <a:cs typeface="MS UI Gothic"/>
            </a:endParaRPr>
          </a:p>
          <a:p>
            <a:pPr marL="12700">
              <a:lnSpc>
                <a:spcPts val="2050"/>
              </a:lnSpc>
              <a:spcBef>
                <a:spcPts val="1230"/>
              </a:spcBef>
              <a:tabLst>
                <a:tab pos="4298315" algn="l"/>
                <a:tab pos="6374765" algn="l"/>
              </a:tabLst>
            </a:pPr>
            <a:r>
              <a:rPr sz="1850" b="1" spc="-65" dirty="0">
                <a:solidFill>
                  <a:srgbClr val="212121"/>
                </a:solidFill>
                <a:latin typeface="Trebuchet MS"/>
                <a:cs typeface="Trebuchet MS"/>
              </a:rPr>
              <a:t>Performance</a:t>
            </a:r>
            <a:r>
              <a:rPr sz="1850" b="1" spc="-1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75" dirty="0">
                <a:solidFill>
                  <a:srgbClr val="212121"/>
                </a:solidFill>
                <a:latin typeface="Trebuchet MS"/>
                <a:cs typeface="Trebuchet MS"/>
              </a:rPr>
              <a:t>-</a:t>
            </a:r>
            <a:r>
              <a:rPr sz="1850" b="1" spc="-1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40" dirty="0">
                <a:solidFill>
                  <a:srgbClr val="212121"/>
                </a:solidFill>
                <a:latin typeface="Trebuchet MS"/>
                <a:cs typeface="Trebuchet MS"/>
              </a:rPr>
              <a:t>Sequential</a:t>
            </a:r>
            <a:r>
              <a:rPr sz="1850" b="1" spc="-1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20" dirty="0">
                <a:solidFill>
                  <a:srgbClr val="212121"/>
                </a:solidFill>
                <a:latin typeface="Trebuchet MS"/>
                <a:cs typeface="Trebuchet MS"/>
              </a:rPr>
              <a:t>IOPS</a:t>
            </a:r>
            <a:r>
              <a:rPr sz="1850" b="1" spc="-1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15" dirty="0">
                <a:solidFill>
                  <a:srgbClr val="212121"/>
                </a:solidFill>
                <a:latin typeface="Trebuchet MS"/>
                <a:cs typeface="Trebuchet MS"/>
              </a:rPr>
              <a:t>(Big	</a:t>
            </a:r>
            <a:r>
              <a:rPr sz="1850" spc="50" dirty="0">
                <a:solidFill>
                  <a:srgbClr val="212121"/>
                </a:solidFill>
                <a:latin typeface="MS UI Gothic"/>
                <a:cs typeface="MS UI Gothic"/>
              </a:rPr>
              <a:t>Good	Good</a:t>
            </a:r>
            <a:endParaRPr sz="1850" dirty="0">
              <a:latin typeface="MS UI Gothic"/>
              <a:cs typeface="MS UI Gothic"/>
            </a:endParaRPr>
          </a:p>
          <a:p>
            <a:pPr marL="12700">
              <a:lnSpc>
                <a:spcPts val="2045"/>
              </a:lnSpc>
            </a:pP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Data/Batch)</a:t>
            </a:r>
            <a:endParaRPr sz="1850" dirty="0">
              <a:latin typeface="Trebuchet MS"/>
              <a:cs typeface="Trebuchet MS"/>
            </a:endParaRPr>
          </a:p>
          <a:p>
            <a:pPr marL="12700">
              <a:lnSpc>
                <a:spcPts val="2050"/>
              </a:lnSpc>
              <a:spcBef>
                <a:spcPts val="1230"/>
              </a:spcBef>
              <a:tabLst>
                <a:tab pos="4298315" algn="l"/>
                <a:tab pos="6374765" algn="l"/>
              </a:tabLst>
            </a:pPr>
            <a:r>
              <a:rPr sz="1850" b="1" spc="-65" dirty="0">
                <a:solidFill>
                  <a:srgbClr val="212121"/>
                </a:solidFill>
                <a:latin typeface="Trebuchet MS"/>
                <a:cs typeface="Trebuchet MS"/>
              </a:rPr>
              <a:t>Performance</a:t>
            </a:r>
            <a:r>
              <a:rPr sz="1850" b="1" spc="-1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75" dirty="0">
                <a:solidFill>
                  <a:srgbClr val="212121"/>
                </a:solidFill>
                <a:latin typeface="Trebuchet MS"/>
                <a:cs typeface="Trebuchet MS"/>
              </a:rPr>
              <a:t>-</a:t>
            </a:r>
            <a:r>
              <a:rPr sz="1850" b="1" spc="-1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15" dirty="0">
                <a:solidFill>
                  <a:srgbClr val="212121"/>
                </a:solidFill>
                <a:latin typeface="Trebuchet MS"/>
                <a:cs typeface="Trebuchet MS"/>
              </a:rPr>
              <a:t>Random</a:t>
            </a:r>
            <a:r>
              <a:rPr sz="1850" b="1" spc="-1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20" dirty="0">
                <a:solidFill>
                  <a:srgbClr val="212121"/>
                </a:solidFill>
                <a:latin typeface="Trebuchet MS"/>
                <a:cs typeface="Trebuchet MS"/>
              </a:rPr>
              <a:t>IOPS	</a:t>
            </a:r>
            <a:r>
              <a:rPr sz="1850" spc="45" dirty="0">
                <a:solidFill>
                  <a:srgbClr val="212121"/>
                </a:solidFill>
                <a:latin typeface="MS UI Gothic"/>
                <a:cs typeface="MS UI Gothic"/>
              </a:rPr>
              <a:t>Bad	</a:t>
            </a:r>
            <a:r>
              <a:rPr sz="1850" spc="50" dirty="0">
                <a:solidFill>
                  <a:srgbClr val="212121"/>
                </a:solidFill>
                <a:latin typeface="MS UI Gothic"/>
                <a:cs typeface="MS UI Gothic"/>
              </a:rPr>
              <a:t>Good</a:t>
            </a:r>
            <a:endParaRPr sz="1850" dirty="0">
              <a:latin typeface="MS UI Gothic"/>
              <a:cs typeface="MS UI Gothic"/>
            </a:endParaRPr>
          </a:p>
          <a:p>
            <a:pPr marL="12700">
              <a:lnSpc>
                <a:spcPts val="2045"/>
              </a:lnSpc>
            </a:pPr>
            <a:r>
              <a:rPr sz="1850" b="1" spc="-70" dirty="0">
                <a:solidFill>
                  <a:srgbClr val="212121"/>
                </a:solidFill>
                <a:latin typeface="Trebuchet MS"/>
                <a:cs typeface="Trebuchet MS"/>
              </a:rPr>
              <a:t>(</a:t>
            </a:r>
            <a:r>
              <a:rPr sz="1850" b="1" spc="-19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850" b="1" spc="-14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850" b="1" spc="1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-7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l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12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-15" dirty="0">
                <a:solidFill>
                  <a:srgbClr val="212121"/>
                </a:solidFill>
                <a:latin typeface="Trebuchet MS"/>
                <a:cs typeface="Trebuchet MS"/>
              </a:rPr>
              <a:t>p</a:t>
            </a:r>
            <a:r>
              <a:rPr sz="1850" b="1" spc="-25" dirty="0">
                <a:solidFill>
                  <a:srgbClr val="212121"/>
                </a:solidFill>
                <a:latin typeface="Trebuchet MS"/>
                <a:cs typeface="Trebuchet MS"/>
              </a:rPr>
              <a:t>p</a:t>
            </a:r>
            <a:r>
              <a:rPr sz="1850" b="1" spc="1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850" b="1" spc="-70" dirty="0">
                <a:solidFill>
                  <a:srgbClr val="212121"/>
                </a:solidFill>
                <a:latin typeface="Trebuchet MS"/>
                <a:cs typeface="Trebuchet MS"/>
              </a:rPr>
              <a:t>)</a:t>
            </a:r>
            <a:endParaRPr sz="18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4298315" algn="l"/>
                <a:tab pos="6374765" algn="l"/>
              </a:tabLst>
            </a:pP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1850" b="1" spc="-2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spc="1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sz="1850" spc="-15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850" spc="100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1850" spc="-2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850" spc="13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1850" spc="-25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r>
              <a:rPr sz="185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8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1850" spc="40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850" spc="10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70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1850" spc="-2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85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850" spc="145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1850" spc="40" dirty="0">
                <a:solidFill>
                  <a:srgbClr val="212121"/>
                </a:solidFill>
                <a:latin typeface="MS UI Gothic"/>
                <a:cs typeface="MS UI Gothic"/>
              </a:rPr>
              <a:t>een</a:t>
            </a:r>
            <a:endParaRPr sz="1850" dirty="0">
              <a:latin typeface="MS UI Gothic"/>
              <a:cs typeface="MS UI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208666" y="890269"/>
            <a:ext cx="433705" cy="3136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850" b="1" spc="4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850" b="1" spc="80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D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208666" y="1328419"/>
            <a:ext cx="1111250" cy="55181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 marR="5080">
              <a:lnSpc>
                <a:spcPts val="1880"/>
              </a:lnSpc>
              <a:spcBef>
                <a:spcPts val="484"/>
              </a:spcBef>
            </a:pPr>
            <a:r>
              <a:rPr sz="1850" spc="-10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ol</a:t>
            </a:r>
            <a:r>
              <a:rPr sz="1850" spc="70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8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10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850" spc="-5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850" spc="-3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850" spc="5" dirty="0">
                <a:solidFill>
                  <a:srgbClr val="212121"/>
                </a:solidFill>
                <a:latin typeface="MS UI Gothic"/>
                <a:cs typeface="MS UI Gothic"/>
              </a:rPr>
              <a:t>e  </a:t>
            </a:r>
            <a:r>
              <a:rPr sz="1850" spc="10" dirty="0">
                <a:solidFill>
                  <a:srgbClr val="212121"/>
                </a:solidFill>
                <a:latin typeface="MS UI Gothic"/>
                <a:cs typeface="MS UI Gothic"/>
              </a:rPr>
              <a:t>Drive</a:t>
            </a:r>
            <a:endParaRPr sz="1850">
              <a:latin typeface="MS UI Gothic"/>
              <a:cs typeface="MS UI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208666" y="2004695"/>
            <a:ext cx="701040" cy="3136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850" spc="130" dirty="0">
                <a:solidFill>
                  <a:srgbClr val="212121"/>
                </a:solidFill>
                <a:latin typeface="MS UI Gothic"/>
                <a:cs typeface="MS UI Gothic"/>
              </a:rPr>
              <a:t>pd</a:t>
            </a:r>
            <a:r>
              <a:rPr sz="1850" spc="-340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1850" spc="-65" dirty="0">
                <a:solidFill>
                  <a:srgbClr val="212121"/>
                </a:solidFill>
                <a:latin typeface="MS UI Gothic"/>
                <a:cs typeface="MS UI Gothic"/>
              </a:rPr>
              <a:t>ss</a:t>
            </a:r>
            <a:r>
              <a:rPr sz="18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endParaRPr sz="1850">
              <a:latin typeface="MS UI Gothic"/>
              <a:cs typeface="MS UI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208666" y="2442845"/>
            <a:ext cx="1054100" cy="3136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850" spc="-229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1850" spc="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850" spc="4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85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95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1850" spc="100" dirty="0">
                <a:solidFill>
                  <a:srgbClr val="212121"/>
                </a:solidFill>
                <a:latin typeface="MS UI Gothic"/>
                <a:cs typeface="MS UI Gothic"/>
              </a:rPr>
              <a:t>ood</a:t>
            </a:r>
            <a:endParaRPr sz="1850">
              <a:latin typeface="MS UI Gothic"/>
              <a:cs typeface="MS UI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208666" y="3119120"/>
            <a:ext cx="1054100" cy="3136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850" spc="-229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1850" spc="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850" spc="4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85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95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1850" spc="100" dirty="0">
                <a:solidFill>
                  <a:srgbClr val="212121"/>
                </a:solidFill>
                <a:latin typeface="MS UI Gothic"/>
                <a:cs typeface="MS UI Gothic"/>
              </a:rPr>
              <a:t>ood</a:t>
            </a:r>
            <a:endParaRPr sz="1850">
              <a:latin typeface="MS UI Gothic"/>
              <a:cs typeface="MS UI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208666" y="3795394"/>
            <a:ext cx="1031875" cy="3136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850" spc="-5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850" spc="-15" dirty="0">
                <a:solidFill>
                  <a:srgbClr val="212121"/>
                </a:solidFill>
                <a:latin typeface="MS UI Gothic"/>
                <a:cs typeface="MS UI Gothic"/>
              </a:rPr>
              <a:t>x</a:t>
            </a:r>
            <a:r>
              <a:rPr sz="1850" spc="13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1850" spc="15" dirty="0">
                <a:solidFill>
                  <a:srgbClr val="212121"/>
                </a:solidFill>
                <a:latin typeface="MS UI Gothic"/>
                <a:cs typeface="MS UI Gothic"/>
              </a:rPr>
              <a:t>ens</a:t>
            </a:r>
            <a:r>
              <a:rPr sz="1850" spc="70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850" spc="-10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1850" spc="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endParaRPr sz="1850">
              <a:latin typeface="MS UI Gothic"/>
              <a:cs typeface="MS UI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5066" y="4233544"/>
            <a:ext cx="1017905" cy="3136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1850" b="1" spc="1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850" b="1" spc="-11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9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1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850" b="1" spc="-11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spc="1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41316" y="4233544"/>
            <a:ext cx="1402080" cy="55181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 marR="5080">
              <a:lnSpc>
                <a:spcPts val="1880"/>
              </a:lnSpc>
              <a:spcBef>
                <a:spcPts val="484"/>
              </a:spcBef>
            </a:pPr>
            <a:r>
              <a:rPr sz="1850" spc="-70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1850" spc="70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850" spc="95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4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850" spc="-5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25" dirty="0">
                <a:solidFill>
                  <a:srgbClr val="212121"/>
                </a:solidFill>
                <a:latin typeface="MS UI Gothic"/>
                <a:cs typeface="MS UI Gothic"/>
              </a:rPr>
              <a:t>(</a:t>
            </a:r>
            <a:r>
              <a:rPr sz="1850" spc="-7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850" spc="10" dirty="0">
                <a:solidFill>
                  <a:srgbClr val="212121"/>
                </a:solidFill>
                <a:latin typeface="MS UI Gothic"/>
                <a:cs typeface="MS UI Gothic"/>
              </a:rPr>
              <a:t>os</a:t>
            </a:r>
            <a:r>
              <a:rPr sz="1850" spc="-15" dirty="0">
                <a:solidFill>
                  <a:srgbClr val="212121"/>
                </a:solidFill>
                <a:latin typeface="MS UI Gothic"/>
                <a:cs typeface="MS UI Gothic"/>
              </a:rPr>
              <a:t>t  </a:t>
            </a:r>
            <a:r>
              <a:rPr sz="1850" spc="15" dirty="0">
                <a:solidFill>
                  <a:srgbClr val="212121"/>
                </a:solidFill>
                <a:latin typeface="MS UI Gothic"/>
                <a:cs typeface="MS UI Gothic"/>
              </a:rPr>
              <a:t>efficient)</a:t>
            </a:r>
            <a:endParaRPr sz="1850">
              <a:latin typeface="MS UI Gothic"/>
              <a:cs typeface="MS UI Gothic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817766" y="4233544"/>
            <a:ext cx="2647315" cy="55181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 marR="5080">
              <a:lnSpc>
                <a:spcPts val="1880"/>
              </a:lnSpc>
              <a:spcBef>
                <a:spcPts val="484"/>
              </a:spcBef>
            </a:pPr>
            <a:r>
              <a:rPr sz="1850" spc="-70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850" spc="9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850" spc="20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850" spc="-2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850" spc="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130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1850" spc="-2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85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850" spc="145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1850" spc="40" dirty="0">
                <a:solidFill>
                  <a:srgbClr val="212121"/>
                </a:solidFill>
                <a:latin typeface="MS UI Gothic"/>
                <a:cs typeface="MS UI Gothic"/>
              </a:rPr>
              <a:t>een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10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850" spc="10" dirty="0">
                <a:solidFill>
                  <a:srgbClr val="212121"/>
                </a:solidFill>
                <a:latin typeface="MS UI Gothic"/>
                <a:cs typeface="MS UI Gothic"/>
              </a:rPr>
              <a:t>os</a:t>
            </a:r>
            <a:r>
              <a:rPr sz="185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850" spc="10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850" spc="95" dirty="0">
                <a:solidFill>
                  <a:srgbClr val="212121"/>
                </a:solidFill>
                <a:latin typeface="MS UI Gothic"/>
                <a:cs typeface="MS UI Gothic"/>
              </a:rPr>
              <a:t>d  </a:t>
            </a:r>
            <a:r>
              <a:rPr sz="1850" spc="45" dirty="0">
                <a:solidFill>
                  <a:srgbClr val="212121"/>
                </a:solidFill>
                <a:latin typeface="MS UI Gothic"/>
                <a:cs typeface="MS UI Gothic"/>
              </a:rPr>
              <a:t>performance</a:t>
            </a:r>
            <a:endParaRPr sz="1850">
              <a:latin typeface="MS UI Gothic"/>
              <a:cs typeface="MS UI 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208666" y="4233544"/>
            <a:ext cx="1317625" cy="55181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ts val="2045"/>
              </a:lnSpc>
              <a:spcBef>
                <a:spcPts val="140"/>
              </a:spcBef>
            </a:pPr>
            <a:r>
              <a:rPr sz="1850" spc="80" dirty="0">
                <a:solidFill>
                  <a:srgbClr val="212121"/>
                </a:solidFill>
                <a:latin typeface="MS UI Gothic"/>
                <a:cs typeface="MS UI Gothic"/>
              </a:rPr>
              <a:t>High</a:t>
            </a:r>
            <a:endParaRPr sz="1850">
              <a:latin typeface="MS UI Gothic"/>
              <a:cs typeface="MS UI Gothic"/>
            </a:endParaRPr>
          </a:p>
          <a:p>
            <a:pPr marL="12700">
              <a:lnSpc>
                <a:spcPts val="2045"/>
              </a:lnSpc>
            </a:pPr>
            <a:r>
              <a:rPr sz="1850" spc="-105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1850" dirty="0">
                <a:solidFill>
                  <a:srgbClr val="212121"/>
                </a:solidFill>
                <a:latin typeface="MS UI Gothic"/>
                <a:cs typeface="MS UI Gothic"/>
              </a:rPr>
              <a:t>er</a:t>
            </a:r>
            <a:r>
              <a:rPr sz="1850" spc="-20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1850" spc="100" dirty="0">
                <a:solidFill>
                  <a:srgbClr val="212121"/>
                </a:solidFill>
                <a:latin typeface="MS UI Gothic"/>
                <a:cs typeface="MS UI Gothic"/>
              </a:rPr>
              <a:t>orm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850" spc="20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850" spc="-2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850" spc="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endParaRPr sz="1850">
              <a:latin typeface="MS UI Gothic"/>
              <a:cs typeface="MS UI Gothic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1401424" y="6619833"/>
            <a:ext cx="314325" cy="228600"/>
          </a:xfrm>
          <a:custGeom>
            <a:avLst/>
            <a:gdLst/>
            <a:ahLst/>
            <a:cxnLst/>
            <a:rect l="l" t="t" r="r" b="b"/>
            <a:pathLst>
              <a:path w="314325" h="228600">
                <a:moveTo>
                  <a:pt x="314324" y="228599"/>
                </a:moveTo>
                <a:lnTo>
                  <a:pt x="0" y="228599"/>
                </a:lnTo>
                <a:lnTo>
                  <a:pt x="0" y="0"/>
                </a:lnTo>
                <a:lnTo>
                  <a:pt x="314324" y="0"/>
                </a:lnTo>
                <a:lnTo>
                  <a:pt x="314324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45189" y="1087604"/>
            <a:ext cx="975260" cy="4384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91874" y="1724025"/>
            <a:ext cx="95249" cy="5429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725149" y="2435186"/>
            <a:ext cx="1007706" cy="40119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0524" y="981033"/>
            <a:ext cx="104775" cy="10469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0524" y="1400133"/>
            <a:ext cx="104775" cy="104698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809624" y="1695408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90524" y="2095458"/>
            <a:ext cx="104775" cy="10469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90524" y="2514558"/>
            <a:ext cx="104775" cy="10469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90524" y="2933658"/>
            <a:ext cx="104775" cy="10469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90524" y="3352758"/>
            <a:ext cx="104775" cy="104698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654049" y="3149600"/>
            <a:ext cx="4005579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Snapshots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-120" dirty="0">
                <a:solidFill>
                  <a:srgbClr val="212121"/>
                </a:solidFill>
                <a:latin typeface="Trebuchet MS"/>
                <a:cs typeface="Trebuchet MS"/>
              </a:rPr>
              <a:t>inc</a:t>
            </a:r>
            <a:r>
              <a:rPr sz="2700" b="1" spc="-14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b="1" spc="-130" dirty="0">
                <a:solidFill>
                  <a:srgbClr val="212121"/>
                </a:solidFill>
                <a:latin typeface="Trebuchet MS"/>
                <a:cs typeface="Trebuchet MS"/>
              </a:rPr>
              <a:t>emen</a:t>
            </a:r>
            <a:r>
              <a:rPr sz="2700" b="1" spc="-12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700" b="1" spc="-6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700" b="1" spc="-40" dirty="0">
                <a:solidFill>
                  <a:srgbClr val="212121"/>
                </a:solidFill>
                <a:latin typeface="Trebuchet MS"/>
                <a:cs typeface="Trebuchet MS"/>
              </a:rPr>
              <a:t>l</a:t>
            </a:r>
            <a:r>
              <a:rPr sz="2700" spc="12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endParaRPr sz="2700">
              <a:latin typeface="MS UI Gothic"/>
              <a:cs typeface="MS UI Gothic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09624" y="3648033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90524" y="4048083"/>
            <a:ext cx="104775" cy="104698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809624" y="4343358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09624" y="4695782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09624" y="5038682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54049" y="777875"/>
            <a:ext cx="9507220" cy="446214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1499870">
              <a:lnSpc>
                <a:spcPct val="101899"/>
              </a:lnSpc>
              <a:spcBef>
                <a:spcPts val="35"/>
              </a:spcBef>
            </a:pPr>
            <a:r>
              <a:rPr sz="2700" spc="-60" dirty="0">
                <a:solidFill>
                  <a:srgbClr val="212121"/>
                </a:solidFill>
                <a:latin typeface="MS UI Gothic"/>
                <a:cs typeface="MS UI Gothic"/>
              </a:rPr>
              <a:t>Take </a:t>
            </a:r>
            <a:r>
              <a:rPr sz="2700" b="1" spc="-105" dirty="0">
                <a:solidFill>
                  <a:srgbClr val="212121"/>
                </a:solidFill>
                <a:latin typeface="Trebuchet MS"/>
                <a:cs typeface="Trebuchet MS"/>
              </a:rPr>
              <a:t>point-in-time </a:t>
            </a:r>
            <a:r>
              <a:rPr sz="2700" b="1" spc="-50" dirty="0">
                <a:solidFill>
                  <a:srgbClr val="212121"/>
                </a:solidFill>
                <a:latin typeface="Trebuchet MS"/>
                <a:cs typeface="Trebuchet MS"/>
              </a:rPr>
              <a:t>snapshots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of 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your </a:t>
            </a: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Persistent </a:t>
            </a:r>
            <a:r>
              <a:rPr sz="2700" spc="-30" dirty="0">
                <a:solidFill>
                  <a:srgbClr val="212121"/>
                </a:solidFill>
                <a:latin typeface="MS UI Gothic"/>
                <a:cs typeface="MS UI Gothic"/>
              </a:rPr>
              <a:t>Disks </a:t>
            </a:r>
            <a:r>
              <a:rPr sz="2700" spc="-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75" dirty="0">
                <a:solidFill>
                  <a:srgbClr val="212121"/>
                </a:solidFill>
                <a:latin typeface="MS UI Gothic"/>
                <a:cs typeface="MS UI Gothic"/>
              </a:rPr>
              <a:t>You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can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5" dirty="0">
                <a:solidFill>
                  <a:srgbClr val="212121"/>
                </a:solidFill>
                <a:latin typeface="MS UI Gothic"/>
                <a:cs typeface="MS UI Gothic"/>
              </a:rPr>
              <a:t>also</a:t>
            </a:r>
            <a:r>
              <a:rPr sz="2700" spc="-2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schedule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snapshots</a:t>
            </a:r>
            <a:r>
              <a:rPr sz="2700" spc="-2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(configure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35" dirty="0">
                <a:solidFill>
                  <a:srgbClr val="212121"/>
                </a:solidFill>
                <a:latin typeface="MS UI Gothic"/>
                <a:cs typeface="MS UI Gothic"/>
              </a:rPr>
              <a:t>schedule):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065"/>
              </a:lnSpc>
            </a:pP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You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can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also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0" dirty="0">
                <a:solidFill>
                  <a:srgbClr val="212121"/>
                </a:solidFill>
                <a:latin typeface="MS UI Gothic"/>
                <a:cs typeface="MS UI Gothic"/>
              </a:rPr>
              <a:t>auto-delete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snapshots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after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90" dirty="0">
                <a:solidFill>
                  <a:srgbClr val="212121"/>
                </a:solidFill>
                <a:latin typeface="MS UI Gothic"/>
                <a:cs typeface="MS UI Gothic"/>
              </a:rPr>
              <a:t>X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days</a:t>
            </a:r>
            <a:endParaRPr sz="2150">
              <a:latin typeface="MS UI Gothic"/>
              <a:cs typeface="MS UI Gothic"/>
            </a:endParaRPr>
          </a:p>
          <a:p>
            <a:pPr marL="12700" marR="2938780">
              <a:lnSpc>
                <a:spcPct val="101899"/>
              </a:lnSpc>
              <a:spcBef>
                <a:spcPts val="110"/>
              </a:spcBef>
            </a:pP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Snapshots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5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an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be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40" dirty="0">
                <a:solidFill>
                  <a:srgbClr val="212121"/>
                </a:solidFill>
                <a:latin typeface="MS UI Gothic"/>
                <a:cs typeface="MS UI Gothic"/>
              </a:rPr>
              <a:t>Multi-</a:t>
            </a:r>
            <a:r>
              <a:rPr sz="2700" spc="-6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4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gional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5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4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100" dirty="0">
                <a:solidFill>
                  <a:srgbClr val="212121"/>
                </a:solidFill>
                <a:latin typeface="MS UI Gothic"/>
                <a:cs typeface="MS UI Gothic"/>
              </a:rPr>
              <a:t>gional  </a:t>
            </a:r>
            <a:r>
              <a:rPr sz="2700" spc="-425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5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an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sha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re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snapshots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ac</a:t>
            </a:r>
            <a:r>
              <a:rPr sz="2700" spc="-4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45" dirty="0">
                <a:solidFill>
                  <a:srgbClr val="212121"/>
                </a:solidFill>
                <a:latin typeface="MS UI Gothic"/>
                <a:cs typeface="MS UI Gothic"/>
              </a:rPr>
              <a:t>oss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20" dirty="0">
                <a:solidFill>
                  <a:srgbClr val="212121"/>
                </a:solidFill>
                <a:latin typeface="MS UI Gothic"/>
                <a:cs typeface="MS UI Gothic"/>
              </a:rPr>
              <a:t>ojects</a:t>
            </a:r>
            <a:endParaRPr sz="270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700" spc="-75" dirty="0">
                <a:solidFill>
                  <a:srgbClr val="212121"/>
                </a:solidFill>
                <a:latin typeface="MS UI Gothic"/>
                <a:cs typeface="MS UI Gothic"/>
              </a:rPr>
              <a:t>You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can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create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0" dirty="0">
                <a:solidFill>
                  <a:srgbClr val="212121"/>
                </a:solidFill>
                <a:latin typeface="MS UI Gothic"/>
                <a:cs typeface="MS UI Gothic"/>
              </a:rPr>
              <a:t>new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disks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instances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from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snapshots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2785"/>
              </a:spcBef>
            </a:pPr>
            <a:r>
              <a:rPr sz="2150" spc="30" dirty="0">
                <a:solidFill>
                  <a:srgbClr val="212121"/>
                </a:solidFill>
                <a:latin typeface="MS UI Gothic"/>
                <a:cs typeface="MS UI Gothic"/>
              </a:rPr>
              <a:t>Deleting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snapshot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b="1" spc="-55" dirty="0">
                <a:solidFill>
                  <a:srgbClr val="212121"/>
                </a:solidFill>
                <a:latin typeface="Trebuchet MS"/>
                <a:cs typeface="Trebuchet MS"/>
              </a:rPr>
              <a:t>only</a:t>
            </a:r>
            <a:r>
              <a:rPr sz="2150" b="1" spc="-20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90" dirty="0">
                <a:solidFill>
                  <a:srgbClr val="212121"/>
                </a:solidFill>
                <a:latin typeface="Trebuchet MS"/>
                <a:cs typeface="Trebuchet MS"/>
              </a:rPr>
              <a:t>deletes</a:t>
            </a:r>
            <a:r>
              <a:rPr sz="2150" b="1" spc="-20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45" dirty="0">
                <a:solidFill>
                  <a:srgbClr val="212121"/>
                </a:solidFill>
                <a:latin typeface="Trebuchet MS"/>
                <a:cs typeface="Trebuchet MS"/>
              </a:rPr>
              <a:t>data</a:t>
            </a:r>
            <a:r>
              <a:rPr sz="2150" b="1" spc="-20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80" dirty="0">
                <a:solidFill>
                  <a:srgbClr val="212121"/>
                </a:solidFill>
                <a:latin typeface="Trebuchet MS"/>
                <a:cs typeface="Trebuchet MS"/>
              </a:rPr>
              <a:t>which</a:t>
            </a:r>
            <a:r>
              <a:rPr sz="2150" b="1" spc="-20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40" dirty="0">
                <a:solidFill>
                  <a:srgbClr val="212121"/>
                </a:solidFill>
                <a:latin typeface="Trebuchet MS"/>
                <a:cs typeface="Trebuchet MS"/>
              </a:rPr>
              <a:t>is</a:t>
            </a:r>
            <a:r>
              <a:rPr sz="2150" b="1" spc="-20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90" dirty="0">
                <a:solidFill>
                  <a:srgbClr val="212121"/>
                </a:solidFill>
                <a:latin typeface="Trebuchet MS"/>
                <a:cs typeface="Trebuchet MS"/>
              </a:rPr>
              <a:t>NOT</a:t>
            </a:r>
            <a:r>
              <a:rPr sz="2150" b="1" spc="-20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95" dirty="0">
                <a:solidFill>
                  <a:srgbClr val="212121"/>
                </a:solidFill>
                <a:latin typeface="Trebuchet MS"/>
                <a:cs typeface="Trebuchet MS"/>
              </a:rPr>
              <a:t>needed</a:t>
            </a:r>
            <a:r>
              <a:rPr sz="2150" b="1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by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other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snapshots</a:t>
            </a:r>
            <a:endParaRPr sz="2150">
              <a:latin typeface="MS UI Gothic"/>
              <a:cs typeface="MS UI Gothic"/>
            </a:endParaRPr>
          </a:p>
          <a:p>
            <a:pPr marL="12700">
              <a:lnSpc>
                <a:spcPts val="2980"/>
              </a:lnSpc>
              <a:spcBef>
                <a:spcPts val="170"/>
              </a:spcBef>
            </a:pPr>
            <a:r>
              <a:rPr sz="2700" spc="-75" dirty="0">
                <a:solidFill>
                  <a:srgbClr val="212121"/>
                </a:solidFill>
                <a:latin typeface="MS UI Gothic"/>
                <a:cs typeface="MS UI Gothic"/>
              </a:rPr>
              <a:t>K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eep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75" dirty="0">
                <a:solidFill>
                  <a:srgbClr val="212121"/>
                </a:solidFill>
                <a:latin typeface="MS UI Gothic"/>
                <a:cs typeface="MS UI Gothic"/>
              </a:rPr>
              <a:t>similar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75" dirty="0">
                <a:solidFill>
                  <a:srgbClr val="212121"/>
                </a:solidFill>
                <a:latin typeface="MS UI Gothic"/>
                <a:cs typeface="MS UI Gothic"/>
              </a:rPr>
              <a:t>da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7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700" spc="-5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ther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on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8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4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45" dirty="0">
                <a:solidFill>
                  <a:srgbClr val="212121"/>
                </a:solidFill>
                <a:latin typeface="MS UI Gothic"/>
                <a:cs typeface="MS UI Gothic"/>
              </a:rPr>
              <a:t>sis</a:t>
            </a:r>
            <a:r>
              <a:rPr sz="2700" spc="-7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ent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Disk: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325"/>
              </a:lnSpc>
            </a:pP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Separate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your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operating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system,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volatile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5" dirty="0">
                <a:solidFill>
                  <a:srgbClr val="212121"/>
                </a:solidFill>
                <a:latin typeface="MS UI Gothic"/>
                <a:cs typeface="MS UI Gothic"/>
              </a:rPr>
              <a:t>data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65" dirty="0">
                <a:solidFill>
                  <a:srgbClr val="212121"/>
                </a:solidFill>
                <a:latin typeface="MS UI Gothic"/>
                <a:cs typeface="MS UI Gothic"/>
              </a:rPr>
              <a:t>permanent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5" dirty="0">
                <a:solidFill>
                  <a:srgbClr val="212121"/>
                </a:solidFill>
                <a:latin typeface="MS UI Gothic"/>
                <a:cs typeface="MS UI Gothic"/>
              </a:rPr>
              <a:t>data</a:t>
            </a:r>
            <a:endParaRPr sz="215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195"/>
              </a:spcBef>
            </a:pPr>
            <a:r>
              <a:rPr sz="2150" spc="-22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1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ul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k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5" dirty="0">
                <a:solidFill>
                  <a:srgbClr val="212121"/>
                </a:solidFill>
                <a:latin typeface="MS UI Gothic"/>
                <a:cs typeface="MS UI Gothic"/>
              </a:rPr>
              <a:t>need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ed</a:t>
            </a:r>
            <a:endParaRPr sz="215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120"/>
              </a:spcBef>
            </a:pPr>
            <a:r>
              <a:rPr sz="2150" spc="-10" dirty="0">
                <a:solidFill>
                  <a:srgbClr val="212121"/>
                </a:solidFill>
                <a:latin typeface="MS UI Gothic"/>
                <a:cs typeface="MS UI Gothic"/>
              </a:rPr>
              <a:t>This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helps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better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organize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your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snapshots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5" dirty="0">
                <a:solidFill>
                  <a:srgbClr val="212121"/>
                </a:solidFill>
                <a:latin typeface="MS UI Gothic"/>
                <a:cs typeface="MS UI Gothic"/>
              </a:rPr>
              <a:t>images</a:t>
            </a:r>
            <a:endParaRPr sz="2150">
              <a:latin typeface="MS UI Gothic"/>
              <a:cs typeface="MS UI Gothic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5402580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60" dirty="0">
                <a:solidFill>
                  <a:srgbClr val="000000"/>
                </a:solidFill>
              </a:rPr>
              <a:t>P</a:t>
            </a:r>
            <a:r>
              <a:rPr sz="3500" spc="-235" dirty="0">
                <a:solidFill>
                  <a:srgbClr val="000000"/>
                </a:solidFill>
              </a:rPr>
              <a:t>e</a:t>
            </a:r>
            <a:r>
              <a:rPr sz="3500" spc="-225" dirty="0">
                <a:solidFill>
                  <a:srgbClr val="000000"/>
                </a:solidFill>
              </a:rPr>
              <a:t>r</a:t>
            </a:r>
            <a:r>
              <a:rPr sz="3500" dirty="0">
                <a:solidFill>
                  <a:srgbClr val="000000"/>
                </a:solidFill>
              </a:rPr>
              <a:t>s</a:t>
            </a:r>
            <a:r>
              <a:rPr sz="3500" spc="-130" dirty="0">
                <a:solidFill>
                  <a:srgbClr val="000000"/>
                </a:solidFill>
              </a:rPr>
              <a:t>i</a:t>
            </a:r>
            <a:r>
              <a:rPr sz="3500" dirty="0">
                <a:solidFill>
                  <a:srgbClr val="A52929"/>
                </a:solidFill>
              </a:rPr>
              <a:t>s</a:t>
            </a:r>
            <a:r>
              <a:rPr sz="3500" spc="-160" dirty="0">
                <a:solidFill>
                  <a:srgbClr val="000000"/>
                </a:solidFill>
              </a:rPr>
              <a:t>t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spc="-105" dirty="0">
                <a:solidFill>
                  <a:srgbClr val="000000"/>
                </a:solidFill>
              </a:rPr>
              <a:t>n</a:t>
            </a:r>
            <a:r>
              <a:rPr sz="3500" spc="-125" dirty="0">
                <a:solidFill>
                  <a:srgbClr val="A52929"/>
                </a:solidFill>
              </a:rPr>
              <a:t>t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95" dirty="0">
                <a:solidFill>
                  <a:srgbClr val="000000"/>
                </a:solidFill>
              </a:rPr>
              <a:t>Di</a:t>
            </a:r>
            <a:r>
              <a:rPr sz="3500" dirty="0">
                <a:solidFill>
                  <a:srgbClr val="000000"/>
                </a:solidFill>
              </a:rPr>
              <a:t>s</a:t>
            </a:r>
            <a:r>
              <a:rPr sz="3500" spc="-90" dirty="0">
                <a:solidFill>
                  <a:srgbClr val="000000"/>
                </a:solidFill>
              </a:rPr>
              <a:t>k</a:t>
            </a:r>
            <a:r>
              <a:rPr sz="3500" dirty="0">
                <a:solidFill>
                  <a:srgbClr val="A52929"/>
                </a:solidFill>
              </a:rPr>
              <a:t>s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60" dirty="0">
                <a:solidFill>
                  <a:srgbClr val="A52929"/>
                </a:solidFill>
              </a:rPr>
              <a:t>-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120" dirty="0">
                <a:solidFill>
                  <a:srgbClr val="A52929"/>
                </a:solidFill>
              </a:rPr>
              <a:t>S</a:t>
            </a:r>
            <a:r>
              <a:rPr sz="3500" spc="-105" dirty="0">
                <a:solidFill>
                  <a:srgbClr val="A52929"/>
                </a:solidFill>
              </a:rPr>
              <a:t>n</a:t>
            </a:r>
            <a:r>
              <a:rPr sz="3500" spc="-30" dirty="0">
                <a:solidFill>
                  <a:srgbClr val="A52929"/>
                </a:solidFill>
              </a:rPr>
              <a:t>a</a:t>
            </a:r>
            <a:r>
              <a:rPr sz="3500" spc="-75" dirty="0">
                <a:solidFill>
                  <a:srgbClr val="A52929"/>
                </a:solidFill>
              </a:rPr>
              <a:t>p</a:t>
            </a:r>
            <a:r>
              <a:rPr sz="3500" dirty="0">
                <a:solidFill>
                  <a:srgbClr val="A52929"/>
                </a:solidFill>
              </a:rPr>
              <a:t>s</a:t>
            </a:r>
            <a:r>
              <a:rPr sz="3500" spc="-120" dirty="0">
                <a:solidFill>
                  <a:srgbClr val="000000"/>
                </a:solidFill>
              </a:rPr>
              <a:t>h</a:t>
            </a:r>
            <a:r>
              <a:rPr sz="3500" spc="-55" dirty="0">
                <a:solidFill>
                  <a:srgbClr val="000000"/>
                </a:solidFill>
              </a:rPr>
              <a:t>o</a:t>
            </a:r>
            <a:r>
              <a:rPr sz="3500" spc="-125" dirty="0">
                <a:solidFill>
                  <a:srgbClr val="000000"/>
                </a:solidFill>
              </a:rPr>
              <a:t>t</a:t>
            </a:r>
            <a:r>
              <a:rPr sz="3500" dirty="0">
                <a:solidFill>
                  <a:srgbClr val="000000"/>
                </a:solidFill>
              </a:rPr>
              <a:t>s</a:t>
            </a:r>
            <a:endParaRPr sz="3500"/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159</a:t>
            </a:r>
          </a:p>
        </p:txBody>
      </p:sp>
      <p:sp>
        <p:nvSpPr>
          <p:cNvPr id="20" name="object 20"/>
          <p:cNvSpPr/>
          <p:nvPr/>
        </p:nvSpPr>
        <p:spPr>
          <a:xfrm>
            <a:off x="11401424" y="6619833"/>
            <a:ext cx="314325" cy="228600"/>
          </a:xfrm>
          <a:custGeom>
            <a:avLst/>
            <a:gdLst/>
            <a:ahLst/>
            <a:cxnLst/>
            <a:rect l="l" t="t" r="r" b="b"/>
            <a:pathLst>
              <a:path w="314325" h="228600">
                <a:moveTo>
                  <a:pt x="314324" y="228599"/>
                </a:moveTo>
                <a:lnTo>
                  <a:pt x="0" y="228599"/>
                </a:lnTo>
                <a:lnTo>
                  <a:pt x="0" y="0"/>
                </a:lnTo>
                <a:lnTo>
                  <a:pt x="314324" y="0"/>
                </a:lnTo>
                <a:lnTo>
                  <a:pt x="314324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45189" y="1087604"/>
            <a:ext cx="975260" cy="4384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91874" y="1724025"/>
            <a:ext cx="95249" cy="5429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725149" y="2435186"/>
            <a:ext cx="1007706" cy="40119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0524" y="981032"/>
            <a:ext cx="104775" cy="10469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0524" y="1400132"/>
            <a:ext cx="104775" cy="104698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809624" y="1695407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90524" y="2095534"/>
            <a:ext cx="104775" cy="104698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809624" y="2390732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09624" y="2743157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23962" y="3014620"/>
            <a:ext cx="76200" cy="7619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90524" y="3362282"/>
            <a:ext cx="104775" cy="104774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809624" y="3657557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09624" y="4000457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09624" y="4352882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54049" y="777875"/>
            <a:ext cx="9722485" cy="3776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-25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700" b="1" spc="-110" dirty="0">
                <a:solidFill>
                  <a:srgbClr val="212121"/>
                </a:solidFill>
                <a:latin typeface="Trebuchet MS"/>
                <a:cs typeface="Trebuchet MS"/>
              </a:rPr>
              <a:t>v</a:t>
            </a:r>
            <a:r>
              <a:rPr sz="2700" b="1" spc="-65" dirty="0">
                <a:solidFill>
                  <a:srgbClr val="212121"/>
                </a:solidFill>
                <a:latin typeface="Trebuchet MS"/>
                <a:cs typeface="Trebuchet MS"/>
              </a:rPr>
              <a:t>oid</a:t>
            </a:r>
            <a:r>
              <a:rPr sz="2700" b="1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9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100" dirty="0">
                <a:solidFill>
                  <a:srgbClr val="212121"/>
                </a:solidFill>
                <a:latin typeface="MS UI Gothic"/>
                <a:cs typeface="MS UI Gothic"/>
              </a:rPr>
              <a:t>aking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snapshots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30" dirty="0">
                <a:solidFill>
                  <a:srgbClr val="212121"/>
                </a:solidFill>
                <a:latin typeface="MS UI Gothic"/>
                <a:cs typeface="MS UI Gothic"/>
              </a:rPr>
              <a:t>mo</a:t>
            </a:r>
            <a:r>
              <a:rPr sz="2700" spc="4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700" spc="-80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700" spc="-12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en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75" dirty="0">
                <a:solidFill>
                  <a:srgbClr val="212121"/>
                </a:solidFill>
                <a:latin typeface="MS UI Gothic"/>
                <a:cs typeface="MS UI Gothic"/>
              </a:rPr>
              <a:t>than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on</a:t>
            </a:r>
            <a:r>
              <a:rPr sz="2700" spc="-3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an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80" dirty="0">
                <a:solidFill>
                  <a:srgbClr val="212121"/>
                </a:solidFill>
                <a:latin typeface="MS UI Gothic"/>
                <a:cs typeface="MS UI Gothic"/>
              </a:rPr>
              <a:t>hour</a:t>
            </a:r>
            <a:endParaRPr sz="2700">
              <a:latin typeface="MS UI Gothic"/>
              <a:cs typeface="MS UI Gothic"/>
            </a:endParaRPr>
          </a:p>
          <a:p>
            <a:pPr marL="12700">
              <a:lnSpc>
                <a:spcPts val="2980"/>
              </a:lnSpc>
              <a:spcBef>
                <a:spcPts val="60"/>
              </a:spcBef>
            </a:pP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Disk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85" dirty="0">
                <a:solidFill>
                  <a:srgbClr val="212121"/>
                </a:solidFill>
                <a:latin typeface="MS UI Gothic"/>
                <a:cs typeface="MS UI Gothic"/>
              </a:rPr>
              <a:t>volume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is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75" dirty="0">
                <a:solidFill>
                  <a:srgbClr val="212121"/>
                </a:solidFill>
                <a:latin typeface="MS UI Gothic"/>
                <a:cs typeface="MS UI Gothic"/>
              </a:rPr>
              <a:t>available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for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use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-80" dirty="0">
                <a:solidFill>
                  <a:srgbClr val="212121"/>
                </a:solidFill>
                <a:latin typeface="Trebuchet MS"/>
                <a:cs typeface="Trebuchet MS"/>
              </a:rPr>
              <a:t>but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40" dirty="0">
                <a:solidFill>
                  <a:srgbClr val="212121"/>
                </a:solidFill>
                <a:latin typeface="Trebuchet MS"/>
                <a:cs typeface="Trebuchet MS"/>
              </a:rPr>
              <a:t>Snapshots</a:t>
            </a:r>
            <a:r>
              <a:rPr sz="2700" b="1" spc="-2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50" dirty="0">
                <a:solidFill>
                  <a:srgbClr val="212121"/>
                </a:solidFill>
                <a:latin typeface="Trebuchet MS"/>
                <a:cs typeface="Trebuchet MS"/>
              </a:rPr>
              <a:t>reduce</a:t>
            </a:r>
            <a:r>
              <a:rPr sz="2700" b="1" spc="-2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20" dirty="0">
                <a:solidFill>
                  <a:srgbClr val="212121"/>
                </a:solidFill>
                <a:latin typeface="Trebuchet MS"/>
                <a:cs typeface="Trebuchet MS"/>
              </a:rPr>
              <a:t>performance</a:t>
            </a:r>
            <a:endParaRPr sz="2700">
              <a:latin typeface="Trebuchet MS"/>
              <a:cs typeface="Trebuchet MS"/>
            </a:endParaRPr>
          </a:p>
          <a:p>
            <a:pPr marL="393065">
              <a:lnSpc>
                <a:spcPts val="2325"/>
              </a:lnSpc>
            </a:pPr>
            <a:r>
              <a:rPr sz="2150" spc="-65" dirty="0">
                <a:solidFill>
                  <a:srgbClr val="212121"/>
                </a:solidFill>
                <a:latin typeface="MS UI Gothic"/>
                <a:cs typeface="MS UI Gothic"/>
              </a:rPr>
              <a:t>(RECOMMENDED)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Schedule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snapshots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during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off-peak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0" dirty="0">
                <a:solidFill>
                  <a:srgbClr val="212121"/>
                </a:solidFill>
                <a:latin typeface="MS UI Gothic"/>
                <a:cs typeface="MS UI Gothic"/>
              </a:rPr>
              <a:t>hours</a:t>
            </a:r>
            <a:endParaRPr sz="2150">
              <a:latin typeface="MS UI Gothic"/>
              <a:cs typeface="MS UI Gothic"/>
            </a:endParaRPr>
          </a:p>
          <a:p>
            <a:pPr marL="12700">
              <a:lnSpc>
                <a:spcPts val="2980"/>
              </a:lnSpc>
              <a:spcBef>
                <a:spcPts val="170"/>
              </a:spcBef>
            </a:pP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Creating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snapshots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from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disk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is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faster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75" dirty="0">
                <a:solidFill>
                  <a:srgbClr val="212121"/>
                </a:solidFill>
                <a:latin typeface="MS UI Gothic"/>
                <a:cs typeface="MS UI Gothic"/>
              </a:rPr>
              <a:t>than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creating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from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images: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325"/>
              </a:lnSpc>
            </a:pPr>
            <a:r>
              <a:rPr sz="2150" spc="-10" dirty="0">
                <a:solidFill>
                  <a:srgbClr val="212121"/>
                </a:solidFill>
                <a:latin typeface="MS UI Gothic"/>
                <a:cs typeface="MS UI Gothic"/>
              </a:rPr>
              <a:t>But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creating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disks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from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image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is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faster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65" dirty="0">
                <a:solidFill>
                  <a:srgbClr val="212121"/>
                </a:solidFill>
                <a:latin typeface="MS UI Gothic"/>
                <a:cs typeface="MS UI Gothic"/>
              </a:rPr>
              <a:t>than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creating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from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snapshots</a:t>
            </a:r>
            <a:endParaRPr sz="2150">
              <a:latin typeface="MS UI Gothic"/>
              <a:cs typeface="MS UI Gothic"/>
            </a:endParaRPr>
          </a:p>
          <a:p>
            <a:pPr marL="393065">
              <a:lnSpc>
                <a:spcPts val="2450"/>
              </a:lnSpc>
              <a:spcBef>
                <a:spcPts val="195"/>
              </a:spcBef>
            </a:pP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(R</a:t>
            </a:r>
            <a:r>
              <a:rPr sz="2150" spc="-8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6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MM</a:t>
            </a:r>
            <a:r>
              <a:rPr sz="2150" spc="-8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ND</a:t>
            </a:r>
            <a:r>
              <a:rPr sz="2150" spc="-8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)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ep</a:t>
            </a:r>
            <a:r>
              <a:rPr sz="2150" spc="-4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ed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4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ng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k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fr</a:t>
            </a:r>
            <a:r>
              <a:rPr sz="2150" spc="140" dirty="0">
                <a:solidFill>
                  <a:srgbClr val="212121"/>
                </a:solidFill>
                <a:latin typeface="MS UI Gothic"/>
                <a:cs typeface="MS UI Gothic"/>
              </a:rPr>
              <a:t>om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na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150" spc="3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endParaRPr sz="2150">
              <a:latin typeface="MS UI Gothic"/>
              <a:cs typeface="MS UI Gothic"/>
            </a:endParaRPr>
          </a:p>
          <a:p>
            <a:pPr marL="774065">
              <a:lnSpc>
                <a:spcPts val="1914"/>
              </a:lnSpc>
            </a:pPr>
            <a:r>
              <a:rPr sz="1700" spc="-25" dirty="0">
                <a:solidFill>
                  <a:srgbClr val="212121"/>
                </a:solidFill>
                <a:latin typeface="MS UI Gothic"/>
                <a:cs typeface="MS UI Gothic"/>
              </a:rPr>
              <a:t>Create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an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75" dirty="0">
                <a:solidFill>
                  <a:srgbClr val="212121"/>
                </a:solidFill>
                <a:latin typeface="MS UI Gothic"/>
                <a:cs typeface="MS UI Gothic"/>
              </a:rPr>
              <a:t>image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5" dirty="0">
                <a:solidFill>
                  <a:srgbClr val="212121"/>
                </a:solidFill>
                <a:latin typeface="MS UI Gothic"/>
                <a:cs typeface="MS UI Gothic"/>
              </a:rPr>
              <a:t>from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35" dirty="0">
                <a:solidFill>
                  <a:srgbClr val="212121"/>
                </a:solidFill>
                <a:latin typeface="MS UI Gothic"/>
                <a:cs typeface="MS UI Gothic"/>
              </a:rPr>
              <a:t>snapshot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90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0" dirty="0">
                <a:solidFill>
                  <a:srgbClr val="212121"/>
                </a:solidFill>
                <a:latin typeface="MS UI Gothic"/>
                <a:cs typeface="MS UI Gothic"/>
              </a:rPr>
              <a:t>use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25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1700" spc="-1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75" dirty="0">
                <a:solidFill>
                  <a:srgbClr val="212121"/>
                </a:solidFill>
                <a:latin typeface="MS UI Gothic"/>
                <a:cs typeface="MS UI Gothic"/>
              </a:rPr>
              <a:t>image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5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0" dirty="0">
                <a:solidFill>
                  <a:srgbClr val="212121"/>
                </a:solidFill>
                <a:latin typeface="MS UI Gothic"/>
                <a:cs typeface="MS UI Gothic"/>
              </a:rPr>
              <a:t>create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25" dirty="0">
                <a:solidFill>
                  <a:srgbClr val="212121"/>
                </a:solidFill>
                <a:latin typeface="MS UI Gothic"/>
                <a:cs typeface="MS UI Gothic"/>
              </a:rPr>
              <a:t>disks</a:t>
            </a:r>
            <a:endParaRPr sz="1700">
              <a:latin typeface="MS UI Gothic"/>
              <a:cs typeface="MS UI Gothic"/>
            </a:endParaRPr>
          </a:p>
          <a:p>
            <a:pPr marL="12700">
              <a:lnSpc>
                <a:spcPts val="2980"/>
              </a:lnSpc>
              <a:spcBef>
                <a:spcPts val="110"/>
              </a:spcBef>
            </a:pP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Snapshots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-120" dirty="0">
                <a:solidFill>
                  <a:srgbClr val="212121"/>
                </a:solidFill>
                <a:latin typeface="Trebuchet MS"/>
                <a:cs typeface="Trebuchet MS"/>
              </a:rPr>
              <a:t>inc</a:t>
            </a:r>
            <a:r>
              <a:rPr sz="2700" b="1" spc="-14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b="1" spc="-130" dirty="0">
                <a:solidFill>
                  <a:srgbClr val="212121"/>
                </a:solidFill>
                <a:latin typeface="Trebuchet MS"/>
                <a:cs typeface="Trebuchet MS"/>
              </a:rPr>
              <a:t>emen</a:t>
            </a:r>
            <a:r>
              <a:rPr sz="2700" b="1" spc="-12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700" b="1" spc="-6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700" b="1" spc="-40" dirty="0">
                <a:solidFill>
                  <a:srgbClr val="212121"/>
                </a:solidFill>
                <a:latin typeface="Trebuchet MS"/>
                <a:cs typeface="Trebuchet MS"/>
              </a:rPr>
              <a:t>l</a:t>
            </a:r>
            <a:r>
              <a:rPr sz="2700" spc="12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320"/>
              </a:lnSpc>
            </a:pP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BUT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you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don't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lose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5" dirty="0">
                <a:solidFill>
                  <a:srgbClr val="212121"/>
                </a:solidFill>
                <a:latin typeface="MS UI Gothic"/>
                <a:cs typeface="MS UI Gothic"/>
              </a:rPr>
              <a:t>data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by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deleting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older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snapshots</a:t>
            </a:r>
            <a:endParaRPr sz="2150">
              <a:latin typeface="MS UI Gothic"/>
              <a:cs typeface="MS UI Gothic"/>
            </a:endParaRPr>
          </a:p>
          <a:p>
            <a:pPr marL="393065" marR="220345">
              <a:lnSpc>
                <a:spcPts val="2780"/>
              </a:lnSpc>
              <a:spcBef>
                <a:spcPts val="15"/>
              </a:spcBef>
            </a:pPr>
            <a:r>
              <a:rPr sz="2150" spc="30" dirty="0">
                <a:solidFill>
                  <a:srgbClr val="212121"/>
                </a:solidFill>
                <a:latin typeface="MS UI Gothic"/>
                <a:cs typeface="MS UI Gothic"/>
              </a:rPr>
              <a:t>Deleting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snapshot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b="1" spc="-55" dirty="0">
                <a:solidFill>
                  <a:srgbClr val="212121"/>
                </a:solidFill>
                <a:latin typeface="Trebuchet MS"/>
                <a:cs typeface="Trebuchet MS"/>
              </a:rPr>
              <a:t>only</a:t>
            </a:r>
            <a:r>
              <a:rPr sz="2150" b="1" spc="-20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90" dirty="0">
                <a:solidFill>
                  <a:srgbClr val="212121"/>
                </a:solidFill>
                <a:latin typeface="Trebuchet MS"/>
                <a:cs typeface="Trebuchet MS"/>
              </a:rPr>
              <a:t>deletes</a:t>
            </a:r>
            <a:r>
              <a:rPr sz="2150" b="1" spc="-20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45" dirty="0">
                <a:solidFill>
                  <a:srgbClr val="212121"/>
                </a:solidFill>
                <a:latin typeface="Trebuchet MS"/>
                <a:cs typeface="Trebuchet MS"/>
              </a:rPr>
              <a:t>data</a:t>
            </a:r>
            <a:r>
              <a:rPr sz="2150" b="1" spc="-20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80" dirty="0">
                <a:solidFill>
                  <a:srgbClr val="212121"/>
                </a:solidFill>
                <a:latin typeface="Trebuchet MS"/>
                <a:cs typeface="Trebuchet MS"/>
              </a:rPr>
              <a:t>which</a:t>
            </a:r>
            <a:r>
              <a:rPr sz="2150" b="1" spc="-20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40" dirty="0">
                <a:solidFill>
                  <a:srgbClr val="212121"/>
                </a:solidFill>
                <a:latin typeface="Trebuchet MS"/>
                <a:cs typeface="Trebuchet MS"/>
              </a:rPr>
              <a:t>is</a:t>
            </a:r>
            <a:r>
              <a:rPr sz="2150" b="1" spc="-20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90" dirty="0">
                <a:solidFill>
                  <a:srgbClr val="212121"/>
                </a:solidFill>
                <a:latin typeface="Trebuchet MS"/>
                <a:cs typeface="Trebuchet MS"/>
              </a:rPr>
              <a:t>NOT</a:t>
            </a:r>
            <a:r>
              <a:rPr sz="2150" b="1" spc="-20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95" dirty="0">
                <a:solidFill>
                  <a:srgbClr val="212121"/>
                </a:solidFill>
                <a:latin typeface="Trebuchet MS"/>
                <a:cs typeface="Trebuchet MS"/>
              </a:rPr>
              <a:t>needed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by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other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snapshots </a:t>
            </a:r>
            <a:r>
              <a:rPr sz="2150" spc="-64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65" dirty="0">
                <a:solidFill>
                  <a:srgbClr val="212121"/>
                </a:solidFill>
                <a:latin typeface="MS UI Gothic"/>
                <a:cs typeface="MS UI Gothic"/>
              </a:rPr>
              <a:t>(RECOMMENDED)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Do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not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hesitate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delete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unnecessary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snapshots</a:t>
            </a:r>
            <a:endParaRPr sz="2150">
              <a:latin typeface="MS UI Gothic"/>
              <a:cs typeface="MS UI Gothic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9331960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125" dirty="0">
                <a:solidFill>
                  <a:srgbClr val="000000"/>
                </a:solidFill>
              </a:rPr>
              <a:t>Pe</a:t>
            </a:r>
            <a:r>
              <a:rPr sz="3500" spc="-125" dirty="0">
                <a:solidFill>
                  <a:srgbClr val="A52929"/>
                </a:solidFill>
              </a:rPr>
              <a:t>rs</a:t>
            </a:r>
            <a:r>
              <a:rPr sz="3500" spc="-125" dirty="0">
                <a:solidFill>
                  <a:srgbClr val="000000"/>
                </a:solidFill>
              </a:rPr>
              <a:t>i</a:t>
            </a:r>
            <a:r>
              <a:rPr sz="3500" spc="-125" dirty="0">
                <a:solidFill>
                  <a:srgbClr val="A52929"/>
                </a:solidFill>
              </a:rPr>
              <a:t>st</a:t>
            </a:r>
            <a:r>
              <a:rPr sz="3500" spc="-125" dirty="0">
                <a:solidFill>
                  <a:srgbClr val="000000"/>
                </a:solidFill>
              </a:rPr>
              <a:t>ent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55" dirty="0">
                <a:solidFill>
                  <a:srgbClr val="A52929"/>
                </a:solidFill>
              </a:rPr>
              <a:t>Di</a:t>
            </a:r>
            <a:r>
              <a:rPr sz="3500" spc="-55" dirty="0">
                <a:solidFill>
                  <a:srgbClr val="000000"/>
                </a:solidFill>
              </a:rPr>
              <a:t>s</a:t>
            </a:r>
            <a:r>
              <a:rPr sz="3500" spc="-55" dirty="0">
                <a:solidFill>
                  <a:srgbClr val="A52929"/>
                </a:solidFill>
              </a:rPr>
              <a:t>k</a:t>
            </a:r>
            <a:r>
              <a:rPr sz="3500" spc="-55" dirty="0">
                <a:solidFill>
                  <a:srgbClr val="000000"/>
                </a:solidFill>
              </a:rPr>
              <a:t>s</a:t>
            </a:r>
            <a:r>
              <a:rPr sz="3500" spc="-335" dirty="0">
                <a:solidFill>
                  <a:srgbClr val="000000"/>
                </a:solidFill>
              </a:rPr>
              <a:t> </a:t>
            </a:r>
            <a:r>
              <a:rPr sz="3500" spc="-160" dirty="0">
                <a:solidFill>
                  <a:srgbClr val="A52929"/>
                </a:solidFill>
              </a:rPr>
              <a:t>-</a:t>
            </a:r>
            <a:r>
              <a:rPr sz="3500" spc="-335" dirty="0">
                <a:solidFill>
                  <a:srgbClr val="A52929"/>
                </a:solidFill>
              </a:rPr>
              <a:t> </a:t>
            </a:r>
            <a:r>
              <a:rPr sz="3500" spc="-45" dirty="0">
                <a:solidFill>
                  <a:srgbClr val="A52929"/>
                </a:solidFill>
              </a:rPr>
              <a:t>S</a:t>
            </a:r>
            <a:r>
              <a:rPr sz="3500" spc="-45" dirty="0">
                <a:solidFill>
                  <a:srgbClr val="000000"/>
                </a:solidFill>
              </a:rPr>
              <a:t>napshot</a:t>
            </a:r>
            <a:r>
              <a:rPr sz="3500" spc="-45" dirty="0">
                <a:solidFill>
                  <a:srgbClr val="A52929"/>
                </a:solidFill>
              </a:rPr>
              <a:t>s</a:t>
            </a:r>
            <a:r>
              <a:rPr sz="3500" spc="-335" dirty="0">
                <a:solidFill>
                  <a:srgbClr val="A52929"/>
                </a:solidFill>
              </a:rPr>
              <a:t> </a:t>
            </a:r>
            <a:r>
              <a:rPr sz="3500" spc="-160" dirty="0">
                <a:solidFill>
                  <a:srgbClr val="A52929"/>
                </a:solidFill>
              </a:rPr>
              <a:t>-</a:t>
            </a:r>
            <a:r>
              <a:rPr sz="3500" spc="-335" dirty="0">
                <a:solidFill>
                  <a:srgbClr val="A52929"/>
                </a:solidFill>
              </a:rPr>
              <a:t> </a:t>
            </a:r>
            <a:r>
              <a:rPr sz="3500" spc="-105" dirty="0">
                <a:solidFill>
                  <a:srgbClr val="A52929"/>
                </a:solidFill>
              </a:rPr>
              <a:t>Reco</a:t>
            </a:r>
            <a:r>
              <a:rPr sz="3500" spc="-105" dirty="0">
                <a:solidFill>
                  <a:srgbClr val="000000"/>
                </a:solidFill>
              </a:rPr>
              <a:t>m</a:t>
            </a:r>
            <a:r>
              <a:rPr sz="3500" spc="-105" dirty="0">
                <a:solidFill>
                  <a:srgbClr val="A52929"/>
                </a:solidFill>
              </a:rPr>
              <a:t>mendations</a:t>
            </a:r>
            <a:endParaRPr sz="3500"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160</a:t>
            </a:r>
          </a:p>
        </p:txBody>
      </p:sp>
      <p:sp>
        <p:nvSpPr>
          <p:cNvPr id="18" name="object 18"/>
          <p:cNvSpPr/>
          <p:nvPr/>
        </p:nvSpPr>
        <p:spPr>
          <a:xfrm>
            <a:off x="11401424" y="6619832"/>
            <a:ext cx="314325" cy="228600"/>
          </a:xfrm>
          <a:custGeom>
            <a:avLst/>
            <a:gdLst/>
            <a:ahLst/>
            <a:cxnLst/>
            <a:rect l="l" t="t" r="r" b="b"/>
            <a:pathLst>
              <a:path w="314325" h="228600">
                <a:moveTo>
                  <a:pt x="314324" y="228599"/>
                </a:moveTo>
                <a:lnTo>
                  <a:pt x="0" y="228599"/>
                </a:lnTo>
                <a:lnTo>
                  <a:pt x="0" y="0"/>
                </a:lnTo>
                <a:lnTo>
                  <a:pt x="314324" y="0"/>
                </a:lnTo>
                <a:lnTo>
                  <a:pt x="314324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4201" y="2749550"/>
            <a:ext cx="6909434" cy="1054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5" dirty="0"/>
              <a:t>R</a:t>
            </a:r>
            <a:r>
              <a:rPr spc="-530" dirty="0"/>
              <a:t>e</a:t>
            </a:r>
            <a:r>
              <a:rPr spc="-95" dirty="0"/>
              <a:t>gions</a:t>
            </a:r>
            <a:r>
              <a:rPr spc="-655" dirty="0"/>
              <a:t> </a:t>
            </a:r>
            <a:r>
              <a:rPr spc="-130" dirty="0"/>
              <a:t>and</a:t>
            </a:r>
            <a:r>
              <a:rPr spc="-655" dirty="0"/>
              <a:t> </a:t>
            </a:r>
            <a:r>
              <a:rPr spc="-260" dirty="0"/>
              <a:t>Z</a:t>
            </a:r>
            <a:r>
              <a:rPr spc="-200" dirty="0"/>
              <a:t>ones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14</a:t>
            </a:r>
          </a:p>
        </p:txBody>
      </p:sp>
      <p:sp>
        <p:nvSpPr>
          <p:cNvPr id="3" name="object 3"/>
          <p:cNvSpPr/>
          <p:nvPr/>
        </p:nvSpPr>
        <p:spPr>
          <a:xfrm>
            <a:off x="11468099" y="6619871"/>
            <a:ext cx="247650" cy="228600"/>
          </a:xfrm>
          <a:custGeom>
            <a:avLst/>
            <a:gdLst/>
            <a:ahLst/>
            <a:cxnLst/>
            <a:rect l="l" t="t" r="r" b="b"/>
            <a:pathLst>
              <a:path w="247650" h="228600">
                <a:moveTo>
                  <a:pt x="247649" y="228599"/>
                </a:moveTo>
                <a:lnTo>
                  <a:pt x="0" y="228599"/>
                </a:lnTo>
                <a:lnTo>
                  <a:pt x="0" y="0"/>
                </a:lnTo>
                <a:lnTo>
                  <a:pt x="247649" y="0"/>
                </a:lnTo>
                <a:lnTo>
                  <a:pt x="247649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25149" y="1063398"/>
            <a:ext cx="1007706" cy="39642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61517" y="1636043"/>
            <a:ext cx="961159" cy="35267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201399" y="2228850"/>
            <a:ext cx="95249" cy="2000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746580" y="2593306"/>
            <a:ext cx="991195" cy="36107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201399" y="3209924"/>
            <a:ext cx="95249" cy="2000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61517" y="3578517"/>
            <a:ext cx="961159" cy="34427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25149" y="4082822"/>
            <a:ext cx="1007706" cy="39642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0524" y="981032"/>
            <a:ext cx="104775" cy="10477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90524" y="1400132"/>
            <a:ext cx="104775" cy="104774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809624" y="1695407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9624" y="2047832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90524" y="2447882"/>
            <a:ext cx="104775" cy="104698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90524" y="2866982"/>
            <a:ext cx="104775" cy="104698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809624" y="3162257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223962" y="3433719"/>
            <a:ext cx="76200" cy="76199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223962" y="3728994"/>
            <a:ext cx="76200" cy="76199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223962" y="4024269"/>
            <a:ext cx="76200" cy="76199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223962" y="4319544"/>
            <a:ext cx="76200" cy="76199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654049" y="777875"/>
            <a:ext cx="9396095" cy="41230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45" dirty="0">
                <a:solidFill>
                  <a:srgbClr val="212121"/>
                </a:solidFill>
                <a:latin typeface="MS UI Gothic"/>
                <a:cs typeface="MS UI Gothic"/>
              </a:rPr>
              <a:t>(</a:t>
            </a:r>
            <a:r>
              <a:rPr sz="2700" spc="-114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75" dirty="0">
                <a:solidFill>
                  <a:srgbClr val="212121"/>
                </a:solidFill>
                <a:latin typeface="MS UI Gothic"/>
                <a:cs typeface="MS UI Gothic"/>
              </a:rPr>
              <a:t>emember)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-90" dirty="0">
                <a:solidFill>
                  <a:srgbClr val="212121"/>
                </a:solidFill>
                <a:latin typeface="Trebuchet MS"/>
                <a:cs typeface="Trebuchet MS"/>
              </a:rPr>
              <a:t>Machine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5" dirty="0">
                <a:solidFill>
                  <a:srgbClr val="212121"/>
                </a:solidFill>
                <a:latin typeface="Trebuchet MS"/>
                <a:cs typeface="Trebuchet MS"/>
              </a:rPr>
              <a:t>Ima</a:t>
            </a:r>
            <a:r>
              <a:rPr sz="2700" b="1" spc="-50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2700" b="1" spc="-18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700" b="1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is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di</a:t>
            </a:r>
            <a:r>
              <a:rPr sz="2700" spc="-50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700" spc="-80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4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ent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20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700" spc="-5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170" dirty="0">
                <a:solidFill>
                  <a:srgbClr val="212121"/>
                </a:solidFill>
                <a:latin typeface="MS UI Gothic"/>
                <a:cs typeface="MS UI Gothic"/>
              </a:rPr>
              <a:t>om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Ima</a:t>
            </a:r>
            <a:r>
              <a:rPr sz="2700" spc="80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endParaRPr sz="2700">
              <a:latin typeface="MS UI Gothic"/>
              <a:cs typeface="MS UI Gothic"/>
            </a:endParaRPr>
          </a:p>
          <a:p>
            <a:pPr marL="12700">
              <a:lnSpc>
                <a:spcPts val="2980"/>
              </a:lnSpc>
              <a:spcBef>
                <a:spcPts val="60"/>
              </a:spcBef>
            </a:pPr>
            <a:r>
              <a:rPr sz="2700" b="1" spc="-85" dirty="0">
                <a:solidFill>
                  <a:srgbClr val="212121"/>
                </a:solidFill>
                <a:latin typeface="Trebuchet MS"/>
                <a:cs typeface="Trebuchet MS"/>
              </a:rPr>
              <a:t>Multiple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45" dirty="0">
                <a:solidFill>
                  <a:srgbClr val="212121"/>
                </a:solidFill>
                <a:latin typeface="Trebuchet MS"/>
                <a:cs typeface="Trebuchet MS"/>
              </a:rPr>
              <a:t>disks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6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700" b="1" spc="-55" dirty="0">
                <a:solidFill>
                  <a:srgbClr val="212121"/>
                </a:solidFill>
                <a:latin typeface="Trebuchet MS"/>
                <a:cs typeface="Trebuchet MS"/>
              </a:rPr>
              <a:t>an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20" dirty="0">
                <a:solidFill>
                  <a:srgbClr val="212121"/>
                </a:solidFill>
                <a:latin typeface="Trebuchet MS"/>
                <a:cs typeface="Trebuchet MS"/>
              </a:rPr>
              <a:t>be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80" dirty="0">
                <a:solidFill>
                  <a:srgbClr val="212121"/>
                </a:solidFill>
                <a:latin typeface="Trebuchet MS"/>
                <a:cs typeface="Trebuchet MS"/>
              </a:rPr>
              <a:t>at</a:t>
            </a:r>
            <a:r>
              <a:rPr sz="2700" b="1" spc="-114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700" b="1" spc="-100" dirty="0">
                <a:solidFill>
                  <a:srgbClr val="212121"/>
                </a:solidFill>
                <a:latin typeface="Trebuchet MS"/>
                <a:cs typeface="Trebuchet MS"/>
              </a:rPr>
              <a:t>ached</a:t>
            </a:r>
            <a:r>
              <a:rPr sz="2700" b="1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with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80" dirty="0">
                <a:solidFill>
                  <a:srgbClr val="212121"/>
                </a:solidFill>
                <a:latin typeface="MS UI Gothic"/>
                <a:cs typeface="MS UI Gothic"/>
              </a:rPr>
              <a:t>VM: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325"/>
              </a:lnSpc>
            </a:pP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ne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00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oot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k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85" dirty="0">
                <a:solidFill>
                  <a:srgbClr val="212121"/>
                </a:solidFill>
                <a:latin typeface="MS UI Gothic"/>
                <a:cs typeface="MS UI Gothic"/>
              </a:rPr>
              <a:t>(</a:t>
            </a:r>
            <a:r>
              <a:rPr sz="2150" spc="-25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ru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ns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fr</a:t>
            </a:r>
            <a:r>
              <a:rPr sz="2150" spc="140" dirty="0">
                <a:solidFill>
                  <a:srgbClr val="212121"/>
                </a:solidFill>
                <a:latin typeface="MS UI Gothic"/>
                <a:cs typeface="MS UI Gothic"/>
              </a:rPr>
              <a:t>om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00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oot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k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)</a:t>
            </a:r>
            <a:endParaRPr sz="215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195"/>
              </a:spcBef>
            </a:pP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ul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k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endParaRPr sz="215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2700" spc="-60" dirty="0">
                <a:solidFill>
                  <a:srgbClr val="212121"/>
                </a:solidFill>
                <a:latin typeface="MS UI Gothic"/>
                <a:cs typeface="MS UI Gothic"/>
              </a:rPr>
              <a:t>An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40" dirty="0">
                <a:solidFill>
                  <a:srgbClr val="212121"/>
                </a:solidFill>
                <a:latin typeface="MS UI Gothic"/>
                <a:cs typeface="MS UI Gothic"/>
              </a:rPr>
              <a:t>ima</a:t>
            </a:r>
            <a:r>
              <a:rPr sz="2700" spc="95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is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7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-8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5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ed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20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700" spc="-5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170" dirty="0">
                <a:solidFill>
                  <a:srgbClr val="212121"/>
                </a:solidFill>
                <a:latin typeface="MS UI Gothic"/>
                <a:cs typeface="MS UI Gothic"/>
              </a:rPr>
              <a:t>om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75" dirty="0">
                <a:solidFill>
                  <a:srgbClr val="212121"/>
                </a:solidFill>
                <a:latin typeface="MS UI Gothic"/>
                <a:cs typeface="MS UI Gothic"/>
              </a:rPr>
              <a:t>boot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8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4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45" dirty="0">
                <a:solidFill>
                  <a:srgbClr val="212121"/>
                </a:solidFill>
                <a:latin typeface="MS UI Gothic"/>
                <a:cs typeface="MS UI Gothic"/>
              </a:rPr>
              <a:t>sis</a:t>
            </a:r>
            <a:r>
              <a:rPr sz="2700" spc="-7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ent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Disk</a:t>
            </a:r>
            <a:endParaRPr sz="2700">
              <a:latin typeface="MS UI Gothic"/>
              <a:cs typeface="MS UI Gothic"/>
            </a:endParaRPr>
          </a:p>
          <a:p>
            <a:pPr marL="12700">
              <a:lnSpc>
                <a:spcPts val="2980"/>
              </a:lnSpc>
              <a:spcBef>
                <a:spcPts val="60"/>
              </a:spcBef>
            </a:pPr>
            <a:r>
              <a:rPr sz="2700" spc="-4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700" spc="-70" dirty="0">
                <a:solidFill>
                  <a:srgbClr val="212121"/>
                </a:solidFill>
                <a:latin typeface="MS UI Gothic"/>
                <a:cs typeface="MS UI Gothic"/>
              </a:rPr>
              <a:t>OWEVER,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35" dirty="0">
                <a:solidFill>
                  <a:srgbClr val="212121"/>
                </a:solidFill>
                <a:latin typeface="MS UI Gothic"/>
                <a:cs typeface="MS UI Gothic"/>
              </a:rPr>
              <a:t>Machine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Ima</a:t>
            </a:r>
            <a:r>
              <a:rPr sz="2700" spc="80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is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7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-8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5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ed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20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700" spc="-5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170" dirty="0">
                <a:solidFill>
                  <a:srgbClr val="212121"/>
                </a:solidFill>
                <a:latin typeface="MS UI Gothic"/>
                <a:cs typeface="MS UI Gothic"/>
              </a:rPr>
              <a:t>om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85" dirty="0">
                <a:solidFill>
                  <a:srgbClr val="212121"/>
                </a:solidFill>
                <a:latin typeface="MS UI Gothic"/>
                <a:cs typeface="MS UI Gothic"/>
              </a:rPr>
              <a:t>VM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ins</a:t>
            </a: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an</a:t>
            </a:r>
            <a:r>
              <a:rPr sz="2700" spc="-3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e: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195"/>
              </a:lnSpc>
            </a:pPr>
            <a:r>
              <a:rPr sz="2150" spc="30" dirty="0">
                <a:solidFill>
                  <a:srgbClr val="212121"/>
                </a:solidFill>
                <a:latin typeface="MS UI Gothic"/>
                <a:cs typeface="MS UI Gothic"/>
              </a:rPr>
              <a:t>Machine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Image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contains</a:t>
            </a:r>
            <a:r>
              <a:rPr sz="2150" b="1" spc="-20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80" dirty="0">
                <a:solidFill>
                  <a:srgbClr val="212121"/>
                </a:solidFill>
                <a:latin typeface="Trebuchet MS"/>
                <a:cs typeface="Trebuchet MS"/>
              </a:rPr>
              <a:t>everything</a:t>
            </a:r>
            <a:r>
              <a:rPr sz="2150" b="1" spc="-20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70" dirty="0">
                <a:solidFill>
                  <a:srgbClr val="212121"/>
                </a:solidFill>
                <a:latin typeface="Trebuchet MS"/>
                <a:cs typeface="Trebuchet MS"/>
              </a:rPr>
              <a:t>you</a:t>
            </a:r>
            <a:r>
              <a:rPr sz="2150" b="1" spc="-20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95" dirty="0">
                <a:solidFill>
                  <a:srgbClr val="212121"/>
                </a:solidFill>
                <a:latin typeface="Trebuchet MS"/>
                <a:cs typeface="Trebuchet MS"/>
              </a:rPr>
              <a:t>need</a:t>
            </a:r>
            <a:r>
              <a:rPr sz="2150" b="1" spc="-20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create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40" dirty="0">
                <a:solidFill>
                  <a:srgbClr val="212121"/>
                </a:solidFill>
                <a:latin typeface="MS UI Gothic"/>
                <a:cs typeface="MS UI Gothic"/>
              </a:rPr>
              <a:t>VM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5" dirty="0">
                <a:solidFill>
                  <a:srgbClr val="212121"/>
                </a:solidFill>
                <a:latin typeface="MS UI Gothic"/>
                <a:cs typeface="MS UI Gothic"/>
              </a:rPr>
              <a:t>instance:</a:t>
            </a:r>
            <a:endParaRPr sz="2150">
              <a:latin typeface="MS UI Gothic"/>
              <a:cs typeface="MS UI Gothic"/>
            </a:endParaRPr>
          </a:p>
          <a:p>
            <a:pPr marL="774065">
              <a:lnSpc>
                <a:spcPts val="1914"/>
              </a:lnSpc>
            </a:pPr>
            <a:r>
              <a:rPr sz="1700" spc="35" dirty="0">
                <a:solidFill>
                  <a:srgbClr val="212121"/>
                </a:solidFill>
                <a:latin typeface="MS UI Gothic"/>
                <a:cs typeface="MS UI Gothic"/>
              </a:rPr>
              <a:t>Configuration</a:t>
            </a:r>
            <a:endParaRPr sz="1700">
              <a:latin typeface="MS UI Gothic"/>
              <a:cs typeface="MS UI Gothic"/>
            </a:endParaRPr>
          </a:p>
          <a:p>
            <a:pPr marL="774065" marR="7503159">
              <a:lnSpc>
                <a:spcPct val="113999"/>
              </a:lnSpc>
            </a:pPr>
            <a:r>
              <a:rPr sz="1700" spc="25" dirty="0">
                <a:solidFill>
                  <a:srgbClr val="212121"/>
                </a:solidFill>
                <a:latin typeface="MS UI Gothic"/>
                <a:cs typeface="MS UI Gothic"/>
              </a:rPr>
              <a:t>Metadata </a:t>
            </a:r>
            <a:r>
              <a:rPr sz="1700" spc="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0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er</a:t>
            </a:r>
            <a:r>
              <a:rPr sz="1700" spc="18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ss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endParaRPr sz="1700">
              <a:latin typeface="MS UI Gothic"/>
              <a:cs typeface="MS UI Gothic"/>
            </a:endParaRPr>
          </a:p>
          <a:p>
            <a:pPr marL="774065">
              <a:lnSpc>
                <a:spcPct val="100000"/>
              </a:lnSpc>
              <a:spcBef>
                <a:spcPts val="284"/>
              </a:spcBef>
            </a:pPr>
            <a:r>
              <a:rPr sz="1700" spc="-45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-5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fr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18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8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k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endParaRPr sz="170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700" b="1" spc="-105" dirty="0">
                <a:solidFill>
                  <a:srgbClr val="212121"/>
                </a:solidFill>
                <a:latin typeface="Trebuchet MS"/>
                <a:cs typeface="Trebuchet MS"/>
              </a:rPr>
              <a:t>Recommended</a:t>
            </a:r>
            <a:r>
              <a:rPr sz="2700" b="1" spc="-25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25" dirty="0">
                <a:solidFill>
                  <a:srgbClr val="212121"/>
                </a:solidFill>
                <a:latin typeface="Trebuchet MS"/>
                <a:cs typeface="Trebuchet MS"/>
              </a:rPr>
              <a:t>for</a:t>
            </a:r>
            <a:r>
              <a:rPr sz="2700" b="1" spc="-2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disk</a:t>
            </a:r>
            <a:r>
              <a:rPr sz="2700" spc="-2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backups,</a:t>
            </a:r>
            <a:r>
              <a:rPr sz="2700" spc="-2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instance</a:t>
            </a:r>
            <a:r>
              <a:rPr sz="2700" spc="-2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75" dirty="0">
                <a:solidFill>
                  <a:srgbClr val="212121"/>
                </a:solidFill>
                <a:latin typeface="MS UI Gothic"/>
                <a:cs typeface="MS UI Gothic"/>
              </a:rPr>
              <a:t>cloning</a:t>
            </a:r>
            <a:r>
              <a:rPr sz="2700" spc="-2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2700" spc="-2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5" dirty="0">
                <a:solidFill>
                  <a:srgbClr val="212121"/>
                </a:solidFill>
                <a:latin typeface="MS UI Gothic"/>
                <a:cs typeface="MS UI Gothic"/>
              </a:rPr>
              <a:t>replication</a:t>
            </a:r>
            <a:endParaRPr sz="2700">
              <a:latin typeface="MS UI Gothic"/>
              <a:cs typeface="MS UI Gothic"/>
            </a:endParaRPr>
          </a:p>
        </p:txBody>
      </p:sp>
      <p:pic>
        <p:nvPicPr>
          <p:cNvPr id="21" name="object 21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90524" y="4667207"/>
            <a:ext cx="104775" cy="104698"/>
          </a:xfrm>
          <a:prstGeom prst="rect">
            <a:avLst/>
          </a:prstGeom>
        </p:spPr>
      </p:pic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5582920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20" dirty="0">
                <a:solidFill>
                  <a:srgbClr val="000000"/>
                </a:solidFill>
              </a:rPr>
              <a:t>P</a:t>
            </a:r>
            <a:r>
              <a:rPr sz="3500" spc="-55" dirty="0">
                <a:solidFill>
                  <a:srgbClr val="000000"/>
                </a:solidFill>
              </a:rPr>
              <a:t>la</a:t>
            </a:r>
            <a:r>
              <a:rPr sz="3500" spc="-135" dirty="0">
                <a:solidFill>
                  <a:srgbClr val="000000"/>
                </a:solidFill>
              </a:rPr>
              <a:t>y</a:t>
            </a:r>
            <a:r>
              <a:rPr sz="3500" spc="-130" dirty="0">
                <a:solidFill>
                  <a:srgbClr val="000000"/>
                </a:solidFill>
              </a:rPr>
              <a:t>i</a:t>
            </a:r>
            <a:r>
              <a:rPr sz="3500" spc="-105" dirty="0">
                <a:solidFill>
                  <a:srgbClr val="000000"/>
                </a:solidFill>
              </a:rPr>
              <a:t>n</a:t>
            </a:r>
            <a:r>
              <a:rPr sz="3500" spc="65" dirty="0">
                <a:solidFill>
                  <a:srgbClr val="A52929"/>
                </a:solidFill>
              </a:rPr>
              <a:t>g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20" dirty="0">
                <a:solidFill>
                  <a:srgbClr val="A52929"/>
                </a:solidFill>
              </a:rPr>
              <a:t>w</a:t>
            </a:r>
            <a:r>
              <a:rPr sz="3500" spc="-130" dirty="0">
                <a:solidFill>
                  <a:srgbClr val="A52929"/>
                </a:solidFill>
              </a:rPr>
              <a:t>i</a:t>
            </a:r>
            <a:r>
              <a:rPr sz="3500" spc="-125" dirty="0">
                <a:solidFill>
                  <a:srgbClr val="000000"/>
                </a:solidFill>
              </a:rPr>
              <a:t>t</a:t>
            </a:r>
            <a:r>
              <a:rPr sz="3500" spc="-120" dirty="0">
                <a:solidFill>
                  <a:srgbClr val="000000"/>
                </a:solidFill>
              </a:rPr>
              <a:t>h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5" dirty="0">
                <a:solidFill>
                  <a:srgbClr val="000000"/>
                </a:solidFill>
              </a:rPr>
              <a:t>Ma</a:t>
            </a:r>
            <a:r>
              <a:rPr sz="3500" spc="-170" dirty="0">
                <a:solidFill>
                  <a:srgbClr val="000000"/>
                </a:solidFill>
              </a:rPr>
              <a:t>c</a:t>
            </a:r>
            <a:r>
              <a:rPr sz="3500" spc="-120" dirty="0">
                <a:solidFill>
                  <a:srgbClr val="000000"/>
                </a:solidFill>
              </a:rPr>
              <a:t>h</a:t>
            </a:r>
            <a:r>
              <a:rPr sz="3500" spc="-130" dirty="0">
                <a:solidFill>
                  <a:srgbClr val="A52929"/>
                </a:solidFill>
              </a:rPr>
              <a:t>i</a:t>
            </a:r>
            <a:r>
              <a:rPr sz="3500" spc="-105" dirty="0">
                <a:solidFill>
                  <a:srgbClr val="000000"/>
                </a:solidFill>
              </a:rPr>
              <a:t>n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10" dirty="0">
                <a:solidFill>
                  <a:srgbClr val="A52929"/>
                </a:solidFill>
              </a:rPr>
              <a:t>I</a:t>
            </a:r>
            <a:r>
              <a:rPr sz="3500" spc="-50" dirty="0">
                <a:solidFill>
                  <a:srgbClr val="A52929"/>
                </a:solidFill>
              </a:rPr>
              <a:t>m</a:t>
            </a:r>
            <a:r>
              <a:rPr sz="3500" spc="-30" dirty="0">
                <a:solidFill>
                  <a:srgbClr val="A52929"/>
                </a:solidFill>
              </a:rPr>
              <a:t>a</a:t>
            </a:r>
            <a:r>
              <a:rPr sz="3500" spc="5" dirty="0">
                <a:solidFill>
                  <a:srgbClr val="A52929"/>
                </a:solidFill>
              </a:rPr>
              <a:t>g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dirty="0">
                <a:solidFill>
                  <a:srgbClr val="A52929"/>
                </a:solidFill>
              </a:rPr>
              <a:t>s</a:t>
            </a:r>
            <a:endParaRPr sz="3500"/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161</a:t>
            </a:r>
          </a:p>
        </p:txBody>
      </p:sp>
      <p:sp>
        <p:nvSpPr>
          <p:cNvPr id="23" name="object 23"/>
          <p:cNvSpPr/>
          <p:nvPr/>
        </p:nvSpPr>
        <p:spPr>
          <a:xfrm>
            <a:off x="11401424" y="6619832"/>
            <a:ext cx="314325" cy="228600"/>
          </a:xfrm>
          <a:custGeom>
            <a:avLst/>
            <a:gdLst/>
            <a:ahLst/>
            <a:cxnLst/>
            <a:rect l="l" t="t" r="r" b="b"/>
            <a:pathLst>
              <a:path w="314325" h="228600">
                <a:moveTo>
                  <a:pt x="314324" y="228599"/>
                </a:moveTo>
                <a:lnTo>
                  <a:pt x="0" y="228599"/>
                </a:lnTo>
                <a:lnTo>
                  <a:pt x="0" y="0"/>
                </a:lnTo>
                <a:lnTo>
                  <a:pt x="314324" y="0"/>
                </a:lnTo>
                <a:lnTo>
                  <a:pt x="314324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2763520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225" dirty="0">
                <a:solidFill>
                  <a:srgbClr val="000000"/>
                </a:solidFill>
              </a:rPr>
              <a:t>L</a:t>
            </a:r>
            <a:r>
              <a:rPr sz="3500" spc="-295" dirty="0">
                <a:solidFill>
                  <a:srgbClr val="A52929"/>
                </a:solidFill>
              </a:rPr>
              <a:t>e</a:t>
            </a:r>
            <a:r>
              <a:rPr sz="3500" spc="-125" dirty="0">
                <a:solidFill>
                  <a:srgbClr val="A52929"/>
                </a:solidFill>
              </a:rPr>
              <a:t>t</a:t>
            </a:r>
            <a:r>
              <a:rPr sz="3500" spc="85" dirty="0">
                <a:solidFill>
                  <a:srgbClr val="A52929"/>
                </a:solidFill>
              </a:rPr>
              <a:t>'</a:t>
            </a:r>
            <a:r>
              <a:rPr sz="3500" dirty="0">
                <a:solidFill>
                  <a:srgbClr val="A52929"/>
                </a:solidFill>
              </a:rPr>
              <a:t>s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25" dirty="0">
                <a:solidFill>
                  <a:srgbClr val="A52929"/>
                </a:solidFill>
              </a:rPr>
              <a:t>C</a:t>
            </a:r>
            <a:r>
              <a:rPr sz="3500" spc="-55" dirty="0">
                <a:solidFill>
                  <a:srgbClr val="A52929"/>
                </a:solidFill>
              </a:rPr>
              <a:t>o</a:t>
            </a:r>
            <a:r>
              <a:rPr sz="3500" spc="-50" dirty="0">
                <a:solidFill>
                  <a:srgbClr val="A52929"/>
                </a:solidFill>
              </a:rPr>
              <a:t>m</a:t>
            </a:r>
            <a:r>
              <a:rPr sz="3500" spc="-105" dirty="0">
                <a:solidFill>
                  <a:srgbClr val="000000"/>
                </a:solidFill>
              </a:rPr>
              <a:t>p</a:t>
            </a:r>
            <a:r>
              <a:rPr sz="3500" spc="-30" dirty="0">
                <a:solidFill>
                  <a:srgbClr val="A52929"/>
                </a:solidFill>
              </a:rPr>
              <a:t>a</a:t>
            </a:r>
            <a:r>
              <a:rPr sz="3500" spc="-225" dirty="0">
                <a:solidFill>
                  <a:srgbClr val="A52929"/>
                </a:solidFill>
              </a:rPr>
              <a:t>r</a:t>
            </a:r>
            <a:r>
              <a:rPr sz="3500" spc="-235" dirty="0">
                <a:solidFill>
                  <a:srgbClr val="000000"/>
                </a:solidFill>
              </a:rPr>
              <a:t>e</a:t>
            </a:r>
            <a:endParaRPr sz="35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162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95500" y="981075"/>
            <a:ext cx="7839074" cy="39433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551882" y="5439409"/>
            <a:ext cx="4973955" cy="2724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b="1" i="1" spc="-80" dirty="0">
                <a:solidFill>
                  <a:srgbClr val="A52929"/>
                </a:solidFill>
                <a:latin typeface="Trebuchet MS"/>
                <a:cs typeface="Trebuchet MS"/>
                <a:hlinkClick r:id="rId3"/>
              </a:rPr>
              <a:t>https://cloud.google.com/compute/docs/machine-images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401424" y="6619832"/>
            <a:ext cx="314325" cy="228600"/>
          </a:xfrm>
          <a:custGeom>
            <a:avLst/>
            <a:gdLst/>
            <a:ahLst/>
            <a:cxnLst/>
            <a:rect l="l" t="t" r="r" b="b"/>
            <a:pathLst>
              <a:path w="314325" h="228600">
                <a:moveTo>
                  <a:pt x="314324" y="228599"/>
                </a:moveTo>
                <a:lnTo>
                  <a:pt x="0" y="228599"/>
                </a:lnTo>
                <a:lnTo>
                  <a:pt x="0" y="0"/>
                </a:lnTo>
                <a:lnTo>
                  <a:pt x="314324" y="0"/>
                </a:lnTo>
                <a:lnTo>
                  <a:pt x="314324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61517" y="1074069"/>
            <a:ext cx="961159" cy="35267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01399" y="1666875"/>
            <a:ext cx="95249" cy="2000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725149" y="2025423"/>
            <a:ext cx="1007706" cy="39642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0524" y="981032"/>
            <a:ext cx="104775" cy="104774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809624" y="1285832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23962" y="1557294"/>
            <a:ext cx="76200" cy="761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24012" y="1757319"/>
            <a:ext cx="66675" cy="6667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624012" y="2014494"/>
            <a:ext cx="66675" cy="6667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23962" y="2300244"/>
            <a:ext cx="76200" cy="7619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24012" y="2500269"/>
            <a:ext cx="66675" cy="6667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223962" y="2776494"/>
            <a:ext cx="76200" cy="7619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624012" y="2976519"/>
            <a:ext cx="66675" cy="66674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809624" y="327655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223962" y="3548019"/>
            <a:ext cx="76200" cy="76199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809624" y="3857581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223962" y="4405269"/>
            <a:ext cx="76200" cy="76199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624012" y="4605294"/>
            <a:ext cx="66675" cy="66674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654049" y="777875"/>
            <a:ext cx="9962515" cy="3966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020"/>
              </a:lnSpc>
              <a:spcBef>
                <a:spcPts val="100"/>
              </a:spcBef>
            </a:pPr>
            <a:r>
              <a:rPr sz="2700" b="1" i="1" spc="-105" dirty="0">
                <a:solidFill>
                  <a:srgbClr val="212121"/>
                </a:solidFill>
                <a:latin typeface="Trebuchet MS"/>
                <a:cs typeface="Trebuchet MS"/>
              </a:rPr>
              <a:t>gcloud</a:t>
            </a:r>
            <a:r>
              <a:rPr sz="2700" b="1" i="1" spc="-29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i="1" spc="-190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700" b="1" i="1" spc="-135" dirty="0">
                <a:solidFill>
                  <a:srgbClr val="212121"/>
                </a:solidFill>
                <a:latin typeface="Trebuchet MS"/>
                <a:cs typeface="Trebuchet MS"/>
              </a:rPr>
              <a:t>ompu</a:t>
            </a:r>
            <a:r>
              <a:rPr sz="2700" b="1" i="1" spc="-13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700" b="1" i="1" spc="-17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700" b="1" i="1" spc="-29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i="1" spc="-145" dirty="0">
                <a:solidFill>
                  <a:srgbClr val="212121"/>
                </a:solidFill>
                <a:latin typeface="Trebuchet MS"/>
                <a:cs typeface="Trebuchet MS"/>
              </a:rPr>
              <a:t>disks</a:t>
            </a:r>
            <a:r>
              <a:rPr sz="2700" b="1" i="1" spc="-29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i="1" spc="-180" dirty="0">
                <a:solidFill>
                  <a:srgbClr val="212121"/>
                </a:solidFill>
                <a:latin typeface="Trebuchet MS"/>
                <a:cs typeface="Trebuchet MS"/>
              </a:rPr>
              <a:t>lis</a:t>
            </a:r>
            <a:r>
              <a:rPr sz="2700" b="1" i="1" spc="-16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700" b="1" i="1" spc="-229" dirty="0">
                <a:solidFill>
                  <a:srgbClr val="212121"/>
                </a:solidFill>
                <a:latin typeface="Trebuchet MS"/>
                <a:cs typeface="Trebuchet MS"/>
              </a:rPr>
              <a:t>/</a:t>
            </a:r>
            <a:r>
              <a:rPr sz="2700" b="1" i="1" spc="-19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700" b="1" i="1" spc="-21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b="1" i="1" spc="-204" dirty="0">
                <a:solidFill>
                  <a:srgbClr val="212121"/>
                </a:solidFill>
                <a:latin typeface="Trebuchet MS"/>
                <a:cs typeface="Trebuchet MS"/>
              </a:rPr>
              <a:t>ea</a:t>
            </a:r>
            <a:r>
              <a:rPr sz="2700" b="1" i="1" spc="-19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700" b="1" i="1" spc="-200" dirty="0">
                <a:solidFill>
                  <a:srgbClr val="212121"/>
                </a:solidFill>
                <a:latin typeface="Trebuchet MS"/>
                <a:cs typeface="Trebuchet MS"/>
              </a:rPr>
              <a:t>e/</a:t>
            </a:r>
            <a:r>
              <a:rPr sz="2700" b="1" i="1" spc="-160" dirty="0">
                <a:solidFill>
                  <a:srgbClr val="212121"/>
                </a:solidFill>
                <a:latin typeface="Trebuchet MS"/>
                <a:cs typeface="Trebuchet MS"/>
              </a:rPr>
              <a:t>del</a:t>
            </a:r>
            <a:r>
              <a:rPr sz="2700" b="1" i="1" spc="-229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700" b="1" i="1" spc="-28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700" b="1" i="1" spc="-195" dirty="0">
                <a:solidFill>
                  <a:srgbClr val="212121"/>
                </a:solidFill>
                <a:latin typeface="Trebuchet MS"/>
                <a:cs typeface="Trebuchet MS"/>
              </a:rPr>
              <a:t>e/</a:t>
            </a:r>
            <a:r>
              <a:rPr sz="2700" b="1" i="1" spc="-21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b="1" i="1" spc="-190" dirty="0">
                <a:solidFill>
                  <a:srgbClr val="212121"/>
                </a:solidFill>
                <a:latin typeface="Trebuchet MS"/>
                <a:cs typeface="Trebuchet MS"/>
              </a:rPr>
              <a:t>esi</a:t>
            </a:r>
            <a:r>
              <a:rPr sz="2700" b="1" i="1" spc="-254" dirty="0">
                <a:solidFill>
                  <a:srgbClr val="212121"/>
                </a:solidFill>
                <a:latin typeface="Trebuchet MS"/>
                <a:cs typeface="Trebuchet MS"/>
              </a:rPr>
              <a:t>z</a:t>
            </a:r>
            <a:r>
              <a:rPr sz="2700" b="1" i="1" spc="-140" dirty="0">
                <a:solidFill>
                  <a:srgbClr val="212121"/>
                </a:solidFill>
                <a:latin typeface="Trebuchet MS"/>
                <a:cs typeface="Trebuchet MS"/>
              </a:rPr>
              <a:t>e/snapshot</a:t>
            </a:r>
            <a:endParaRPr sz="2700">
              <a:latin typeface="Trebuchet MS"/>
              <a:cs typeface="Trebuchet MS"/>
            </a:endParaRPr>
          </a:p>
          <a:p>
            <a:pPr marL="393065">
              <a:lnSpc>
                <a:spcPts val="2230"/>
              </a:lnSpc>
            </a:pPr>
            <a:r>
              <a:rPr sz="2150" i="1" spc="-50" dirty="0">
                <a:solidFill>
                  <a:srgbClr val="212121"/>
                </a:solidFill>
                <a:latin typeface="Trebuchet MS"/>
                <a:cs typeface="Trebuchet MS"/>
              </a:rPr>
              <a:t>gcloud</a:t>
            </a:r>
            <a:r>
              <a:rPr sz="2150" i="1" spc="-23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i="1" spc="-90" dirty="0">
                <a:solidFill>
                  <a:srgbClr val="212121"/>
                </a:solidFill>
                <a:latin typeface="Trebuchet MS"/>
                <a:cs typeface="Trebuchet MS"/>
              </a:rPr>
              <a:t>compute</a:t>
            </a:r>
            <a:r>
              <a:rPr sz="2150" i="1" spc="-229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i="1" spc="-55" dirty="0">
                <a:solidFill>
                  <a:srgbClr val="212121"/>
                </a:solidFill>
                <a:latin typeface="Trebuchet MS"/>
                <a:cs typeface="Trebuchet MS"/>
              </a:rPr>
              <a:t>disks</a:t>
            </a:r>
            <a:r>
              <a:rPr sz="2150" i="1" spc="-229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i="1" spc="-155" dirty="0">
                <a:solidFill>
                  <a:srgbClr val="212121"/>
                </a:solidFill>
                <a:latin typeface="Trebuchet MS"/>
                <a:cs typeface="Trebuchet MS"/>
              </a:rPr>
              <a:t>create</a:t>
            </a:r>
            <a:r>
              <a:rPr sz="2150" b="1" i="1" spc="-23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i="1" spc="-100" dirty="0">
                <a:solidFill>
                  <a:srgbClr val="212121"/>
                </a:solidFill>
                <a:latin typeface="Trebuchet MS"/>
                <a:cs typeface="Trebuchet MS"/>
              </a:rPr>
              <a:t>my-disk-1</a:t>
            </a:r>
            <a:r>
              <a:rPr sz="2150" i="1" spc="-229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i="1" spc="-85" dirty="0">
                <a:solidFill>
                  <a:srgbClr val="212121"/>
                </a:solidFill>
                <a:latin typeface="Trebuchet MS"/>
                <a:cs typeface="Trebuchet MS"/>
              </a:rPr>
              <a:t>--zone=us-east1-a</a:t>
            </a:r>
            <a:endParaRPr sz="2150">
              <a:latin typeface="Trebuchet MS"/>
              <a:cs typeface="Trebuchet MS"/>
            </a:endParaRPr>
          </a:p>
          <a:p>
            <a:pPr marL="774065">
              <a:lnSpc>
                <a:spcPts val="1820"/>
              </a:lnSpc>
            </a:pP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-65" dirty="0">
                <a:solidFill>
                  <a:srgbClr val="212121"/>
                </a:solidFill>
                <a:latin typeface="MS UI Gothic"/>
                <a:cs typeface="MS UI Gothic"/>
              </a:rPr>
              <a:t>z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-5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1700" spc="-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40" dirty="0">
                <a:solidFill>
                  <a:srgbClr val="212121"/>
                </a:solidFill>
                <a:latin typeface="MS UI Gothic"/>
                <a:cs typeface="MS UI Gothic"/>
              </a:rPr>
              <a:t>?</a:t>
            </a:r>
            <a:endParaRPr sz="1700">
              <a:latin typeface="MS UI Gothic"/>
              <a:cs typeface="MS UI Gothic"/>
            </a:endParaRPr>
          </a:p>
          <a:p>
            <a:pPr marL="1155065">
              <a:lnSpc>
                <a:spcPts val="1525"/>
              </a:lnSpc>
            </a:pPr>
            <a:r>
              <a:rPr sz="1350" i="1" spc="-85" dirty="0">
                <a:solidFill>
                  <a:srgbClr val="212121"/>
                </a:solidFill>
                <a:latin typeface="Trebuchet MS"/>
                <a:cs typeface="Trebuchet MS"/>
              </a:rPr>
              <a:t>--</a:t>
            </a:r>
            <a:r>
              <a:rPr sz="1350" i="1" spc="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350" i="1" spc="-90" dirty="0">
                <a:solidFill>
                  <a:srgbClr val="212121"/>
                </a:solidFill>
                <a:latin typeface="Trebuchet MS"/>
                <a:cs typeface="Trebuchet MS"/>
              </a:rPr>
              <a:t>iz</a:t>
            </a:r>
            <a:r>
              <a:rPr sz="1350" i="1" spc="-6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350" i="1" spc="-45" dirty="0">
                <a:solidFill>
                  <a:srgbClr val="212121"/>
                </a:solidFill>
                <a:latin typeface="Trebuchet MS"/>
                <a:cs typeface="Trebuchet MS"/>
              </a:rPr>
              <a:t>=</a:t>
            </a:r>
            <a:r>
              <a:rPr sz="1350" i="1" spc="4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350" i="1" spc="-3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350" i="1" spc="-40" dirty="0">
                <a:solidFill>
                  <a:srgbClr val="212121"/>
                </a:solidFill>
                <a:latin typeface="Trebuchet MS"/>
                <a:cs typeface="Trebuchet MS"/>
              </a:rPr>
              <a:t>Z</a:t>
            </a:r>
            <a:r>
              <a:rPr sz="1350" i="1" spc="-3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350" i="1" spc="-13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350" spc="5" dirty="0">
                <a:solidFill>
                  <a:srgbClr val="212121"/>
                </a:solidFill>
                <a:latin typeface="MS UI Gothic"/>
                <a:cs typeface="MS UI Gothic"/>
              </a:rPr>
              <a:t>(</a:t>
            </a:r>
            <a:r>
              <a:rPr sz="1350" spc="10" dirty="0">
                <a:solidFill>
                  <a:srgbClr val="212121"/>
                </a:solidFill>
                <a:latin typeface="MS UI Gothic"/>
                <a:cs typeface="MS UI Gothic"/>
              </a:rPr>
              <a:t>1</a:t>
            </a:r>
            <a:r>
              <a:rPr sz="1350" spc="-70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1350" spc="-50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1350" spc="-1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6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350" spc="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350" spc="-1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10" dirty="0">
                <a:solidFill>
                  <a:srgbClr val="212121"/>
                </a:solidFill>
                <a:latin typeface="MS UI Gothic"/>
                <a:cs typeface="MS UI Gothic"/>
              </a:rPr>
              <a:t>2</a:t>
            </a:r>
            <a:r>
              <a:rPr sz="1350" spc="-6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350" spc="-50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1350" spc="5" dirty="0">
                <a:solidFill>
                  <a:srgbClr val="212121"/>
                </a:solidFill>
                <a:latin typeface="MS UI Gothic"/>
                <a:cs typeface="MS UI Gothic"/>
              </a:rPr>
              <a:t>)</a:t>
            </a:r>
            <a:endParaRPr sz="1350">
              <a:latin typeface="MS UI Gothic"/>
              <a:cs typeface="MS UI Gothic"/>
            </a:endParaRPr>
          </a:p>
          <a:p>
            <a:pPr marL="1155065">
              <a:lnSpc>
                <a:spcPct val="100000"/>
              </a:lnSpc>
              <a:spcBef>
                <a:spcPts val="405"/>
              </a:spcBef>
            </a:pPr>
            <a:r>
              <a:rPr sz="1350" i="1" spc="-65" dirty="0">
                <a:solidFill>
                  <a:srgbClr val="212121"/>
                </a:solidFill>
                <a:latin typeface="Trebuchet MS"/>
                <a:cs typeface="Trebuchet MS"/>
              </a:rPr>
              <a:t>--type=TYPE</a:t>
            </a:r>
            <a:r>
              <a:rPr sz="1350" i="1" spc="-1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350" spc="30" dirty="0">
                <a:solidFill>
                  <a:srgbClr val="212121"/>
                </a:solidFill>
                <a:latin typeface="MS UI Gothic"/>
                <a:cs typeface="MS UI Gothic"/>
              </a:rPr>
              <a:t>(default</a:t>
            </a:r>
            <a:r>
              <a:rPr sz="1350" spc="-1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-250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1350" spc="-1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20" dirty="0">
                <a:solidFill>
                  <a:srgbClr val="212121"/>
                </a:solidFill>
                <a:latin typeface="MS UI Gothic"/>
                <a:cs typeface="MS UI Gothic"/>
              </a:rPr>
              <a:t>pd-standard)</a:t>
            </a:r>
            <a:r>
              <a:rPr sz="1350" spc="-1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45" dirty="0">
                <a:solidFill>
                  <a:srgbClr val="212121"/>
                </a:solidFill>
                <a:latin typeface="MS UI Gothic"/>
                <a:cs typeface="MS UI Gothic"/>
              </a:rPr>
              <a:t>(gcloud</a:t>
            </a:r>
            <a:r>
              <a:rPr sz="1350" spc="-1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40" dirty="0">
                <a:solidFill>
                  <a:srgbClr val="212121"/>
                </a:solidFill>
                <a:latin typeface="MS UI Gothic"/>
                <a:cs typeface="MS UI Gothic"/>
              </a:rPr>
              <a:t>compute</a:t>
            </a:r>
            <a:r>
              <a:rPr sz="1350" spc="-1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-10" dirty="0">
                <a:solidFill>
                  <a:srgbClr val="212121"/>
                </a:solidFill>
                <a:latin typeface="MS UI Gothic"/>
                <a:cs typeface="MS UI Gothic"/>
              </a:rPr>
              <a:t>disk-types</a:t>
            </a:r>
            <a:r>
              <a:rPr sz="1350" spc="-1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15" dirty="0">
                <a:solidFill>
                  <a:srgbClr val="212121"/>
                </a:solidFill>
                <a:latin typeface="MS UI Gothic"/>
                <a:cs typeface="MS UI Gothic"/>
              </a:rPr>
              <a:t>list)</a:t>
            </a:r>
            <a:endParaRPr sz="1350">
              <a:latin typeface="MS UI Gothic"/>
              <a:cs typeface="MS UI Gothic"/>
            </a:endParaRPr>
          </a:p>
          <a:p>
            <a:pPr marL="774065">
              <a:lnSpc>
                <a:spcPts val="1945"/>
              </a:lnSpc>
              <a:spcBef>
                <a:spcPts val="355"/>
              </a:spcBef>
            </a:pP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700" spc="45" dirty="0">
                <a:solidFill>
                  <a:srgbClr val="212121"/>
                </a:solidFill>
                <a:latin typeface="MS UI Gothic"/>
                <a:cs typeface="MS UI Gothic"/>
              </a:rPr>
              <a:t>k</a:t>
            </a:r>
            <a:r>
              <a:rPr sz="1700" spc="-40" dirty="0">
                <a:solidFill>
                  <a:srgbClr val="212121"/>
                </a:solidFill>
                <a:latin typeface="MS UI Gothic"/>
                <a:cs typeface="MS UI Gothic"/>
              </a:rPr>
              <a:t>?</a:t>
            </a:r>
            <a:endParaRPr sz="1700">
              <a:latin typeface="MS UI Gothic"/>
              <a:cs typeface="MS UI Gothic"/>
            </a:endParaRPr>
          </a:p>
          <a:p>
            <a:pPr marL="1155065">
              <a:lnSpc>
                <a:spcPts val="1525"/>
              </a:lnSpc>
            </a:pPr>
            <a:r>
              <a:rPr sz="1350" i="1" spc="-85" dirty="0">
                <a:solidFill>
                  <a:srgbClr val="212121"/>
                </a:solidFill>
                <a:latin typeface="Trebuchet MS"/>
                <a:cs typeface="Trebuchet MS"/>
              </a:rPr>
              <a:t>--</a:t>
            </a:r>
            <a:r>
              <a:rPr sz="1350" i="1" spc="-9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350" i="1" spc="-20" dirty="0">
                <a:solidFill>
                  <a:srgbClr val="212121"/>
                </a:solidFill>
                <a:latin typeface="Trebuchet MS"/>
                <a:cs typeface="Trebuchet MS"/>
              </a:rPr>
              <a:t>m</a:t>
            </a:r>
            <a:r>
              <a:rPr sz="1350" i="1" spc="3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350" i="1" spc="55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1350" i="1" spc="-6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350" i="1" spc="-14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350" i="1" spc="-85" dirty="0">
                <a:solidFill>
                  <a:srgbClr val="212121"/>
                </a:solidFill>
                <a:latin typeface="Trebuchet MS"/>
                <a:cs typeface="Trebuchet MS"/>
              </a:rPr>
              <a:t>--</a:t>
            </a:r>
            <a:r>
              <a:rPr sz="1350" i="1" spc="-9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350" i="1" spc="-20" dirty="0">
                <a:solidFill>
                  <a:srgbClr val="212121"/>
                </a:solidFill>
                <a:latin typeface="Trebuchet MS"/>
                <a:cs typeface="Trebuchet MS"/>
              </a:rPr>
              <a:t>m</a:t>
            </a:r>
            <a:r>
              <a:rPr sz="1350" i="1" spc="3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350" i="1" spc="55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1350" i="1" spc="-5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350" i="1" spc="-85" dirty="0">
                <a:solidFill>
                  <a:srgbClr val="212121"/>
                </a:solidFill>
                <a:latin typeface="Trebuchet MS"/>
                <a:cs typeface="Trebuchet MS"/>
              </a:rPr>
              <a:t>-</a:t>
            </a:r>
            <a:r>
              <a:rPr sz="1350" i="1" spc="-170" dirty="0">
                <a:solidFill>
                  <a:srgbClr val="212121"/>
                </a:solidFill>
                <a:latin typeface="Trebuchet MS"/>
                <a:cs typeface="Trebuchet MS"/>
              </a:rPr>
              <a:t>f</a:t>
            </a:r>
            <a:r>
              <a:rPr sz="1350" i="1" spc="3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350" i="1" spc="-20" dirty="0">
                <a:solidFill>
                  <a:srgbClr val="212121"/>
                </a:solidFill>
                <a:latin typeface="Trebuchet MS"/>
                <a:cs typeface="Trebuchet MS"/>
              </a:rPr>
              <a:t>m</a:t>
            </a:r>
            <a:r>
              <a:rPr sz="1350" i="1" spc="-9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350" i="1" spc="-95" dirty="0">
                <a:solidFill>
                  <a:srgbClr val="212121"/>
                </a:solidFill>
                <a:latin typeface="Trebuchet MS"/>
                <a:cs typeface="Trebuchet MS"/>
              </a:rPr>
              <a:t>l</a:t>
            </a:r>
            <a:r>
              <a:rPr sz="1350" i="1" spc="-50" dirty="0">
                <a:solidFill>
                  <a:srgbClr val="212121"/>
                </a:solidFill>
                <a:latin typeface="Trebuchet MS"/>
                <a:cs typeface="Trebuchet MS"/>
              </a:rPr>
              <a:t>y</a:t>
            </a:r>
            <a:r>
              <a:rPr sz="1350" i="1" spc="-14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350" i="1" spc="-85" dirty="0">
                <a:solidFill>
                  <a:srgbClr val="212121"/>
                </a:solidFill>
                <a:latin typeface="Trebuchet MS"/>
                <a:cs typeface="Trebuchet MS"/>
              </a:rPr>
              <a:t>--</a:t>
            </a:r>
            <a:r>
              <a:rPr sz="1350" i="1" spc="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350" i="1" spc="-1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350" i="1" spc="-25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1350" i="1" spc="-10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350" i="1" spc="-50" dirty="0">
                <a:solidFill>
                  <a:srgbClr val="212121"/>
                </a:solidFill>
                <a:latin typeface="Trebuchet MS"/>
                <a:cs typeface="Trebuchet MS"/>
              </a:rPr>
              <a:t>ce</a:t>
            </a:r>
            <a:r>
              <a:rPr sz="1350" i="1" spc="-85" dirty="0">
                <a:solidFill>
                  <a:srgbClr val="212121"/>
                </a:solidFill>
                <a:latin typeface="Trebuchet MS"/>
                <a:cs typeface="Trebuchet MS"/>
              </a:rPr>
              <a:t>-</a:t>
            </a:r>
            <a:r>
              <a:rPr sz="1350" i="1" spc="-15" dirty="0">
                <a:solidFill>
                  <a:srgbClr val="212121"/>
                </a:solidFill>
                <a:latin typeface="Trebuchet MS"/>
                <a:cs typeface="Trebuchet MS"/>
              </a:rPr>
              <a:t>d</a:t>
            </a:r>
            <a:r>
              <a:rPr sz="1350" i="1" spc="-9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350" i="1" spc="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350" i="1" spc="-25" dirty="0">
                <a:solidFill>
                  <a:srgbClr val="212121"/>
                </a:solidFill>
                <a:latin typeface="Trebuchet MS"/>
                <a:cs typeface="Trebuchet MS"/>
              </a:rPr>
              <a:t>k</a:t>
            </a:r>
            <a:r>
              <a:rPr sz="1350" i="1" spc="-14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350" i="1" spc="-85" dirty="0">
                <a:solidFill>
                  <a:srgbClr val="212121"/>
                </a:solidFill>
                <a:latin typeface="Trebuchet MS"/>
                <a:cs typeface="Trebuchet MS"/>
              </a:rPr>
              <a:t>--</a:t>
            </a:r>
            <a:r>
              <a:rPr sz="1350" i="1" spc="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350" i="1" spc="-1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350" i="1" spc="-25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1350" i="1" spc="-10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350" i="1" spc="-50" dirty="0">
                <a:solidFill>
                  <a:srgbClr val="212121"/>
                </a:solidFill>
                <a:latin typeface="Trebuchet MS"/>
                <a:cs typeface="Trebuchet MS"/>
              </a:rPr>
              <a:t>ce</a:t>
            </a:r>
            <a:r>
              <a:rPr sz="1350" i="1" spc="-85" dirty="0">
                <a:solidFill>
                  <a:srgbClr val="212121"/>
                </a:solidFill>
                <a:latin typeface="Trebuchet MS"/>
                <a:cs typeface="Trebuchet MS"/>
              </a:rPr>
              <a:t>-</a:t>
            </a:r>
            <a:r>
              <a:rPr sz="1350" i="1" spc="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350" i="1" spc="10" dirty="0">
                <a:solidFill>
                  <a:srgbClr val="212121"/>
                </a:solidFill>
                <a:latin typeface="Trebuchet MS"/>
                <a:cs typeface="Trebuchet MS"/>
              </a:rPr>
              <a:t>na</a:t>
            </a:r>
            <a:r>
              <a:rPr sz="1350" i="1" spc="-15" dirty="0">
                <a:solidFill>
                  <a:srgbClr val="212121"/>
                </a:solidFill>
                <a:latin typeface="Trebuchet MS"/>
                <a:cs typeface="Trebuchet MS"/>
              </a:rPr>
              <a:t>p</a:t>
            </a:r>
            <a:r>
              <a:rPr sz="1350" i="1" spc="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350" i="1" spc="-40" dirty="0">
                <a:solidFill>
                  <a:srgbClr val="212121"/>
                </a:solidFill>
                <a:latin typeface="Trebuchet MS"/>
                <a:cs typeface="Trebuchet MS"/>
              </a:rPr>
              <a:t>h</a:t>
            </a:r>
            <a:r>
              <a:rPr sz="1350" i="1" spc="-1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350" i="1" spc="-12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endParaRPr sz="1350">
              <a:latin typeface="Trebuchet MS"/>
              <a:cs typeface="Trebuchet MS"/>
            </a:endParaRPr>
          </a:p>
          <a:p>
            <a:pPr marL="774065">
              <a:lnSpc>
                <a:spcPts val="1945"/>
              </a:lnSpc>
              <a:spcBef>
                <a:spcPts val="280"/>
              </a:spcBef>
            </a:pPr>
            <a:r>
              <a:rPr sz="1700" spc="3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1700" spc="6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135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-5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k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-6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700" spc="3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700" spc="-5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1700" spc="-3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700" spc="-40" dirty="0">
                <a:solidFill>
                  <a:srgbClr val="212121"/>
                </a:solidFill>
                <a:latin typeface="MS UI Gothic"/>
                <a:cs typeface="MS UI Gothic"/>
              </a:rPr>
              <a:t>?</a:t>
            </a:r>
            <a:endParaRPr sz="1700">
              <a:latin typeface="MS UI Gothic"/>
              <a:cs typeface="MS UI Gothic"/>
            </a:endParaRPr>
          </a:p>
          <a:p>
            <a:pPr marL="1155065">
              <a:lnSpc>
                <a:spcPts val="1525"/>
              </a:lnSpc>
            </a:pPr>
            <a:r>
              <a:rPr sz="1350" i="1" spc="-85" dirty="0">
                <a:solidFill>
                  <a:srgbClr val="212121"/>
                </a:solidFill>
                <a:latin typeface="Trebuchet MS"/>
                <a:cs typeface="Trebuchet MS"/>
              </a:rPr>
              <a:t>--</a:t>
            </a:r>
            <a:r>
              <a:rPr sz="1350" i="1" spc="-25" dirty="0">
                <a:solidFill>
                  <a:srgbClr val="212121"/>
                </a:solidFill>
                <a:latin typeface="Trebuchet MS"/>
                <a:cs typeface="Trebuchet MS"/>
              </a:rPr>
              <a:t>k</a:t>
            </a:r>
            <a:r>
              <a:rPr sz="1350" i="1" spc="-20" dirty="0">
                <a:solidFill>
                  <a:srgbClr val="212121"/>
                </a:solidFill>
                <a:latin typeface="Trebuchet MS"/>
                <a:cs typeface="Trebuchet MS"/>
              </a:rPr>
              <a:t>m</a:t>
            </a:r>
            <a:r>
              <a:rPr sz="1350" i="1" spc="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350" i="1" spc="-85" dirty="0">
                <a:solidFill>
                  <a:srgbClr val="212121"/>
                </a:solidFill>
                <a:latin typeface="Trebuchet MS"/>
                <a:cs typeface="Trebuchet MS"/>
              </a:rPr>
              <a:t>-</a:t>
            </a:r>
            <a:r>
              <a:rPr sz="1350" i="1" spc="-50" dirty="0">
                <a:solidFill>
                  <a:srgbClr val="212121"/>
                </a:solidFill>
                <a:latin typeface="Trebuchet MS"/>
                <a:cs typeface="Trebuchet MS"/>
              </a:rPr>
              <a:t>k</a:t>
            </a:r>
            <a:r>
              <a:rPr sz="1350" i="1" spc="-8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350" i="1" spc="-50" dirty="0">
                <a:solidFill>
                  <a:srgbClr val="212121"/>
                </a:solidFill>
                <a:latin typeface="Trebuchet MS"/>
                <a:cs typeface="Trebuchet MS"/>
              </a:rPr>
              <a:t>y</a:t>
            </a:r>
            <a:r>
              <a:rPr sz="1350" i="1" spc="-14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350" i="1" spc="-85" dirty="0">
                <a:solidFill>
                  <a:srgbClr val="212121"/>
                </a:solidFill>
                <a:latin typeface="Trebuchet MS"/>
                <a:cs typeface="Trebuchet MS"/>
              </a:rPr>
              <a:t>--</a:t>
            </a:r>
            <a:r>
              <a:rPr sz="1350" i="1" spc="-25" dirty="0">
                <a:solidFill>
                  <a:srgbClr val="212121"/>
                </a:solidFill>
                <a:latin typeface="Trebuchet MS"/>
                <a:cs typeface="Trebuchet MS"/>
              </a:rPr>
              <a:t>k</a:t>
            </a:r>
            <a:r>
              <a:rPr sz="1350" i="1" spc="-20" dirty="0">
                <a:solidFill>
                  <a:srgbClr val="212121"/>
                </a:solidFill>
                <a:latin typeface="Trebuchet MS"/>
                <a:cs typeface="Trebuchet MS"/>
              </a:rPr>
              <a:t>m</a:t>
            </a:r>
            <a:r>
              <a:rPr sz="1350" i="1" spc="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350" i="1" spc="-85" dirty="0">
                <a:solidFill>
                  <a:srgbClr val="212121"/>
                </a:solidFill>
                <a:latin typeface="Trebuchet MS"/>
                <a:cs typeface="Trebuchet MS"/>
              </a:rPr>
              <a:t>-</a:t>
            </a:r>
            <a:r>
              <a:rPr sz="1350" i="1" spc="-15" dirty="0">
                <a:solidFill>
                  <a:srgbClr val="212121"/>
                </a:solidFill>
                <a:latin typeface="Trebuchet MS"/>
                <a:cs typeface="Trebuchet MS"/>
              </a:rPr>
              <a:t>p</a:t>
            </a:r>
            <a:r>
              <a:rPr sz="1350" i="1" spc="-10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350" i="1" spc="-1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350" i="1" spc="-170" dirty="0">
                <a:solidFill>
                  <a:srgbClr val="212121"/>
                </a:solidFill>
                <a:latin typeface="Trebuchet MS"/>
                <a:cs typeface="Trebuchet MS"/>
              </a:rPr>
              <a:t>j</a:t>
            </a:r>
            <a:r>
              <a:rPr sz="1350" i="1" spc="-6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350" i="1" spc="-2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1350" i="1" spc="-12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endParaRPr sz="1350">
              <a:latin typeface="Trebuchet MS"/>
              <a:cs typeface="Trebuchet MS"/>
            </a:endParaRPr>
          </a:p>
          <a:p>
            <a:pPr marL="393065">
              <a:lnSpc>
                <a:spcPts val="2450"/>
              </a:lnSpc>
              <a:spcBef>
                <a:spcPts val="280"/>
              </a:spcBef>
            </a:pPr>
            <a:r>
              <a:rPr sz="2150" i="1" spc="-50" dirty="0">
                <a:solidFill>
                  <a:srgbClr val="212121"/>
                </a:solidFill>
                <a:latin typeface="Trebuchet MS"/>
                <a:cs typeface="Trebuchet MS"/>
              </a:rPr>
              <a:t>gcloud</a:t>
            </a:r>
            <a:r>
              <a:rPr sz="2150" i="1" spc="-2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i="1" spc="-90" dirty="0">
                <a:solidFill>
                  <a:srgbClr val="212121"/>
                </a:solidFill>
                <a:latin typeface="Trebuchet MS"/>
                <a:cs typeface="Trebuchet MS"/>
              </a:rPr>
              <a:t>compute</a:t>
            </a:r>
            <a:r>
              <a:rPr sz="2150" i="1" spc="-2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i="1" spc="-55" dirty="0">
                <a:solidFill>
                  <a:srgbClr val="212121"/>
                </a:solidFill>
                <a:latin typeface="Trebuchet MS"/>
                <a:cs typeface="Trebuchet MS"/>
              </a:rPr>
              <a:t>disks</a:t>
            </a:r>
            <a:r>
              <a:rPr sz="2150" i="1" spc="-22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i="1" spc="-165" dirty="0">
                <a:solidFill>
                  <a:srgbClr val="212121"/>
                </a:solidFill>
                <a:latin typeface="Trebuchet MS"/>
                <a:cs typeface="Trebuchet MS"/>
              </a:rPr>
              <a:t>resize</a:t>
            </a:r>
            <a:r>
              <a:rPr sz="2150" b="1" i="1" spc="-2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i="1" spc="-100" dirty="0">
                <a:solidFill>
                  <a:srgbClr val="212121"/>
                </a:solidFill>
                <a:latin typeface="Trebuchet MS"/>
                <a:cs typeface="Trebuchet MS"/>
              </a:rPr>
              <a:t>example-disk-1</a:t>
            </a:r>
            <a:r>
              <a:rPr sz="2150" i="1" spc="-2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i="1" spc="-105" dirty="0">
                <a:solidFill>
                  <a:srgbClr val="212121"/>
                </a:solidFill>
                <a:latin typeface="Trebuchet MS"/>
                <a:cs typeface="Trebuchet MS"/>
              </a:rPr>
              <a:t>--size=6TB</a:t>
            </a:r>
            <a:endParaRPr sz="2150">
              <a:latin typeface="Trebuchet MS"/>
              <a:cs typeface="Trebuchet MS"/>
            </a:endParaRPr>
          </a:p>
          <a:p>
            <a:pPr marL="774065">
              <a:lnSpc>
                <a:spcPts val="1914"/>
              </a:lnSpc>
            </a:pPr>
            <a:r>
              <a:rPr sz="1700" spc="25" dirty="0">
                <a:solidFill>
                  <a:srgbClr val="212121"/>
                </a:solidFill>
                <a:latin typeface="MS UI Gothic"/>
                <a:cs typeface="MS UI Gothic"/>
              </a:rPr>
              <a:t>Only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30" dirty="0">
                <a:solidFill>
                  <a:srgbClr val="212121"/>
                </a:solidFill>
                <a:latin typeface="MS UI Gothic"/>
                <a:cs typeface="MS UI Gothic"/>
              </a:rPr>
              <a:t>increasing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45" dirty="0">
                <a:solidFill>
                  <a:srgbClr val="212121"/>
                </a:solidFill>
                <a:latin typeface="MS UI Gothic"/>
                <a:cs typeface="MS UI Gothic"/>
              </a:rPr>
              <a:t>disk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size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dirty="0">
                <a:solidFill>
                  <a:srgbClr val="212121"/>
                </a:solidFill>
                <a:latin typeface="MS UI Gothic"/>
                <a:cs typeface="MS UI Gothic"/>
              </a:rPr>
              <a:t>is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45" dirty="0">
                <a:solidFill>
                  <a:srgbClr val="212121"/>
                </a:solidFill>
                <a:latin typeface="MS UI Gothic"/>
                <a:cs typeface="MS UI Gothic"/>
              </a:rPr>
              <a:t>supported</a:t>
            </a:r>
            <a:endParaRPr sz="1700">
              <a:latin typeface="MS UI Gothic"/>
              <a:cs typeface="MS UI Gothic"/>
            </a:endParaRPr>
          </a:p>
          <a:p>
            <a:pPr marL="393065" marR="5080">
              <a:lnSpc>
                <a:spcPts val="2180"/>
              </a:lnSpc>
              <a:spcBef>
                <a:spcPts val="615"/>
              </a:spcBef>
              <a:tabLst>
                <a:tab pos="1522730" algn="l"/>
                <a:tab pos="2870835" algn="l"/>
                <a:tab pos="3797300" algn="l"/>
                <a:tab pos="5221605" algn="l"/>
                <a:tab pos="6005830" algn="l"/>
                <a:tab pos="8679815" algn="l"/>
              </a:tabLst>
            </a:pPr>
            <a:r>
              <a:rPr sz="2150" i="1" spc="65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2150" i="1" spc="-105" dirty="0">
                <a:solidFill>
                  <a:srgbClr val="212121"/>
                </a:solidFill>
                <a:latin typeface="Trebuchet MS"/>
                <a:cs typeface="Trebuchet MS"/>
              </a:rPr>
              <a:t>cl</a:t>
            </a:r>
            <a:r>
              <a:rPr sz="2150" i="1" spc="-4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150" i="1" spc="-60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2150" i="1" spc="-45" dirty="0">
                <a:solidFill>
                  <a:srgbClr val="212121"/>
                </a:solidFill>
                <a:latin typeface="Trebuchet MS"/>
                <a:cs typeface="Trebuchet MS"/>
              </a:rPr>
              <a:t>d	</a:t>
            </a:r>
            <a:r>
              <a:rPr sz="2150" i="1" spc="-90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150" i="1" spc="-4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150" i="1" spc="-60" dirty="0">
                <a:solidFill>
                  <a:srgbClr val="212121"/>
                </a:solidFill>
                <a:latin typeface="Trebuchet MS"/>
                <a:cs typeface="Trebuchet MS"/>
              </a:rPr>
              <a:t>m</a:t>
            </a:r>
            <a:r>
              <a:rPr sz="2150" i="1" spc="-50" dirty="0">
                <a:solidFill>
                  <a:srgbClr val="212121"/>
                </a:solidFill>
                <a:latin typeface="Trebuchet MS"/>
                <a:cs typeface="Trebuchet MS"/>
              </a:rPr>
              <a:t>pu</a:t>
            </a:r>
            <a:r>
              <a:rPr sz="2150" i="1" spc="-229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i="1" spc="-12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i="1" dirty="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sz="2150" i="1" spc="-65" dirty="0">
                <a:solidFill>
                  <a:srgbClr val="212121"/>
                </a:solidFill>
                <a:latin typeface="Trebuchet MS"/>
                <a:cs typeface="Trebuchet MS"/>
              </a:rPr>
              <a:t>dis</a:t>
            </a:r>
            <a:r>
              <a:rPr sz="2150" i="1" spc="-60" dirty="0">
                <a:solidFill>
                  <a:srgbClr val="212121"/>
                </a:solidFill>
                <a:latin typeface="Trebuchet MS"/>
                <a:cs typeface="Trebuchet MS"/>
              </a:rPr>
              <a:t>k</a:t>
            </a:r>
            <a:r>
              <a:rPr sz="2150" i="1" spc="-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i="1" dirty="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sz="2150" b="1" i="1" spc="-75" dirty="0">
                <a:solidFill>
                  <a:srgbClr val="212121"/>
                </a:solidFill>
                <a:latin typeface="Trebuchet MS"/>
                <a:cs typeface="Trebuchet MS"/>
              </a:rPr>
              <a:t>sn</a:t>
            </a:r>
            <a:r>
              <a:rPr sz="2150" b="1" i="1" spc="-10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b="1" i="1" spc="-114" dirty="0">
                <a:solidFill>
                  <a:srgbClr val="212121"/>
                </a:solidFill>
                <a:latin typeface="Trebuchet MS"/>
                <a:cs typeface="Trebuchet MS"/>
              </a:rPr>
              <a:t>p</a:t>
            </a:r>
            <a:r>
              <a:rPr sz="2150" b="1" i="1" spc="-80" dirty="0">
                <a:solidFill>
                  <a:srgbClr val="212121"/>
                </a:solidFill>
                <a:latin typeface="Trebuchet MS"/>
                <a:cs typeface="Trebuchet MS"/>
              </a:rPr>
              <a:t>sh</a:t>
            </a:r>
            <a:r>
              <a:rPr sz="2150" b="1" i="1" spc="-9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150" b="1" i="1" spc="-19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b="1" i="1" dirty="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sz="2150" i="1" spc="-229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i="1" spc="-60" dirty="0">
                <a:solidFill>
                  <a:srgbClr val="212121"/>
                </a:solidFill>
                <a:latin typeface="Trebuchet MS"/>
                <a:cs typeface="Trebuchet MS"/>
              </a:rPr>
              <a:t>es</a:t>
            </a:r>
            <a:r>
              <a:rPr sz="2150" i="1" spc="-204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i="1" dirty="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sz="2150" i="1" spc="-145" dirty="0">
                <a:solidFill>
                  <a:srgbClr val="212121"/>
                </a:solidFill>
                <a:latin typeface="Trebuchet MS"/>
                <a:cs typeface="Trebuchet MS"/>
              </a:rPr>
              <a:t>--</a:t>
            </a:r>
            <a:r>
              <a:rPr sz="2150" i="1" spc="-165" dirty="0">
                <a:solidFill>
                  <a:srgbClr val="212121"/>
                </a:solidFill>
                <a:latin typeface="Trebuchet MS"/>
                <a:cs typeface="Trebuchet MS"/>
              </a:rPr>
              <a:t>z</a:t>
            </a:r>
            <a:r>
              <a:rPr sz="2150" i="1" spc="-4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150" i="1" spc="-85" dirty="0">
                <a:solidFill>
                  <a:srgbClr val="212121"/>
                </a:solidFill>
                <a:latin typeface="Trebuchet MS"/>
                <a:cs typeface="Trebuchet MS"/>
              </a:rPr>
              <a:t>ne=</a:t>
            </a:r>
            <a:r>
              <a:rPr sz="2150" i="1" spc="-60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2150" i="1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i="1" spc="-145" dirty="0">
                <a:solidFill>
                  <a:srgbClr val="212121"/>
                </a:solidFill>
                <a:latin typeface="Trebuchet MS"/>
                <a:cs typeface="Trebuchet MS"/>
              </a:rPr>
              <a:t>-</a:t>
            </a:r>
            <a:r>
              <a:rPr sz="2150" i="1" spc="-90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150" i="1" spc="-12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i="1" spc="-140" dirty="0">
                <a:solidFill>
                  <a:srgbClr val="212121"/>
                </a:solidFill>
                <a:latin typeface="Trebuchet MS"/>
                <a:cs typeface="Trebuchet MS"/>
              </a:rPr>
              <a:t>nt</a:t>
            </a:r>
            <a:r>
              <a:rPr sz="2150" i="1" spc="-15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i="1" spc="25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i="1" spc="-155" dirty="0">
                <a:solidFill>
                  <a:srgbClr val="212121"/>
                </a:solidFill>
                <a:latin typeface="Trebuchet MS"/>
                <a:cs typeface="Trebuchet MS"/>
              </a:rPr>
              <a:t>l</a:t>
            </a:r>
            <a:r>
              <a:rPr sz="2150" i="1" spc="-95" dirty="0">
                <a:solidFill>
                  <a:srgbClr val="212121"/>
                </a:solidFill>
                <a:latin typeface="Trebuchet MS"/>
                <a:cs typeface="Trebuchet MS"/>
              </a:rPr>
              <a:t>1</a:t>
            </a:r>
            <a:r>
              <a:rPr sz="2150" i="1" spc="-145" dirty="0">
                <a:solidFill>
                  <a:srgbClr val="212121"/>
                </a:solidFill>
                <a:latin typeface="Trebuchet MS"/>
                <a:cs typeface="Trebuchet MS"/>
              </a:rPr>
              <a:t>-</a:t>
            </a:r>
            <a:r>
              <a:rPr sz="2150" i="1" spc="25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i="1" dirty="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sz="2150" i="1" spc="-145" dirty="0">
                <a:solidFill>
                  <a:srgbClr val="212121"/>
                </a:solidFill>
                <a:latin typeface="Trebuchet MS"/>
                <a:cs typeface="Trebuchet MS"/>
              </a:rPr>
              <a:t>--</a:t>
            </a:r>
            <a:r>
              <a:rPr sz="2150" i="1" spc="-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i="1" spc="-10" dirty="0">
                <a:solidFill>
                  <a:srgbClr val="212121"/>
                </a:solidFill>
                <a:latin typeface="Trebuchet MS"/>
                <a:cs typeface="Trebuchet MS"/>
              </a:rPr>
              <a:t>na</a:t>
            </a:r>
            <a:r>
              <a:rPr sz="2150" i="1" spc="-25" dirty="0">
                <a:solidFill>
                  <a:srgbClr val="212121"/>
                </a:solidFill>
                <a:latin typeface="Trebuchet MS"/>
                <a:cs typeface="Trebuchet MS"/>
              </a:rPr>
              <a:t>ps</a:t>
            </a:r>
            <a:r>
              <a:rPr sz="2150" i="1" spc="-80" dirty="0">
                <a:solidFill>
                  <a:srgbClr val="212121"/>
                </a:solidFill>
                <a:latin typeface="Trebuchet MS"/>
                <a:cs typeface="Trebuchet MS"/>
              </a:rPr>
              <a:t>h</a:t>
            </a:r>
            <a:r>
              <a:rPr sz="2150" i="1" spc="-4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150" i="1" spc="-26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i="1" spc="-130" dirty="0">
                <a:solidFill>
                  <a:srgbClr val="212121"/>
                </a:solidFill>
                <a:latin typeface="Trebuchet MS"/>
                <a:cs typeface="Trebuchet MS"/>
              </a:rPr>
              <a:t>-  </a:t>
            </a:r>
            <a:r>
              <a:rPr sz="2150" i="1" spc="-75" dirty="0">
                <a:solidFill>
                  <a:srgbClr val="212121"/>
                </a:solidFill>
                <a:latin typeface="Trebuchet MS"/>
                <a:cs typeface="Trebuchet MS"/>
              </a:rPr>
              <a:t>names=snapshot-test</a:t>
            </a:r>
            <a:endParaRPr sz="2150">
              <a:latin typeface="Trebuchet MS"/>
              <a:cs typeface="Trebuchet MS"/>
            </a:endParaRPr>
          </a:p>
          <a:p>
            <a:pPr marL="774065">
              <a:lnSpc>
                <a:spcPts val="1680"/>
              </a:lnSpc>
            </a:pPr>
            <a:r>
              <a:rPr sz="1700" spc="-35" dirty="0">
                <a:solidFill>
                  <a:srgbClr val="212121"/>
                </a:solidFill>
                <a:latin typeface="MS UI Gothic"/>
                <a:cs typeface="MS UI Gothic"/>
              </a:rPr>
              <a:t>You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25" dirty="0">
                <a:solidFill>
                  <a:srgbClr val="212121"/>
                </a:solidFill>
                <a:latin typeface="MS UI Gothic"/>
                <a:cs typeface="MS UI Gothic"/>
              </a:rPr>
              <a:t>can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40" dirty="0">
                <a:solidFill>
                  <a:srgbClr val="212121"/>
                </a:solidFill>
                <a:latin typeface="MS UI Gothic"/>
                <a:cs typeface="MS UI Gothic"/>
              </a:rPr>
              <a:t>also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play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with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25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25" dirty="0">
                <a:solidFill>
                  <a:srgbClr val="212121"/>
                </a:solidFill>
                <a:latin typeface="MS UI Gothic"/>
                <a:cs typeface="MS UI Gothic"/>
              </a:rPr>
              <a:t>snapshots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60" dirty="0">
                <a:solidFill>
                  <a:srgbClr val="212121"/>
                </a:solidFill>
                <a:latin typeface="MS UI Gothic"/>
                <a:cs typeface="MS UI Gothic"/>
              </a:rPr>
              <a:t>which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20" dirty="0">
                <a:solidFill>
                  <a:srgbClr val="212121"/>
                </a:solidFill>
                <a:latin typeface="MS UI Gothic"/>
                <a:cs typeface="MS UI Gothic"/>
              </a:rPr>
              <a:t>are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5" dirty="0">
                <a:solidFill>
                  <a:srgbClr val="212121"/>
                </a:solidFill>
                <a:latin typeface="MS UI Gothic"/>
                <a:cs typeface="MS UI Gothic"/>
              </a:rPr>
              <a:t>created:</a:t>
            </a:r>
            <a:endParaRPr sz="1700">
              <a:latin typeface="MS UI Gothic"/>
              <a:cs typeface="MS UI Gothic"/>
            </a:endParaRPr>
          </a:p>
          <a:p>
            <a:pPr marL="1155065">
              <a:lnSpc>
                <a:spcPts val="1525"/>
              </a:lnSpc>
            </a:pPr>
            <a:r>
              <a:rPr sz="1350" i="1" spc="55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1350" i="1" spc="-2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1350" i="1" spc="-95" dirty="0">
                <a:solidFill>
                  <a:srgbClr val="212121"/>
                </a:solidFill>
                <a:latin typeface="Trebuchet MS"/>
                <a:cs typeface="Trebuchet MS"/>
              </a:rPr>
              <a:t>l</a:t>
            </a:r>
            <a:r>
              <a:rPr sz="1350" i="1" spc="-1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350" i="1" spc="-25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1350" i="1" spc="-15" dirty="0">
                <a:solidFill>
                  <a:srgbClr val="212121"/>
                </a:solidFill>
                <a:latin typeface="Trebuchet MS"/>
                <a:cs typeface="Trebuchet MS"/>
              </a:rPr>
              <a:t>d</a:t>
            </a:r>
            <a:r>
              <a:rPr sz="1350" i="1" spc="-14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350" i="1" spc="-50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1350" i="1" spc="-1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350" i="1" spc="-20" dirty="0">
                <a:solidFill>
                  <a:srgbClr val="212121"/>
                </a:solidFill>
                <a:latin typeface="Trebuchet MS"/>
                <a:cs typeface="Trebuchet MS"/>
              </a:rPr>
              <a:t>m</a:t>
            </a:r>
            <a:r>
              <a:rPr sz="1350" i="1" spc="-15" dirty="0">
                <a:solidFill>
                  <a:srgbClr val="212121"/>
                </a:solidFill>
                <a:latin typeface="Trebuchet MS"/>
                <a:cs typeface="Trebuchet MS"/>
              </a:rPr>
              <a:t>p</a:t>
            </a:r>
            <a:r>
              <a:rPr sz="1350" i="1" spc="-25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1350" i="1" spc="-14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350" i="1" spc="-6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350" i="1" spc="-14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350" i="1" spc="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350" i="1" spc="10" dirty="0">
                <a:solidFill>
                  <a:srgbClr val="212121"/>
                </a:solidFill>
                <a:latin typeface="Trebuchet MS"/>
                <a:cs typeface="Trebuchet MS"/>
              </a:rPr>
              <a:t>na</a:t>
            </a:r>
            <a:r>
              <a:rPr sz="1350" i="1" spc="-15" dirty="0">
                <a:solidFill>
                  <a:srgbClr val="212121"/>
                </a:solidFill>
                <a:latin typeface="Trebuchet MS"/>
                <a:cs typeface="Trebuchet MS"/>
              </a:rPr>
              <a:t>p</a:t>
            </a:r>
            <a:r>
              <a:rPr sz="1350" i="1" spc="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350" i="1" spc="-40" dirty="0">
                <a:solidFill>
                  <a:srgbClr val="212121"/>
                </a:solidFill>
                <a:latin typeface="Trebuchet MS"/>
                <a:cs typeface="Trebuchet MS"/>
              </a:rPr>
              <a:t>h</a:t>
            </a:r>
            <a:r>
              <a:rPr sz="1350" i="1" spc="-1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350" i="1" spc="-12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350" i="1" spc="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350" i="1" spc="-14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350" i="1" spc="-95" dirty="0">
                <a:solidFill>
                  <a:srgbClr val="212121"/>
                </a:solidFill>
                <a:latin typeface="Trebuchet MS"/>
                <a:cs typeface="Trebuchet MS"/>
              </a:rPr>
              <a:t>l</a:t>
            </a:r>
            <a:r>
              <a:rPr sz="1350" i="1" spc="-9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350" i="1" spc="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350" i="1" spc="-9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350" i="1" spc="-270" dirty="0">
                <a:solidFill>
                  <a:srgbClr val="212121"/>
                </a:solidFill>
                <a:latin typeface="Trebuchet MS"/>
                <a:cs typeface="Trebuchet MS"/>
              </a:rPr>
              <a:t>/</a:t>
            </a:r>
            <a:r>
              <a:rPr sz="1350" i="1" spc="-15" dirty="0">
                <a:solidFill>
                  <a:srgbClr val="212121"/>
                </a:solidFill>
                <a:latin typeface="Trebuchet MS"/>
                <a:cs typeface="Trebuchet MS"/>
              </a:rPr>
              <a:t>d</a:t>
            </a:r>
            <a:r>
              <a:rPr sz="1350" i="1" spc="-6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350" i="1" spc="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350" i="1" spc="-2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1350" i="1" spc="-90" dirty="0">
                <a:solidFill>
                  <a:srgbClr val="212121"/>
                </a:solidFill>
                <a:latin typeface="Trebuchet MS"/>
                <a:cs typeface="Trebuchet MS"/>
              </a:rPr>
              <a:t>ri</a:t>
            </a:r>
            <a:r>
              <a:rPr sz="1350" i="1" spc="-15" dirty="0">
                <a:solidFill>
                  <a:srgbClr val="212121"/>
                </a:solidFill>
                <a:latin typeface="Trebuchet MS"/>
                <a:cs typeface="Trebuchet MS"/>
              </a:rPr>
              <a:t>b</a:t>
            </a:r>
            <a:r>
              <a:rPr sz="1350" i="1" spc="-6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350" i="1" spc="-270" dirty="0">
                <a:solidFill>
                  <a:srgbClr val="212121"/>
                </a:solidFill>
                <a:latin typeface="Trebuchet MS"/>
                <a:cs typeface="Trebuchet MS"/>
              </a:rPr>
              <a:t>/</a:t>
            </a:r>
            <a:r>
              <a:rPr sz="1350" i="1" spc="-15" dirty="0">
                <a:solidFill>
                  <a:srgbClr val="212121"/>
                </a:solidFill>
                <a:latin typeface="Trebuchet MS"/>
                <a:cs typeface="Trebuchet MS"/>
              </a:rPr>
              <a:t>d</a:t>
            </a:r>
            <a:r>
              <a:rPr sz="1350" i="1" spc="-6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350" i="1" spc="-95" dirty="0">
                <a:solidFill>
                  <a:srgbClr val="212121"/>
                </a:solidFill>
                <a:latin typeface="Trebuchet MS"/>
                <a:cs typeface="Trebuchet MS"/>
              </a:rPr>
              <a:t>l</a:t>
            </a:r>
            <a:r>
              <a:rPr sz="1350" i="1" spc="-9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350" i="1" spc="-14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350" i="1" spc="-6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6734809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20" dirty="0">
                <a:solidFill>
                  <a:srgbClr val="000000"/>
                </a:solidFill>
              </a:rPr>
              <a:t>P</a:t>
            </a:r>
            <a:r>
              <a:rPr sz="3500" spc="-55" dirty="0">
                <a:solidFill>
                  <a:srgbClr val="000000"/>
                </a:solidFill>
              </a:rPr>
              <a:t>la</a:t>
            </a:r>
            <a:r>
              <a:rPr sz="3500" spc="-135" dirty="0">
                <a:solidFill>
                  <a:srgbClr val="000000"/>
                </a:solidFill>
              </a:rPr>
              <a:t>y</a:t>
            </a:r>
            <a:r>
              <a:rPr sz="3500" spc="-130" dirty="0">
                <a:solidFill>
                  <a:srgbClr val="000000"/>
                </a:solidFill>
              </a:rPr>
              <a:t>i</a:t>
            </a:r>
            <a:r>
              <a:rPr sz="3500" spc="-105" dirty="0">
                <a:solidFill>
                  <a:srgbClr val="000000"/>
                </a:solidFill>
              </a:rPr>
              <a:t>n</a:t>
            </a:r>
            <a:r>
              <a:rPr sz="3500" spc="65" dirty="0">
                <a:solidFill>
                  <a:srgbClr val="A52929"/>
                </a:solidFill>
              </a:rPr>
              <a:t>g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20" dirty="0">
                <a:solidFill>
                  <a:srgbClr val="A52929"/>
                </a:solidFill>
              </a:rPr>
              <a:t>w</a:t>
            </a:r>
            <a:r>
              <a:rPr sz="3500" spc="-130" dirty="0">
                <a:solidFill>
                  <a:srgbClr val="000000"/>
                </a:solidFill>
              </a:rPr>
              <a:t>i</a:t>
            </a:r>
            <a:r>
              <a:rPr sz="3500" spc="-125" dirty="0">
                <a:solidFill>
                  <a:srgbClr val="A52929"/>
                </a:solidFill>
              </a:rPr>
              <a:t>t</a:t>
            </a:r>
            <a:r>
              <a:rPr sz="3500" spc="-120" dirty="0">
                <a:solidFill>
                  <a:srgbClr val="A52929"/>
                </a:solidFill>
              </a:rPr>
              <a:t>h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95" dirty="0">
                <a:solidFill>
                  <a:srgbClr val="000000"/>
                </a:solidFill>
              </a:rPr>
              <a:t>Di</a:t>
            </a:r>
            <a:r>
              <a:rPr sz="3500" dirty="0">
                <a:solidFill>
                  <a:srgbClr val="000000"/>
                </a:solidFill>
              </a:rPr>
              <a:t>s</a:t>
            </a:r>
            <a:r>
              <a:rPr sz="3500" spc="-90" dirty="0">
                <a:solidFill>
                  <a:srgbClr val="000000"/>
                </a:solidFill>
              </a:rPr>
              <a:t>k</a:t>
            </a:r>
            <a:r>
              <a:rPr sz="3500" dirty="0">
                <a:solidFill>
                  <a:srgbClr val="A52929"/>
                </a:solidFill>
              </a:rPr>
              <a:t>s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60" dirty="0">
                <a:solidFill>
                  <a:srgbClr val="A52929"/>
                </a:solidFill>
              </a:rPr>
              <a:t>-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25" dirty="0">
                <a:solidFill>
                  <a:srgbClr val="A52929"/>
                </a:solidFill>
              </a:rPr>
              <a:t>C</a:t>
            </a:r>
            <a:r>
              <a:rPr sz="3500" spc="-55" dirty="0">
                <a:solidFill>
                  <a:srgbClr val="000000"/>
                </a:solidFill>
              </a:rPr>
              <a:t>o</a:t>
            </a:r>
            <a:r>
              <a:rPr sz="3500" spc="-50" dirty="0">
                <a:solidFill>
                  <a:srgbClr val="000000"/>
                </a:solidFill>
              </a:rPr>
              <a:t>mm</a:t>
            </a:r>
            <a:r>
              <a:rPr sz="3500" spc="-30" dirty="0">
                <a:solidFill>
                  <a:srgbClr val="000000"/>
                </a:solidFill>
              </a:rPr>
              <a:t>a</a:t>
            </a:r>
            <a:r>
              <a:rPr sz="3500" spc="-105" dirty="0">
                <a:solidFill>
                  <a:srgbClr val="000000"/>
                </a:solidFill>
              </a:rPr>
              <a:t>n</a:t>
            </a:r>
            <a:r>
              <a:rPr sz="3500" spc="-55" dirty="0">
                <a:solidFill>
                  <a:srgbClr val="000000"/>
                </a:solidFill>
              </a:rPr>
              <a:t>d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75" dirty="0">
                <a:solidFill>
                  <a:srgbClr val="A52929"/>
                </a:solidFill>
              </a:rPr>
              <a:t>L</a:t>
            </a:r>
            <a:r>
              <a:rPr sz="3500" spc="-130" dirty="0">
                <a:solidFill>
                  <a:srgbClr val="A52929"/>
                </a:solidFill>
              </a:rPr>
              <a:t>i</a:t>
            </a:r>
            <a:r>
              <a:rPr sz="3500" spc="-105" dirty="0">
                <a:solidFill>
                  <a:srgbClr val="000000"/>
                </a:solidFill>
              </a:rPr>
              <a:t>n</a:t>
            </a:r>
            <a:r>
              <a:rPr sz="3500" spc="-235" dirty="0">
                <a:solidFill>
                  <a:srgbClr val="000000"/>
                </a:solidFill>
              </a:rPr>
              <a:t>e</a:t>
            </a:r>
            <a:endParaRPr sz="350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163</a:t>
            </a:r>
          </a:p>
        </p:txBody>
      </p:sp>
      <p:sp>
        <p:nvSpPr>
          <p:cNvPr id="21" name="object 21"/>
          <p:cNvSpPr/>
          <p:nvPr/>
        </p:nvSpPr>
        <p:spPr>
          <a:xfrm>
            <a:off x="11401424" y="6619831"/>
            <a:ext cx="314325" cy="228600"/>
          </a:xfrm>
          <a:custGeom>
            <a:avLst/>
            <a:gdLst/>
            <a:ahLst/>
            <a:cxnLst/>
            <a:rect l="l" t="t" r="r" b="b"/>
            <a:pathLst>
              <a:path w="314325" h="228600">
                <a:moveTo>
                  <a:pt x="314324" y="228599"/>
                </a:moveTo>
                <a:lnTo>
                  <a:pt x="0" y="228599"/>
                </a:lnTo>
                <a:lnTo>
                  <a:pt x="0" y="0"/>
                </a:lnTo>
                <a:lnTo>
                  <a:pt x="314324" y="0"/>
                </a:lnTo>
                <a:lnTo>
                  <a:pt x="314324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45189" y="1087604"/>
            <a:ext cx="975260" cy="4384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01399" y="1781175"/>
            <a:ext cx="95249" cy="2000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741057" y="2150329"/>
            <a:ext cx="980976" cy="35181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0524" y="981031"/>
            <a:ext cx="104775" cy="10469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0524" y="1400131"/>
            <a:ext cx="104775" cy="104698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809624" y="169540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23962" y="1976394"/>
            <a:ext cx="76200" cy="761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624012" y="2176419"/>
            <a:ext cx="66675" cy="6667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624012" y="2433594"/>
            <a:ext cx="66675" cy="6667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624012" y="2700294"/>
            <a:ext cx="66675" cy="6667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624012" y="2957469"/>
            <a:ext cx="66675" cy="66674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809624" y="342895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223962" y="3709944"/>
            <a:ext cx="76200" cy="76199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809624" y="4009981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223962" y="4290969"/>
            <a:ext cx="76200" cy="76199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809624" y="481960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object 1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223962" y="5100594"/>
            <a:ext cx="76200" cy="76199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223962" y="5405394"/>
            <a:ext cx="76200" cy="76199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654049" y="777875"/>
            <a:ext cx="9963785" cy="4784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i="1" spc="-105" dirty="0">
                <a:solidFill>
                  <a:srgbClr val="212121"/>
                </a:solidFill>
                <a:latin typeface="Trebuchet MS"/>
                <a:cs typeface="Trebuchet MS"/>
              </a:rPr>
              <a:t>gcloud</a:t>
            </a:r>
            <a:r>
              <a:rPr sz="2700" b="1" i="1" spc="-29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i="1" spc="-190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700" b="1" i="1" spc="-135" dirty="0">
                <a:solidFill>
                  <a:srgbClr val="212121"/>
                </a:solidFill>
                <a:latin typeface="Trebuchet MS"/>
                <a:cs typeface="Trebuchet MS"/>
              </a:rPr>
              <a:t>ompu</a:t>
            </a:r>
            <a:r>
              <a:rPr sz="2700" b="1" i="1" spc="-13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700" b="1" i="1" spc="-17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700" b="1" i="1" spc="-29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i="1" spc="-114" dirty="0">
                <a:solidFill>
                  <a:srgbClr val="212121"/>
                </a:solidFill>
                <a:latin typeface="Trebuchet MS"/>
                <a:cs typeface="Trebuchet MS"/>
              </a:rPr>
              <a:t>images</a:t>
            </a:r>
            <a:endParaRPr sz="2700">
              <a:latin typeface="Trebuchet MS"/>
              <a:cs typeface="Trebuchet MS"/>
            </a:endParaRPr>
          </a:p>
          <a:p>
            <a:pPr marL="12700">
              <a:lnSpc>
                <a:spcPts val="2980"/>
              </a:lnSpc>
              <a:spcBef>
                <a:spcPts val="60"/>
              </a:spcBef>
            </a:pP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Actions:</a:t>
            </a:r>
            <a:r>
              <a:rPr sz="2700" spc="-24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i="1" spc="-185" dirty="0">
                <a:solidFill>
                  <a:srgbClr val="212121"/>
                </a:solidFill>
                <a:latin typeface="Trebuchet MS"/>
                <a:cs typeface="Trebuchet MS"/>
              </a:rPr>
              <a:t>create/delete/deprecate/describe/export/import/list/update</a:t>
            </a:r>
            <a:endParaRPr sz="2700">
              <a:latin typeface="Trebuchet MS"/>
              <a:cs typeface="Trebuchet MS"/>
            </a:endParaRPr>
          </a:p>
          <a:p>
            <a:pPr marL="393065">
              <a:lnSpc>
                <a:spcPts val="2230"/>
              </a:lnSpc>
            </a:pPr>
            <a:r>
              <a:rPr sz="2150" spc="-1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4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ng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21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endParaRPr sz="2150">
              <a:latin typeface="MS UI Gothic"/>
              <a:cs typeface="MS UI Gothic"/>
            </a:endParaRPr>
          </a:p>
          <a:p>
            <a:pPr marL="774065">
              <a:lnSpc>
                <a:spcPts val="1855"/>
              </a:lnSpc>
            </a:pPr>
            <a:r>
              <a:rPr sz="1700" i="1" spc="-30" dirty="0">
                <a:solidFill>
                  <a:srgbClr val="212121"/>
                </a:solidFill>
                <a:latin typeface="Trebuchet MS"/>
                <a:cs typeface="Trebuchet MS"/>
              </a:rPr>
              <a:t>gcloud</a:t>
            </a:r>
            <a:r>
              <a:rPr sz="1700" i="1" spc="-18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i="1" spc="-65" dirty="0">
                <a:solidFill>
                  <a:srgbClr val="212121"/>
                </a:solidFill>
                <a:latin typeface="Trebuchet MS"/>
                <a:cs typeface="Trebuchet MS"/>
              </a:rPr>
              <a:t>compute</a:t>
            </a:r>
            <a:r>
              <a:rPr sz="1700" i="1" spc="-18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i="1" spc="-25" dirty="0">
                <a:solidFill>
                  <a:srgbClr val="212121"/>
                </a:solidFill>
                <a:latin typeface="Trebuchet MS"/>
                <a:cs typeface="Trebuchet MS"/>
              </a:rPr>
              <a:t>images</a:t>
            </a:r>
            <a:r>
              <a:rPr sz="1700" i="1" spc="-18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b="1" i="1" spc="-114" dirty="0">
                <a:solidFill>
                  <a:srgbClr val="212121"/>
                </a:solidFill>
                <a:latin typeface="Trebuchet MS"/>
                <a:cs typeface="Trebuchet MS"/>
              </a:rPr>
              <a:t>create</a:t>
            </a:r>
            <a:r>
              <a:rPr sz="1700" b="1" i="1" spc="-18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i="1" spc="-45" dirty="0">
                <a:solidFill>
                  <a:srgbClr val="212121"/>
                </a:solidFill>
                <a:latin typeface="Trebuchet MS"/>
                <a:cs typeface="Trebuchet MS"/>
              </a:rPr>
              <a:t>my-image</a:t>
            </a:r>
            <a:endParaRPr sz="1700">
              <a:latin typeface="Trebuchet MS"/>
              <a:cs typeface="Trebuchet MS"/>
            </a:endParaRPr>
          </a:p>
          <a:p>
            <a:pPr marL="1155065">
              <a:lnSpc>
                <a:spcPts val="1525"/>
              </a:lnSpc>
            </a:pPr>
            <a:r>
              <a:rPr sz="1350" spc="30" dirty="0">
                <a:solidFill>
                  <a:srgbClr val="212121"/>
                </a:solidFill>
                <a:latin typeface="MS UI Gothic"/>
                <a:cs typeface="MS UI Gothic"/>
              </a:rPr>
              <a:t>From</a:t>
            </a:r>
            <a:r>
              <a:rPr sz="1350" spc="-1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6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350" spc="-1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10" dirty="0">
                <a:solidFill>
                  <a:srgbClr val="212121"/>
                </a:solidFill>
                <a:latin typeface="MS UI Gothic"/>
                <a:cs typeface="MS UI Gothic"/>
              </a:rPr>
              <a:t>Disk</a:t>
            </a:r>
            <a:r>
              <a:rPr sz="1350" spc="-1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-250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1350" spc="-1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i="1" spc="-45" dirty="0">
                <a:solidFill>
                  <a:srgbClr val="212121"/>
                </a:solidFill>
                <a:latin typeface="Trebuchet MS"/>
                <a:cs typeface="Trebuchet MS"/>
              </a:rPr>
              <a:t>--source-disk=my-disk</a:t>
            </a:r>
            <a:r>
              <a:rPr sz="1350" i="1" spc="-14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350" i="1" spc="-45" dirty="0">
                <a:solidFill>
                  <a:srgbClr val="212121"/>
                </a:solidFill>
                <a:latin typeface="Trebuchet MS"/>
                <a:cs typeface="Trebuchet MS"/>
              </a:rPr>
              <a:t>--source-disk-zone=us-east1-a</a:t>
            </a:r>
            <a:endParaRPr sz="1350">
              <a:latin typeface="Trebuchet MS"/>
              <a:cs typeface="Trebuchet MS"/>
            </a:endParaRPr>
          </a:p>
          <a:p>
            <a:pPr marL="1155065">
              <a:lnSpc>
                <a:spcPct val="100000"/>
              </a:lnSpc>
              <a:spcBef>
                <a:spcPts val="405"/>
              </a:spcBef>
            </a:pPr>
            <a:r>
              <a:rPr sz="1350" spc="-9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1350" spc="-1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350" spc="6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350" spc="15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1350" spc="-1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6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350" spc="-1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-7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350" spc="80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350" spc="6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350" spc="95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1350" spc="-4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350" spc="7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1350" spc="6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350" spc="-1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350" spc="-1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-250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1350" spc="-1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i="1" spc="-85" dirty="0">
                <a:solidFill>
                  <a:srgbClr val="212121"/>
                </a:solidFill>
                <a:latin typeface="Trebuchet MS"/>
                <a:cs typeface="Trebuchet MS"/>
              </a:rPr>
              <a:t>--</a:t>
            </a:r>
            <a:r>
              <a:rPr sz="1350" i="1" spc="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350" i="1" spc="-1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350" i="1" spc="-25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1350" i="1" spc="-10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350" i="1" spc="-50" dirty="0">
                <a:solidFill>
                  <a:srgbClr val="212121"/>
                </a:solidFill>
                <a:latin typeface="Trebuchet MS"/>
                <a:cs typeface="Trebuchet MS"/>
              </a:rPr>
              <a:t>ce</a:t>
            </a:r>
            <a:r>
              <a:rPr sz="1350" i="1" spc="-85" dirty="0">
                <a:solidFill>
                  <a:srgbClr val="212121"/>
                </a:solidFill>
                <a:latin typeface="Trebuchet MS"/>
                <a:cs typeface="Trebuchet MS"/>
              </a:rPr>
              <a:t>-</a:t>
            </a:r>
            <a:r>
              <a:rPr sz="1350" i="1" spc="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350" i="1" spc="10" dirty="0">
                <a:solidFill>
                  <a:srgbClr val="212121"/>
                </a:solidFill>
                <a:latin typeface="Trebuchet MS"/>
                <a:cs typeface="Trebuchet MS"/>
              </a:rPr>
              <a:t>na</a:t>
            </a:r>
            <a:r>
              <a:rPr sz="1350" i="1" spc="-15" dirty="0">
                <a:solidFill>
                  <a:srgbClr val="212121"/>
                </a:solidFill>
                <a:latin typeface="Trebuchet MS"/>
                <a:cs typeface="Trebuchet MS"/>
              </a:rPr>
              <a:t>p</a:t>
            </a:r>
            <a:r>
              <a:rPr sz="1350" i="1" spc="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350" i="1" spc="-40" dirty="0">
                <a:solidFill>
                  <a:srgbClr val="212121"/>
                </a:solidFill>
                <a:latin typeface="Trebuchet MS"/>
                <a:cs typeface="Trebuchet MS"/>
              </a:rPr>
              <a:t>h</a:t>
            </a:r>
            <a:r>
              <a:rPr sz="1350" i="1" spc="-1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350" i="1" spc="-12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350" i="1" spc="-45" dirty="0">
                <a:solidFill>
                  <a:srgbClr val="212121"/>
                </a:solidFill>
                <a:latin typeface="Trebuchet MS"/>
                <a:cs typeface="Trebuchet MS"/>
              </a:rPr>
              <a:t>=</a:t>
            </a:r>
            <a:r>
              <a:rPr sz="1350" i="1" spc="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350" i="1" spc="-1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350" i="1" spc="-25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1350" i="1" spc="-10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350" i="1" spc="-50" dirty="0">
                <a:solidFill>
                  <a:srgbClr val="212121"/>
                </a:solidFill>
                <a:latin typeface="Trebuchet MS"/>
                <a:cs typeface="Trebuchet MS"/>
              </a:rPr>
              <a:t>ce</a:t>
            </a:r>
            <a:r>
              <a:rPr sz="1350" i="1" spc="-85" dirty="0">
                <a:solidFill>
                  <a:srgbClr val="212121"/>
                </a:solidFill>
                <a:latin typeface="Trebuchet MS"/>
                <a:cs typeface="Trebuchet MS"/>
              </a:rPr>
              <a:t>-</a:t>
            </a:r>
            <a:r>
              <a:rPr sz="1350" i="1" spc="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350" i="1" spc="10" dirty="0">
                <a:solidFill>
                  <a:srgbClr val="212121"/>
                </a:solidFill>
                <a:latin typeface="Trebuchet MS"/>
                <a:cs typeface="Trebuchet MS"/>
              </a:rPr>
              <a:t>na</a:t>
            </a:r>
            <a:r>
              <a:rPr sz="1350" i="1" spc="-15" dirty="0">
                <a:solidFill>
                  <a:srgbClr val="212121"/>
                </a:solidFill>
                <a:latin typeface="Trebuchet MS"/>
                <a:cs typeface="Trebuchet MS"/>
              </a:rPr>
              <a:t>p</a:t>
            </a:r>
            <a:r>
              <a:rPr sz="1350" i="1" spc="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350" i="1" spc="-40" dirty="0">
                <a:solidFill>
                  <a:srgbClr val="212121"/>
                </a:solidFill>
                <a:latin typeface="Trebuchet MS"/>
                <a:cs typeface="Trebuchet MS"/>
              </a:rPr>
              <a:t>h</a:t>
            </a:r>
            <a:r>
              <a:rPr sz="1350" i="1" spc="-1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350" i="1" spc="-12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endParaRPr sz="1350">
              <a:latin typeface="Trebuchet MS"/>
              <a:cs typeface="Trebuchet MS"/>
            </a:endParaRPr>
          </a:p>
          <a:p>
            <a:pPr marL="1155065">
              <a:lnSpc>
                <a:spcPct val="100000"/>
              </a:lnSpc>
              <a:spcBef>
                <a:spcPts val="480"/>
              </a:spcBef>
            </a:pPr>
            <a:r>
              <a:rPr sz="1350" spc="30" dirty="0">
                <a:solidFill>
                  <a:srgbClr val="212121"/>
                </a:solidFill>
                <a:latin typeface="MS UI Gothic"/>
                <a:cs typeface="MS UI Gothic"/>
              </a:rPr>
              <a:t>From</a:t>
            </a:r>
            <a:r>
              <a:rPr sz="1350" spc="-1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40" dirty="0">
                <a:solidFill>
                  <a:srgbClr val="212121"/>
                </a:solidFill>
                <a:latin typeface="MS UI Gothic"/>
                <a:cs typeface="MS UI Gothic"/>
              </a:rPr>
              <a:t>another</a:t>
            </a:r>
            <a:r>
              <a:rPr sz="1350" spc="-1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65" dirty="0">
                <a:solidFill>
                  <a:srgbClr val="212121"/>
                </a:solidFill>
                <a:latin typeface="MS UI Gothic"/>
                <a:cs typeface="MS UI Gothic"/>
              </a:rPr>
              <a:t>image</a:t>
            </a:r>
            <a:r>
              <a:rPr sz="1350" spc="-1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-250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1350" spc="-1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i="1" spc="-40" dirty="0">
                <a:solidFill>
                  <a:srgbClr val="212121"/>
                </a:solidFill>
                <a:latin typeface="Trebuchet MS"/>
                <a:cs typeface="Trebuchet MS"/>
              </a:rPr>
              <a:t>--source-image=source-image</a:t>
            </a:r>
            <a:r>
              <a:rPr sz="1350" i="1" spc="-13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350" i="1" spc="-50" dirty="0">
                <a:solidFill>
                  <a:srgbClr val="212121"/>
                </a:solidFill>
                <a:latin typeface="Trebuchet MS"/>
                <a:cs typeface="Trebuchet MS"/>
              </a:rPr>
              <a:t>--source-image-project=source-image-project</a:t>
            </a:r>
            <a:endParaRPr sz="1350">
              <a:latin typeface="Trebuchet MS"/>
              <a:cs typeface="Trebuchet MS"/>
            </a:endParaRPr>
          </a:p>
          <a:p>
            <a:pPr marL="1155065" marR="5080">
              <a:lnSpc>
                <a:spcPts val="1500"/>
              </a:lnSpc>
              <a:spcBef>
                <a:spcPts val="555"/>
              </a:spcBef>
            </a:pPr>
            <a:r>
              <a:rPr sz="1350" spc="30" dirty="0">
                <a:solidFill>
                  <a:srgbClr val="212121"/>
                </a:solidFill>
                <a:latin typeface="MS UI Gothic"/>
                <a:cs typeface="MS UI Gothic"/>
              </a:rPr>
              <a:t>From</a:t>
            </a:r>
            <a:r>
              <a:rPr sz="1350" spc="1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10" dirty="0">
                <a:solidFill>
                  <a:srgbClr val="212121"/>
                </a:solidFill>
                <a:latin typeface="MS UI Gothic"/>
                <a:cs typeface="MS UI Gothic"/>
              </a:rPr>
              <a:t>latest</a:t>
            </a:r>
            <a:r>
              <a:rPr sz="1350" spc="1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75" dirty="0">
                <a:solidFill>
                  <a:srgbClr val="212121"/>
                </a:solidFill>
                <a:latin typeface="MS UI Gothic"/>
                <a:cs typeface="MS UI Gothic"/>
              </a:rPr>
              <a:t>non</a:t>
            </a:r>
            <a:r>
              <a:rPr sz="1350" spc="54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25" dirty="0">
                <a:solidFill>
                  <a:srgbClr val="212121"/>
                </a:solidFill>
                <a:latin typeface="MS UI Gothic"/>
                <a:cs typeface="MS UI Gothic"/>
              </a:rPr>
              <a:t>deprecated</a:t>
            </a:r>
            <a:r>
              <a:rPr sz="1350" spc="1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65" dirty="0">
                <a:solidFill>
                  <a:srgbClr val="212121"/>
                </a:solidFill>
                <a:latin typeface="MS UI Gothic"/>
                <a:cs typeface="MS UI Gothic"/>
              </a:rPr>
              <a:t>image</a:t>
            </a:r>
            <a:r>
              <a:rPr sz="1350" spc="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50" dirty="0">
                <a:solidFill>
                  <a:srgbClr val="212121"/>
                </a:solidFill>
                <a:latin typeface="MS UI Gothic"/>
                <a:cs typeface="MS UI Gothic"/>
              </a:rPr>
              <a:t>from</a:t>
            </a:r>
            <a:r>
              <a:rPr sz="1350" spc="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6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350" spc="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50" dirty="0">
                <a:solidFill>
                  <a:srgbClr val="212121"/>
                </a:solidFill>
                <a:latin typeface="MS UI Gothic"/>
                <a:cs typeface="MS UI Gothic"/>
              </a:rPr>
              <a:t>family</a:t>
            </a:r>
            <a:r>
              <a:rPr sz="1350" spc="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-250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1350" spc="-9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i="1" spc="-50" dirty="0">
                <a:solidFill>
                  <a:srgbClr val="212121"/>
                </a:solidFill>
                <a:latin typeface="Trebuchet MS"/>
                <a:cs typeface="Trebuchet MS"/>
              </a:rPr>
              <a:t>--source-image-family=source-image-family</a:t>
            </a:r>
            <a:r>
              <a:rPr sz="1350" i="1" spc="20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350" i="1" spc="-45" dirty="0">
                <a:solidFill>
                  <a:srgbClr val="212121"/>
                </a:solidFill>
                <a:latin typeface="Trebuchet MS"/>
                <a:cs typeface="Trebuchet MS"/>
              </a:rPr>
              <a:t>--source-image- </a:t>
            </a:r>
            <a:r>
              <a:rPr sz="1350" i="1" spc="-39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350" i="1" spc="-55" dirty="0">
                <a:solidFill>
                  <a:srgbClr val="212121"/>
                </a:solidFill>
                <a:latin typeface="Trebuchet MS"/>
                <a:cs typeface="Trebuchet MS"/>
              </a:rPr>
              <a:t>project=source-image-project</a:t>
            </a:r>
            <a:endParaRPr sz="1350">
              <a:latin typeface="Trebuchet MS"/>
              <a:cs typeface="Trebuchet MS"/>
            </a:endParaRPr>
          </a:p>
          <a:p>
            <a:pPr marL="393065">
              <a:lnSpc>
                <a:spcPts val="2490"/>
              </a:lnSpc>
              <a:spcBef>
                <a:spcPts val="100"/>
              </a:spcBef>
            </a:pP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ep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7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21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endParaRPr sz="2150">
              <a:latin typeface="MS UI Gothic"/>
              <a:cs typeface="MS UI Gothic"/>
            </a:endParaRPr>
          </a:p>
          <a:p>
            <a:pPr marL="774065">
              <a:lnSpc>
                <a:spcPts val="1950"/>
              </a:lnSpc>
            </a:pPr>
            <a:r>
              <a:rPr sz="1700" i="1" spc="-30" dirty="0">
                <a:solidFill>
                  <a:srgbClr val="212121"/>
                </a:solidFill>
                <a:latin typeface="Trebuchet MS"/>
                <a:cs typeface="Trebuchet MS"/>
              </a:rPr>
              <a:t>gcloud</a:t>
            </a:r>
            <a:r>
              <a:rPr sz="1700" i="1" spc="-18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i="1" spc="-65" dirty="0">
                <a:solidFill>
                  <a:srgbClr val="212121"/>
                </a:solidFill>
                <a:latin typeface="Trebuchet MS"/>
                <a:cs typeface="Trebuchet MS"/>
              </a:rPr>
              <a:t>compute</a:t>
            </a:r>
            <a:r>
              <a:rPr sz="1700" i="1" spc="-18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i="1" spc="-25" dirty="0">
                <a:solidFill>
                  <a:srgbClr val="212121"/>
                </a:solidFill>
                <a:latin typeface="Trebuchet MS"/>
                <a:cs typeface="Trebuchet MS"/>
              </a:rPr>
              <a:t>images</a:t>
            </a:r>
            <a:r>
              <a:rPr sz="1700" i="1" spc="-18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b="1" i="1" spc="-105" dirty="0">
                <a:solidFill>
                  <a:srgbClr val="212121"/>
                </a:solidFill>
                <a:latin typeface="Trebuchet MS"/>
                <a:cs typeface="Trebuchet MS"/>
              </a:rPr>
              <a:t>deprecate</a:t>
            </a:r>
            <a:r>
              <a:rPr sz="1700" b="1" i="1" spc="-18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i="1" spc="-100" dirty="0">
                <a:solidFill>
                  <a:srgbClr val="212121"/>
                </a:solidFill>
                <a:latin typeface="Trebuchet MS"/>
                <a:cs typeface="Trebuchet MS"/>
              </a:rPr>
              <a:t>IMAGE</a:t>
            </a:r>
            <a:r>
              <a:rPr sz="1700" i="1" spc="-18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i="1" spc="-75" dirty="0">
                <a:solidFill>
                  <a:srgbClr val="212121"/>
                </a:solidFill>
                <a:latin typeface="Trebuchet MS"/>
                <a:cs typeface="Trebuchet MS"/>
              </a:rPr>
              <a:t>--state=DEPRECATED</a:t>
            </a:r>
            <a:endParaRPr sz="1700">
              <a:latin typeface="Trebuchet MS"/>
              <a:cs typeface="Trebuchet MS"/>
            </a:endParaRPr>
          </a:p>
          <a:p>
            <a:pPr marL="393065">
              <a:lnSpc>
                <a:spcPts val="2490"/>
              </a:lnSpc>
              <a:spcBef>
                <a:spcPts val="135"/>
              </a:spcBef>
            </a:pPr>
            <a:r>
              <a:rPr sz="2150" spc="-8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x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15" dirty="0">
                <a:solidFill>
                  <a:srgbClr val="212121"/>
                </a:solidFill>
                <a:latin typeface="MS UI Gothic"/>
                <a:cs typeface="MS UI Gothic"/>
              </a:rPr>
              <a:t>ort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1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k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21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endParaRPr sz="2150">
              <a:latin typeface="MS UI Gothic"/>
              <a:cs typeface="MS UI Gothic"/>
            </a:endParaRPr>
          </a:p>
          <a:p>
            <a:pPr marL="774065">
              <a:lnSpc>
                <a:spcPts val="1830"/>
              </a:lnSpc>
            </a:pPr>
            <a:r>
              <a:rPr sz="1700" i="1" spc="-30" dirty="0">
                <a:solidFill>
                  <a:srgbClr val="212121"/>
                </a:solidFill>
                <a:latin typeface="Trebuchet MS"/>
                <a:cs typeface="Trebuchet MS"/>
              </a:rPr>
              <a:t>gcloud</a:t>
            </a:r>
            <a:r>
              <a:rPr sz="1700" i="1" spc="-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i="1" spc="-65" dirty="0">
                <a:solidFill>
                  <a:srgbClr val="212121"/>
                </a:solidFill>
                <a:latin typeface="Trebuchet MS"/>
                <a:cs typeface="Trebuchet MS"/>
              </a:rPr>
              <a:t>compute </a:t>
            </a:r>
            <a:r>
              <a:rPr sz="1700" i="1" spc="-25" dirty="0">
                <a:solidFill>
                  <a:srgbClr val="212121"/>
                </a:solidFill>
                <a:latin typeface="Trebuchet MS"/>
                <a:cs typeface="Trebuchet MS"/>
              </a:rPr>
              <a:t>images</a:t>
            </a:r>
            <a:r>
              <a:rPr sz="1700" i="1" spc="-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b="1" i="1" spc="-120" dirty="0">
                <a:solidFill>
                  <a:srgbClr val="212121"/>
                </a:solidFill>
                <a:latin typeface="Trebuchet MS"/>
                <a:cs typeface="Trebuchet MS"/>
              </a:rPr>
              <a:t>export</a:t>
            </a:r>
            <a:r>
              <a:rPr sz="1700" b="1" i="1" spc="-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i="1" spc="-50" dirty="0">
                <a:solidFill>
                  <a:srgbClr val="212121"/>
                </a:solidFill>
                <a:latin typeface="Trebuchet MS"/>
                <a:cs typeface="Trebuchet MS"/>
              </a:rPr>
              <a:t>--image=my-image</a:t>
            </a:r>
            <a:r>
              <a:rPr sz="1700" i="1" spc="-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i="1" spc="-85" dirty="0">
                <a:solidFill>
                  <a:srgbClr val="212121"/>
                </a:solidFill>
                <a:latin typeface="Trebuchet MS"/>
                <a:cs typeface="Trebuchet MS"/>
              </a:rPr>
              <a:t>--destination-uri=gs://my-bucket/my-image.vmdk</a:t>
            </a:r>
            <a:r>
              <a:rPr sz="1700" i="1" spc="-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i="1" spc="-110" dirty="0">
                <a:solidFill>
                  <a:srgbClr val="212121"/>
                </a:solidFill>
                <a:latin typeface="Trebuchet MS"/>
                <a:cs typeface="Trebuchet MS"/>
              </a:rPr>
              <a:t>-</a:t>
            </a:r>
            <a:endParaRPr sz="1700">
              <a:latin typeface="Trebuchet MS"/>
              <a:cs typeface="Trebuchet MS"/>
            </a:endParaRPr>
          </a:p>
          <a:p>
            <a:pPr marL="774065">
              <a:lnSpc>
                <a:spcPts val="1920"/>
              </a:lnSpc>
            </a:pPr>
            <a:r>
              <a:rPr sz="1700" i="1" spc="-80" dirty="0">
                <a:solidFill>
                  <a:srgbClr val="212121"/>
                </a:solidFill>
                <a:latin typeface="Trebuchet MS"/>
                <a:cs typeface="Trebuchet MS"/>
              </a:rPr>
              <a:t>-export-format=vmdk</a:t>
            </a:r>
            <a:r>
              <a:rPr sz="1700" i="1" spc="-18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i="1" spc="-95" dirty="0">
                <a:solidFill>
                  <a:srgbClr val="212121"/>
                </a:solidFill>
                <a:latin typeface="Trebuchet MS"/>
                <a:cs typeface="Trebuchet MS"/>
              </a:rPr>
              <a:t>--project=my-project</a:t>
            </a:r>
            <a:endParaRPr sz="1700">
              <a:latin typeface="Trebuchet MS"/>
              <a:cs typeface="Trebuchet MS"/>
            </a:endParaRPr>
          </a:p>
          <a:p>
            <a:pPr marL="393065">
              <a:lnSpc>
                <a:spcPts val="2490"/>
              </a:lnSpc>
              <a:spcBef>
                <a:spcPts val="135"/>
              </a:spcBef>
            </a:pP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er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8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x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21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endParaRPr sz="2150">
              <a:latin typeface="MS UI Gothic"/>
              <a:cs typeface="MS UI Gothic"/>
            </a:endParaRPr>
          </a:p>
          <a:p>
            <a:pPr marL="774065">
              <a:lnSpc>
                <a:spcPts val="1950"/>
              </a:lnSpc>
            </a:pPr>
            <a:r>
              <a:rPr sz="1700" i="1" spc="60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1700" i="1" spc="-3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1700" i="1" spc="-120" dirty="0">
                <a:solidFill>
                  <a:srgbClr val="212121"/>
                </a:solidFill>
                <a:latin typeface="Trebuchet MS"/>
                <a:cs typeface="Trebuchet MS"/>
              </a:rPr>
              <a:t>l</a:t>
            </a:r>
            <a:r>
              <a:rPr sz="1700" i="1" spc="-2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700" i="1" spc="-35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1700" i="1" spc="-25" dirty="0">
                <a:solidFill>
                  <a:srgbClr val="212121"/>
                </a:solidFill>
                <a:latin typeface="Trebuchet MS"/>
                <a:cs typeface="Trebuchet MS"/>
              </a:rPr>
              <a:t>d</a:t>
            </a:r>
            <a:r>
              <a:rPr sz="1700" i="1" spc="-18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i="1" spc="-6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1700" i="1" spc="-2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700" i="1" spc="-35" dirty="0">
                <a:solidFill>
                  <a:srgbClr val="212121"/>
                </a:solidFill>
                <a:latin typeface="Trebuchet MS"/>
                <a:cs typeface="Trebuchet MS"/>
              </a:rPr>
              <a:t>m</a:t>
            </a:r>
            <a:r>
              <a:rPr sz="1700" i="1" spc="-25" dirty="0">
                <a:solidFill>
                  <a:srgbClr val="212121"/>
                </a:solidFill>
                <a:latin typeface="Trebuchet MS"/>
                <a:cs typeface="Trebuchet MS"/>
              </a:rPr>
              <a:t>p</a:t>
            </a:r>
            <a:r>
              <a:rPr sz="1700" i="1" spc="-35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1700" i="1" spc="-17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700" i="1" spc="-8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700" i="1" spc="-18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i="1" spc="-114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700" i="1" spc="-35" dirty="0">
                <a:solidFill>
                  <a:srgbClr val="212121"/>
                </a:solidFill>
                <a:latin typeface="Trebuchet MS"/>
                <a:cs typeface="Trebuchet MS"/>
              </a:rPr>
              <a:t>m</a:t>
            </a:r>
            <a:r>
              <a:rPr sz="1700" i="1" spc="3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700" i="1" spc="60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1700" i="1" spc="-8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700" i="1" spc="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700" i="1" spc="-18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b="1" i="1" spc="-80" dirty="0">
                <a:solidFill>
                  <a:srgbClr val="212121"/>
                </a:solidFill>
                <a:latin typeface="Trebuchet MS"/>
                <a:cs typeface="Trebuchet MS"/>
              </a:rPr>
              <a:t>d</a:t>
            </a:r>
            <a:r>
              <a:rPr sz="1700" b="1" i="1" spc="-10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700" b="1" i="1" spc="-95" dirty="0">
                <a:solidFill>
                  <a:srgbClr val="212121"/>
                </a:solidFill>
                <a:latin typeface="Trebuchet MS"/>
                <a:cs typeface="Trebuchet MS"/>
              </a:rPr>
              <a:t>l</a:t>
            </a:r>
            <a:r>
              <a:rPr sz="1700" b="1" i="1" spc="-13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700" b="1" i="1" spc="-17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700" b="1" i="1" spc="-10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700" b="1" i="1" spc="-18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i="1" spc="-35" dirty="0">
                <a:solidFill>
                  <a:srgbClr val="212121"/>
                </a:solidFill>
                <a:latin typeface="Trebuchet MS"/>
                <a:cs typeface="Trebuchet MS"/>
              </a:rPr>
              <a:t>m</a:t>
            </a:r>
            <a:r>
              <a:rPr sz="1700" i="1" spc="-65" dirty="0">
                <a:solidFill>
                  <a:srgbClr val="212121"/>
                </a:solidFill>
                <a:latin typeface="Trebuchet MS"/>
                <a:cs typeface="Trebuchet MS"/>
              </a:rPr>
              <a:t>y</a:t>
            </a:r>
            <a:r>
              <a:rPr sz="1700" i="1" spc="-110" dirty="0">
                <a:solidFill>
                  <a:srgbClr val="212121"/>
                </a:solidFill>
                <a:latin typeface="Trebuchet MS"/>
                <a:cs typeface="Trebuchet MS"/>
              </a:rPr>
              <a:t>-</a:t>
            </a:r>
            <a:r>
              <a:rPr sz="1700" i="1" spc="-114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700" i="1" spc="-35" dirty="0">
                <a:solidFill>
                  <a:srgbClr val="212121"/>
                </a:solidFill>
                <a:latin typeface="Trebuchet MS"/>
                <a:cs typeface="Trebuchet MS"/>
              </a:rPr>
              <a:t>m</a:t>
            </a:r>
            <a:r>
              <a:rPr sz="1700" i="1" spc="3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700" i="1" spc="60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1700" i="1" spc="-8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700" i="1" spc="-65" dirty="0">
                <a:solidFill>
                  <a:srgbClr val="212121"/>
                </a:solidFill>
                <a:latin typeface="Trebuchet MS"/>
                <a:cs typeface="Trebuchet MS"/>
              </a:rPr>
              <a:t>1</a:t>
            </a:r>
            <a:r>
              <a:rPr sz="1700" i="1" spc="-18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i="1" spc="-35" dirty="0">
                <a:solidFill>
                  <a:srgbClr val="212121"/>
                </a:solidFill>
                <a:latin typeface="Trebuchet MS"/>
                <a:cs typeface="Trebuchet MS"/>
              </a:rPr>
              <a:t>m</a:t>
            </a:r>
            <a:r>
              <a:rPr sz="1700" i="1" spc="-65" dirty="0">
                <a:solidFill>
                  <a:srgbClr val="212121"/>
                </a:solidFill>
                <a:latin typeface="Trebuchet MS"/>
                <a:cs typeface="Trebuchet MS"/>
              </a:rPr>
              <a:t>y</a:t>
            </a:r>
            <a:r>
              <a:rPr sz="1700" i="1" spc="-110" dirty="0">
                <a:solidFill>
                  <a:srgbClr val="212121"/>
                </a:solidFill>
                <a:latin typeface="Trebuchet MS"/>
                <a:cs typeface="Trebuchet MS"/>
              </a:rPr>
              <a:t>-</a:t>
            </a:r>
            <a:r>
              <a:rPr sz="1700" i="1" spc="-114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700" i="1" spc="-35" dirty="0">
                <a:solidFill>
                  <a:srgbClr val="212121"/>
                </a:solidFill>
                <a:latin typeface="Trebuchet MS"/>
                <a:cs typeface="Trebuchet MS"/>
              </a:rPr>
              <a:t>m</a:t>
            </a:r>
            <a:r>
              <a:rPr sz="1700" i="1" spc="3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700" i="1" spc="60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1700" i="1" spc="-8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700" i="1" spc="-65" dirty="0">
                <a:solidFill>
                  <a:srgbClr val="212121"/>
                </a:solidFill>
                <a:latin typeface="Trebuchet MS"/>
                <a:cs typeface="Trebuchet MS"/>
              </a:rPr>
              <a:t>2</a:t>
            </a:r>
            <a:endParaRPr sz="1700">
              <a:latin typeface="Trebuchet MS"/>
              <a:cs typeface="Trebuchet MS"/>
            </a:endParaRPr>
          </a:p>
          <a:p>
            <a:pPr marL="774065">
              <a:lnSpc>
                <a:spcPct val="100000"/>
              </a:lnSpc>
              <a:spcBef>
                <a:spcPts val="359"/>
              </a:spcBef>
            </a:pPr>
            <a:r>
              <a:rPr sz="1700" i="1" spc="-30" dirty="0">
                <a:solidFill>
                  <a:srgbClr val="212121"/>
                </a:solidFill>
                <a:latin typeface="Trebuchet MS"/>
                <a:cs typeface="Trebuchet MS"/>
              </a:rPr>
              <a:t>gcloud</a:t>
            </a:r>
            <a:r>
              <a:rPr sz="1700" i="1" spc="-18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i="1" spc="-65" dirty="0">
                <a:solidFill>
                  <a:srgbClr val="212121"/>
                </a:solidFill>
                <a:latin typeface="Trebuchet MS"/>
                <a:cs typeface="Trebuchet MS"/>
              </a:rPr>
              <a:t>compute</a:t>
            </a:r>
            <a:r>
              <a:rPr sz="1700" i="1" spc="-18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i="1" spc="-25" dirty="0">
                <a:solidFill>
                  <a:srgbClr val="212121"/>
                </a:solidFill>
                <a:latin typeface="Trebuchet MS"/>
                <a:cs typeface="Trebuchet MS"/>
              </a:rPr>
              <a:t>images</a:t>
            </a:r>
            <a:r>
              <a:rPr sz="1700" i="1" spc="-18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b="1" i="1" spc="-110" dirty="0">
                <a:solidFill>
                  <a:srgbClr val="212121"/>
                </a:solidFill>
                <a:latin typeface="Trebuchet MS"/>
                <a:cs typeface="Trebuchet MS"/>
              </a:rPr>
              <a:t>list</a:t>
            </a:r>
            <a:r>
              <a:rPr sz="1700" b="1" i="1" spc="-18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i="1" spc="-60" dirty="0">
                <a:solidFill>
                  <a:srgbClr val="212121"/>
                </a:solidFill>
                <a:latin typeface="Trebuchet MS"/>
                <a:cs typeface="Trebuchet MS"/>
              </a:rPr>
              <a:t>--format="value(NAME)"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7099300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20" dirty="0">
                <a:solidFill>
                  <a:srgbClr val="000000"/>
                </a:solidFill>
              </a:rPr>
              <a:t>P</a:t>
            </a:r>
            <a:r>
              <a:rPr sz="3500" spc="-55" dirty="0">
                <a:solidFill>
                  <a:srgbClr val="000000"/>
                </a:solidFill>
              </a:rPr>
              <a:t>la</a:t>
            </a:r>
            <a:r>
              <a:rPr sz="3500" spc="-135" dirty="0">
                <a:solidFill>
                  <a:srgbClr val="000000"/>
                </a:solidFill>
              </a:rPr>
              <a:t>y</a:t>
            </a:r>
            <a:r>
              <a:rPr sz="3500" spc="-130" dirty="0">
                <a:solidFill>
                  <a:srgbClr val="000000"/>
                </a:solidFill>
              </a:rPr>
              <a:t>i</a:t>
            </a:r>
            <a:r>
              <a:rPr sz="3500" spc="-105" dirty="0">
                <a:solidFill>
                  <a:srgbClr val="000000"/>
                </a:solidFill>
              </a:rPr>
              <a:t>n</a:t>
            </a:r>
            <a:r>
              <a:rPr sz="3500" spc="65" dirty="0">
                <a:solidFill>
                  <a:srgbClr val="A52929"/>
                </a:solidFill>
              </a:rPr>
              <a:t>g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20" dirty="0">
                <a:solidFill>
                  <a:srgbClr val="A52929"/>
                </a:solidFill>
              </a:rPr>
              <a:t>w</a:t>
            </a:r>
            <a:r>
              <a:rPr sz="3500" spc="-130" dirty="0">
                <a:solidFill>
                  <a:srgbClr val="A52929"/>
                </a:solidFill>
              </a:rPr>
              <a:t>i</a:t>
            </a:r>
            <a:r>
              <a:rPr sz="3500" spc="-125" dirty="0">
                <a:solidFill>
                  <a:srgbClr val="A52929"/>
                </a:solidFill>
              </a:rPr>
              <a:t>t</a:t>
            </a:r>
            <a:r>
              <a:rPr sz="3500" spc="-120" dirty="0">
                <a:solidFill>
                  <a:srgbClr val="000000"/>
                </a:solidFill>
              </a:rPr>
              <a:t>h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10" dirty="0">
                <a:solidFill>
                  <a:srgbClr val="A52929"/>
                </a:solidFill>
              </a:rPr>
              <a:t>I</a:t>
            </a:r>
            <a:r>
              <a:rPr sz="3500" spc="-50" dirty="0">
                <a:solidFill>
                  <a:srgbClr val="A52929"/>
                </a:solidFill>
              </a:rPr>
              <a:t>m</a:t>
            </a:r>
            <a:r>
              <a:rPr sz="3500" spc="-30" dirty="0">
                <a:solidFill>
                  <a:srgbClr val="000000"/>
                </a:solidFill>
              </a:rPr>
              <a:t>a</a:t>
            </a:r>
            <a:r>
              <a:rPr sz="3500" spc="5" dirty="0">
                <a:solidFill>
                  <a:srgbClr val="A52929"/>
                </a:solidFill>
              </a:rPr>
              <a:t>g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dirty="0">
                <a:solidFill>
                  <a:srgbClr val="000000"/>
                </a:solidFill>
              </a:rPr>
              <a:t>s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60" dirty="0">
                <a:solidFill>
                  <a:srgbClr val="000000"/>
                </a:solidFill>
              </a:rPr>
              <a:t>-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25" dirty="0">
                <a:solidFill>
                  <a:srgbClr val="000000"/>
                </a:solidFill>
              </a:rPr>
              <a:t>C</a:t>
            </a:r>
            <a:r>
              <a:rPr sz="3500" spc="-55" dirty="0">
                <a:solidFill>
                  <a:srgbClr val="A52929"/>
                </a:solidFill>
              </a:rPr>
              <a:t>o</a:t>
            </a:r>
            <a:r>
              <a:rPr sz="3500" spc="-50" dirty="0">
                <a:solidFill>
                  <a:srgbClr val="A52929"/>
                </a:solidFill>
              </a:rPr>
              <a:t>mm</a:t>
            </a:r>
            <a:r>
              <a:rPr sz="3500" spc="-30" dirty="0">
                <a:solidFill>
                  <a:srgbClr val="A52929"/>
                </a:solidFill>
              </a:rPr>
              <a:t>a</a:t>
            </a:r>
            <a:r>
              <a:rPr sz="3500" spc="-105" dirty="0">
                <a:solidFill>
                  <a:srgbClr val="A52929"/>
                </a:solidFill>
              </a:rPr>
              <a:t>n</a:t>
            </a:r>
            <a:r>
              <a:rPr sz="3500" spc="-55" dirty="0">
                <a:solidFill>
                  <a:srgbClr val="A52929"/>
                </a:solidFill>
              </a:rPr>
              <a:t>d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75" dirty="0">
                <a:solidFill>
                  <a:srgbClr val="A52929"/>
                </a:solidFill>
              </a:rPr>
              <a:t>L</a:t>
            </a:r>
            <a:r>
              <a:rPr sz="3500" spc="-130" dirty="0">
                <a:solidFill>
                  <a:srgbClr val="A52929"/>
                </a:solidFill>
              </a:rPr>
              <a:t>i</a:t>
            </a:r>
            <a:r>
              <a:rPr sz="3500" spc="-105" dirty="0">
                <a:solidFill>
                  <a:srgbClr val="000000"/>
                </a:solidFill>
              </a:rPr>
              <a:t>n</a:t>
            </a:r>
            <a:r>
              <a:rPr sz="3500" spc="-235" dirty="0">
                <a:solidFill>
                  <a:srgbClr val="000000"/>
                </a:solidFill>
              </a:rPr>
              <a:t>e</a:t>
            </a:r>
            <a:endParaRPr sz="3500"/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164</a:t>
            </a:r>
          </a:p>
        </p:txBody>
      </p:sp>
      <p:sp>
        <p:nvSpPr>
          <p:cNvPr id="22" name="object 22"/>
          <p:cNvSpPr/>
          <p:nvPr/>
        </p:nvSpPr>
        <p:spPr>
          <a:xfrm>
            <a:off x="11401424" y="6619831"/>
            <a:ext cx="314325" cy="228600"/>
          </a:xfrm>
          <a:custGeom>
            <a:avLst/>
            <a:gdLst/>
            <a:ahLst/>
            <a:cxnLst/>
            <a:rect l="l" t="t" r="r" b="b"/>
            <a:pathLst>
              <a:path w="314325" h="228600">
                <a:moveTo>
                  <a:pt x="314324" y="228599"/>
                </a:moveTo>
                <a:lnTo>
                  <a:pt x="0" y="228599"/>
                </a:lnTo>
                <a:lnTo>
                  <a:pt x="0" y="0"/>
                </a:lnTo>
                <a:lnTo>
                  <a:pt x="314324" y="0"/>
                </a:lnTo>
                <a:lnTo>
                  <a:pt x="314324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25149" y="1063398"/>
            <a:ext cx="1007706" cy="39642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61517" y="1636043"/>
            <a:ext cx="961159" cy="35267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201399" y="2228850"/>
            <a:ext cx="95249" cy="2000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746580" y="2593306"/>
            <a:ext cx="991195" cy="36107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201399" y="3209924"/>
            <a:ext cx="95249" cy="2000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61517" y="3578517"/>
            <a:ext cx="961159" cy="34427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25149" y="4082822"/>
            <a:ext cx="1007706" cy="39642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0524" y="981031"/>
            <a:ext cx="104775" cy="10469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90524" y="1400131"/>
            <a:ext cx="104775" cy="104698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809624" y="169540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23962" y="1976394"/>
            <a:ext cx="76200" cy="76199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654049" y="777875"/>
            <a:ext cx="9961245" cy="158432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840105">
              <a:lnSpc>
                <a:spcPct val="101899"/>
              </a:lnSpc>
              <a:spcBef>
                <a:spcPts val="35"/>
              </a:spcBef>
            </a:pPr>
            <a:r>
              <a:rPr sz="2700" spc="45" dirty="0">
                <a:solidFill>
                  <a:srgbClr val="212121"/>
                </a:solidFill>
                <a:latin typeface="MS UI Gothic"/>
                <a:cs typeface="MS UI Gothic"/>
              </a:rPr>
              <a:t>(Remember)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gcloud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85" dirty="0">
                <a:solidFill>
                  <a:srgbClr val="212121"/>
                </a:solidFill>
                <a:latin typeface="MS UI Gothic"/>
                <a:cs typeface="MS UI Gothic"/>
              </a:rPr>
              <a:t>commands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for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75" dirty="0">
                <a:solidFill>
                  <a:srgbClr val="212121"/>
                </a:solidFill>
                <a:latin typeface="MS UI Gothic"/>
                <a:cs typeface="MS UI Gothic"/>
              </a:rPr>
              <a:t>machine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images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are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IN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85" dirty="0">
                <a:solidFill>
                  <a:srgbClr val="212121"/>
                </a:solidFill>
                <a:latin typeface="MS UI Gothic"/>
                <a:cs typeface="MS UI Gothic"/>
              </a:rPr>
              <a:t>BETA </a:t>
            </a:r>
            <a:r>
              <a:rPr sz="2700" spc="-80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80" dirty="0">
                <a:solidFill>
                  <a:srgbClr val="212121"/>
                </a:solidFill>
                <a:latin typeface="MS UI Gothic"/>
                <a:cs typeface="MS UI Gothic"/>
              </a:rPr>
              <a:t>Commands: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1975"/>
              </a:lnSpc>
            </a:pPr>
            <a:r>
              <a:rPr sz="2150" spc="-1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4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ne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21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endParaRPr sz="2150">
              <a:latin typeface="MS UI Gothic"/>
              <a:cs typeface="MS UI Gothic"/>
            </a:endParaRPr>
          </a:p>
          <a:p>
            <a:pPr marL="774065" marR="5080">
              <a:lnSpc>
                <a:spcPts val="1800"/>
              </a:lnSpc>
              <a:spcBef>
                <a:spcPts val="170"/>
              </a:spcBef>
              <a:tabLst>
                <a:tab pos="1644650" algn="l"/>
                <a:tab pos="2307590" algn="l"/>
                <a:tab pos="3359150" algn="l"/>
                <a:tab pos="5135880" algn="l"/>
                <a:tab pos="5963920" algn="l"/>
                <a:tab pos="8366759" algn="l"/>
              </a:tabLst>
            </a:pPr>
            <a:r>
              <a:rPr sz="1700" b="1" i="1" spc="-55" dirty="0">
                <a:solidFill>
                  <a:srgbClr val="212121"/>
                </a:solidFill>
                <a:latin typeface="Trebuchet MS"/>
                <a:cs typeface="Trebuchet MS"/>
              </a:rPr>
              <a:t>gcloud	</a:t>
            </a:r>
            <a:r>
              <a:rPr sz="1700" b="1" i="1" spc="-110" dirty="0">
                <a:solidFill>
                  <a:srgbClr val="212121"/>
                </a:solidFill>
                <a:latin typeface="Trebuchet MS"/>
                <a:cs typeface="Trebuchet MS"/>
              </a:rPr>
              <a:t>beta	</a:t>
            </a:r>
            <a:r>
              <a:rPr sz="1700" b="1" i="1" spc="-80" dirty="0">
                <a:solidFill>
                  <a:srgbClr val="212121"/>
                </a:solidFill>
                <a:latin typeface="Trebuchet MS"/>
                <a:cs typeface="Trebuchet MS"/>
              </a:rPr>
              <a:t>compute	</a:t>
            </a:r>
            <a:r>
              <a:rPr sz="1700" b="1" i="1" spc="-65" dirty="0">
                <a:solidFill>
                  <a:srgbClr val="212121"/>
                </a:solidFill>
                <a:latin typeface="Trebuchet MS"/>
                <a:cs typeface="Trebuchet MS"/>
              </a:rPr>
              <a:t>machine-images	</a:t>
            </a:r>
            <a:r>
              <a:rPr sz="1700" b="1" i="1" spc="-114" dirty="0">
                <a:solidFill>
                  <a:srgbClr val="212121"/>
                </a:solidFill>
                <a:latin typeface="Trebuchet MS"/>
                <a:cs typeface="Trebuchet MS"/>
              </a:rPr>
              <a:t>create	</a:t>
            </a:r>
            <a:r>
              <a:rPr sz="1700" b="1" i="1" spc="-100" dirty="0">
                <a:solidFill>
                  <a:srgbClr val="212121"/>
                </a:solidFill>
                <a:latin typeface="Trebuchet MS"/>
                <a:cs typeface="Trebuchet MS"/>
              </a:rPr>
              <a:t>MACHINE_IMAGE_NAME	</a:t>
            </a:r>
            <a:r>
              <a:rPr sz="1700" b="1" i="1" spc="-90" dirty="0">
                <a:solidFill>
                  <a:srgbClr val="212121"/>
                </a:solidFill>
                <a:latin typeface="Trebuchet MS"/>
                <a:cs typeface="Trebuchet MS"/>
              </a:rPr>
              <a:t>--source-instance </a:t>
            </a:r>
            <a:r>
              <a:rPr sz="1700" b="1" i="1" spc="-50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b="1" i="1" spc="-95" dirty="0">
                <a:solidFill>
                  <a:srgbClr val="212121"/>
                </a:solidFill>
                <a:latin typeface="Trebuchet MS"/>
                <a:cs typeface="Trebuchet MS"/>
              </a:rPr>
              <a:t>SOURCE_INSTANCE_NAME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09624" y="2505031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23962" y="2786019"/>
            <a:ext cx="76200" cy="76199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035050" y="2351405"/>
            <a:ext cx="5641340" cy="820419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393065" marR="5080" indent="-381000">
              <a:lnSpc>
                <a:spcPct val="89900"/>
              </a:lnSpc>
              <a:spcBef>
                <a:spcPts val="370"/>
              </a:spcBef>
              <a:tabLst>
                <a:tab pos="1224280" algn="l"/>
                <a:tab pos="1847850" algn="l"/>
                <a:tab pos="2860040" algn="l"/>
                <a:tab pos="3933190" algn="l"/>
                <a:tab pos="4721860" algn="l"/>
              </a:tabLst>
            </a:pPr>
            <a:r>
              <a:rPr sz="2150" spc="-1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4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ns</a:t>
            </a: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2150" spc="-4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fr</a:t>
            </a:r>
            <a:r>
              <a:rPr sz="2150" spc="140" dirty="0">
                <a:solidFill>
                  <a:srgbClr val="212121"/>
                </a:solidFill>
                <a:latin typeface="MS UI Gothic"/>
                <a:cs typeface="MS UI Gothic"/>
              </a:rPr>
              <a:t>om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ne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21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e:  </a:t>
            </a:r>
            <a:r>
              <a:rPr sz="1700" b="1" i="1" spc="15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1700" b="1" i="1" spc="-80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1700" b="1" i="1" spc="-95" dirty="0">
                <a:solidFill>
                  <a:srgbClr val="212121"/>
                </a:solidFill>
                <a:latin typeface="Trebuchet MS"/>
                <a:cs typeface="Trebuchet MS"/>
              </a:rPr>
              <a:t>l</a:t>
            </a:r>
            <a:r>
              <a:rPr sz="1700" b="1" i="1" spc="-6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700" b="1" i="1" spc="-20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1700" b="1" i="1" spc="-80" dirty="0">
                <a:solidFill>
                  <a:srgbClr val="212121"/>
                </a:solidFill>
                <a:latin typeface="Trebuchet MS"/>
                <a:cs typeface="Trebuchet MS"/>
              </a:rPr>
              <a:t>d</a:t>
            </a:r>
            <a:r>
              <a:rPr sz="1700" b="1" i="1" dirty="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sz="1700" b="1" i="1" spc="-70" dirty="0">
                <a:solidFill>
                  <a:srgbClr val="212121"/>
                </a:solidFill>
                <a:latin typeface="Trebuchet MS"/>
                <a:cs typeface="Trebuchet MS"/>
              </a:rPr>
              <a:t>b</a:t>
            </a:r>
            <a:r>
              <a:rPr sz="1700" b="1" i="1" spc="-13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700" b="1" i="1" spc="-17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700" b="1" i="1" spc="-7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700" b="1" i="1" dirty="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sz="1700" b="1" i="1" spc="-110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1700" b="1" i="1" spc="-6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700" b="1" i="1" spc="-10" dirty="0">
                <a:solidFill>
                  <a:srgbClr val="212121"/>
                </a:solidFill>
                <a:latin typeface="Trebuchet MS"/>
                <a:cs typeface="Trebuchet MS"/>
              </a:rPr>
              <a:t>m</a:t>
            </a:r>
            <a:r>
              <a:rPr sz="1700" b="1" i="1" spc="-80" dirty="0">
                <a:solidFill>
                  <a:srgbClr val="212121"/>
                </a:solidFill>
                <a:latin typeface="Trebuchet MS"/>
                <a:cs typeface="Trebuchet MS"/>
              </a:rPr>
              <a:t>p</a:t>
            </a:r>
            <a:r>
              <a:rPr sz="1700" b="1" i="1" spc="-20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1700" b="1" i="1" spc="-17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700" b="1" i="1" spc="-10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700" b="1" i="1" dirty="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sz="1700" b="1" i="1" spc="-125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700" b="1" i="1" spc="-2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700" b="1" i="1" spc="-70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700" b="1" i="1" spc="-17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700" b="1" i="1" spc="-7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700" b="1" i="1" spc="-2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700" b="1" i="1" spc="-110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1700" b="1" i="1" spc="-10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700" b="1" i="1" spc="-70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700" b="1" i="1" dirty="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sz="1700" b="1" i="1" spc="-80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1700" b="1" i="1" spc="-15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700" b="1" i="1" spc="-10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700" b="1" i="1" spc="-7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700" b="1" i="1" spc="-17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700" b="1" i="1" spc="-10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700" b="1" i="1" dirty="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sz="1700" b="1" i="1" spc="-254" dirty="0">
                <a:solidFill>
                  <a:srgbClr val="212121"/>
                </a:solidFill>
                <a:latin typeface="Trebuchet MS"/>
                <a:cs typeface="Trebuchet MS"/>
              </a:rPr>
              <a:t>V</a:t>
            </a:r>
            <a:r>
              <a:rPr sz="1700" b="1" i="1" spc="-90" dirty="0">
                <a:solidFill>
                  <a:srgbClr val="212121"/>
                </a:solidFill>
                <a:latin typeface="Trebuchet MS"/>
                <a:cs typeface="Trebuchet MS"/>
              </a:rPr>
              <a:t>M</a:t>
            </a:r>
            <a:r>
              <a:rPr sz="1700" b="1" i="1" spc="-165" dirty="0">
                <a:solidFill>
                  <a:srgbClr val="212121"/>
                </a:solidFill>
                <a:latin typeface="Trebuchet MS"/>
                <a:cs typeface="Trebuchet MS"/>
              </a:rPr>
              <a:t>_</a:t>
            </a:r>
            <a:r>
              <a:rPr sz="1700" b="1" i="1" spc="-3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700" b="1" i="1" spc="-13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700" b="1" i="1" spc="-90" dirty="0">
                <a:solidFill>
                  <a:srgbClr val="212121"/>
                </a:solidFill>
                <a:latin typeface="Trebuchet MS"/>
                <a:cs typeface="Trebuchet MS"/>
              </a:rPr>
              <a:t>M</a:t>
            </a:r>
            <a:r>
              <a:rPr sz="1700" b="1" i="1" spc="-85" dirty="0">
                <a:solidFill>
                  <a:srgbClr val="212121"/>
                </a:solidFill>
                <a:latin typeface="Trebuchet MS"/>
                <a:cs typeface="Trebuchet MS"/>
              </a:rPr>
              <a:t>E  </a:t>
            </a:r>
            <a:r>
              <a:rPr sz="1700" b="1" i="1" spc="-90" dirty="0">
                <a:solidFill>
                  <a:srgbClr val="212121"/>
                </a:solidFill>
                <a:latin typeface="Trebuchet MS"/>
                <a:cs typeface="Trebuchet MS"/>
              </a:rPr>
              <a:t>SOURCE_MACHINE_IMAGE_NAME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858904" y="2653919"/>
            <a:ext cx="593090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b="1" i="1" spc="-90" dirty="0">
                <a:solidFill>
                  <a:srgbClr val="212121"/>
                </a:solidFill>
                <a:latin typeface="Trebuchet MS"/>
                <a:cs typeface="Trebuchet MS"/>
              </a:rPr>
              <a:t>--</a:t>
            </a:r>
            <a:r>
              <a:rPr sz="1700" b="1" i="1" spc="-190" dirty="0">
                <a:solidFill>
                  <a:srgbClr val="212121"/>
                </a:solidFill>
                <a:latin typeface="Trebuchet MS"/>
                <a:cs typeface="Trebuchet MS"/>
              </a:rPr>
              <a:t>z</a:t>
            </a:r>
            <a:r>
              <a:rPr sz="1700" b="1" i="1" spc="-6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700" b="1" i="1" spc="-2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700" b="1" i="1" spc="-10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634763" y="2653919"/>
            <a:ext cx="528320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b="1" i="1" spc="-180" dirty="0">
                <a:solidFill>
                  <a:srgbClr val="212121"/>
                </a:solidFill>
                <a:latin typeface="Trebuchet MS"/>
                <a:cs typeface="Trebuchet MS"/>
              </a:rPr>
              <a:t>Z</a:t>
            </a:r>
            <a:r>
              <a:rPr sz="1700" b="1" i="1" spc="-8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700" b="1" i="1" spc="-3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700" b="1" i="1" spc="-12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345792" y="2653919"/>
            <a:ext cx="2270760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b="1" i="1" spc="-75" dirty="0">
                <a:solidFill>
                  <a:srgbClr val="212121"/>
                </a:solidFill>
                <a:latin typeface="Trebuchet MS"/>
                <a:cs typeface="Trebuchet MS"/>
              </a:rPr>
              <a:t>--source-machine-image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8802370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55" dirty="0">
                <a:solidFill>
                  <a:srgbClr val="000000"/>
                </a:solidFill>
              </a:rPr>
              <a:t>Playin</a:t>
            </a:r>
            <a:r>
              <a:rPr sz="3500" spc="-55" dirty="0">
                <a:solidFill>
                  <a:srgbClr val="A52929"/>
                </a:solidFill>
              </a:rPr>
              <a:t>g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25" dirty="0">
                <a:solidFill>
                  <a:srgbClr val="A52929"/>
                </a:solidFill>
              </a:rPr>
              <a:t>w</a:t>
            </a:r>
            <a:r>
              <a:rPr sz="3500" spc="-125" dirty="0">
                <a:solidFill>
                  <a:srgbClr val="000000"/>
                </a:solidFill>
              </a:rPr>
              <a:t>ith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14" dirty="0">
                <a:solidFill>
                  <a:srgbClr val="A52929"/>
                </a:solidFill>
              </a:rPr>
              <a:t>Mac</a:t>
            </a:r>
            <a:r>
              <a:rPr sz="3500" spc="-114" dirty="0">
                <a:solidFill>
                  <a:srgbClr val="000000"/>
                </a:solidFill>
              </a:rPr>
              <a:t>hi</a:t>
            </a:r>
            <a:r>
              <a:rPr sz="3500" spc="-114" dirty="0">
                <a:solidFill>
                  <a:srgbClr val="A52929"/>
                </a:solidFill>
              </a:rPr>
              <a:t>n</a:t>
            </a:r>
            <a:r>
              <a:rPr sz="3500" spc="-114" dirty="0">
                <a:solidFill>
                  <a:srgbClr val="000000"/>
                </a:solidFill>
              </a:rPr>
              <a:t>e</a:t>
            </a:r>
            <a:r>
              <a:rPr sz="3500" spc="-335" dirty="0">
                <a:solidFill>
                  <a:srgbClr val="000000"/>
                </a:solidFill>
              </a:rPr>
              <a:t> </a:t>
            </a:r>
            <a:r>
              <a:rPr sz="3500" spc="-50" dirty="0">
                <a:solidFill>
                  <a:srgbClr val="000000"/>
                </a:solidFill>
              </a:rPr>
              <a:t>Im</a:t>
            </a:r>
            <a:r>
              <a:rPr sz="3500" spc="-50" dirty="0">
                <a:solidFill>
                  <a:srgbClr val="A52929"/>
                </a:solidFill>
              </a:rPr>
              <a:t>a</a:t>
            </a:r>
            <a:r>
              <a:rPr sz="3500" spc="-50" dirty="0">
                <a:solidFill>
                  <a:srgbClr val="000000"/>
                </a:solidFill>
              </a:rPr>
              <a:t>ges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60" dirty="0">
                <a:solidFill>
                  <a:srgbClr val="A52929"/>
                </a:solidFill>
              </a:rPr>
              <a:t>-</a:t>
            </a:r>
            <a:r>
              <a:rPr sz="3500" spc="-335" dirty="0">
                <a:solidFill>
                  <a:srgbClr val="A52929"/>
                </a:solidFill>
              </a:rPr>
              <a:t> </a:t>
            </a:r>
            <a:r>
              <a:rPr sz="3500" spc="-70" dirty="0">
                <a:solidFill>
                  <a:srgbClr val="000000"/>
                </a:solidFill>
              </a:rPr>
              <a:t>C</a:t>
            </a:r>
            <a:r>
              <a:rPr sz="3500" spc="-70" dirty="0">
                <a:solidFill>
                  <a:srgbClr val="A52929"/>
                </a:solidFill>
              </a:rPr>
              <a:t>om</a:t>
            </a:r>
            <a:r>
              <a:rPr sz="3500" spc="-70" dirty="0">
                <a:solidFill>
                  <a:srgbClr val="000000"/>
                </a:solidFill>
              </a:rPr>
              <a:t>m</a:t>
            </a:r>
            <a:r>
              <a:rPr sz="3500" spc="-70" dirty="0">
                <a:solidFill>
                  <a:srgbClr val="A52929"/>
                </a:solidFill>
              </a:rPr>
              <a:t>a</a:t>
            </a:r>
            <a:r>
              <a:rPr sz="3500" spc="-70" dirty="0">
                <a:solidFill>
                  <a:srgbClr val="000000"/>
                </a:solidFill>
              </a:rPr>
              <a:t>nd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60" dirty="0">
                <a:solidFill>
                  <a:srgbClr val="000000"/>
                </a:solidFill>
              </a:rPr>
              <a:t>L</a:t>
            </a:r>
            <a:r>
              <a:rPr sz="3500" spc="-160" dirty="0">
                <a:solidFill>
                  <a:srgbClr val="A52929"/>
                </a:solidFill>
              </a:rPr>
              <a:t>ine</a:t>
            </a:r>
            <a:endParaRPr sz="350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165</a:t>
            </a:r>
          </a:p>
        </p:txBody>
      </p:sp>
      <p:sp>
        <p:nvSpPr>
          <p:cNvPr id="21" name="object 21"/>
          <p:cNvSpPr/>
          <p:nvPr/>
        </p:nvSpPr>
        <p:spPr>
          <a:xfrm>
            <a:off x="11401424" y="6619831"/>
            <a:ext cx="314325" cy="228600"/>
          </a:xfrm>
          <a:custGeom>
            <a:avLst/>
            <a:gdLst/>
            <a:ahLst/>
            <a:cxnLst/>
            <a:rect l="l" t="t" r="r" b="b"/>
            <a:pathLst>
              <a:path w="314325" h="228600">
                <a:moveTo>
                  <a:pt x="314324" y="228599"/>
                </a:moveTo>
                <a:lnTo>
                  <a:pt x="0" y="228599"/>
                </a:lnTo>
                <a:lnTo>
                  <a:pt x="0" y="0"/>
                </a:lnTo>
                <a:lnTo>
                  <a:pt x="314324" y="0"/>
                </a:lnTo>
                <a:lnTo>
                  <a:pt x="314324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3849" y="3995693"/>
            <a:ext cx="11430000" cy="0"/>
          </a:xfrm>
          <a:custGeom>
            <a:avLst/>
            <a:gdLst/>
            <a:ahLst/>
            <a:cxnLst/>
            <a:rect l="l" t="t" r="r" b="b"/>
            <a:pathLst>
              <a:path w="11430000">
                <a:moveTo>
                  <a:pt x="0" y="0"/>
                </a:moveTo>
                <a:lnTo>
                  <a:pt x="11429999" y="0"/>
                </a:lnTo>
              </a:path>
            </a:pathLst>
          </a:custGeom>
          <a:ln w="9524">
            <a:solidFill>
              <a:srgbClr val="212121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3849" y="3319418"/>
            <a:ext cx="11430000" cy="0"/>
          </a:xfrm>
          <a:custGeom>
            <a:avLst/>
            <a:gdLst/>
            <a:ahLst/>
            <a:cxnLst/>
            <a:rect l="l" t="t" r="r" b="b"/>
            <a:pathLst>
              <a:path w="11430000">
                <a:moveTo>
                  <a:pt x="0" y="0"/>
                </a:moveTo>
                <a:lnTo>
                  <a:pt x="11429999" y="0"/>
                </a:lnTo>
              </a:path>
            </a:pathLst>
          </a:custGeom>
          <a:ln w="9524">
            <a:solidFill>
              <a:srgbClr val="212121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3849" y="2643143"/>
            <a:ext cx="11430000" cy="0"/>
          </a:xfrm>
          <a:custGeom>
            <a:avLst/>
            <a:gdLst/>
            <a:ahLst/>
            <a:cxnLst/>
            <a:rect l="l" t="t" r="r" b="b"/>
            <a:pathLst>
              <a:path w="11430000">
                <a:moveTo>
                  <a:pt x="0" y="0"/>
                </a:moveTo>
                <a:lnTo>
                  <a:pt x="11429999" y="0"/>
                </a:lnTo>
              </a:path>
            </a:pathLst>
          </a:custGeom>
          <a:ln w="9524">
            <a:solidFill>
              <a:srgbClr val="212121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3849" y="1966868"/>
            <a:ext cx="11430000" cy="0"/>
          </a:xfrm>
          <a:custGeom>
            <a:avLst/>
            <a:gdLst/>
            <a:ahLst/>
            <a:cxnLst/>
            <a:rect l="l" t="t" r="r" b="b"/>
            <a:pathLst>
              <a:path w="11430000">
                <a:moveTo>
                  <a:pt x="0" y="0"/>
                </a:moveTo>
                <a:lnTo>
                  <a:pt x="11429999" y="0"/>
                </a:lnTo>
              </a:path>
            </a:pathLst>
          </a:custGeom>
          <a:ln w="9524">
            <a:solidFill>
              <a:srgbClr val="212121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3849" y="1290593"/>
            <a:ext cx="11430000" cy="0"/>
          </a:xfrm>
          <a:custGeom>
            <a:avLst/>
            <a:gdLst/>
            <a:ahLst/>
            <a:cxnLst/>
            <a:rect l="l" t="t" r="r" b="b"/>
            <a:pathLst>
              <a:path w="11430000">
                <a:moveTo>
                  <a:pt x="0" y="0"/>
                </a:moveTo>
                <a:lnTo>
                  <a:pt x="11429999" y="0"/>
                </a:lnTo>
              </a:path>
            </a:pathLst>
          </a:custGeom>
          <a:ln w="9524">
            <a:solidFill>
              <a:srgbClr val="212121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7061200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120" dirty="0">
                <a:solidFill>
                  <a:srgbClr val="000000"/>
                </a:solidFill>
              </a:rPr>
              <a:t>S</a:t>
            </a:r>
            <a:r>
              <a:rPr sz="3500" spc="-160" dirty="0">
                <a:solidFill>
                  <a:srgbClr val="000000"/>
                </a:solidFill>
              </a:rPr>
              <a:t>t</a:t>
            </a:r>
            <a:r>
              <a:rPr sz="3500" spc="-55" dirty="0">
                <a:solidFill>
                  <a:srgbClr val="A52929"/>
                </a:solidFill>
              </a:rPr>
              <a:t>o</a:t>
            </a:r>
            <a:r>
              <a:rPr sz="3500" spc="-285" dirty="0">
                <a:solidFill>
                  <a:srgbClr val="000000"/>
                </a:solidFill>
              </a:rPr>
              <a:t>r</a:t>
            </a:r>
            <a:r>
              <a:rPr sz="3500" spc="-30" dirty="0">
                <a:solidFill>
                  <a:srgbClr val="A52929"/>
                </a:solidFill>
              </a:rPr>
              <a:t>a</a:t>
            </a:r>
            <a:r>
              <a:rPr sz="3500" spc="5" dirty="0">
                <a:solidFill>
                  <a:srgbClr val="A52929"/>
                </a:solidFill>
              </a:rPr>
              <a:t>g</a:t>
            </a:r>
            <a:r>
              <a:rPr sz="3500" spc="-235" dirty="0">
                <a:solidFill>
                  <a:srgbClr val="000000"/>
                </a:solidFill>
              </a:rPr>
              <a:t>e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60" dirty="0">
                <a:solidFill>
                  <a:srgbClr val="000000"/>
                </a:solidFill>
              </a:rPr>
              <a:t>-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120" dirty="0">
                <a:solidFill>
                  <a:srgbClr val="A52929"/>
                </a:solidFill>
              </a:rPr>
              <a:t>S</a:t>
            </a:r>
            <a:r>
              <a:rPr sz="3500" spc="-254" dirty="0">
                <a:solidFill>
                  <a:srgbClr val="A52929"/>
                </a:solidFill>
              </a:rPr>
              <a:t>c</a:t>
            </a:r>
            <a:r>
              <a:rPr sz="3500" spc="-235" dirty="0">
                <a:solidFill>
                  <a:srgbClr val="000000"/>
                </a:solidFill>
              </a:rPr>
              <a:t>e</a:t>
            </a:r>
            <a:r>
              <a:rPr sz="3500" spc="-105" dirty="0">
                <a:solidFill>
                  <a:srgbClr val="A52929"/>
                </a:solidFill>
              </a:rPr>
              <a:t>n</a:t>
            </a:r>
            <a:r>
              <a:rPr sz="3500" spc="-30" dirty="0">
                <a:solidFill>
                  <a:srgbClr val="A52929"/>
                </a:solidFill>
              </a:rPr>
              <a:t>a</a:t>
            </a:r>
            <a:r>
              <a:rPr sz="3500" spc="-190" dirty="0">
                <a:solidFill>
                  <a:srgbClr val="000000"/>
                </a:solidFill>
              </a:rPr>
              <a:t>r</a:t>
            </a:r>
            <a:r>
              <a:rPr sz="3500" spc="-130" dirty="0">
                <a:solidFill>
                  <a:srgbClr val="000000"/>
                </a:solidFill>
              </a:rPr>
              <a:t>i</a:t>
            </a:r>
            <a:r>
              <a:rPr sz="3500" spc="-70" dirty="0">
                <a:solidFill>
                  <a:srgbClr val="000000"/>
                </a:solidFill>
              </a:rPr>
              <a:t>o</a:t>
            </a:r>
            <a:r>
              <a:rPr sz="3500" dirty="0">
                <a:solidFill>
                  <a:srgbClr val="000000"/>
                </a:solidFill>
              </a:rPr>
              <a:t>s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60" dirty="0">
                <a:solidFill>
                  <a:srgbClr val="000000"/>
                </a:solidFill>
              </a:rPr>
              <a:t>-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60" dirty="0">
                <a:solidFill>
                  <a:srgbClr val="000000"/>
                </a:solidFill>
              </a:rPr>
              <a:t>P</a:t>
            </a:r>
            <a:r>
              <a:rPr sz="3500" spc="-235" dirty="0">
                <a:solidFill>
                  <a:srgbClr val="000000"/>
                </a:solidFill>
              </a:rPr>
              <a:t>e</a:t>
            </a:r>
            <a:r>
              <a:rPr sz="3500" spc="-225" dirty="0">
                <a:solidFill>
                  <a:srgbClr val="000000"/>
                </a:solidFill>
              </a:rPr>
              <a:t>r</a:t>
            </a:r>
            <a:r>
              <a:rPr sz="3500" dirty="0">
                <a:solidFill>
                  <a:srgbClr val="A52929"/>
                </a:solidFill>
              </a:rPr>
              <a:t>s</a:t>
            </a:r>
            <a:r>
              <a:rPr sz="3500" spc="-130" dirty="0">
                <a:solidFill>
                  <a:srgbClr val="A52929"/>
                </a:solidFill>
              </a:rPr>
              <a:t>i</a:t>
            </a:r>
            <a:r>
              <a:rPr sz="3500" dirty="0">
                <a:solidFill>
                  <a:srgbClr val="A52929"/>
                </a:solidFill>
              </a:rPr>
              <a:t>s</a:t>
            </a:r>
            <a:r>
              <a:rPr sz="3500" spc="-160" dirty="0">
                <a:solidFill>
                  <a:srgbClr val="A52929"/>
                </a:solidFill>
              </a:rPr>
              <a:t>t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spc="-105" dirty="0">
                <a:solidFill>
                  <a:srgbClr val="A52929"/>
                </a:solidFill>
              </a:rPr>
              <a:t>n</a:t>
            </a:r>
            <a:r>
              <a:rPr sz="3500" spc="-125" dirty="0">
                <a:solidFill>
                  <a:srgbClr val="000000"/>
                </a:solidFill>
              </a:rPr>
              <a:t>t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95" dirty="0">
                <a:solidFill>
                  <a:srgbClr val="A52929"/>
                </a:solidFill>
              </a:rPr>
              <a:t>Di</a:t>
            </a:r>
            <a:r>
              <a:rPr sz="3500" dirty="0">
                <a:solidFill>
                  <a:srgbClr val="A52929"/>
                </a:solidFill>
              </a:rPr>
              <a:t>s</a:t>
            </a:r>
            <a:r>
              <a:rPr sz="3500" spc="-90" dirty="0">
                <a:solidFill>
                  <a:srgbClr val="A52929"/>
                </a:solidFill>
              </a:rPr>
              <a:t>k</a:t>
            </a:r>
            <a:r>
              <a:rPr sz="3500" dirty="0">
                <a:solidFill>
                  <a:srgbClr val="A52929"/>
                </a:solidFill>
              </a:rPr>
              <a:t>s</a:t>
            </a:r>
            <a:endParaRPr sz="350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166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55066" y="890269"/>
            <a:ext cx="7188834" cy="3136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6298565" algn="l"/>
              </a:tabLst>
            </a:pPr>
            <a:r>
              <a:rPr sz="1850" b="1" spc="80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850" b="1" spc="-12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1850" b="1" spc="-11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-9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sz="1850" b="1" spc="80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spc="-40" dirty="0">
                <a:solidFill>
                  <a:srgbClr val="212121"/>
                </a:solidFill>
                <a:latin typeface="Trebuchet MS"/>
                <a:cs typeface="Trebuchet MS"/>
              </a:rPr>
              <a:t>lu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5066" y="1328419"/>
            <a:ext cx="5960110" cy="3136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850" b="1" spc="-114" dirty="0">
                <a:solidFill>
                  <a:srgbClr val="212121"/>
                </a:solidFill>
                <a:latin typeface="Trebuchet MS"/>
                <a:cs typeface="Trebuchet MS"/>
              </a:rPr>
              <a:t>You</a:t>
            </a:r>
            <a:r>
              <a:rPr sz="1850" b="1" spc="-1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want</a:t>
            </a:r>
            <a:r>
              <a:rPr sz="1850" b="1" spc="-1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to</a:t>
            </a:r>
            <a:r>
              <a:rPr sz="1850" b="1" spc="-1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improve</a:t>
            </a:r>
            <a:r>
              <a:rPr sz="1850" b="1" spc="-1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65" dirty="0">
                <a:solidFill>
                  <a:srgbClr val="212121"/>
                </a:solidFill>
                <a:latin typeface="Trebuchet MS"/>
                <a:cs typeface="Trebuchet MS"/>
              </a:rPr>
              <a:t>performance</a:t>
            </a:r>
            <a:r>
              <a:rPr sz="1850" b="1" spc="-1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of</a:t>
            </a:r>
            <a:r>
              <a:rPr sz="1850" b="1" spc="-1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Persistent</a:t>
            </a:r>
            <a:r>
              <a:rPr sz="1850" b="1" spc="-1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15" dirty="0">
                <a:solidFill>
                  <a:srgbClr val="212121"/>
                </a:solidFill>
                <a:latin typeface="Trebuchet MS"/>
                <a:cs typeface="Trebuchet MS"/>
              </a:rPr>
              <a:t>Disks</a:t>
            </a:r>
            <a:r>
              <a:rPr sz="1850" b="1" spc="-1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30" dirty="0">
                <a:solidFill>
                  <a:srgbClr val="212121"/>
                </a:solidFill>
                <a:latin typeface="Trebuchet MS"/>
                <a:cs typeface="Trebuchet MS"/>
              </a:rPr>
              <a:t>(PD)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41566" y="1328419"/>
            <a:ext cx="4546600" cy="55181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 marR="5080">
              <a:lnSpc>
                <a:spcPts val="1880"/>
              </a:lnSpc>
              <a:spcBef>
                <a:spcPts val="484"/>
              </a:spcBef>
            </a:pPr>
            <a:r>
              <a:rPr sz="1850" spc="40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850" spc="20" dirty="0">
                <a:solidFill>
                  <a:srgbClr val="212121"/>
                </a:solidFill>
                <a:latin typeface="MS UI Gothic"/>
                <a:cs typeface="MS UI Gothic"/>
              </a:rPr>
              <a:t>nc</a:t>
            </a:r>
            <a:r>
              <a:rPr sz="1850" spc="-1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850" spc="-2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850" spc="-6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850" spc="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6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850" spc="70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850" spc="-65" dirty="0">
                <a:solidFill>
                  <a:srgbClr val="212121"/>
                </a:solidFill>
                <a:latin typeface="MS UI Gothic"/>
                <a:cs typeface="MS UI Gothic"/>
              </a:rPr>
              <a:t>z</a:t>
            </a:r>
            <a:r>
              <a:rPr sz="1850" spc="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35" dirty="0">
                <a:solidFill>
                  <a:srgbClr val="212121"/>
                </a:solidFill>
                <a:latin typeface="MS UI Gothic"/>
                <a:cs typeface="MS UI Gothic"/>
              </a:rPr>
              <a:t>of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55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1850" spc="-4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45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14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850" spc="130" dirty="0">
                <a:solidFill>
                  <a:srgbClr val="212121"/>
                </a:solidFill>
                <a:latin typeface="MS UI Gothic"/>
                <a:cs typeface="MS UI Gothic"/>
              </a:rPr>
              <a:t>dd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204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1850" spc="5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850" spc="1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850" spc="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55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1850" spc="-4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850" spc="-6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850" spc="90" dirty="0">
                <a:solidFill>
                  <a:srgbClr val="212121"/>
                </a:solidFill>
                <a:latin typeface="MS UI Gothic"/>
                <a:cs typeface="MS UI Gothic"/>
              </a:rPr>
              <a:t>.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40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850" spc="20" dirty="0">
                <a:solidFill>
                  <a:srgbClr val="212121"/>
                </a:solidFill>
                <a:latin typeface="MS UI Gothic"/>
                <a:cs typeface="MS UI Gothic"/>
              </a:rPr>
              <a:t>nc</a:t>
            </a:r>
            <a:r>
              <a:rPr sz="1850" spc="-1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850" spc="-2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850" spc="-6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850" spc="5" dirty="0">
                <a:solidFill>
                  <a:srgbClr val="212121"/>
                </a:solidFill>
                <a:latin typeface="MS UI Gothic"/>
                <a:cs typeface="MS UI Gothic"/>
              </a:rPr>
              <a:t>e  </a:t>
            </a:r>
            <a:r>
              <a:rPr sz="1850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1850" spc="-15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850" spc="-55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1850" spc="20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1850" spc="-6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70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850" spc="10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1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1850" spc="90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1850" spc="1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200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185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1850" spc="90" dirty="0">
                <a:solidFill>
                  <a:srgbClr val="212121"/>
                </a:solidFill>
                <a:latin typeface="MS UI Gothic"/>
                <a:cs typeface="MS UI Gothic"/>
              </a:rPr>
              <a:t>.</a:t>
            </a:r>
            <a:endParaRPr sz="1850">
              <a:latin typeface="MS UI Gothic"/>
              <a:cs typeface="MS UI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5066" y="2004695"/>
            <a:ext cx="5646420" cy="3136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850" b="1" spc="-114" dirty="0">
                <a:solidFill>
                  <a:srgbClr val="212121"/>
                </a:solidFill>
                <a:latin typeface="Trebuchet MS"/>
                <a:cs typeface="Trebuchet MS"/>
              </a:rPr>
              <a:t>You</a:t>
            </a:r>
            <a:r>
              <a:rPr sz="1850" b="1" spc="-1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want</a:t>
            </a:r>
            <a:r>
              <a:rPr sz="1850" b="1" spc="-1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to</a:t>
            </a:r>
            <a:r>
              <a:rPr sz="1850" b="1" spc="-1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65" dirty="0">
                <a:solidFill>
                  <a:srgbClr val="212121"/>
                </a:solidFill>
                <a:latin typeface="Trebuchet MS"/>
                <a:cs typeface="Trebuchet MS"/>
              </a:rPr>
              <a:t>increase</a:t>
            </a:r>
            <a:r>
              <a:rPr sz="1850" b="1" spc="-1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50" dirty="0">
                <a:solidFill>
                  <a:srgbClr val="212121"/>
                </a:solidFill>
                <a:latin typeface="Trebuchet MS"/>
                <a:cs typeface="Trebuchet MS"/>
              </a:rPr>
              <a:t>durability</a:t>
            </a:r>
            <a:r>
              <a:rPr sz="1850" b="1" spc="-1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of</a:t>
            </a:r>
            <a:r>
              <a:rPr sz="1850" b="1" spc="-1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Persistent</a:t>
            </a:r>
            <a:r>
              <a:rPr sz="1850" b="1" spc="-1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15" dirty="0">
                <a:solidFill>
                  <a:srgbClr val="212121"/>
                </a:solidFill>
                <a:latin typeface="Trebuchet MS"/>
                <a:cs typeface="Trebuchet MS"/>
              </a:rPr>
              <a:t>Disks</a:t>
            </a:r>
            <a:r>
              <a:rPr sz="1850" b="1" spc="-1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30" dirty="0">
                <a:solidFill>
                  <a:srgbClr val="212121"/>
                </a:solidFill>
                <a:latin typeface="Trebuchet MS"/>
                <a:cs typeface="Trebuchet MS"/>
              </a:rPr>
              <a:t>(PD)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41566" y="2004695"/>
            <a:ext cx="4685030" cy="55181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 marR="5080">
              <a:lnSpc>
                <a:spcPts val="1880"/>
              </a:lnSpc>
              <a:spcBef>
                <a:spcPts val="484"/>
              </a:spcBef>
            </a:pPr>
            <a:r>
              <a:rPr sz="1850" spc="-95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1850" spc="8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3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1850" spc="45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8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850" spc="-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850" spc="95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1850" spc="70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850" spc="90" dirty="0">
                <a:solidFill>
                  <a:srgbClr val="212121"/>
                </a:solidFill>
                <a:latin typeface="MS UI Gothic"/>
                <a:cs typeface="MS UI Gothic"/>
              </a:rPr>
              <a:t>onal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55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1850" spc="-4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850" spc="-6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10" dirty="0">
                <a:solidFill>
                  <a:srgbClr val="212121"/>
                </a:solidFill>
                <a:latin typeface="MS UI Gothic"/>
                <a:cs typeface="MS UI Gothic"/>
              </a:rPr>
              <a:t>(2</a:t>
            </a:r>
            <a:r>
              <a:rPr sz="1850" spc="-145" dirty="0">
                <a:solidFill>
                  <a:srgbClr val="212121"/>
                </a:solidFill>
                <a:latin typeface="MS UI Gothic"/>
                <a:cs typeface="MS UI Gothic"/>
              </a:rPr>
              <a:t>X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10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850" spc="10" dirty="0">
                <a:solidFill>
                  <a:srgbClr val="212121"/>
                </a:solidFill>
                <a:latin typeface="MS UI Gothic"/>
                <a:cs typeface="MS UI Gothic"/>
              </a:rPr>
              <a:t>os</a:t>
            </a:r>
            <a:r>
              <a:rPr sz="185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130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1850" spc="100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185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1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850" spc="70" dirty="0">
                <a:solidFill>
                  <a:srgbClr val="212121"/>
                </a:solidFill>
                <a:latin typeface="MS UI Gothic"/>
                <a:cs typeface="MS UI Gothic"/>
              </a:rPr>
              <a:t>ep</a:t>
            </a:r>
            <a:r>
              <a:rPr sz="1850" spc="9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850" spc="70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850" spc="-8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850" spc="-3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850" spc="70" dirty="0">
                <a:solidFill>
                  <a:srgbClr val="212121"/>
                </a:solidFill>
                <a:latin typeface="MS UI Gothic"/>
                <a:cs typeface="MS UI Gothic"/>
              </a:rPr>
              <a:t>ed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70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850" spc="10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10" dirty="0">
                <a:solidFill>
                  <a:srgbClr val="212121"/>
                </a:solidFill>
                <a:latin typeface="MS UI Gothic"/>
                <a:cs typeface="MS UI Gothic"/>
              </a:rPr>
              <a:t>2  </a:t>
            </a:r>
            <a:r>
              <a:rPr sz="1850" spc="15" dirty="0">
                <a:solidFill>
                  <a:srgbClr val="212121"/>
                </a:solidFill>
                <a:latin typeface="MS UI Gothic"/>
                <a:cs typeface="MS UI Gothic"/>
              </a:rPr>
              <a:t>zones)</a:t>
            </a:r>
            <a:endParaRPr sz="1850">
              <a:latin typeface="MS UI Gothic"/>
              <a:cs typeface="MS UI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5066" y="2680970"/>
            <a:ext cx="5703570" cy="55181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 marR="5080">
              <a:lnSpc>
                <a:spcPts val="1880"/>
              </a:lnSpc>
              <a:spcBef>
                <a:spcPts val="484"/>
              </a:spcBef>
            </a:pPr>
            <a:r>
              <a:rPr sz="1850" b="1" spc="-114" dirty="0">
                <a:solidFill>
                  <a:srgbClr val="212121"/>
                </a:solidFill>
                <a:latin typeface="Trebuchet MS"/>
                <a:cs typeface="Trebuchet MS"/>
              </a:rPr>
              <a:t>You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want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to</a:t>
            </a:r>
            <a:r>
              <a:rPr sz="1850" b="1" spc="-1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65" dirty="0">
                <a:solidFill>
                  <a:srgbClr val="212121"/>
                </a:solidFill>
                <a:latin typeface="Trebuchet MS"/>
                <a:cs typeface="Trebuchet MS"/>
              </a:rPr>
              <a:t>take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hourly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40" dirty="0">
                <a:solidFill>
                  <a:srgbClr val="212121"/>
                </a:solidFill>
                <a:latin typeface="Trebuchet MS"/>
                <a:cs typeface="Trebuchet MS"/>
              </a:rPr>
              <a:t>backup</a:t>
            </a:r>
            <a:r>
              <a:rPr sz="1850" b="1" spc="-1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of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Persistent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15" dirty="0">
                <a:solidFill>
                  <a:srgbClr val="212121"/>
                </a:solidFill>
                <a:latin typeface="Trebuchet MS"/>
                <a:cs typeface="Trebuchet MS"/>
              </a:rPr>
              <a:t>Disks</a:t>
            </a:r>
            <a:r>
              <a:rPr sz="1850" b="1" spc="-1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30" dirty="0">
                <a:solidFill>
                  <a:srgbClr val="212121"/>
                </a:solidFill>
                <a:latin typeface="Trebuchet MS"/>
                <a:cs typeface="Trebuchet MS"/>
              </a:rPr>
              <a:t>(PD) </a:t>
            </a:r>
            <a:r>
              <a:rPr sz="1850" b="1" spc="-54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105" dirty="0">
                <a:solidFill>
                  <a:srgbClr val="212121"/>
                </a:solidFill>
                <a:latin typeface="Trebuchet MS"/>
                <a:cs typeface="Trebuchet MS"/>
              </a:rPr>
              <a:t>f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spc="-9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di</a:t>
            </a:r>
            <a:r>
              <a:rPr sz="1850" b="1" spc="1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1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850" b="1" spc="-7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850" b="1" spc="-11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spc="-9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110" dirty="0">
                <a:solidFill>
                  <a:srgbClr val="212121"/>
                </a:solidFill>
                <a:latin typeface="Trebuchet MS"/>
                <a:cs typeface="Trebuchet MS"/>
              </a:rPr>
              <a:t>re</a:t>
            </a:r>
            <a:r>
              <a:rPr sz="1850" b="1" spc="-12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1850" b="1" spc="-2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v</a:t>
            </a:r>
            <a:r>
              <a:rPr sz="1850" b="1" spc="-11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spc="-7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y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41566" y="2680970"/>
            <a:ext cx="2800985" cy="3136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850" spc="-10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850" spc="-6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850" spc="100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1850" spc="70" dirty="0">
                <a:solidFill>
                  <a:srgbClr val="212121"/>
                </a:solidFill>
                <a:latin typeface="MS UI Gothic"/>
                <a:cs typeface="MS UI Gothic"/>
              </a:rPr>
              <a:t>ed</a:t>
            </a:r>
            <a:r>
              <a:rPr sz="1850" spc="100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1850" spc="9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850" spc="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100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1850" spc="90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1850" spc="50" dirty="0">
                <a:solidFill>
                  <a:srgbClr val="212121"/>
                </a:solidFill>
                <a:latin typeface="MS UI Gothic"/>
                <a:cs typeface="MS UI Gothic"/>
              </a:rPr>
              <a:t>rl</a:t>
            </a:r>
            <a:r>
              <a:rPr sz="185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6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850" spc="95" dirty="0">
                <a:solidFill>
                  <a:srgbClr val="212121"/>
                </a:solidFill>
                <a:latin typeface="MS UI Gothic"/>
                <a:cs typeface="MS UI Gothic"/>
              </a:rPr>
              <a:t>na</a:t>
            </a:r>
            <a:r>
              <a:rPr sz="1850" spc="13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1850" spc="-6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850" spc="100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1850" spc="35" dirty="0">
                <a:solidFill>
                  <a:srgbClr val="212121"/>
                </a:solidFill>
                <a:latin typeface="MS UI Gothic"/>
                <a:cs typeface="MS UI Gothic"/>
              </a:rPr>
              <a:t>ot</a:t>
            </a:r>
            <a:r>
              <a:rPr sz="1850" spc="-6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850" spc="140" dirty="0">
                <a:solidFill>
                  <a:srgbClr val="212121"/>
                </a:solidFill>
                <a:latin typeface="MS UI Gothic"/>
                <a:cs typeface="MS UI Gothic"/>
              </a:rPr>
              <a:t>!</a:t>
            </a:r>
            <a:endParaRPr sz="1850">
              <a:latin typeface="MS UI Gothic"/>
              <a:cs typeface="MS UI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5066" y="3357245"/>
            <a:ext cx="5663565" cy="55181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marR="5080">
              <a:lnSpc>
                <a:spcPts val="1870"/>
              </a:lnSpc>
              <a:spcBef>
                <a:spcPts val="490"/>
              </a:spcBef>
            </a:pPr>
            <a:r>
              <a:rPr sz="1850" b="1" spc="-114" dirty="0">
                <a:solidFill>
                  <a:srgbClr val="212121"/>
                </a:solidFill>
                <a:latin typeface="Trebuchet MS"/>
                <a:cs typeface="Trebuchet MS"/>
              </a:rPr>
              <a:t>You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want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to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80" dirty="0">
                <a:solidFill>
                  <a:srgbClr val="212121"/>
                </a:solidFill>
                <a:latin typeface="Trebuchet MS"/>
                <a:cs typeface="Trebuchet MS"/>
              </a:rPr>
              <a:t>delete</a:t>
            </a:r>
            <a:r>
              <a:rPr sz="1850" b="1" spc="-1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20" dirty="0">
                <a:solidFill>
                  <a:srgbClr val="212121"/>
                </a:solidFill>
                <a:latin typeface="Trebuchet MS"/>
                <a:cs typeface="Trebuchet MS"/>
              </a:rPr>
              <a:t>old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15" dirty="0">
                <a:solidFill>
                  <a:srgbClr val="212121"/>
                </a:solidFill>
                <a:latin typeface="Trebuchet MS"/>
                <a:cs typeface="Trebuchet MS"/>
              </a:rPr>
              <a:t>snapshots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75" dirty="0">
                <a:solidFill>
                  <a:srgbClr val="212121"/>
                </a:solidFill>
                <a:latin typeface="Trebuchet MS"/>
                <a:cs typeface="Trebuchet MS"/>
              </a:rPr>
              <a:t>created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40" dirty="0">
                <a:solidFill>
                  <a:srgbClr val="212121"/>
                </a:solidFill>
                <a:latin typeface="Trebuchet MS"/>
                <a:cs typeface="Trebuchet MS"/>
              </a:rPr>
              <a:t>by</a:t>
            </a:r>
            <a:r>
              <a:rPr sz="1850" b="1" spc="-1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scheduled </a:t>
            </a:r>
            <a:r>
              <a:rPr sz="1850" b="1" spc="-54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15" dirty="0">
                <a:solidFill>
                  <a:srgbClr val="212121"/>
                </a:solidFill>
                <a:latin typeface="Trebuchet MS"/>
                <a:cs typeface="Trebuchet MS"/>
              </a:rPr>
              <a:t>snapshots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41566" y="3357245"/>
            <a:ext cx="4873625" cy="3136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850" spc="30" dirty="0">
                <a:solidFill>
                  <a:srgbClr val="212121"/>
                </a:solidFill>
                <a:latin typeface="MS UI Gothic"/>
                <a:cs typeface="MS UI Gothic"/>
              </a:rPr>
              <a:t>Configure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30" dirty="0">
                <a:solidFill>
                  <a:srgbClr val="212121"/>
                </a:solidFill>
                <a:latin typeface="MS UI Gothic"/>
                <a:cs typeface="MS UI Gothic"/>
              </a:rPr>
              <a:t>it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10" dirty="0">
                <a:solidFill>
                  <a:srgbClr val="212121"/>
                </a:solidFill>
                <a:latin typeface="MS UI Gothic"/>
                <a:cs typeface="MS UI Gothic"/>
              </a:rPr>
              <a:t>as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45" dirty="0">
                <a:solidFill>
                  <a:srgbClr val="212121"/>
                </a:solidFill>
                <a:latin typeface="MS UI Gothic"/>
                <a:cs typeface="MS UI Gothic"/>
              </a:rPr>
              <a:t>part</a:t>
            </a:r>
            <a:r>
              <a:rPr sz="1850" spc="-1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35" dirty="0">
                <a:solidFill>
                  <a:srgbClr val="212121"/>
                </a:solidFill>
                <a:latin typeface="MS UI Gothic"/>
                <a:cs typeface="MS UI Gothic"/>
              </a:rPr>
              <a:t>of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45" dirty="0">
                <a:solidFill>
                  <a:srgbClr val="212121"/>
                </a:solidFill>
                <a:latin typeface="MS UI Gothic"/>
                <a:cs typeface="MS UI Gothic"/>
              </a:rPr>
              <a:t>your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45" dirty="0">
                <a:solidFill>
                  <a:srgbClr val="212121"/>
                </a:solidFill>
                <a:latin typeface="MS UI Gothic"/>
                <a:cs typeface="MS UI Gothic"/>
              </a:rPr>
              <a:t>snapshot</a:t>
            </a:r>
            <a:r>
              <a:rPr sz="1850" spc="-1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65" dirty="0">
                <a:solidFill>
                  <a:srgbClr val="212121"/>
                </a:solidFill>
                <a:latin typeface="MS UI Gothic"/>
                <a:cs typeface="MS UI Gothic"/>
              </a:rPr>
              <a:t>scheduling!</a:t>
            </a:r>
            <a:endParaRPr sz="1850">
              <a:latin typeface="MS UI Gothic"/>
              <a:cs typeface="MS UI Gothic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1401424" y="6619830"/>
            <a:ext cx="314325" cy="228600"/>
          </a:xfrm>
          <a:custGeom>
            <a:avLst/>
            <a:gdLst/>
            <a:ahLst/>
            <a:cxnLst/>
            <a:rect l="l" t="t" r="r" b="b"/>
            <a:pathLst>
              <a:path w="314325" h="228600">
                <a:moveTo>
                  <a:pt x="314324" y="228599"/>
                </a:moveTo>
                <a:lnTo>
                  <a:pt x="0" y="228599"/>
                </a:lnTo>
                <a:lnTo>
                  <a:pt x="0" y="0"/>
                </a:lnTo>
                <a:lnTo>
                  <a:pt x="314324" y="0"/>
                </a:lnTo>
                <a:lnTo>
                  <a:pt x="314324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09415" y="1155734"/>
            <a:ext cx="2744433" cy="124953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981031"/>
            <a:ext cx="104775" cy="104698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09624" y="127630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9624" y="1628731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0524" y="2028781"/>
            <a:ext cx="104775" cy="104698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809624" y="232405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54049" y="777875"/>
            <a:ext cx="7795895" cy="32848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980"/>
              </a:lnSpc>
              <a:spcBef>
                <a:spcPts val="100"/>
              </a:spcBef>
            </a:pPr>
            <a:r>
              <a:rPr sz="2700" b="1" spc="-50" dirty="0">
                <a:solidFill>
                  <a:srgbClr val="212121"/>
                </a:solidFill>
                <a:latin typeface="Trebuchet MS"/>
                <a:cs typeface="Trebuchet MS"/>
              </a:rPr>
              <a:t>Sha</a:t>
            </a:r>
            <a:r>
              <a:rPr sz="2700" b="1" spc="-7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b="1" spc="-114" dirty="0">
                <a:solidFill>
                  <a:srgbClr val="212121"/>
                </a:solidFill>
                <a:latin typeface="Trebuchet MS"/>
                <a:cs typeface="Trebuchet MS"/>
              </a:rPr>
              <a:t>ed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80" dirty="0">
                <a:solidFill>
                  <a:srgbClr val="212121"/>
                </a:solidFill>
                <a:latin typeface="Trebuchet MS"/>
                <a:cs typeface="Trebuchet MS"/>
              </a:rPr>
              <a:t>cloud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25" dirty="0">
                <a:solidFill>
                  <a:srgbClr val="212121"/>
                </a:solidFill>
                <a:latin typeface="Trebuchet MS"/>
                <a:cs typeface="Trebuchet MS"/>
              </a:rPr>
              <a:t>file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5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700" b="1" spc="-8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700" b="1" spc="-114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700" b="1" spc="-16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b="1" spc="1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700" b="1" spc="-35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2700" b="1" spc="-19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700" spc="12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325"/>
              </a:lnSpc>
            </a:pP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pp</a:t>
            </a:r>
            <a:r>
              <a:rPr sz="2150" spc="15" dirty="0">
                <a:solidFill>
                  <a:srgbClr val="212121"/>
                </a:solidFill>
                <a:latin typeface="MS UI Gothic"/>
                <a:cs typeface="MS UI Gothic"/>
              </a:rPr>
              <a:t>ort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2150" spc="-9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3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3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1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-6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ol</a:t>
            </a:r>
            <a:endParaRPr sz="215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195"/>
              </a:spcBef>
            </a:pPr>
            <a:r>
              <a:rPr sz="2150" spc="-85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6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ioned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endParaRPr sz="2150">
              <a:latin typeface="MS UI Gothic"/>
              <a:cs typeface="MS UI Gothic"/>
            </a:endParaRPr>
          </a:p>
          <a:p>
            <a:pPr marL="12700">
              <a:lnSpc>
                <a:spcPts val="2980"/>
              </a:lnSpc>
              <a:spcBef>
                <a:spcPts val="170"/>
              </a:spcBef>
            </a:pPr>
            <a:r>
              <a:rPr sz="2700" spc="35" dirty="0">
                <a:solidFill>
                  <a:srgbClr val="212121"/>
                </a:solidFill>
                <a:latin typeface="MS UI Gothic"/>
                <a:cs typeface="MS UI Gothic"/>
              </a:rPr>
              <a:t>Suitable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for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-65" dirty="0">
                <a:solidFill>
                  <a:srgbClr val="212121"/>
                </a:solidFill>
                <a:latin typeface="Trebuchet MS"/>
                <a:cs typeface="Trebuchet MS"/>
              </a:rPr>
              <a:t>high</a:t>
            </a:r>
            <a:r>
              <a:rPr sz="2700" b="1" spc="-2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20" dirty="0">
                <a:solidFill>
                  <a:srgbClr val="212121"/>
                </a:solidFill>
                <a:latin typeface="Trebuchet MS"/>
                <a:cs typeface="Trebuchet MS"/>
              </a:rPr>
              <a:t>performance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75" dirty="0">
                <a:solidFill>
                  <a:srgbClr val="212121"/>
                </a:solidFill>
                <a:latin typeface="MS UI Gothic"/>
                <a:cs typeface="MS UI Gothic"/>
              </a:rPr>
              <a:t>workloads: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325"/>
              </a:lnSpc>
            </a:pPr>
            <a:r>
              <a:rPr sz="2150" spc="70" dirty="0">
                <a:solidFill>
                  <a:srgbClr val="212121"/>
                </a:solidFill>
                <a:latin typeface="MS UI Gothic"/>
                <a:cs typeface="MS UI Gothic"/>
              </a:rPr>
              <a:t>Up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320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10" dirty="0">
                <a:solidFill>
                  <a:srgbClr val="212121"/>
                </a:solidFill>
                <a:latin typeface="MS UI Gothic"/>
                <a:cs typeface="MS UI Gothic"/>
              </a:rPr>
              <a:t>TB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with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throughput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of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16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60" dirty="0">
                <a:solidFill>
                  <a:srgbClr val="212121"/>
                </a:solidFill>
                <a:latin typeface="MS UI Gothic"/>
                <a:cs typeface="MS UI Gothic"/>
              </a:rPr>
              <a:t>GB/s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5" dirty="0">
                <a:solidFill>
                  <a:srgbClr val="212121"/>
                </a:solidFill>
                <a:latin typeface="MS UI Gothic"/>
                <a:cs typeface="MS UI Gothic"/>
              </a:rPr>
              <a:t>480K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75" dirty="0">
                <a:solidFill>
                  <a:srgbClr val="212121"/>
                </a:solidFill>
                <a:latin typeface="MS UI Gothic"/>
                <a:cs typeface="MS UI Gothic"/>
              </a:rPr>
              <a:t>IOPS</a:t>
            </a:r>
            <a:endParaRPr sz="2150">
              <a:latin typeface="MS UI Gothic"/>
              <a:cs typeface="MS UI Gothic"/>
            </a:endParaRPr>
          </a:p>
          <a:p>
            <a:pPr marL="12700" marR="6985">
              <a:lnSpc>
                <a:spcPts val="2700"/>
              </a:lnSpc>
              <a:spcBef>
                <a:spcPts val="710"/>
              </a:spcBef>
              <a:tabLst>
                <a:tab pos="1771014" algn="l"/>
                <a:tab pos="2860675" algn="l"/>
                <a:tab pos="4477385" algn="l"/>
                <a:tab pos="6210935" algn="l"/>
                <a:tab pos="7208520" algn="l"/>
              </a:tabLst>
            </a:pP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Supports	</a:t>
            </a:r>
            <a:r>
              <a:rPr sz="2700" spc="-55" dirty="0">
                <a:solidFill>
                  <a:srgbClr val="212121"/>
                </a:solidFill>
                <a:latin typeface="MS UI Gothic"/>
                <a:cs typeface="MS UI Gothic"/>
              </a:rPr>
              <a:t>HDD	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(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gene</a:t>
            </a:r>
            <a:r>
              <a:rPr sz="2700" spc="-5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al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pur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pose)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-22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700" spc="-105" dirty="0">
                <a:solidFill>
                  <a:srgbClr val="212121"/>
                </a:solidFill>
                <a:latin typeface="MS UI Gothic"/>
                <a:cs typeface="MS UI Gothic"/>
              </a:rPr>
              <a:t>SD  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(per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orman</a:t>
            </a:r>
            <a:r>
              <a:rPr sz="2700" spc="1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85" dirty="0">
                <a:solidFill>
                  <a:srgbClr val="212121"/>
                </a:solidFill>
                <a:latin typeface="MS UI Gothic"/>
                <a:cs typeface="MS UI Gothic"/>
              </a:rPr>
              <a:t>-criti</a:t>
            </a:r>
            <a:r>
              <a:rPr sz="2700" spc="-15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al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70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orkl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ads)</a:t>
            </a:r>
            <a:endParaRPr sz="2700">
              <a:latin typeface="MS UI Gothic"/>
              <a:cs typeface="MS UI Gothic"/>
            </a:endParaRPr>
          </a:p>
          <a:p>
            <a:pPr marL="12700" marR="5080">
              <a:lnSpc>
                <a:spcPts val="2700"/>
              </a:lnSpc>
              <a:spcBef>
                <a:spcPts val="600"/>
              </a:spcBef>
            </a:pPr>
            <a:r>
              <a:rPr sz="2700" b="1" spc="-90" dirty="0">
                <a:solidFill>
                  <a:srgbClr val="212121"/>
                </a:solidFill>
                <a:latin typeface="Trebuchet MS"/>
                <a:cs typeface="Trebuchet MS"/>
              </a:rPr>
              <a:t>Use</a:t>
            </a:r>
            <a:r>
              <a:rPr sz="2700" b="1" spc="10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75" dirty="0">
                <a:solidFill>
                  <a:srgbClr val="212121"/>
                </a:solidFill>
                <a:latin typeface="Trebuchet MS"/>
                <a:cs typeface="Trebuchet MS"/>
              </a:rPr>
              <a:t>cases</a:t>
            </a:r>
            <a:r>
              <a:rPr sz="2700" b="1" spc="14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12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file</a:t>
            </a:r>
            <a:r>
              <a:rPr sz="2700" spc="14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share,</a:t>
            </a:r>
            <a:r>
              <a:rPr sz="2700" spc="1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14" dirty="0">
                <a:solidFill>
                  <a:srgbClr val="212121"/>
                </a:solidFill>
                <a:latin typeface="MS UI Gothic"/>
                <a:cs typeface="MS UI Gothic"/>
              </a:rPr>
              <a:t>media</a:t>
            </a:r>
            <a:r>
              <a:rPr sz="2700" spc="14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workflows</a:t>
            </a:r>
            <a:r>
              <a:rPr sz="2700" spc="1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2700" spc="14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content </a:t>
            </a:r>
            <a:r>
              <a:rPr sz="2700" spc="-8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5" dirty="0">
                <a:solidFill>
                  <a:srgbClr val="212121"/>
                </a:solidFill>
                <a:latin typeface="MS UI Gothic"/>
                <a:cs typeface="MS UI Gothic"/>
              </a:rPr>
              <a:t>management</a:t>
            </a:r>
            <a:endParaRPr sz="2700">
              <a:latin typeface="MS UI Gothic"/>
              <a:cs typeface="MS UI Gothic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0524" y="2724182"/>
            <a:ext cx="104775" cy="10469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0524" y="3486105"/>
            <a:ext cx="104775" cy="104698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2909570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125" dirty="0">
                <a:solidFill>
                  <a:srgbClr val="000000"/>
                </a:solidFill>
              </a:rPr>
              <a:t>C</a:t>
            </a:r>
            <a:r>
              <a:rPr sz="3500" spc="-70" dirty="0">
                <a:solidFill>
                  <a:srgbClr val="A52929"/>
                </a:solidFill>
              </a:rPr>
              <a:t>lo</a:t>
            </a:r>
            <a:r>
              <a:rPr sz="3500" spc="-120" dirty="0">
                <a:solidFill>
                  <a:srgbClr val="A52929"/>
                </a:solidFill>
              </a:rPr>
              <a:t>u</a:t>
            </a:r>
            <a:r>
              <a:rPr sz="3500" spc="-55" dirty="0">
                <a:solidFill>
                  <a:srgbClr val="000000"/>
                </a:solidFill>
              </a:rPr>
              <a:t>d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254" dirty="0">
                <a:solidFill>
                  <a:srgbClr val="000000"/>
                </a:solidFill>
              </a:rPr>
              <a:t>F</a:t>
            </a:r>
            <a:r>
              <a:rPr sz="3500" spc="-130" dirty="0">
                <a:solidFill>
                  <a:srgbClr val="A52929"/>
                </a:solidFill>
              </a:rPr>
              <a:t>i</a:t>
            </a:r>
            <a:r>
              <a:rPr sz="3500" spc="-160" dirty="0">
                <a:solidFill>
                  <a:srgbClr val="A52929"/>
                </a:solidFill>
              </a:rPr>
              <a:t>le</a:t>
            </a:r>
            <a:r>
              <a:rPr sz="3500" dirty="0">
                <a:solidFill>
                  <a:srgbClr val="A52929"/>
                </a:solidFill>
              </a:rPr>
              <a:t>s</a:t>
            </a:r>
            <a:r>
              <a:rPr sz="3500" spc="-160" dirty="0">
                <a:solidFill>
                  <a:srgbClr val="A52929"/>
                </a:solidFill>
              </a:rPr>
              <a:t>t</a:t>
            </a:r>
            <a:r>
              <a:rPr sz="3500" spc="-55" dirty="0">
                <a:solidFill>
                  <a:srgbClr val="A52929"/>
                </a:solidFill>
              </a:rPr>
              <a:t>o</a:t>
            </a:r>
            <a:r>
              <a:rPr sz="3500" spc="-225" dirty="0">
                <a:solidFill>
                  <a:srgbClr val="A52929"/>
                </a:solidFill>
              </a:rPr>
              <a:t>r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endParaRPr sz="350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167</a:t>
            </a:r>
          </a:p>
        </p:txBody>
      </p:sp>
      <p:sp>
        <p:nvSpPr>
          <p:cNvPr id="12" name="object 12"/>
          <p:cNvSpPr/>
          <p:nvPr/>
        </p:nvSpPr>
        <p:spPr>
          <a:xfrm>
            <a:off x="11401424" y="6619830"/>
            <a:ext cx="314325" cy="228600"/>
          </a:xfrm>
          <a:custGeom>
            <a:avLst/>
            <a:gdLst/>
            <a:ahLst/>
            <a:cxnLst/>
            <a:rect l="l" t="t" r="r" b="b"/>
            <a:pathLst>
              <a:path w="314325" h="228600">
                <a:moveTo>
                  <a:pt x="314324" y="228599"/>
                </a:moveTo>
                <a:lnTo>
                  <a:pt x="0" y="228599"/>
                </a:lnTo>
                <a:lnTo>
                  <a:pt x="0" y="0"/>
                </a:lnTo>
                <a:lnTo>
                  <a:pt x="314324" y="0"/>
                </a:lnTo>
                <a:lnTo>
                  <a:pt x="314324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8911590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150" dirty="0">
                <a:solidFill>
                  <a:srgbClr val="000000"/>
                </a:solidFill>
              </a:rPr>
              <a:t>Rev</a:t>
            </a:r>
            <a:r>
              <a:rPr sz="3500" spc="-150" dirty="0">
                <a:solidFill>
                  <a:srgbClr val="A52929"/>
                </a:solidFill>
              </a:rPr>
              <a:t>iew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60" dirty="0">
                <a:solidFill>
                  <a:srgbClr val="A52929"/>
                </a:solidFill>
              </a:rPr>
              <a:t>-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20" dirty="0">
                <a:solidFill>
                  <a:srgbClr val="A52929"/>
                </a:solidFill>
              </a:rPr>
              <a:t>Glo</a:t>
            </a:r>
            <a:r>
              <a:rPr sz="3500" spc="-120" dirty="0">
                <a:solidFill>
                  <a:srgbClr val="000000"/>
                </a:solidFill>
              </a:rPr>
              <a:t>bal,</a:t>
            </a:r>
            <a:r>
              <a:rPr sz="3500" spc="-335" dirty="0">
                <a:solidFill>
                  <a:srgbClr val="000000"/>
                </a:solidFill>
              </a:rPr>
              <a:t> </a:t>
            </a:r>
            <a:r>
              <a:rPr sz="3500" spc="-85" dirty="0">
                <a:solidFill>
                  <a:srgbClr val="A52929"/>
                </a:solidFill>
              </a:rPr>
              <a:t>R</a:t>
            </a:r>
            <a:r>
              <a:rPr sz="3500" spc="-85" dirty="0">
                <a:solidFill>
                  <a:srgbClr val="000000"/>
                </a:solidFill>
              </a:rPr>
              <a:t>e</a:t>
            </a:r>
            <a:r>
              <a:rPr sz="3500" spc="-85" dirty="0">
                <a:solidFill>
                  <a:srgbClr val="A52929"/>
                </a:solidFill>
              </a:rPr>
              <a:t>gi</a:t>
            </a:r>
            <a:r>
              <a:rPr sz="3500" spc="-85" dirty="0">
                <a:solidFill>
                  <a:srgbClr val="000000"/>
                </a:solidFill>
              </a:rPr>
              <a:t>ona</a:t>
            </a:r>
            <a:r>
              <a:rPr sz="3500" spc="-85" dirty="0">
                <a:solidFill>
                  <a:srgbClr val="A52929"/>
                </a:solidFill>
              </a:rPr>
              <a:t>l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65" dirty="0">
                <a:solidFill>
                  <a:srgbClr val="000000"/>
                </a:solidFill>
              </a:rPr>
              <a:t>and</a:t>
            </a:r>
            <a:r>
              <a:rPr sz="3500" spc="-335" dirty="0">
                <a:solidFill>
                  <a:srgbClr val="000000"/>
                </a:solidFill>
              </a:rPr>
              <a:t> </a:t>
            </a:r>
            <a:r>
              <a:rPr sz="3500" spc="-80" dirty="0">
                <a:solidFill>
                  <a:srgbClr val="000000"/>
                </a:solidFill>
              </a:rPr>
              <a:t>Z</a:t>
            </a:r>
            <a:r>
              <a:rPr sz="3500" spc="-80" dirty="0">
                <a:solidFill>
                  <a:srgbClr val="A52929"/>
                </a:solidFill>
              </a:rPr>
              <a:t>o</a:t>
            </a:r>
            <a:r>
              <a:rPr sz="3500" spc="-80" dirty="0">
                <a:solidFill>
                  <a:srgbClr val="000000"/>
                </a:solidFill>
              </a:rPr>
              <a:t>n</a:t>
            </a:r>
            <a:r>
              <a:rPr sz="3500" spc="-80" dirty="0">
                <a:solidFill>
                  <a:srgbClr val="A52929"/>
                </a:solidFill>
              </a:rPr>
              <a:t>a</a:t>
            </a:r>
            <a:r>
              <a:rPr sz="3500" spc="-80" dirty="0">
                <a:solidFill>
                  <a:srgbClr val="000000"/>
                </a:solidFill>
              </a:rPr>
              <a:t>l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35" dirty="0">
                <a:solidFill>
                  <a:srgbClr val="000000"/>
                </a:solidFill>
              </a:rPr>
              <a:t>Re</a:t>
            </a:r>
            <a:r>
              <a:rPr sz="3500" spc="-135" dirty="0">
                <a:solidFill>
                  <a:srgbClr val="A52929"/>
                </a:solidFill>
              </a:rPr>
              <a:t>s</a:t>
            </a:r>
            <a:r>
              <a:rPr sz="3500" spc="-135" dirty="0">
                <a:solidFill>
                  <a:srgbClr val="000000"/>
                </a:solidFill>
              </a:rPr>
              <a:t>ou</a:t>
            </a:r>
            <a:r>
              <a:rPr sz="3500" spc="-135" dirty="0">
                <a:solidFill>
                  <a:srgbClr val="A52929"/>
                </a:solidFill>
              </a:rPr>
              <a:t>rces</a:t>
            </a:r>
            <a:endParaRPr sz="350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168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0524" y="981030"/>
            <a:ext cx="104775" cy="104698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09624" y="1276305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9624" y="1628730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9624" y="1981155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2381205"/>
            <a:ext cx="104775" cy="104698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809624" y="2676480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9624" y="3019380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0524" y="3419430"/>
            <a:ext cx="104775" cy="104698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809624" y="3714705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9624" y="4067130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09624" y="4419555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23962" y="4691017"/>
            <a:ext cx="76200" cy="76199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654049" y="777875"/>
            <a:ext cx="8405495" cy="4070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980"/>
              </a:lnSpc>
              <a:spcBef>
                <a:spcPts val="100"/>
              </a:spcBef>
            </a:pPr>
            <a:r>
              <a:rPr sz="2700" b="1" spc="-70" dirty="0">
                <a:solidFill>
                  <a:srgbClr val="212121"/>
                </a:solidFill>
                <a:latin typeface="Trebuchet MS"/>
                <a:cs typeface="Trebuchet MS"/>
              </a:rPr>
              <a:t>Global</a:t>
            </a:r>
            <a:endParaRPr sz="2700">
              <a:latin typeface="Trebuchet MS"/>
              <a:cs typeface="Trebuchet MS"/>
            </a:endParaRPr>
          </a:p>
          <a:p>
            <a:pPr marL="393065">
              <a:lnSpc>
                <a:spcPts val="2325"/>
              </a:lnSpc>
            </a:pP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Images</a:t>
            </a:r>
            <a:endParaRPr sz="215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195"/>
              </a:spcBef>
            </a:pPr>
            <a:r>
              <a:rPr sz="2150" spc="15" dirty="0">
                <a:solidFill>
                  <a:srgbClr val="212121"/>
                </a:solidFill>
                <a:latin typeface="MS UI Gothic"/>
                <a:cs typeface="MS UI Gothic"/>
              </a:rPr>
              <a:t>Snapshots</a:t>
            </a:r>
            <a:endParaRPr sz="215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195"/>
              </a:spcBef>
            </a:pP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Instance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templates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(Unless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you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use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zonal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resources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in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your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0" dirty="0">
                <a:solidFill>
                  <a:srgbClr val="212121"/>
                </a:solidFill>
                <a:latin typeface="MS UI Gothic"/>
                <a:cs typeface="MS UI Gothic"/>
              </a:rPr>
              <a:t>templates)</a:t>
            </a:r>
            <a:endParaRPr sz="2150">
              <a:latin typeface="MS UI Gothic"/>
              <a:cs typeface="MS UI Gothic"/>
            </a:endParaRPr>
          </a:p>
          <a:p>
            <a:pPr marL="12700">
              <a:lnSpc>
                <a:spcPts val="2980"/>
              </a:lnSpc>
              <a:spcBef>
                <a:spcPts val="170"/>
              </a:spcBef>
            </a:pPr>
            <a:r>
              <a:rPr sz="2700" b="1" spc="-70" dirty="0">
                <a:solidFill>
                  <a:srgbClr val="212121"/>
                </a:solidFill>
                <a:latin typeface="Trebuchet MS"/>
                <a:cs typeface="Trebuchet MS"/>
              </a:rPr>
              <a:t>Regional</a:t>
            </a:r>
            <a:endParaRPr sz="2700">
              <a:latin typeface="Trebuchet MS"/>
              <a:cs typeface="Trebuchet MS"/>
            </a:endParaRPr>
          </a:p>
          <a:p>
            <a:pPr marL="393065">
              <a:lnSpc>
                <a:spcPts val="2325"/>
              </a:lnSpc>
            </a:pPr>
            <a:r>
              <a:rPr sz="2150" spc="-114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ona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1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na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ged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ns</a:t>
            </a: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2150" spc="-4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endParaRPr sz="215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120"/>
              </a:spcBef>
            </a:pPr>
            <a:r>
              <a:rPr sz="2150" spc="-114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ona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ent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k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endParaRPr sz="2150">
              <a:latin typeface="MS UI Gothic"/>
              <a:cs typeface="MS UI Gothic"/>
            </a:endParaRPr>
          </a:p>
          <a:p>
            <a:pPr marL="12700">
              <a:lnSpc>
                <a:spcPts val="2980"/>
              </a:lnSpc>
              <a:spcBef>
                <a:spcPts val="170"/>
              </a:spcBef>
            </a:pPr>
            <a:r>
              <a:rPr sz="2700" b="1" spc="-70" dirty="0">
                <a:solidFill>
                  <a:srgbClr val="212121"/>
                </a:solidFill>
                <a:latin typeface="Trebuchet MS"/>
                <a:cs typeface="Trebuchet MS"/>
              </a:rPr>
              <a:t>Zonal</a:t>
            </a:r>
            <a:endParaRPr sz="2700">
              <a:latin typeface="Trebuchet MS"/>
              <a:cs typeface="Trebuchet MS"/>
            </a:endParaRPr>
          </a:p>
          <a:p>
            <a:pPr marL="393065">
              <a:lnSpc>
                <a:spcPts val="2320"/>
              </a:lnSpc>
            </a:pPr>
            <a:r>
              <a:rPr sz="2150" spc="-105" dirty="0">
                <a:solidFill>
                  <a:srgbClr val="212121"/>
                </a:solidFill>
                <a:latin typeface="MS UI Gothic"/>
                <a:cs typeface="MS UI Gothic"/>
              </a:rPr>
              <a:t>Z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ona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1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na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ged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ns</a:t>
            </a: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endParaRPr sz="215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195"/>
              </a:spcBef>
            </a:pPr>
            <a:r>
              <a:rPr sz="2150" spc="-10" dirty="0">
                <a:solidFill>
                  <a:srgbClr val="212121"/>
                </a:solidFill>
                <a:latin typeface="MS UI Gothic"/>
                <a:cs typeface="MS UI Gothic"/>
              </a:rPr>
              <a:t>Instances</a:t>
            </a:r>
            <a:endParaRPr sz="2150">
              <a:latin typeface="MS UI Gothic"/>
              <a:cs typeface="MS UI Gothic"/>
            </a:endParaRPr>
          </a:p>
          <a:p>
            <a:pPr marL="393065">
              <a:lnSpc>
                <a:spcPts val="2455"/>
              </a:lnSpc>
              <a:spcBef>
                <a:spcPts val="195"/>
              </a:spcBef>
            </a:pPr>
            <a:r>
              <a:rPr sz="2150" spc="-14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ent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k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endParaRPr sz="2150">
              <a:latin typeface="MS UI Gothic"/>
              <a:cs typeface="MS UI Gothic"/>
            </a:endParaRPr>
          </a:p>
          <a:p>
            <a:pPr marL="774065">
              <a:lnSpc>
                <a:spcPts val="1914"/>
              </a:lnSpc>
            </a:pPr>
            <a:r>
              <a:rPr sz="1700" spc="-35" dirty="0">
                <a:solidFill>
                  <a:srgbClr val="212121"/>
                </a:solidFill>
                <a:latin typeface="MS UI Gothic"/>
                <a:cs typeface="MS UI Gothic"/>
              </a:rPr>
              <a:t>You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25" dirty="0">
                <a:solidFill>
                  <a:srgbClr val="212121"/>
                </a:solidFill>
                <a:latin typeface="MS UI Gothic"/>
                <a:cs typeface="MS UI Gothic"/>
              </a:rPr>
              <a:t>can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5" dirty="0">
                <a:solidFill>
                  <a:srgbClr val="212121"/>
                </a:solidFill>
                <a:latin typeface="MS UI Gothic"/>
                <a:cs typeface="MS UI Gothic"/>
              </a:rPr>
              <a:t>attach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45" dirty="0">
                <a:solidFill>
                  <a:srgbClr val="212121"/>
                </a:solidFill>
                <a:latin typeface="MS UI Gothic"/>
                <a:cs typeface="MS UI Gothic"/>
              </a:rPr>
              <a:t>disk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60" dirty="0">
                <a:solidFill>
                  <a:srgbClr val="212121"/>
                </a:solidFill>
                <a:latin typeface="MS UI Gothic"/>
                <a:cs typeface="MS UI Gothic"/>
              </a:rPr>
              <a:t>only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5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instances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in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25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0" dirty="0">
                <a:solidFill>
                  <a:srgbClr val="212121"/>
                </a:solidFill>
                <a:latin typeface="MS UI Gothic"/>
                <a:cs typeface="MS UI Gothic"/>
              </a:rPr>
              <a:t>same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25" dirty="0">
                <a:solidFill>
                  <a:srgbClr val="212121"/>
                </a:solidFill>
                <a:latin typeface="MS UI Gothic"/>
                <a:cs typeface="MS UI Gothic"/>
              </a:rPr>
              <a:t>zone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as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25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45" dirty="0">
                <a:solidFill>
                  <a:srgbClr val="212121"/>
                </a:solidFill>
                <a:latin typeface="MS UI Gothic"/>
                <a:cs typeface="MS UI Gothic"/>
              </a:rPr>
              <a:t>disk</a:t>
            </a:r>
            <a:endParaRPr sz="1700">
              <a:latin typeface="MS UI Gothic"/>
              <a:cs typeface="MS UI Gothic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1401424" y="6619830"/>
            <a:ext cx="314325" cy="228600"/>
          </a:xfrm>
          <a:custGeom>
            <a:avLst/>
            <a:gdLst/>
            <a:ahLst/>
            <a:cxnLst/>
            <a:rect l="l" t="t" r="r" b="b"/>
            <a:pathLst>
              <a:path w="314325" h="228600">
                <a:moveTo>
                  <a:pt x="314324" y="228599"/>
                </a:moveTo>
                <a:lnTo>
                  <a:pt x="0" y="228599"/>
                </a:lnTo>
                <a:lnTo>
                  <a:pt x="0" y="0"/>
                </a:lnTo>
                <a:lnTo>
                  <a:pt x="314324" y="0"/>
                </a:lnTo>
                <a:lnTo>
                  <a:pt x="314324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3849" y="3757567"/>
            <a:ext cx="11430000" cy="0"/>
          </a:xfrm>
          <a:custGeom>
            <a:avLst/>
            <a:gdLst/>
            <a:ahLst/>
            <a:cxnLst/>
            <a:rect l="l" t="t" r="r" b="b"/>
            <a:pathLst>
              <a:path w="11430000">
                <a:moveTo>
                  <a:pt x="0" y="0"/>
                </a:moveTo>
                <a:lnTo>
                  <a:pt x="11429999" y="0"/>
                </a:lnTo>
              </a:path>
            </a:pathLst>
          </a:custGeom>
          <a:ln w="9524">
            <a:solidFill>
              <a:srgbClr val="212121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3849" y="3081292"/>
            <a:ext cx="11430000" cy="0"/>
          </a:xfrm>
          <a:custGeom>
            <a:avLst/>
            <a:gdLst/>
            <a:ahLst/>
            <a:cxnLst/>
            <a:rect l="l" t="t" r="r" b="b"/>
            <a:pathLst>
              <a:path w="11430000">
                <a:moveTo>
                  <a:pt x="0" y="0"/>
                </a:moveTo>
                <a:lnTo>
                  <a:pt x="11429999" y="0"/>
                </a:lnTo>
              </a:path>
            </a:pathLst>
          </a:custGeom>
          <a:ln w="9524">
            <a:solidFill>
              <a:srgbClr val="212121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3849" y="2405017"/>
            <a:ext cx="11430000" cy="0"/>
          </a:xfrm>
          <a:custGeom>
            <a:avLst/>
            <a:gdLst/>
            <a:ahLst/>
            <a:cxnLst/>
            <a:rect l="l" t="t" r="r" b="b"/>
            <a:pathLst>
              <a:path w="11430000">
                <a:moveTo>
                  <a:pt x="0" y="0"/>
                </a:moveTo>
                <a:lnTo>
                  <a:pt x="11429999" y="0"/>
                </a:lnTo>
              </a:path>
            </a:pathLst>
          </a:custGeom>
          <a:ln w="9524">
            <a:solidFill>
              <a:srgbClr val="212121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3849" y="1728743"/>
            <a:ext cx="11430000" cy="0"/>
          </a:xfrm>
          <a:custGeom>
            <a:avLst/>
            <a:gdLst/>
            <a:ahLst/>
            <a:cxnLst/>
            <a:rect l="l" t="t" r="r" b="b"/>
            <a:pathLst>
              <a:path w="11430000">
                <a:moveTo>
                  <a:pt x="0" y="0"/>
                </a:moveTo>
                <a:lnTo>
                  <a:pt x="11429999" y="0"/>
                </a:lnTo>
              </a:path>
            </a:pathLst>
          </a:custGeom>
          <a:ln w="9524">
            <a:solidFill>
              <a:srgbClr val="212121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3849" y="1290593"/>
            <a:ext cx="11430000" cy="0"/>
          </a:xfrm>
          <a:custGeom>
            <a:avLst/>
            <a:gdLst/>
            <a:ahLst/>
            <a:cxnLst/>
            <a:rect l="l" t="t" r="r" b="b"/>
            <a:pathLst>
              <a:path w="11430000">
                <a:moveTo>
                  <a:pt x="0" y="0"/>
                </a:moveTo>
                <a:lnTo>
                  <a:pt x="11429999" y="0"/>
                </a:lnTo>
              </a:path>
            </a:pathLst>
          </a:custGeom>
          <a:ln w="9524">
            <a:solidFill>
              <a:srgbClr val="212121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3697604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120" dirty="0">
                <a:solidFill>
                  <a:srgbClr val="000000"/>
                </a:solidFill>
              </a:rPr>
              <a:t>S</a:t>
            </a:r>
            <a:r>
              <a:rPr sz="3500" spc="-160" dirty="0">
                <a:solidFill>
                  <a:srgbClr val="A52929"/>
                </a:solidFill>
              </a:rPr>
              <a:t>t</a:t>
            </a:r>
            <a:r>
              <a:rPr sz="3500" spc="-55" dirty="0">
                <a:solidFill>
                  <a:srgbClr val="000000"/>
                </a:solidFill>
              </a:rPr>
              <a:t>o</a:t>
            </a:r>
            <a:r>
              <a:rPr sz="3500" spc="-285" dirty="0">
                <a:solidFill>
                  <a:srgbClr val="000000"/>
                </a:solidFill>
              </a:rPr>
              <a:t>r</a:t>
            </a:r>
            <a:r>
              <a:rPr sz="3500" spc="-30" dirty="0">
                <a:solidFill>
                  <a:srgbClr val="A52929"/>
                </a:solidFill>
              </a:rPr>
              <a:t>a</a:t>
            </a:r>
            <a:r>
              <a:rPr sz="3500" spc="5" dirty="0">
                <a:solidFill>
                  <a:srgbClr val="A52929"/>
                </a:solidFill>
              </a:rPr>
              <a:t>g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60" dirty="0">
                <a:solidFill>
                  <a:srgbClr val="A52929"/>
                </a:solidFill>
              </a:rPr>
              <a:t>-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120" dirty="0">
                <a:solidFill>
                  <a:srgbClr val="A52929"/>
                </a:solidFill>
              </a:rPr>
              <a:t>S</a:t>
            </a:r>
            <a:r>
              <a:rPr sz="3500" spc="-254" dirty="0">
                <a:solidFill>
                  <a:srgbClr val="A52929"/>
                </a:solidFill>
              </a:rPr>
              <a:t>c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spc="-105" dirty="0">
                <a:solidFill>
                  <a:srgbClr val="000000"/>
                </a:solidFill>
              </a:rPr>
              <a:t>n</a:t>
            </a:r>
            <a:r>
              <a:rPr sz="3500" spc="-30" dirty="0">
                <a:solidFill>
                  <a:srgbClr val="A52929"/>
                </a:solidFill>
              </a:rPr>
              <a:t>a</a:t>
            </a:r>
            <a:r>
              <a:rPr sz="3500" spc="-190" dirty="0">
                <a:solidFill>
                  <a:srgbClr val="A52929"/>
                </a:solidFill>
              </a:rPr>
              <a:t>r</a:t>
            </a:r>
            <a:r>
              <a:rPr sz="3500" spc="-130" dirty="0">
                <a:solidFill>
                  <a:srgbClr val="A52929"/>
                </a:solidFill>
              </a:rPr>
              <a:t>i</a:t>
            </a:r>
            <a:r>
              <a:rPr sz="3500" spc="-70" dirty="0">
                <a:solidFill>
                  <a:srgbClr val="A52929"/>
                </a:solidFill>
              </a:rPr>
              <a:t>o</a:t>
            </a:r>
            <a:r>
              <a:rPr sz="3500" dirty="0">
                <a:solidFill>
                  <a:srgbClr val="000000"/>
                </a:solidFill>
              </a:rPr>
              <a:t>s</a:t>
            </a:r>
            <a:endParaRPr sz="3500"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169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55066" y="890269"/>
            <a:ext cx="927100" cy="3136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Scenario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656216" y="890269"/>
            <a:ext cx="902335" cy="3136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850" b="1" spc="80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spc="-40" dirty="0">
                <a:solidFill>
                  <a:srgbClr val="212121"/>
                </a:solidFill>
                <a:latin typeface="Trebuchet MS"/>
                <a:cs typeface="Trebuchet MS"/>
              </a:rPr>
              <a:t>lu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5066" y="1328419"/>
            <a:ext cx="7125334" cy="3136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850" b="1" spc="-114" dirty="0">
                <a:solidFill>
                  <a:srgbClr val="212121"/>
                </a:solidFill>
                <a:latin typeface="Trebuchet MS"/>
                <a:cs typeface="Trebuchet MS"/>
              </a:rPr>
              <a:t>You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want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100" dirty="0">
                <a:solidFill>
                  <a:srgbClr val="212121"/>
                </a:solidFill>
                <a:latin typeface="Trebuchet MS"/>
                <a:cs typeface="Trebuchet MS"/>
              </a:rPr>
              <a:t>Very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15" dirty="0">
                <a:solidFill>
                  <a:srgbClr val="212121"/>
                </a:solidFill>
                <a:latin typeface="Trebuchet MS"/>
                <a:cs typeface="Trebuchet MS"/>
              </a:rPr>
              <a:t>High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20" dirty="0">
                <a:solidFill>
                  <a:srgbClr val="212121"/>
                </a:solidFill>
                <a:latin typeface="Trebuchet MS"/>
                <a:cs typeface="Trebuchet MS"/>
              </a:rPr>
              <a:t>IOPS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but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your</a:t>
            </a:r>
            <a:r>
              <a:rPr sz="1850" b="1" spc="-1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25" dirty="0">
                <a:solidFill>
                  <a:srgbClr val="212121"/>
                </a:solidFill>
                <a:latin typeface="Trebuchet MS"/>
                <a:cs typeface="Trebuchet MS"/>
              </a:rPr>
              <a:t>data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can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be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25" dirty="0">
                <a:solidFill>
                  <a:srgbClr val="212121"/>
                </a:solidFill>
                <a:latin typeface="Trebuchet MS"/>
                <a:cs typeface="Trebuchet MS"/>
              </a:rPr>
              <a:t>lost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without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-1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40" dirty="0">
                <a:solidFill>
                  <a:srgbClr val="212121"/>
                </a:solidFill>
                <a:latin typeface="Trebuchet MS"/>
                <a:cs typeface="Trebuchet MS"/>
              </a:rPr>
              <a:t>problem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656216" y="1328419"/>
            <a:ext cx="1109980" cy="3136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850" spc="-10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850" spc="1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850" spc="-1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850" spc="9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13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850" spc="-10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850" spc="-4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850" spc="-6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endParaRPr sz="1850">
              <a:latin typeface="MS UI Gothic"/>
              <a:cs typeface="MS UI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5066" y="1766570"/>
            <a:ext cx="8004175" cy="55181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 marR="5080">
              <a:lnSpc>
                <a:spcPts val="1880"/>
              </a:lnSpc>
              <a:spcBef>
                <a:spcPts val="484"/>
              </a:spcBef>
            </a:pPr>
            <a:r>
              <a:rPr sz="1850" b="1" spc="-114" dirty="0">
                <a:solidFill>
                  <a:srgbClr val="212121"/>
                </a:solidFill>
                <a:latin typeface="Trebuchet MS"/>
                <a:cs typeface="Trebuchet MS"/>
              </a:rPr>
              <a:t>You</a:t>
            </a:r>
            <a:r>
              <a:rPr sz="1850" b="1" spc="-1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want</a:t>
            </a:r>
            <a:r>
              <a:rPr sz="1850" b="1" spc="-1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to</a:t>
            </a:r>
            <a:r>
              <a:rPr sz="1850" b="1" spc="-1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85" dirty="0">
                <a:solidFill>
                  <a:srgbClr val="212121"/>
                </a:solidFill>
                <a:latin typeface="Trebuchet MS"/>
                <a:cs typeface="Trebuchet MS"/>
              </a:rPr>
              <a:t>create</a:t>
            </a:r>
            <a:r>
              <a:rPr sz="1850" b="1" spc="-1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-1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25" dirty="0">
                <a:solidFill>
                  <a:srgbClr val="212121"/>
                </a:solidFill>
                <a:latin typeface="Trebuchet MS"/>
                <a:cs typeface="Trebuchet MS"/>
              </a:rPr>
              <a:t>high</a:t>
            </a:r>
            <a:r>
              <a:rPr sz="1850" b="1" spc="-1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perfomance</a:t>
            </a:r>
            <a:r>
              <a:rPr sz="1850" b="1" spc="-1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75" dirty="0">
                <a:solidFill>
                  <a:srgbClr val="212121"/>
                </a:solidFill>
                <a:latin typeface="Trebuchet MS"/>
                <a:cs typeface="Trebuchet MS"/>
              </a:rPr>
              <a:t>file</a:t>
            </a:r>
            <a:r>
              <a:rPr sz="1850" b="1" spc="-1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25" dirty="0">
                <a:solidFill>
                  <a:srgbClr val="212121"/>
                </a:solidFill>
                <a:latin typeface="Trebuchet MS"/>
                <a:cs typeface="Trebuchet MS"/>
              </a:rPr>
              <a:t>sharing</a:t>
            </a:r>
            <a:r>
              <a:rPr sz="1850" b="1" spc="-1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system</a:t>
            </a:r>
            <a:r>
              <a:rPr sz="1850" b="1" spc="-1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50" dirty="0">
                <a:solidFill>
                  <a:srgbClr val="212121"/>
                </a:solidFill>
                <a:latin typeface="Trebuchet MS"/>
                <a:cs typeface="Trebuchet MS"/>
              </a:rPr>
              <a:t>in</a:t>
            </a:r>
            <a:r>
              <a:rPr sz="1850" b="1" spc="-1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25" dirty="0">
                <a:solidFill>
                  <a:srgbClr val="212121"/>
                </a:solidFill>
                <a:latin typeface="Trebuchet MS"/>
                <a:cs typeface="Trebuchet MS"/>
              </a:rPr>
              <a:t>GCP</a:t>
            </a:r>
            <a:r>
              <a:rPr sz="1850" b="1" spc="-1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which</a:t>
            </a:r>
            <a:r>
              <a:rPr sz="1850" b="1" spc="-1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can</a:t>
            </a:r>
            <a:r>
              <a:rPr sz="1850" b="1" spc="-1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be </a:t>
            </a:r>
            <a:r>
              <a:rPr sz="1850" b="1" spc="-54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attached</a:t>
            </a:r>
            <a:r>
              <a:rPr sz="1850" b="1" spc="-18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50" dirty="0">
                <a:solidFill>
                  <a:srgbClr val="212121"/>
                </a:solidFill>
                <a:latin typeface="Trebuchet MS"/>
                <a:cs typeface="Trebuchet MS"/>
              </a:rPr>
              <a:t>with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multiple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VMs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656216" y="1766570"/>
            <a:ext cx="892810" cy="3136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850" spc="5" dirty="0">
                <a:solidFill>
                  <a:srgbClr val="212121"/>
                </a:solidFill>
                <a:latin typeface="MS UI Gothic"/>
                <a:cs typeface="MS UI Gothic"/>
              </a:rPr>
              <a:t>Filestore</a:t>
            </a:r>
            <a:endParaRPr sz="1850">
              <a:latin typeface="MS UI Gothic"/>
              <a:cs typeface="MS UI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5066" y="2442845"/>
            <a:ext cx="8769350" cy="3136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850" b="1" spc="-114" dirty="0">
                <a:solidFill>
                  <a:srgbClr val="212121"/>
                </a:solidFill>
                <a:latin typeface="Trebuchet MS"/>
                <a:cs typeface="Trebuchet MS"/>
              </a:rPr>
              <a:t>You</a:t>
            </a:r>
            <a:r>
              <a:rPr sz="1850" b="1" spc="-1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want</a:t>
            </a:r>
            <a:r>
              <a:rPr sz="1850" b="1" spc="-1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to</a:t>
            </a:r>
            <a:r>
              <a:rPr sz="1850" b="1" spc="-1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40" dirty="0">
                <a:solidFill>
                  <a:srgbClr val="212121"/>
                </a:solidFill>
                <a:latin typeface="Trebuchet MS"/>
                <a:cs typeface="Trebuchet MS"/>
              </a:rPr>
              <a:t>backup</a:t>
            </a:r>
            <a:r>
              <a:rPr sz="1850" b="1" spc="-1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your</a:t>
            </a:r>
            <a:r>
              <a:rPr sz="1850" b="1" spc="-1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VM</a:t>
            </a:r>
            <a:r>
              <a:rPr sz="1850" b="1" spc="-1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50" dirty="0">
                <a:solidFill>
                  <a:srgbClr val="212121"/>
                </a:solidFill>
                <a:latin typeface="Trebuchet MS"/>
                <a:cs typeface="Trebuchet MS"/>
              </a:rPr>
              <a:t>configuration</a:t>
            </a:r>
            <a:r>
              <a:rPr sz="1850" b="1" spc="-1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5" dirty="0">
                <a:solidFill>
                  <a:srgbClr val="212121"/>
                </a:solidFill>
                <a:latin typeface="Trebuchet MS"/>
                <a:cs typeface="Trebuchet MS"/>
              </a:rPr>
              <a:t>along</a:t>
            </a:r>
            <a:r>
              <a:rPr sz="1850" b="1" spc="-1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50" dirty="0">
                <a:solidFill>
                  <a:srgbClr val="212121"/>
                </a:solidFill>
                <a:latin typeface="Trebuchet MS"/>
                <a:cs typeface="Trebuchet MS"/>
              </a:rPr>
              <a:t>with</a:t>
            </a:r>
            <a:r>
              <a:rPr sz="1850" b="1" spc="-1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25" dirty="0">
                <a:solidFill>
                  <a:srgbClr val="212121"/>
                </a:solidFill>
                <a:latin typeface="Trebuchet MS"/>
                <a:cs typeface="Trebuchet MS"/>
              </a:rPr>
              <a:t>all</a:t>
            </a:r>
            <a:r>
              <a:rPr sz="1850" b="1" spc="-1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its</a:t>
            </a:r>
            <a:r>
              <a:rPr sz="1850" b="1" spc="-1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attached</a:t>
            </a:r>
            <a:r>
              <a:rPr sz="1850" b="1" spc="-1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Persistent</a:t>
            </a:r>
            <a:r>
              <a:rPr sz="1850" b="1" spc="-1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15" dirty="0">
                <a:solidFill>
                  <a:srgbClr val="212121"/>
                </a:solidFill>
                <a:latin typeface="Trebuchet MS"/>
                <a:cs typeface="Trebuchet MS"/>
              </a:rPr>
              <a:t>Disks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656216" y="2442845"/>
            <a:ext cx="1745614" cy="55181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 marR="5080">
              <a:lnSpc>
                <a:spcPts val="1880"/>
              </a:lnSpc>
              <a:spcBef>
                <a:spcPts val="484"/>
              </a:spcBef>
            </a:pPr>
            <a:r>
              <a:rPr sz="1850" spc="-15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850" spc="-1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850" spc="-2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850" spc="-3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850" spc="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850" spc="-6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850" spc="100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1850" spc="70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850" spc="45" dirty="0">
                <a:solidFill>
                  <a:srgbClr val="212121"/>
                </a:solidFill>
                <a:latin typeface="MS UI Gothic"/>
                <a:cs typeface="MS UI Gothic"/>
              </a:rPr>
              <a:t>ne  </a:t>
            </a:r>
            <a:r>
              <a:rPr sz="1850" spc="80" dirty="0">
                <a:solidFill>
                  <a:srgbClr val="212121"/>
                </a:solidFill>
                <a:latin typeface="MS UI Gothic"/>
                <a:cs typeface="MS UI Gothic"/>
              </a:rPr>
              <a:t>Image</a:t>
            </a:r>
            <a:endParaRPr sz="1850">
              <a:latin typeface="MS UI Gothic"/>
              <a:cs typeface="MS UI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5066" y="3119120"/>
            <a:ext cx="8575675" cy="3136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850" b="1" spc="-114" dirty="0">
                <a:solidFill>
                  <a:srgbClr val="212121"/>
                </a:solidFill>
                <a:latin typeface="Trebuchet MS"/>
                <a:cs typeface="Trebuchet MS"/>
              </a:rPr>
              <a:t>You</a:t>
            </a:r>
            <a:r>
              <a:rPr sz="1850" b="1" spc="-1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want</a:t>
            </a:r>
            <a:r>
              <a:rPr sz="1850" b="1" spc="-1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to</a:t>
            </a:r>
            <a:r>
              <a:rPr sz="1850" b="1" spc="-1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make</a:t>
            </a:r>
            <a:r>
              <a:rPr sz="1850" b="1" spc="-1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it</a:t>
            </a:r>
            <a:r>
              <a:rPr sz="1850" b="1" spc="-1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easy</a:t>
            </a:r>
            <a:r>
              <a:rPr sz="1850" b="1" spc="-1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to</a:t>
            </a:r>
            <a:r>
              <a:rPr sz="1850" b="1" spc="-1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40" dirty="0">
                <a:solidFill>
                  <a:srgbClr val="212121"/>
                </a:solidFill>
                <a:latin typeface="Trebuchet MS"/>
                <a:cs typeface="Trebuchet MS"/>
              </a:rPr>
              <a:t>launch</a:t>
            </a:r>
            <a:r>
              <a:rPr sz="1850" b="1" spc="-1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VMs</a:t>
            </a:r>
            <a:r>
              <a:rPr sz="1850" b="1" spc="-1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50" dirty="0">
                <a:solidFill>
                  <a:srgbClr val="212121"/>
                </a:solidFill>
                <a:latin typeface="Trebuchet MS"/>
                <a:cs typeface="Trebuchet MS"/>
              </a:rPr>
              <a:t>with</a:t>
            </a:r>
            <a:r>
              <a:rPr sz="1850" b="1" spc="-1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hardened</a:t>
            </a:r>
            <a:r>
              <a:rPr sz="1850" b="1" spc="-1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25" dirty="0">
                <a:solidFill>
                  <a:srgbClr val="212121"/>
                </a:solidFill>
                <a:latin typeface="Trebuchet MS"/>
                <a:cs typeface="Trebuchet MS"/>
              </a:rPr>
              <a:t>OS</a:t>
            </a:r>
            <a:r>
              <a:rPr sz="1850" b="1" spc="-1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15" dirty="0">
                <a:solidFill>
                  <a:srgbClr val="212121"/>
                </a:solidFill>
                <a:latin typeface="Trebuchet MS"/>
                <a:cs typeface="Trebuchet MS"/>
              </a:rPr>
              <a:t>and</a:t>
            </a:r>
            <a:r>
              <a:rPr sz="1850" b="1" spc="-1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customized</a:t>
            </a:r>
            <a:r>
              <a:rPr sz="1850" b="1" spc="-1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25" dirty="0">
                <a:solidFill>
                  <a:srgbClr val="212121"/>
                </a:solidFill>
                <a:latin typeface="Trebuchet MS"/>
                <a:cs typeface="Trebuchet MS"/>
              </a:rPr>
              <a:t>sohware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656216" y="3119120"/>
            <a:ext cx="1672589" cy="55181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 marR="5080">
              <a:lnSpc>
                <a:spcPts val="1880"/>
              </a:lnSpc>
              <a:spcBef>
                <a:spcPts val="484"/>
              </a:spcBef>
            </a:pPr>
            <a:r>
              <a:rPr sz="1850" spc="-15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850" spc="-1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850" spc="-2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850" spc="-3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850" spc="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17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850" spc="100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1850" spc="-6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850" spc="-3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850" spc="105" dirty="0">
                <a:solidFill>
                  <a:srgbClr val="212121"/>
                </a:solidFill>
                <a:latin typeface="MS UI Gothic"/>
                <a:cs typeface="MS UI Gothic"/>
              </a:rPr>
              <a:t>om  </a:t>
            </a:r>
            <a:r>
              <a:rPr sz="1850" spc="80" dirty="0">
                <a:solidFill>
                  <a:srgbClr val="212121"/>
                </a:solidFill>
                <a:latin typeface="MS UI Gothic"/>
                <a:cs typeface="MS UI Gothic"/>
              </a:rPr>
              <a:t>Image</a:t>
            </a:r>
            <a:endParaRPr sz="1850">
              <a:latin typeface="MS UI Gothic"/>
              <a:cs typeface="MS UI Gothic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401424" y="6619830"/>
            <a:ext cx="314325" cy="228600"/>
          </a:xfrm>
          <a:custGeom>
            <a:avLst/>
            <a:gdLst/>
            <a:ahLst/>
            <a:cxnLst/>
            <a:rect l="l" t="t" r="r" b="b"/>
            <a:pathLst>
              <a:path w="314325" h="228600">
                <a:moveTo>
                  <a:pt x="314324" y="228599"/>
                </a:moveTo>
                <a:lnTo>
                  <a:pt x="0" y="228599"/>
                </a:lnTo>
                <a:lnTo>
                  <a:pt x="0" y="0"/>
                </a:lnTo>
                <a:lnTo>
                  <a:pt x="314324" y="0"/>
                </a:lnTo>
                <a:lnTo>
                  <a:pt x="314324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7023" y="2749550"/>
            <a:ext cx="11283950" cy="1054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5" dirty="0">
                <a:solidFill>
                  <a:srgbClr val="000000"/>
                </a:solidFill>
              </a:rPr>
              <a:t>Object</a:t>
            </a:r>
            <a:r>
              <a:rPr spc="-655" dirty="0">
                <a:solidFill>
                  <a:srgbClr val="000000"/>
                </a:solidFill>
              </a:rPr>
              <a:t> </a:t>
            </a:r>
            <a:r>
              <a:rPr spc="-10" dirty="0"/>
              <a:t>S</a:t>
            </a:r>
            <a:r>
              <a:rPr spc="-80" dirty="0"/>
              <a:t>t</a:t>
            </a:r>
            <a:r>
              <a:rPr spc="-120" dirty="0">
                <a:solidFill>
                  <a:srgbClr val="000000"/>
                </a:solidFill>
              </a:rPr>
              <a:t>o</a:t>
            </a:r>
            <a:r>
              <a:rPr spc="-555" dirty="0">
                <a:solidFill>
                  <a:srgbClr val="000000"/>
                </a:solidFill>
              </a:rPr>
              <a:t>r</a:t>
            </a:r>
            <a:r>
              <a:rPr spc="-70" dirty="0">
                <a:solidFill>
                  <a:srgbClr val="000000"/>
                </a:solidFill>
              </a:rPr>
              <a:t>a</a:t>
            </a:r>
            <a:r>
              <a:rPr spc="5" dirty="0">
                <a:solidFill>
                  <a:srgbClr val="000000"/>
                </a:solidFill>
              </a:rPr>
              <a:t>g</a:t>
            </a:r>
            <a:r>
              <a:rPr spc="-459" dirty="0"/>
              <a:t>e</a:t>
            </a:r>
            <a:r>
              <a:rPr spc="-655" dirty="0"/>
              <a:t> </a:t>
            </a:r>
            <a:r>
              <a:rPr spc="-310" dirty="0"/>
              <a:t>-</a:t>
            </a:r>
            <a:r>
              <a:rPr spc="-655" dirty="0"/>
              <a:t> </a:t>
            </a:r>
            <a:r>
              <a:rPr spc="-175" dirty="0">
                <a:solidFill>
                  <a:srgbClr val="000000"/>
                </a:solidFill>
              </a:rPr>
              <a:t>Cloud</a:t>
            </a:r>
            <a:r>
              <a:rPr spc="-655" dirty="0">
                <a:solidFill>
                  <a:srgbClr val="000000"/>
                </a:solidFill>
              </a:rPr>
              <a:t> </a:t>
            </a:r>
            <a:r>
              <a:rPr spc="-10" dirty="0"/>
              <a:t>S</a:t>
            </a:r>
            <a:r>
              <a:rPr spc="-80" dirty="0"/>
              <a:t>t</a:t>
            </a:r>
            <a:r>
              <a:rPr spc="-120" dirty="0"/>
              <a:t>o</a:t>
            </a:r>
            <a:r>
              <a:rPr spc="-555" dirty="0"/>
              <a:t>r</a:t>
            </a:r>
            <a:r>
              <a:rPr spc="-70" dirty="0"/>
              <a:t>a</a:t>
            </a:r>
            <a:r>
              <a:rPr spc="5" dirty="0"/>
              <a:t>g</a:t>
            </a:r>
            <a:r>
              <a:rPr spc="-459" dirty="0"/>
              <a:t>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170</a:t>
            </a:r>
          </a:p>
        </p:txBody>
      </p:sp>
      <p:sp>
        <p:nvSpPr>
          <p:cNvPr id="3" name="object 3"/>
          <p:cNvSpPr/>
          <p:nvPr/>
        </p:nvSpPr>
        <p:spPr>
          <a:xfrm>
            <a:off x="11401424" y="6619830"/>
            <a:ext cx="314325" cy="228600"/>
          </a:xfrm>
          <a:custGeom>
            <a:avLst/>
            <a:gdLst/>
            <a:ahLst/>
            <a:cxnLst/>
            <a:rect l="l" t="t" r="r" b="b"/>
            <a:pathLst>
              <a:path w="314325" h="228600">
                <a:moveTo>
                  <a:pt x="314324" y="228599"/>
                </a:moveTo>
                <a:lnTo>
                  <a:pt x="0" y="228599"/>
                </a:lnTo>
                <a:lnTo>
                  <a:pt x="0" y="0"/>
                </a:lnTo>
                <a:lnTo>
                  <a:pt x="314324" y="0"/>
                </a:lnTo>
                <a:lnTo>
                  <a:pt x="314324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3605529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75" dirty="0">
                <a:solidFill>
                  <a:srgbClr val="000000"/>
                </a:solidFill>
              </a:rPr>
              <a:t>R</a:t>
            </a:r>
            <a:r>
              <a:rPr sz="3500" spc="-270" dirty="0">
                <a:solidFill>
                  <a:srgbClr val="A52929"/>
                </a:solidFill>
              </a:rPr>
              <a:t>e</a:t>
            </a:r>
            <a:r>
              <a:rPr sz="3500" spc="65" dirty="0">
                <a:solidFill>
                  <a:srgbClr val="000000"/>
                </a:solidFill>
              </a:rPr>
              <a:t>g</a:t>
            </a:r>
            <a:r>
              <a:rPr sz="3500" spc="-130" dirty="0">
                <a:solidFill>
                  <a:srgbClr val="000000"/>
                </a:solidFill>
              </a:rPr>
              <a:t>i</a:t>
            </a:r>
            <a:r>
              <a:rPr sz="3500" spc="-55" dirty="0">
                <a:solidFill>
                  <a:srgbClr val="A52929"/>
                </a:solidFill>
              </a:rPr>
              <a:t>o</a:t>
            </a:r>
            <a:r>
              <a:rPr sz="3500" spc="-105" dirty="0">
                <a:solidFill>
                  <a:srgbClr val="A52929"/>
                </a:solidFill>
              </a:rPr>
              <a:t>n</a:t>
            </a:r>
            <a:r>
              <a:rPr sz="3500" dirty="0">
                <a:solidFill>
                  <a:srgbClr val="A52929"/>
                </a:solidFill>
              </a:rPr>
              <a:t>s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30" dirty="0">
                <a:solidFill>
                  <a:srgbClr val="A52929"/>
                </a:solidFill>
              </a:rPr>
              <a:t>a</a:t>
            </a:r>
            <a:r>
              <a:rPr sz="3500" spc="-105" dirty="0">
                <a:solidFill>
                  <a:srgbClr val="A52929"/>
                </a:solidFill>
              </a:rPr>
              <a:t>n</a:t>
            </a:r>
            <a:r>
              <a:rPr sz="3500" spc="-55" dirty="0">
                <a:solidFill>
                  <a:srgbClr val="A52929"/>
                </a:solidFill>
              </a:rPr>
              <a:t>d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30" dirty="0">
                <a:solidFill>
                  <a:srgbClr val="A52929"/>
                </a:solidFill>
              </a:rPr>
              <a:t>Z</a:t>
            </a:r>
            <a:r>
              <a:rPr sz="3500" spc="-55" dirty="0">
                <a:solidFill>
                  <a:srgbClr val="000000"/>
                </a:solidFill>
              </a:rPr>
              <a:t>o</a:t>
            </a:r>
            <a:r>
              <a:rPr sz="3500" spc="-105" dirty="0">
                <a:solidFill>
                  <a:srgbClr val="A52929"/>
                </a:solidFill>
              </a:rPr>
              <a:t>n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dirty="0">
                <a:solidFill>
                  <a:srgbClr val="A52929"/>
                </a:solidFill>
              </a:rPr>
              <a:t>s</a:t>
            </a:r>
            <a:endParaRPr sz="350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15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91099" y="857250"/>
            <a:ext cx="2105024" cy="26765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3971920"/>
            <a:ext cx="104775" cy="10476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0524" y="4391020"/>
            <a:ext cx="104775" cy="104774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809624" y="4686295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9624" y="5038720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23962" y="5310183"/>
            <a:ext cx="76200" cy="761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54049" y="3768725"/>
            <a:ext cx="9769475" cy="169862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35"/>
              </a:spcBef>
            </a:pPr>
            <a:r>
              <a:rPr sz="2700" spc="100" dirty="0">
                <a:solidFill>
                  <a:srgbClr val="212121"/>
                </a:solidFill>
                <a:latin typeface="MS UI Gothic"/>
                <a:cs typeface="MS UI Gothic"/>
              </a:rPr>
              <a:t>Imagine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that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your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75" dirty="0">
                <a:solidFill>
                  <a:srgbClr val="212121"/>
                </a:solidFill>
                <a:latin typeface="MS UI Gothic"/>
                <a:cs typeface="MS UI Gothic"/>
              </a:rPr>
              <a:t>application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is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75" dirty="0">
                <a:solidFill>
                  <a:srgbClr val="212121"/>
                </a:solidFill>
                <a:latin typeface="MS UI Gothic"/>
                <a:cs typeface="MS UI Gothic"/>
              </a:rPr>
              <a:t>deployed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in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data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25" dirty="0">
                <a:solidFill>
                  <a:srgbClr val="212121"/>
                </a:solidFill>
                <a:latin typeface="MS UI Gothic"/>
                <a:cs typeface="MS UI Gothic"/>
              </a:rPr>
              <a:t>center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in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London </a:t>
            </a:r>
            <a:r>
              <a:rPr sz="2700" spc="-8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What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70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2700" spc="120" dirty="0">
                <a:solidFill>
                  <a:srgbClr val="212121"/>
                </a:solidFill>
                <a:latin typeface="MS UI Gothic"/>
                <a:cs typeface="MS UI Gothic"/>
              </a:rPr>
              <a:t>ould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be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challen</a:t>
            </a:r>
            <a:r>
              <a:rPr sz="2700" spc="35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700" spc="-7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10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700" spc="-80" dirty="0">
                <a:solidFill>
                  <a:srgbClr val="212121"/>
                </a:solidFill>
                <a:latin typeface="MS UI Gothic"/>
                <a:cs typeface="MS UI Gothic"/>
              </a:rPr>
              <a:t>?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065"/>
              </a:lnSpc>
            </a:pP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Challenge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1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Slow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65" dirty="0">
                <a:solidFill>
                  <a:srgbClr val="212121"/>
                </a:solidFill>
                <a:latin typeface="MS UI Gothic"/>
                <a:cs typeface="MS UI Gothic"/>
              </a:rPr>
              <a:t>access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for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users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from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other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parts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of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world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40" dirty="0">
                <a:solidFill>
                  <a:srgbClr val="212121"/>
                </a:solidFill>
                <a:latin typeface="MS UI Gothic"/>
                <a:cs typeface="MS UI Gothic"/>
              </a:rPr>
              <a:t>(</a:t>
            </a:r>
            <a:r>
              <a:rPr sz="2150" b="1" spc="-40" dirty="0">
                <a:solidFill>
                  <a:srgbClr val="212121"/>
                </a:solidFill>
                <a:latin typeface="Trebuchet MS"/>
                <a:cs typeface="Trebuchet MS"/>
              </a:rPr>
              <a:t>high</a:t>
            </a:r>
            <a:r>
              <a:rPr sz="2150" b="1" spc="-20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70" dirty="0">
                <a:solidFill>
                  <a:srgbClr val="212121"/>
                </a:solidFill>
                <a:latin typeface="Trebuchet MS"/>
                <a:cs typeface="Trebuchet MS"/>
              </a:rPr>
              <a:t>latency</a:t>
            </a: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)</a:t>
            </a:r>
            <a:endParaRPr sz="2150">
              <a:latin typeface="MS UI Gothic"/>
              <a:cs typeface="MS UI Gothic"/>
            </a:endParaRPr>
          </a:p>
          <a:p>
            <a:pPr marL="393065">
              <a:lnSpc>
                <a:spcPts val="2455"/>
              </a:lnSpc>
              <a:spcBef>
                <a:spcPts val="195"/>
              </a:spcBef>
            </a:pP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Challenge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2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What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if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5" dirty="0">
                <a:solidFill>
                  <a:srgbClr val="212121"/>
                </a:solidFill>
                <a:latin typeface="MS UI Gothic"/>
                <a:cs typeface="MS UI Gothic"/>
              </a:rPr>
              <a:t>data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center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crashes?</a:t>
            </a:r>
            <a:endParaRPr sz="2150">
              <a:latin typeface="MS UI Gothic"/>
              <a:cs typeface="MS UI Gothic"/>
            </a:endParaRPr>
          </a:p>
          <a:p>
            <a:pPr marL="774065">
              <a:lnSpc>
                <a:spcPts val="1914"/>
              </a:lnSpc>
            </a:pPr>
            <a:r>
              <a:rPr sz="1700" spc="-26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pp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-8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60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700" spc="6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135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dirty="0">
                <a:solidFill>
                  <a:srgbClr val="212121"/>
                </a:solidFill>
                <a:latin typeface="MS UI Gothic"/>
                <a:cs typeface="MS UI Gothic"/>
              </a:rPr>
              <a:t>(</a:t>
            </a:r>
            <a:r>
              <a:rPr sz="1700" b="1" spc="-35" dirty="0">
                <a:solidFill>
                  <a:srgbClr val="212121"/>
                </a:solidFill>
                <a:latin typeface="Trebuchet MS"/>
                <a:cs typeface="Trebuchet MS"/>
              </a:rPr>
              <a:t>l</a:t>
            </a:r>
            <a:r>
              <a:rPr sz="1700" b="1" spc="-3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700" b="1" spc="-45" dirty="0">
                <a:solidFill>
                  <a:srgbClr val="212121"/>
                </a:solidFill>
                <a:latin typeface="Trebuchet MS"/>
                <a:cs typeface="Trebuchet MS"/>
              </a:rPr>
              <a:t>w</a:t>
            </a:r>
            <a:r>
              <a:rPr sz="1700" b="1" spc="-1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b="1" spc="-5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700" b="1" spc="-80" dirty="0">
                <a:solidFill>
                  <a:srgbClr val="212121"/>
                </a:solidFill>
                <a:latin typeface="Trebuchet MS"/>
                <a:cs typeface="Trebuchet MS"/>
              </a:rPr>
              <a:t>v</a:t>
            </a:r>
            <a:r>
              <a:rPr sz="1700" b="1" spc="-5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700" b="1" spc="-55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700" b="1" spc="-35" dirty="0">
                <a:solidFill>
                  <a:srgbClr val="212121"/>
                </a:solidFill>
                <a:latin typeface="Trebuchet MS"/>
                <a:cs typeface="Trebuchet MS"/>
              </a:rPr>
              <a:t>l</a:t>
            </a:r>
            <a:r>
              <a:rPr sz="1700" b="1" spc="-5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700" b="1" spc="-15" dirty="0">
                <a:solidFill>
                  <a:srgbClr val="212121"/>
                </a:solidFill>
                <a:latin typeface="Trebuchet MS"/>
                <a:cs typeface="Trebuchet MS"/>
              </a:rPr>
              <a:t>b</a:t>
            </a:r>
            <a:r>
              <a:rPr sz="1700" b="1" spc="-55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700" b="1" spc="-35" dirty="0">
                <a:solidFill>
                  <a:srgbClr val="212121"/>
                </a:solidFill>
                <a:latin typeface="Trebuchet MS"/>
                <a:cs typeface="Trebuchet MS"/>
              </a:rPr>
              <a:t>l</a:t>
            </a:r>
            <a:r>
              <a:rPr sz="1700" b="1" spc="-55" dirty="0">
                <a:solidFill>
                  <a:srgbClr val="212121"/>
                </a:solidFill>
                <a:latin typeface="Trebuchet MS"/>
                <a:cs typeface="Trebuchet MS"/>
              </a:rPr>
              <a:t>it</a:t>
            </a:r>
            <a:r>
              <a:rPr sz="1700" b="1" spc="-60" dirty="0">
                <a:solidFill>
                  <a:srgbClr val="212121"/>
                </a:solidFill>
                <a:latin typeface="Trebuchet MS"/>
                <a:cs typeface="Trebuchet MS"/>
              </a:rPr>
              <a:t>y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)</a:t>
            </a:r>
            <a:endParaRPr sz="1700">
              <a:latin typeface="MS UI Gothic"/>
              <a:cs typeface="MS UI Gothi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468099" y="6619870"/>
            <a:ext cx="247650" cy="228600"/>
          </a:xfrm>
          <a:custGeom>
            <a:avLst/>
            <a:gdLst/>
            <a:ahLst/>
            <a:cxnLst/>
            <a:rect l="l" t="t" r="r" b="b"/>
            <a:pathLst>
              <a:path w="247650" h="228600">
                <a:moveTo>
                  <a:pt x="247649" y="228599"/>
                </a:moveTo>
                <a:lnTo>
                  <a:pt x="0" y="228599"/>
                </a:lnTo>
                <a:lnTo>
                  <a:pt x="0" y="0"/>
                </a:lnTo>
                <a:lnTo>
                  <a:pt x="247649" y="0"/>
                </a:lnTo>
                <a:lnTo>
                  <a:pt x="247649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44199" y="1085850"/>
            <a:ext cx="800099" cy="10953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981030"/>
            <a:ext cx="104775" cy="104698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09624" y="1276305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0524" y="1676355"/>
            <a:ext cx="104775" cy="104774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809624" y="1971630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23962" y="2243092"/>
            <a:ext cx="76200" cy="761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23962" y="2538367"/>
            <a:ext cx="76200" cy="76199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809624" y="2838405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90524" y="3238454"/>
            <a:ext cx="104775" cy="104698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809624" y="3533730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90524" y="4200479"/>
            <a:ext cx="104775" cy="104774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809624" y="449575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09624" y="4848179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09624" y="520060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54049" y="777875"/>
            <a:ext cx="8938260" cy="4624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980"/>
              </a:lnSpc>
              <a:spcBef>
                <a:spcPts val="100"/>
              </a:spcBef>
            </a:pPr>
            <a:r>
              <a:rPr sz="2700" b="1" spc="-40" dirty="0">
                <a:solidFill>
                  <a:srgbClr val="212121"/>
                </a:solidFill>
                <a:latin typeface="Trebuchet MS"/>
                <a:cs typeface="Trebuchet MS"/>
              </a:rPr>
              <a:t>Most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20" dirty="0">
                <a:solidFill>
                  <a:srgbClr val="212121"/>
                </a:solidFill>
                <a:latin typeface="Trebuchet MS"/>
                <a:cs typeface="Trebuchet MS"/>
              </a:rPr>
              <a:t>popular,</a:t>
            </a:r>
            <a:r>
              <a:rPr sz="2700" b="1" spc="-2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30" dirty="0">
                <a:solidFill>
                  <a:srgbClr val="212121"/>
                </a:solidFill>
                <a:latin typeface="Trebuchet MS"/>
                <a:cs typeface="Trebuchet MS"/>
              </a:rPr>
              <a:t>very</a:t>
            </a:r>
            <a:r>
              <a:rPr sz="2700" b="1" spc="-2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30" dirty="0">
                <a:solidFill>
                  <a:srgbClr val="212121"/>
                </a:solidFill>
                <a:latin typeface="Trebuchet MS"/>
                <a:cs typeface="Trebuchet MS"/>
              </a:rPr>
              <a:t>flexible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85" dirty="0">
                <a:solidFill>
                  <a:srgbClr val="212121"/>
                </a:solidFill>
                <a:latin typeface="Trebuchet MS"/>
                <a:cs typeface="Trebuchet MS"/>
              </a:rPr>
              <a:t>&amp;</a:t>
            </a:r>
            <a:r>
              <a:rPr sz="2700" b="1" spc="-2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20" dirty="0">
                <a:solidFill>
                  <a:srgbClr val="212121"/>
                </a:solidFill>
                <a:latin typeface="Trebuchet MS"/>
                <a:cs typeface="Trebuchet MS"/>
              </a:rPr>
              <a:t>inexpensive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storage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30" dirty="0">
                <a:solidFill>
                  <a:srgbClr val="212121"/>
                </a:solidFill>
                <a:latin typeface="MS UI Gothic"/>
                <a:cs typeface="MS UI Gothic"/>
              </a:rPr>
              <a:t>service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325"/>
              </a:lnSpc>
            </a:pP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150" spc="30" dirty="0">
                <a:solidFill>
                  <a:srgbClr val="212121"/>
                </a:solidFill>
                <a:latin typeface="MS UI Gothic"/>
                <a:cs typeface="MS UI Gothic"/>
              </a:rPr>
              <a:t>erl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04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os</a:t>
            </a:r>
            <a:r>
              <a:rPr sz="2150" spc="-12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ng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114" dirty="0">
                <a:solidFill>
                  <a:srgbClr val="212121"/>
                </a:solidFill>
                <a:latin typeface="MS UI Gothic"/>
                <a:cs typeface="MS UI Gothic"/>
              </a:rPr>
              <a:t>nd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nf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ni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12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endParaRPr sz="2150">
              <a:latin typeface="MS UI Gothic"/>
              <a:cs typeface="MS UI Gothic"/>
            </a:endParaRPr>
          </a:p>
          <a:p>
            <a:pPr marL="12700">
              <a:lnSpc>
                <a:spcPts val="2980"/>
              </a:lnSpc>
              <a:spcBef>
                <a:spcPts val="170"/>
              </a:spcBef>
            </a:pPr>
            <a:r>
              <a:rPr sz="2700" spc="-14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700" spc="-114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la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75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objects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using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-135" dirty="0">
                <a:solidFill>
                  <a:srgbClr val="212121"/>
                </a:solidFill>
                <a:latin typeface="Trebuchet MS"/>
                <a:cs typeface="Trebuchet MS"/>
              </a:rPr>
              <a:t>k</a:t>
            </a:r>
            <a:r>
              <a:rPr sz="2700" b="1" spc="-155" dirty="0">
                <a:solidFill>
                  <a:srgbClr val="212121"/>
                </a:solidFill>
                <a:latin typeface="Trebuchet MS"/>
                <a:cs typeface="Trebuchet MS"/>
              </a:rPr>
              <a:t>ey</a:t>
            </a:r>
            <a:r>
              <a:rPr sz="2700" b="1" spc="-125" dirty="0">
                <a:solidFill>
                  <a:srgbClr val="212121"/>
                </a:solidFill>
                <a:latin typeface="Trebuchet MS"/>
                <a:cs typeface="Trebuchet MS"/>
              </a:rPr>
              <a:t>-</a:t>
            </a:r>
            <a:r>
              <a:rPr sz="2700" b="1" spc="-145" dirty="0">
                <a:solidFill>
                  <a:srgbClr val="212121"/>
                </a:solidFill>
                <a:latin typeface="Trebuchet MS"/>
                <a:cs typeface="Trebuchet MS"/>
              </a:rPr>
              <a:t>v</a:t>
            </a:r>
            <a:r>
              <a:rPr sz="2700" b="1" spc="-95" dirty="0">
                <a:solidFill>
                  <a:srgbClr val="212121"/>
                </a:solidFill>
                <a:latin typeface="Trebuchet MS"/>
                <a:cs typeface="Trebuchet MS"/>
              </a:rPr>
              <a:t>alue</a:t>
            </a:r>
            <a:r>
              <a:rPr sz="2700" b="1" spc="-25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app</a:t>
            </a:r>
            <a:r>
              <a:rPr sz="2700" spc="4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oach: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195"/>
              </a:lnSpc>
            </a:pP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Treats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entire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object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as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unit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5" dirty="0">
                <a:solidFill>
                  <a:srgbClr val="212121"/>
                </a:solidFill>
                <a:latin typeface="MS UI Gothic"/>
                <a:cs typeface="MS UI Gothic"/>
              </a:rPr>
              <a:t>(Partial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updates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not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allowed)</a:t>
            </a:r>
            <a:endParaRPr sz="2150">
              <a:latin typeface="MS UI Gothic"/>
              <a:cs typeface="MS UI Gothic"/>
            </a:endParaRPr>
          </a:p>
          <a:p>
            <a:pPr marL="774065">
              <a:lnSpc>
                <a:spcPts val="1914"/>
              </a:lnSpc>
            </a:pPr>
            <a:r>
              <a:rPr sz="1700" spc="50" dirty="0">
                <a:solidFill>
                  <a:srgbClr val="212121"/>
                </a:solidFill>
                <a:latin typeface="MS UI Gothic"/>
                <a:cs typeface="MS UI Gothic"/>
              </a:rPr>
              <a:t>Recommended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when</a:t>
            </a:r>
            <a:r>
              <a:rPr sz="1700" spc="-1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45" dirty="0">
                <a:solidFill>
                  <a:srgbClr val="212121"/>
                </a:solidFill>
                <a:latin typeface="MS UI Gothic"/>
                <a:cs typeface="MS UI Gothic"/>
              </a:rPr>
              <a:t>you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25" dirty="0">
                <a:solidFill>
                  <a:srgbClr val="212121"/>
                </a:solidFill>
                <a:latin typeface="MS UI Gothic"/>
                <a:cs typeface="MS UI Gothic"/>
              </a:rPr>
              <a:t>operate</a:t>
            </a:r>
            <a:r>
              <a:rPr sz="1700" spc="-1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on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20" dirty="0">
                <a:solidFill>
                  <a:srgbClr val="212121"/>
                </a:solidFill>
                <a:latin typeface="MS UI Gothic"/>
                <a:cs typeface="MS UI Gothic"/>
              </a:rPr>
              <a:t>entire</a:t>
            </a:r>
            <a:r>
              <a:rPr sz="1700" spc="-1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25" dirty="0">
                <a:solidFill>
                  <a:srgbClr val="212121"/>
                </a:solidFill>
                <a:latin typeface="MS UI Gothic"/>
                <a:cs typeface="MS UI Gothic"/>
              </a:rPr>
              <a:t>object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45" dirty="0">
                <a:solidFill>
                  <a:srgbClr val="212121"/>
                </a:solidFill>
                <a:latin typeface="MS UI Gothic"/>
                <a:cs typeface="MS UI Gothic"/>
              </a:rPr>
              <a:t>most</a:t>
            </a:r>
            <a:r>
              <a:rPr sz="1700" spc="-1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25" dirty="0">
                <a:solidFill>
                  <a:srgbClr val="212121"/>
                </a:solidFill>
                <a:latin typeface="MS UI Gothic"/>
                <a:cs typeface="MS UI Gothic"/>
              </a:rPr>
              <a:t>of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25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1700" spc="-1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60" dirty="0">
                <a:solidFill>
                  <a:srgbClr val="212121"/>
                </a:solidFill>
                <a:latin typeface="MS UI Gothic"/>
                <a:cs typeface="MS UI Gothic"/>
              </a:rPr>
              <a:t>time</a:t>
            </a:r>
            <a:endParaRPr sz="1700">
              <a:latin typeface="MS UI Gothic"/>
              <a:cs typeface="MS UI Gothic"/>
            </a:endParaRPr>
          </a:p>
          <a:p>
            <a:pPr marL="774065">
              <a:lnSpc>
                <a:spcPct val="100000"/>
              </a:lnSpc>
              <a:spcBef>
                <a:spcPts val="284"/>
              </a:spcBef>
            </a:pPr>
            <a:r>
              <a:rPr sz="1700" spc="-14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-105" dirty="0">
                <a:solidFill>
                  <a:srgbClr val="212121"/>
                </a:solidFill>
                <a:latin typeface="MS UI Gothic"/>
                <a:cs typeface="MS UI Gothic"/>
              </a:rPr>
              <a:t>cc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ss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4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tr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1700" spc="50" dirty="0">
                <a:solidFill>
                  <a:srgbClr val="212121"/>
                </a:solidFill>
                <a:latin typeface="MS UI Gothic"/>
                <a:cs typeface="MS UI Gothic"/>
              </a:rPr>
              <a:t>j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6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700" spc="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endParaRPr sz="170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135"/>
              </a:spcBef>
            </a:pPr>
            <a:r>
              <a:rPr sz="2150" spc="-1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2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ll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ed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b="1" spc="-105" dirty="0">
                <a:solidFill>
                  <a:srgbClr val="212121"/>
                </a:solidFill>
                <a:latin typeface="Trebuchet MS"/>
                <a:cs typeface="Trebuchet MS"/>
              </a:rPr>
              <a:t>Obj</a:t>
            </a:r>
            <a:r>
              <a:rPr sz="21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spc="-10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150" b="1" spc="-7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7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b="1" spc="-10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b="1" spc="-3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150" b="1" spc="-17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b="1" spc="-2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b="1" spc="5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21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endParaRPr sz="2150">
              <a:latin typeface="Trebuchet MS"/>
              <a:cs typeface="Trebuchet MS"/>
            </a:endParaRPr>
          </a:p>
          <a:p>
            <a:pPr marL="12700">
              <a:lnSpc>
                <a:spcPts val="2980"/>
              </a:lnSpc>
              <a:spcBef>
                <a:spcPts val="170"/>
              </a:spcBef>
            </a:pP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Provides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55" dirty="0">
                <a:solidFill>
                  <a:srgbClr val="212121"/>
                </a:solidFill>
                <a:latin typeface="MS UI Gothic"/>
                <a:cs typeface="MS UI Gothic"/>
              </a:rPr>
              <a:t>REST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05" dirty="0">
                <a:solidFill>
                  <a:srgbClr val="212121"/>
                </a:solidFill>
                <a:latin typeface="MS UI Gothic"/>
                <a:cs typeface="MS UI Gothic"/>
              </a:rPr>
              <a:t>API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85" dirty="0">
                <a:solidFill>
                  <a:srgbClr val="212121"/>
                </a:solidFill>
                <a:latin typeface="MS UI Gothic"/>
                <a:cs typeface="MS UI Gothic"/>
              </a:rPr>
              <a:t>access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85" dirty="0">
                <a:solidFill>
                  <a:srgbClr val="212121"/>
                </a:solidFill>
                <a:latin typeface="MS UI Gothic"/>
                <a:cs typeface="MS UI Gothic"/>
              </a:rPr>
              <a:t>modify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objects</a:t>
            </a:r>
            <a:endParaRPr sz="2700">
              <a:latin typeface="MS UI Gothic"/>
              <a:cs typeface="MS UI Gothic"/>
            </a:endParaRPr>
          </a:p>
          <a:p>
            <a:pPr marL="393065" marR="5080">
              <a:lnSpc>
                <a:spcPts val="2100"/>
              </a:lnSpc>
              <a:spcBef>
                <a:spcPts val="210"/>
              </a:spcBef>
            </a:pP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Also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0" dirty="0">
                <a:solidFill>
                  <a:srgbClr val="212121"/>
                </a:solidFill>
                <a:latin typeface="MS UI Gothic"/>
                <a:cs typeface="MS UI Gothic"/>
              </a:rPr>
              <a:t>provides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CLI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0" dirty="0">
                <a:solidFill>
                  <a:srgbClr val="212121"/>
                </a:solidFill>
                <a:latin typeface="MS UI Gothic"/>
                <a:cs typeface="MS UI Gothic"/>
              </a:rPr>
              <a:t>(gsutil)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&amp;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Client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Libraries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(C++,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35" dirty="0">
                <a:solidFill>
                  <a:srgbClr val="212121"/>
                </a:solidFill>
                <a:latin typeface="MS UI Gothic"/>
                <a:cs typeface="MS UI Gothic"/>
              </a:rPr>
              <a:t>C#,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Java,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5" dirty="0">
                <a:solidFill>
                  <a:srgbClr val="212121"/>
                </a:solidFill>
                <a:latin typeface="MS UI Gothic"/>
                <a:cs typeface="MS UI Gothic"/>
              </a:rPr>
              <a:t>Node.js,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75" dirty="0">
                <a:solidFill>
                  <a:srgbClr val="212121"/>
                </a:solidFill>
                <a:latin typeface="MS UI Gothic"/>
                <a:cs typeface="MS UI Gothic"/>
              </a:rPr>
              <a:t>PHP, </a:t>
            </a:r>
            <a:r>
              <a:rPr sz="2150" spc="-64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Python</a:t>
            </a:r>
            <a:r>
              <a:rPr sz="2150" spc="-2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&amp;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Ruby)</a:t>
            </a:r>
            <a:endParaRPr sz="2150">
              <a:latin typeface="MS UI Gothic"/>
              <a:cs typeface="MS UI Gothic"/>
            </a:endParaRPr>
          </a:p>
          <a:p>
            <a:pPr marL="12700">
              <a:lnSpc>
                <a:spcPts val="2980"/>
              </a:lnSpc>
              <a:spcBef>
                <a:spcPts val="180"/>
              </a:spcBef>
            </a:pPr>
            <a:r>
              <a:rPr sz="2700" b="1" spc="-90" dirty="0">
                <a:solidFill>
                  <a:srgbClr val="212121"/>
                </a:solidFill>
                <a:latin typeface="Trebuchet MS"/>
                <a:cs typeface="Trebuchet MS"/>
              </a:rPr>
              <a:t>Store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55" dirty="0">
                <a:solidFill>
                  <a:srgbClr val="212121"/>
                </a:solidFill>
                <a:latin typeface="Trebuchet MS"/>
                <a:cs typeface="Trebuchet MS"/>
              </a:rPr>
              <a:t>all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25" dirty="0">
                <a:solidFill>
                  <a:srgbClr val="212121"/>
                </a:solidFill>
                <a:latin typeface="Trebuchet MS"/>
                <a:cs typeface="Trebuchet MS"/>
              </a:rPr>
              <a:t>file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90" dirty="0">
                <a:solidFill>
                  <a:srgbClr val="212121"/>
                </a:solidFill>
                <a:latin typeface="Trebuchet MS"/>
                <a:cs typeface="Trebuchet MS"/>
              </a:rPr>
              <a:t>types</a:t>
            </a:r>
            <a:r>
              <a:rPr sz="2700" b="1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51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text,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binary,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backup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&amp;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" dirty="0">
                <a:solidFill>
                  <a:srgbClr val="212121"/>
                </a:solidFill>
                <a:latin typeface="MS UI Gothic"/>
                <a:cs typeface="MS UI Gothic"/>
              </a:rPr>
              <a:t>archives: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325"/>
              </a:lnSpc>
            </a:pP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Media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files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archives,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Application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packages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logs</a:t>
            </a:r>
            <a:endParaRPr sz="215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195"/>
              </a:spcBef>
            </a:pPr>
            <a:r>
              <a:rPr sz="2150" spc="-100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k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of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endParaRPr sz="215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195"/>
              </a:spcBef>
            </a:pP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Staging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5" dirty="0">
                <a:solidFill>
                  <a:srgbClr val="212121"/>
                </a:solidFill>
                <a:latin typeface="MS UI Gothic"/>
                <a:cs typeface="MS UI Gothic"/>
              </a:rPr>
              <a:t>data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during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on-premise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cloud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database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0" dirty="0">
                <a:solidFill>
                  <a:srgbClr val="212121"/>
                </a:solidFill>
                <a:latin typeface="MS UI Gothic"/>
                <a:cs typeface="MS UI Gothic"/>
              </a:rPr>
              <a:t>migration</a:t>
            </a:r>
            <a:endParaRPr sz="2150">
              <a:latin typeface="MS UI Gothic"/>
              <a:cs typeface="MS UI Gothic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2719705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125" dirty="0">
                <a:solidFill>
                  <a:srgbClr val="000000"/>
                </a:solidFill>
              </a:rPr>
              <a:t>C</a:t>
            </a:r>
            <a:r>
              <a:rPr sz="3500" spc="-70" dirty="0">
                <a:solidFill>
                  <a:srgbClr val="A52929"/>
                </a:solidFill>
              </a:rPr>
              <a:t>lo</a:t>
            </a:r>
            <a:r>
              <a:rPr sz="3500" spc="-120" dirty="0">
                <a:solidFill>
                  <a:srgbClr val="A52929"/>
                </a:solidFill>
              </a:rPr>
              <a:t>u</a:t>
            </a:r>
            <a:r>
              <a:rPr sz="3500" spc="-55" dirty="0">
                <a:solidFill>
                  <a:srgbClr val="000000"/>
                </a:solidFill>
              </a:rPr>
              <a:t>d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120" dirty="0">
                <a:solidFill>
                  <a:srgbClr val="000000"/>
                </a:solidFill>
              </a:rPr>
              <a:t>S</a:t>
            </a:r>
            <a:r>
              <a:rPr sz="3500" spc="-160" dirty="0">
                <a:solidFill>
                  <a:srgbClr val="A52929"/>
                </a:solidFill>
              </a:rPr>
              <a:t>t</a:t>
            </a:r>
            <a:r>
              <a:rPr sz="3500" spc="-55" dirty="0">
                <a:solidFill>
                  <a:srgbClr val="A52929"/>
                </a:solidFill>
              </a:rPr>
              <a:t>o</a:t>
            </a:r>
            <a:r>
              <a:rPr sz="3500" spc="-285" dirty="0">
                <a:solidFill>
                  <a:srgbClr val="A52929"/>
                </a:solidFill>
              </a:rPr>
              <a:t>r</a:t>
            </a:r>
            <a:r>
              <a:rPr sz="3500" spc="-30" dirty="0">
                <a:solidFill>
                  <a:srgbClr val="A52929"/>
                </a:solidFill>
              </a:rPr>
              <a:t>a</a:t>
            </a:r>
            <a:r>
              <a:rPr sz="3500" spc="5" dirty="0">
                <a:solidFill>
                  <a:srgbClr val="A52929"/>
                </a:solidFill>
              </a:rPr>
              <a:t>g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endParaRPr sz="3500"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171</a:t>
            </a:r>
          </a:p>
        </p:txBody>
      </p:sp>
      <p:sp>
        <p:nvSpPr>
          <p:cNvPr id="18" name="object 18"/>
          <p:cNvSpPr/>
          <p:nvPr/>
        </p:nvSpPr>
        <p:spPr>
          <a:xfrm>
            <a:off x="11401424" y="6619829"/>
            <a:ext cx="314325" cy="228600"/>
          </a:xfrm>
          <a:custGeom>
            <a:avLst/>
            <a:gdLst/>
            <a:ahLst/>
            <a:cxnLst/>
            <a:rect l="l" t="t" r="r" b="b"/>
            <a:pathLst>
              <a:path w="314325" h="228600">
                <a:moveTo>
                  <a:pt x="314324" y="228599"/>
                </a:moveTo>
                <a:lnTo>
                  <a:pt x="0" y="228599"/>
                </a:lnTo>
                <a:lnTo>
                  <a:pt x="0" y="0"/>
                </a:lnTo>
                <a:lnTo>
                  <a:pt x="314324" y="0"/>
                </a:lnTo>
                <a:lnTo>
                  <a:pt x="314324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44199" y="1085850"/>
            <a:ext cx="800099" cy="10953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981029"/>
            <a:ext cx="104775" cy="104698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09624" y="127630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9624" y="1628729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9624" y="2257379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9624" y="287650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9624" y="3228929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0524" y="3628979"/>
            <a:ext cx="104775" cy="104698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809624" y="392425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0524" y="4324304"/>
            <a:ext cx="104775" cy="104698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809624" y="4619579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54049" y="777875"/>
            <a:ext cx="8940800" cy="4043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980"/>
              </a:lnSpc>
              <a:spcBef>
                <a:spcPts val="100"/>
              </a:spcBef>
            </a:pPr>
            <a:r>
              <a:rPr sz="2700" spc="-25" dirty="0">
                <a:solidFill>
                  <a:srgbClr val="212121"/>
                </a:solidFill>
                <a:latin typeface="MS UI Gothic"/>
                <a:cs typeface="MS UI Gothic"/>
              </a:rPr>
              <a:t>Objects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700" spc="-9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ed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in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60" dirty="0">
                <a:solidFill>
                  <a:srgbClr val="212121"/>
                </a:solidFill>
                <a:latin typeface="MS UI Gothic"/>
                <a:cs typeface="MS UI Gothic"/>
              </a:rPr>
              <a:t>buc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k</a:t>
            </a:r>
            <a:r>
              <a:rPr sz="2700" spc="-5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80" dirty="0">
                <a:solidFill>
                  <a:srgbClr val="212121"/>
                </a:solidFill>
                <a:latin typeface="MS UI Gothic"/>
                <a:cs typeface="MS UI Gothic"/>
              </a:rPr>
              <a:t>ts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325"/>
              </a:lnSpc>
            </a:pPr>
            <a:r>
              <a:rPr sz="2150" spc="-100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150" spc="-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k</a:t>
            </a:r>
            <a:r>
              <a:rPr sz="2150" spc="-4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na</a:t>
            </a:r>
            <a:r>
              <a:rPr sz="2150" spc="21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b="1" spc="40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2150" b="1" spc="-40" dirty="0">
                <a:solidFill>
                  <a:srgbClr val="212121"/>
                </a:solidFill>
                <a:latin typeface="Trebuchet MS"/>
                <a:cs typeface="Trebuchet MS"/>
              </a:rPr>
              <a:t>lo</a:t>
            </a: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b</a:t>
            </a:r>
            <a:r>
              <a:rPr sz="2150" b="1" spc="-2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b="1" spc="-60" dirty="0">
                <a:solidFill>
                  <a:srgbClr val="212121"/>
                </a:solidFill>
                <a:latin typeface="Trebuchet MS"/>
                <a:cs typeface="Trebuchet MS"/>
              </a:rPr>
              <a:t>lly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70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2150" b="1" spc="-8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150" b="1" spc="-45" dirty="0">
                <a:solidFill>
                  <a:srgbClr val="212121"/>
                </a:solidFill>
                <a:latin typeface="Trebuchet MS"/>
                <a:cs typeface="Trebuchet MS"/>
              </a:rPr>
              <a:t>q</a:t>
            </a:r>
            <a:r>
              <a:rPr sz="2150" b="1" spc="-70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21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endParaRPr sz="2150">
              <a:latin typeface="Trebuchet MS"/>
              <a:cs typeface="Trebuchet MS"/>
            </a:endParaRPr>
          </a:p>
          <a:p>
            <a:pPr marL="393065" marR="5080">
              <a:lnSpc>
                <a:spcPts val="2180"/>
              </a:lnSpc>
              <a:spcBef>
                <a:spcPts val="600"/>
              </a:spcBef>
            </a:pP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Bucket</a:t>
            </a:r>
            <a:r>
              <a:rPr sz="2150" spc="-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names</a:t>
            </a:r>
            <a:r>
              <a:rPr sz="2150" spc="-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5" dirty="0">
                <a:solidFill>
                  <a:srgbClr val="212121"/>
                </a:solidFill>
                <a:latin typeface="MS UI Gothic"/>
                <a:cs typeface="MS UI Gothic"/>
              </a:rPr>
              <a:t>are</a:t>
            </a:r>
            <a:r>
              <a:rPr sz="2150" spc="-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used</a:t>
            </a:r>
            <a:r>
              <a:rPr sz="2150" spc="-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as</a:t>
            </a:r>
            <a:r>
              <a:rPr sz="2150" spc="-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part</a:t>
            </a:r>
            <a:r>
              <a:rPr sz="2150" spc="-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of</a:t>
            </a:r>
            <a:r>
              <a:rPr sz="2150" spc="-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object</a:t>
            </a:r>
            <a:r>
              <a:rPr sz="2150" spc="-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URLs</a:t>
            </a:r>
            <a:r>
              <a:rPr sz="2150" spc="-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=&gt;</a:t>
            </a:r>
            <a:r>
              <a:rPr sz="2150" spc="-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Can</a:t>
            </a:r>
            <a:r>
              <a:rPr sz="2150" spc="-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0" dirty="0">
                <a:solidFill>
                  <a:srgbClr val="212121"/>
                </a:solidFill>
                <a:latin typeface="MS UI Gothic"/>
                <a:cs typeface="MS UI Gothic"/>
              </a:rPr>
              <a:t>contain</a:t>
            </a:r>
            <a:r>
              <a:rPr sz="2150" spc="-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50" dirty="0">
                <a:solidFill>
                  <a:srgbClr val="212121"/>
                </a:solidFill>
                <a:latin typeface="MS UI Gothic"/>
                <a:cs typeface="MS UI Gothic"/>
              </a:rPr>
              <a:t>ONLY</a:t>
            </a:r>
            <a:r>
              <a:rPr sz="2150" spc="-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lower </a:t>
            </a:r>
            <a:r>
              <a:rPr sz="2150" spc="-64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35" dirty="0">
                <a:solidFill>
                  <a:srgbClr val="212121"/>
                </a:solidFill>
                <a:latin typeface="MS UI Gothic"/>
                <a:cs typeface="MS UI Gothic"/>
              </a:rPr>
              <a:t>case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letters,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65" dirty="0">
                <a:solidFill>
                  <a:srgbClr val="212121"/>
                </a:solidFill>
                <a:latin typeface="MS UI Gothic"/>
                <a:cs typeface="MS UI Gothic"/>
              </a:rPr>
              <a:t>numbers,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hyphens,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underscores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periods.</a:t>
            </a:r>
            <a:endParaRPr sz="2150">
              <a:latin typeface="MS UI Gothic"/>
              <a:cs typeface="MS UI Gothic"/>
            </a:endParaRPr>
          </a:p>
          <a:p>
            <a:pPr marL="393065">
              <a:lnSpc>
                <a:spcPts val="2340"/>
              </a:lnSpc>
              <a:spcBef>
                <a:spcPts val="185"/>
              </a:spcBef>
            </a:pPr>
            <a:r>
              <a:rPr sz="2150" spc="-105" dirty="0">
                <a:solidFill>
                  <a:srgbClr val="212121"/>
                </a:solidFill>
                <a:latin typeface="MS UI Gothic"/>
                <a:cs typeface="MS UI Gothic"/>
              </a:rPr>
              <a:t>3-63</a:t>
            </a:r>
            <a:r>
              <a:rPr sz="2150" spc="114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5" dirty="0">
                <a:solidFill>
                  <a:srgbClr val="212121"/>
                </a:solidFill>
                <a:latin typeface="MS UI Gothic"/>
                <a:cs typeface="MS UI Gothic"/>
              </a:rPr>
              <a:t>characters</a:t>
            </a:r>
            <a:r>
              <a:rPr sz="2150" spc="114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max.</a:t>
            </a:r>
            <a:r>
              <a:rPr sz="2150" spc="114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Can't</a:t>
            </a:r>
            <a:r>
              <a:rPr sz="2150" spc="114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start</a:t>
            </a:r>
            <a:r>
              <a:rPr sz="2150" spc="114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with</a:t>
            </a:r>
            <a:r>
              <a:rPr sz="2150" spc="114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b="1" spc="-5" dirty="0">
                <a:solidFill>
                  <a:srgbClr val="212121"/>
                </a:solidFill>
                <a:latin typeface="Trebuchet MS"/>
                <a:cs typeface="Trebuchet MS"/>
              </a:rPr>
              <a:t>goog</a:t>
            </a:r>
            <a:r>
              <a:rPr sz="2150" b="1" spc="9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110" dirty="0">
                <a:solidFill>
                  <a:srgbClr val="212121"/>
                </a:solidFill>
                <a:latin typeface="Trebuchet MS"/>
                <a:cs typeface="Trebuchet MS"/>
              </a:rPr>
              <a:t>prefix</a:t>
            </a:r>
            <a:r>
              <a:rPr sz="2150" b="1" spc="14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2150" spc="1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0" dirty="0">
                <a:solidFill>
                  <a:srgbClr val="212121"/>
                </a:solidFill>
                <a:latin typeface="MS UI Gothic"/>
                <a:cs typeface="MS UI Gothic"/>
              </a:rPr>
              <a:t>should</a:t>
            </a:r>
            <a:r>
              <a:rPr sz="2150" spc="1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not</a:t>
            </a:r>
            <a:r>
              <a:rPr sz="2150" spc="1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0" dirty="0">
                <a:solidFill>
                  <a:srgbClr val="212121"/>
                </a:solidFill>
                <a:latin typeface="MS UI Gothic"/>
                <a:cs typeface="MS UI Gothic"/>
              </a:rPr>
              <a:t>contain</a:t>
            </a:r>
            <a:endParaRPr sz="2150">
              <a:latin typeface="MS UI Gothic"/>
              <a:cs typeface="MS UI Gothic"/>
            </a:endParaRPr>
          </a:p>
          <a:p>
            <a:pPr marL="393065">
              <a:lnSpc>
                <a:spcPts val="2340"/>
              </a:lnSpc>
            </a:pPr>
            <a:r>
              <a:rPr sz="2150" b="1" spc="5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2150" b="1" spc="-35" dirty="0">
                <a:solidFill>
                  <a:srgbClr val="212121"/>
                </a:solidFill>
                <a:latin typeface="Trebuchet MS"/>
                <a:cs typeface="Trebuchet MS"/>
              </a:rPr>
              <a:t>oo</a:t>
            </a:r>
            <a:r>
              <a:rPr sz="2150" b="1" spc="40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2150" b="1" spc="-95" dirty="0">
                <a:solidFill>
                  <a:srgbClr val="212121"/>
                </a:solidFill>
                <a:latin typeface="Trebuchet MS"/>
                <a:cs typeface="Trebuchet MS"/>
              </a:rPr>
              <a:t>le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95" dirty="0">
                <a:solidFill>
                  <a:srgbClr val="212121"/>
                </a:solidFill>
                <a:latin typeface="Trebuchet MS"/>
                <a:cs typeface="Trebuchet MS"/>
              </a:rPr>
              <a:t>(</a:t>
            </a:r>
            <a:r>
              <a:rPr sz="21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spc="-85" dirty="0">
                <a:solidFill>
                  <a:srgbClr val="212121"/>
                </a:solidFill>
                <a:latin typeface="Trebuchet MS"/>
                <a:cs typeface="Trebuchet MS"/>
              </a:rPr>
              <a:t>v</a:t>
            </a:r>
            <a:r>
              <a:rPr sz="21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30" dirty="0">
                <a:solidFill>
                  <a:srgbClr val="212121"/>
                </a:solidFill>
                <a:latin typeface="Trebuchet MS"/>
                <a:cs typeface="Trebuchet MS"/>
              </a:rPr>
              <a:t>m</a:t>
            </a:r>
            <a:r>
              <a:rPr sz="2150" b="1" spc="-8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150" b="1" dirty="0">
                <a:solidFill>
                  <a:srgbClr val="212121"/>
                </a:solidFill>
                <a:latin typeface="Trebuchet MS"/>
                <a:cs typeface="Trebuchet MS"/>
              </a:rPr>
              <a:t>ss</a:t>
            </a:r>
            <a:r>
              <a:rPr sz="2150" b="1" spc="-90" dirty="0">
                <a:solidFill>
                  <a:srgbClr val="212121"/>
                </a:solidFill>
                <a:latin typeface="Trebuchet MS"/>
                <a:cs typeface="Trebuchet MS"/>
              </a:rPr>
              <a:t>pe</a:t>
            </a:r>
            <a:r>
              <a:rPr sz="2150" b="1" spc="-50" dirty="0">
                <a:solidFill>
                  <a:srgbClr val="212121"/>
                </a:solidFill>
                <a:latin typeface="Trebuchet MS"/>
                <a:cs typeface="Trebuchet MS"/>
              </a:rPr>
              <a:t>l</a:t>
            </a:r>
            <a:r>
              <a:rPr sz="2150" b="1" spc="-95" dirty="0">
                <a:solidFill>
                  <a:srgbClr val="212121"/>
                </a:solidFill>
                <a:latin typeface="Trebuchet MS"/>
                <a:cs typeface="Trebuchet MS"/>
              </a:rPr>
              <a:t>le</a:t>
            </a: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d)</a:t>
            </a:r>
            <a:endParaRPr sz="2150">
              <a:latin typeface="Trebuchet MS"/>
              <a:cs typeface="Trebuchet MS"/>
            </a:endParaRPr>
          </a:p>
          <a:p>
            <a:pPr marL="393065">
              <a:lnSpc>
                <a:spcPct val="100000"/>
              </a:lnSpc>
              <a:spcBef>
                <a:spcPts val="195"/>
              </a:spcBef>
            </a:pPr>
            <a:r>
              <a:rPr sz="2150" spc="70" dirty="0">
                <a:solidFill>
                  <a:srgbClr val="212121"/>
                </a:solidFill>
                <a:latin typeface="MS UI Gothic"/>
                <a:cs typeface="MS UI Gothic"/>
              </a:rPr>
              <a:t>Unl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21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ed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ob</a:t>
            </a:r>
            <a:r>
              <a:rPr sz="2150" spc="-15" dirty="0">
                <a:solidFill>
                  <a:srgbClr val="212121"/>
                </a:solidFill>
                <a:latin typeface="MS UI Gothic"/>
                <a:cs typeface="MS UI Gothic"/>
              </a:rPr>
              <a:t>jec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150" spc="-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k</a:t>
            </a:r>
            <a:r>
              <a:rPr sz="2150" spc="-4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endParaRPr sz="215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195"/>
              </a:spcBef>
            </a:pPr>
            <a:r>
              <a:rPr sz="2150" spc="-8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150" spc="-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k</a:t>
            </a:r>
            <a:r>
              <a:rPr sz="2150" spc="-4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ss</a:t>
            </a:r>
            <a:r>
              <a:rPr sz="2150" spc="-10" dirty="0">
                <a:solidFill>
                  <a:srgbClr val="212121"/>
                </a:solidFill>
                <a:latin typeface="MS UI Gothic"/>
                <a:cs typeface="MS UI Gothic"/>
              </a:rPr>
              <a:t>oc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ed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14" dirty="0">
                <a:solidFill>
                  <a:srgbClr val="212121"/>
                </a:solidFill>
                <a:latin typeface="MS UI Gothic"/>
                <a:cs typeface="MS UI Gothic"/>
              </a:rPr>
              <a:t>wi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ojec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endParaRPr sz="2150">
              <a:latin typeface="MS UI Gothic"/>
              <a:cs typeface="MS UI Gothic"/>
            </a:endParaRPr>
          </a:p>
          <a:p>
            <a:pPr marL="12700">
              <a:lnSpc>
                <a:spcPts val="2980"/>
              </a:lnSpc>
              <a:spcBef>
                <a:spcPts val="170"/>
              </a:spcBef>
            </a:pP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Each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object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is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60" dirty="0">
                <a:solidFill>
                  <a:srgbClr val="212121"/>
                </a:solidFill>
                <a:latin typeface="MS UI Gothic"/>
                <a:cs typeface="MS UI Gothic"/>
              </a:rPr>
              <a:t>identified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40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2700" spc="-3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-105" dirty="0">
                <a:solidFill>
                  <a:srgbClr val="212121"/>
                </a:solidFill>
                <a:latin typeface="Trebuchet MS"/>
                <a:cs typeface="Trebuchet MS"/>
              </a:rPr>
              <a:t>unique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35" dirty="0">
                <a:solidFill>
                  <a:srgbClr val="212121"/>
                </a:solidFill>
                <a:latin typeface="Trebuchet MS"/>
                <a:cs typeface="Trebuchet MS"/>
              </a:rPr>
              <a:t>k</a:t>
            </a:r>
            <a:r>
              <a:rPr sz="2700" b="1" spc="-145" dirty="0">
                <a:solidFill>
                  <a:srgbClr val="212121"/>
                </a:solidFill>
                <a:latin typeface="Trebuchet MS"/>
                <a:cs typeface="Trebuchet MS"/>
              </a:rPr>
              <a:t>ey</a:t>
            </a:r>
            <a:endParaRPr sz="2700">
              <a:latin typeface="Trebuchet MS"/>
              <a:cs typeface="Trebuchet MS"/>
            </a:endParaRPr>
          </a:p>
          <a:p>
            <a:pPr marL="393065">
              <a:lnSpc>
                <a:spcPts val="2325"/>
              </a:lnSpc>
            </a:pPr>
            <a:r>
              <a:rPr sz="2150" b="1" spc="-70" dirty="0">
                <a:solidFill>
                  <a:srgbClr val="212121"/>
                </a:solidFill>
                <a:latin typeface="Trebuchet MS"/>
                <a:cs typeface="Trebuchet MS"/>
              </a:rPr>
              <a:t>K</a:t>
            </a:r>
            <a:r>
              <a:rPr sz="21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spc="-80" dirty="0">
                <a:solidFill>
                  <a:srgbClr val="212121"/>
                </a:solidFill>
                <a:latin typeface="Trebuchet MS"/>
                <a:cs typeface="Trebuchet MS"/>
              </a:rPr>
              <a:t>y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8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150" b="1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70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2150" b="1" spc="-8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150" b="1" spc="-45" dirty="0">
                <a:solidFill>
                  <a:srgbClr val="212121"/>
                </a:solidFill>
                <a:latin typeface="Trebuchet MS"/>
                <a:cs typeface="Trebuchet MS"/>
              </a:rPr>
              <a:t>q</a:t>
            </a:r>
            <a:r>
              <a:rPr sz="2150" b="1" spc="-70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21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150" spc="-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k</a:t>
            </a:r>
            <a:r>
              <a:rPr sz="2150" spc="-4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endParaRPr sz="2150">
              <a:latin typeface="MS UI Gothic"/>
              <a:cs typeface="MS UI Gothic"/>
            </a:endParaRPr>
          </a:p>
          <a:p>
            <a:pPr marL="12700">
              <a:lnSpc>
                <a:spcPts val="2980"/>
              </a:lnSpc>
              <a:spcBef>
                <a:spcPts val="170"/>
              </a:spcBef>
            </a:pP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Max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object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si</a:t>
            </a:r>
            <a:r>
              <a:rPr sz="2700" spc="-75" dirty="0">
                <a:solidFill>
                  <a:srgbClr val="212121"/>
                </a:solidFill>
                <a:latin typeface="MS UI Gothic"/>
                <a:cs typeface="MS UI Gothic"/>
              </a:rPr>
              <a:t>z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is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-200" dirty="0">
                <a:solidFill>
                  <a:srgbClr val="212121"/>
                </a:solidFill>
                <a:latin typeface="Trebuchet MS"/>
                <a:cs typeface="Trebuchet MS"/>
              </a:rPr>
              <a:t>5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90" dirty="0">
                <a:solidFill>
                  <a:srgbClr val="212121"/>
                </a:solidFill>
                <a:latin typeface="Trebuchet MS"/>
                <a:cs typeface="Trebuchet MS"/>
              </a:rPr>
              <a:t>TB</a:t>
            </a:r>
            <a:endParaRPr sz="2700">
              <a:latin typeface="Trebuchet MS"/>
              <a:cs typeface="Trebuchet MS"/>
            </a:endParaRPr>
          </a:p>
          <a:p>
            <a:pPr marL="393065">
              <a:lnSpc>
                <a:spcPts val="2325"/>
              </a:lnSpc>
            </a:pP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BUT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you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can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store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unlimited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number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of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such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objects</a:t>
            </a:r>
            <a:endParaRPr sz="2150">
              <a:latin typeface="MS UI Gothic"/>
              <a:cs typeface="MS UI Gothic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6929120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125" dirty="0">
                <a:solidFill>
                  <a:srgbClr val="000000"/>
                </a:solidFill>
              </a:rPr>
              <a:t>C</a:t>
            </a:r>
            <a:r>
              <a:rPr sz="3500" spc="-70" dirty="0">
                <a:solidFill>
                  <a:srgbClr val="000000"/>
                </a:solidFill>
              </a:rPr>
              <a:t>lo</a:t>
            </a:r>
            <a:r>
              <a:rPr sz="3500" spc="-120" dirty="0">
                <a:solidFill>
                  <a:srgbClr val="000000"/>
                </a:solidFill>
              </a:rPr>
              <a:t>u</a:t>
            </a:r>
            <a:r>
              <a:rPr sz="3500" spc="-55" dirty="0">
                <a:solidFill>
                  <a:srgbClr val="000000"/>
                </a:solidFill>
              </a:rPr>
              <a:t>d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120" dirty="0">
                <a:solidFill>
                  <a:srgbClr val="000000"/>
                </a:solidFill>
              </a:rPr>
              <a:t>S</a:t>
            </a:r>
            <a:r>
              <a:rPr sz="3500" spc="-160" dirty="0">
                <a:solidFill>
                  <a:srgbClr val="A52929"/>
                </a:solidFill>
              </a:rPr>
              <a:t>t</a:t>
            </a:r>
            <a:r>
              <a:rPr sz="3500" spc="-55" dirty="0">
                <a:solidFill>
                  <a:srgbClr val="A52929"/>
                </a:solidFill>
              </a:rPr>
              <a:t>o</a:t>
            </a:r>
            <a:r>
              <a:rPr sz="3500" spc="-285" dirty="0">
                <a:solidFill>
                  <a:srgbClr val="A52929"/>
                </a:solidFill>
              </a:rPr>
              <a:t>r</a:t>
            </a:r>
            <a:r>
              <a:rPr sz="3500" spc="-30" dirty="0">
                <a:solidFill>
                  <a:srgbClr val="000000"/>
                </a:solidFill>
              </a:rPr>
              <a:t>a</a:t>
            </a:r>
            <a:r>
              <a:rPr sz="3500" spc="5" dirty="0">
                <a:solidFill>
                  <a:srgbClr val="A52929"/>
                </a:solidFill>
              </a:rPr>
              <a:t>g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60" dirty="0">
                <a:solidFill>
                  <a:srgbClr val="A52929"/>
                </a:solidFill>
              </a:rPr>
              <a:t>-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75" dirty="0">
                <a:solidFill>
                  <a:srgbClr val="000000"/>
                </a:solidFill>
              </a:rPr>
              <a:t>Obj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spc="-170" dirty="0">
                <a:solidFill>
                  <a:srgbClr val="A52929"/>
                </a:solidFill>
              </a:rPr>
              <a:t>c</a:t>
            </a:r>
            <a:r>
              <a:rPr sz="3500" spc="-125" dirty="0">
                <a:solidFill>
                  <a:srgbClr val="A52929"/>
                </a:solidFill>
              </a:rPr>
              <a:t>t</a:t>
            </a:r>
            <a:r>
              <a:rPr sz="3500" dirty="0">
                <a:solidFill>
                  <a:srgbClr val="A52929"/>
                </a:solidFill>
              </a:rPr>
              <a:t>s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30" dirty="0">
                <a:solidFill>
                  <a:srgbClr val="000000"/>
                </a:solidFill>
              </a:rPr>
              <a:t>a</a:t>
            </a:r>
            <a:r>
              <a:rPr sz="3500" spc="-105" dirty="0">
                <a:solidFill>
                  <a:srgbClr val="000000"/>
                </a:solidFill>
              </a:rPr>
              <a:t>n</a:t>
            </a:r>
            <a:r>
              <a:rPr sz="3500" spc="-55" dirty="0">
                <a:solidFill>
                  <a:srgbClr val="000000"/>
                </a:solidFill>
              </a:rPr>
              <a:t>d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10" dirty="0">
                <a:solidFill>
                  <a:srgbClr val="000000"/>
                </a:solidFill>
              </a:rPr>
              <a:t>B</a:t>
            </a:r>
            <a:r>
              <a:rPr sz="3500" spc="-120" dirty="0">
                <a:solidFill>
                  <a:srgbClr val="000000"/>
                </a:solidFill>
              </a:rPr>
              <a:t>u</a:t>
            </a:r>
            <a:r>
              <a:rPr sz="3500" spc="-170" dirty="0">
                <a:solidFill>
                  <a:srgbClr val="000000"/>
                </a:solidFill>
              </a:rPr>
              <a:t>c</a:t>
            </a:r>
            <a:r>
              <a:rPr sz="3500" spc="-175" dirty="0">
                <a:solidFill>
                  <a:srgbClr val="A52929"/>
                </a:solidFill>
              </a:rPr>
              <a:t>k</a:t>
            </a:r>
            <a:r>
              <a:rPr sz="3500" spc="-295" dirty="0">
                <a:solidFill>
                  <a:srgbClr val="A52929"/>
                </a:solidFill>
              </a:rPr>
              <a:t>e</a:t>
            </a:r>
            <a:r>
              <a:rPr sz="3500" spc="-125" dirty="0">
                <a:solidFill>
                  <a:srgbClr val="000000"/>
                </a:solidFill>
              </a:rPr>
              <a:t>t</a:t>
            </a:r>
            <a:r>
              <a:rPr sz="3500" dirty="0">
                <a:solidFill>
                  <a:srgbClr val="000000"/>
                </a:solidFill>
              </a:rPr>
              <a:t>s</a:t>
            </a:r>
            <a:endParaRPr sz="350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172</a:t>
            </a:r>
          </a:p>
        </p:txBody>
      </p:sp>
      <p:sp>
        <p:nvSpPr>
          <p:cNvPr id="15" name="object 15"/>
          <p:cNvSpPr/>
          <p:nvPr/>
        </p:nvSpPr>
        <p:spPr>
          <a:xfrm>
            <a:off x="11401424" y="6619829"/>
            <a:ext cx="314325" cy="228600"/>
          </a:xfrm>
          <a:custGeom>
            <a:avLst/>
            <a:gdLst/>
            <a:ahLst/>
            <a:cxnLst/>
            <a:rect l="l" t="t" r="r" b="b"/>
            <a:pathLst>
              <a:path w="314325" h="228600">
                <a:moveTo>
                  <a:pt x="314324" y="228599"/>
                </a:moveTo>
                <a:lnTo>
                  <a:pt x="0" y="228599"/>
                </a:lnTo>
                <a:lnTo>
                  <a:pt x="0" y="0"/>
                </a:lnTo>
                <a:lnTo>
                  <a:pt x="314324" y="0"/>
                </a:lnTo>
                <a:lnTo>
                  <a:pt x="314324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44199" y="1085850"/>
            <a:ext cx="800099" cy="10953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981029"/>
            <a:ext cx="104775" cy="10477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09624" y="127630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9624" y="1628729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9624" y="198115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9624" y="2333579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0524" y="2724104"/>
            <a:ext cx="104775" cy="10477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0524" y="3143204"/>
            <a:ext cx="104775" cy="10477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0524" y="3562304"/>
            <a:ext cx="104775" cy="104774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809624" y="4200479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4049" y="777875"/>
            <a:ext cx="8939530" cy="3623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980"/>
              </a:lnSpc>
              <a:spcBef>
                <a:spcPts val="100"/>
              </a:spcBef>
            </a:pPr>
            <a:r>
              <a:rPr sz="2700" b="1" spc="-140" dirty="0">
                <a:solidFill>
                  <a:srgbClr val="212121"/>
                </a:solidFill>
                <a:latin typeface="Trebuchet MS"/>
                <a:cs typeface="Trebuchet MS"/>
              </a:rPr>
              <a:t>Different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60" dirty="0">
                <a:solidFill>
                  <a:srgbClr val="212121"/>
                </a:solidFill>
                <a:latin typeface="Trebuchet MS"/>
                <a:cs typeface="Trebuchet MS"/>
              </a:rPr>
              <a:t>kinds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05" dirty="0">
                <a:solidFill>
                  <a:srgbClr val="212121"/>
                </a:solidFill>
                <a:latin typeface="Trebuchet MS"/>
                <a:cs typeface="Trebuchet MS"/>
              </a:rPr>
              <a:t>of</a:t>
            </a:r>
            <a:r>
              <a:rPr sz="2700" b="1" spc="-2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60" dirty="0">
                <a:solidFill>
                  <a:srgbClr val="212121"/>
                </a:solidFill>
                <a:latin typeface="Trebuchet MS"/>
                <a:cs typeface="Trebuchet MS"/>
              </a:rPr>
              <a:t>data</a:t>
            </a:r>
            <a:r>
              <a:rPr sz="2700" b="1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can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be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stored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in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5" dirty="0">
                <a:solidFill>
                  <a:srgbClr val="212121"/>
                </a:solidFill>
                <a:latin typeface="MS UI Gothic"/>
                <a:cs typeface="MS UI Gothic"/>
              </a:rPr>
              <a:t>Cloud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Storage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325"/>
              </a:lnSpc>
            </a:pP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ed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114" dirty="0">
                <a:solidFill>
                  <a:srgbClr val="212121"/>
                </a:solidFill>
                <a:latin typeface="MS UI Gothic"/>
                <a:cs typeface="MS UI Gothic"/>
              </a:rPr>
              <a:t>nd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endParaRPr sz="215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195"/>
              </a:spcBef>
            </a:pPr>
            <a:r>
              <a:rPr sz="2150" spc="-1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pp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12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on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k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114" dirty="0">
                <a:solidFill>
                  <a:srgbClr val="212121"/>
                </a:solidFill>
                <a:latin typeface="MS UI Gothic"/>
                <a:cs typeface="MS UI Gothic"/>
              </a:rPr>
              <a:t>nd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og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endParaRPr sz="2150">
              <a:latin typeface="MS UI Gothic"/>
              <a:cs typeface="MS UI Gothic"/>
            </a:endParaRPr>
          </a:p>
          <a:p>
            <a:pPr marL="393065" marR="3355975">
              <a:lnSpc>
                <a:spcPts val="2780"/>
              </a:lnSpc>
              <a:spcBef>
                <a:spcPts val="120"/>
              </a:spcBef>
            </a:pPr>
            <a:r>
              <a:rPr sz="2150" spc="-100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k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of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40" dirty="0">
                <a:solidFill>
                  <a:srgbClr val="212121"/>
                </a:solidFill>
                <a:latin typeface="MS UI Gothic"/>
                <a:cs typeface="MS UI Gothic"/>
              </a:rPr>
              <a:t>es  </a:t>
            </a:r>
            <a:r>
              <a:rPr sz="2150" spc="-14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ong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65" dirty="0">
                <a:solidFill>
                  <a:srgbClr val="212121"/>
                </a:solidFill>
                <a:latin typeface="MS UI Gothic"/>
                <a:cs typeface="MS UI Gothic"/>
              </a:rPr>
              <a:t>erm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endParaRPr sz="2150">
              <a:latin typeface="MS UI Gothic"/>
              <a:cs typeface="MS UI Gothic"/>
            </a:endParaRPr>
          </a:p>
          <a:p>
            <a:pPr marL="12700">
              <a:lnSpc>
                <a:spcPts val="3204"/>
              </a:lnSpc>
            </a:pP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Hu</a:t>
            </a:r>
            <a:r>
              <a:rPr sz="2700" spc="35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85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700" spc="45" dirty="0">
                <a:solidFill>
                  <a:srgbClr val="212121"/>
                </a:solidFill>
                <a:latin typeface="MS UI Gothic"/>
                <a:cs typeface="MS UI Gothic"/>
              </a:rPr>
              <a:t>ariations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in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-85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700" b="1" spc="-14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700" b="1" spc="-200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700" b="1" spc="-65" dirty="0">
                <a:solidFill>
                  <a:srgbClr val="212121"/>
                </a:solidFill>
                <a:latin typeface="Trebuchet MS"/>
                <a:cs typeface="Trebuchet MS"/>
              </a:rPr>
              <a:t>ess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90" dirty="0">
                <a:solidFill>
                  <a:srgbClr val="212121"/>
                </a:solidFill>
                <a:latin typeface="Trebuchet MS"/>
                <a:cs typeface="Trebuchet MS"/>
              </a:rPr>
              <a:t>p</a:t>
            </a:r>
            <a:r>
              <a:rPr sz="2700" b="1" spc="-80" dirty="0">
                <a:solidFill>
                  <a:srgbClr val="212121"/>
                </a:solidFill>
                <a:latin typeface="Trebuchet MS"/>
                <a:cs typeface="Trebuchet MS"/>
              </a:rPr>
              <a:t>at</a:t>
            </a:r>
            <a:r>
              <a:rPr sz="2700" b="1" spc="-10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700" b="1" spc="-105" dirty="0">
                <a:solidFill>
                  <a:srgbClr val="212121"/>
                </a:solidFill>
                <a:latin typeface="Trebuchet MS"/>
                <a:cs typeface="Trebuchet MS"/>
              </a:rPr>
              <a:t>erns</a:t>
            </a:r>
            <a:endParaRPr sz="2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Can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14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ay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ch</a:t>
            </a:r>
            <a:r>
              <a:rPr sz="2700" spc="-4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aper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pri</a:t>
            </a:r>
            <a:r>
              <a:rPr sz="2700" spc="-2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6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objects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7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-18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-80" dirty="0">
                <a:solidFill>
                  <a:srgbClr val="212121"/>
                </a:solidFill>
                <a:latin typeface="MS UI Gothic"/>
                <a:cs typeface="MS UI Gothic"/>
              </a:rPr>
              <a:t>ess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30" dirty="0">
                <a:solidFill>
                  <a:srgbClr val="212121"/>
                </a:solidFill>
                <a:latin typeface="MS UI Gothic"/>
                <a:cs typeface="MS UI Gothic"/>
              </a:rPr>
              <a:t>less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20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700" spc="-5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35" dirty="0">
                <a:solidFill>
                  <a:srgbClr val="212121"/>
                </a:solidFill>
                <a:latin typeface="MS UI Gothic"/>
                <a:cs typeface="MS UI Gothic"/>
              </a:rPr>
              <a:t>equently?</a:t>
            </a:r>
            <a:endParaRPr sz="2700">
              <a:latin typeface="MS UI Gothic"/>
              <a:cs typeface="MS UI Gothic"/>
            </a:endParaRPr>
          </a:p>
          <a:p>
            <a:pPr marL="12700" marR="5080">
              <a:lnSpc>
                <a:spcPts val="2700"/>
              </a:lnSpc>
              <a:spcBef>
                <a:spcPts val="600"/>
              </a:spcBef>
            </a:pPr>
            <a:r>
              <a:rPr sz="2700" b="1" spc="-75" dirty="0">
                <a:solidFill>
                  <a:srgbClr val="212121"/>
                </a:solidFill>
                <a:latin typeface="Trebuchet MS"/>
                <a:cs typeface="Trebuchet MS"/>
              </a:rPr>
              <a:t>Storage</a:t>
            </a:r>
            <a:r>
              <a:rPr sz="2700" b="1" spc="2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60" dirty="0">
                <a:solidFill>
                  <a:srgbClr val="212121"/>
                </a:solidFill>
                <a:latin typeface="Trebuchet MS"/>
                <a:cs typeface="Trebuchet MS"/>
              </a:rPr>
              <a:t>classes</a:t>
            </a:r>
            <a:r>
              <a:rPr sz="2700" b="1" spc="29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95" dirty="0">
                <a:solidFill>
                  <a:srgbClr val="212121"/>
                </a:solidFill>
                <a:latin typeface="MS UI Gothic"/>
                <a:cs typeface="MS UI Gothic"/>
              </a:rPr>
              <a:t>help</a:t>
            </a:r>
            <a:r>
              <a:rPr sz="2700" spc="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2700" spc="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optimize</a:t>
            </a:r>
            <a:r>
              <a:rPr sz="2700" spc="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your</a:t>
            </a:r>
            <a:r>
              <a:rPr sz="2700" spc="2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75" dirty="0">
                <a:solidFill>
                  <a:srgbClr val="212121"/>
                </a:solidFill>
                <a:latin typeface="MS UI Gothic"/>
                <a:cs typeface="MS UI Gothic"/>
              </a:rPr>
              <a:t>costs</a:t>
            </a:r>
            <a:r>
              <a:rPr sz="2700" spc="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5" dirty="0">
                <a:solidFill>
                  <a:srgbClr val="212121"/>
                </a:solidFill>
                <a:latin typeface="MS UI Gothic"/>
                <a:cs typeface="MS UI Gothic"/>
              </a:rPr>
              <a:t>based</a:t>
            </a:r>
            <a:r>
              <a:rPr sz="2700" spc="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on</a:t>
            </a:r>
            <a:r>
              <a:rPr sz="2700" spc="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your </a:t>
            </a:r>
            <a:r>
              <a:rPr sz="2700" spc="-80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85" dirty="0">
                <a:solidFill>
                  <a:srgbClr val="212121"/>
                </a:solidFill>
                <a:latin typeface="MS UI Gothic"/>
                <a:cs typeface="MS UI Gothic"/>
              </a:rPr>
              <a:t>access</a:t>
            </a:r>
            <a:r>
              <a:rPr sz="2700" spc="-2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needs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065"/>
              </a:lnSpc>
            </a:pPr>
            <a:r>
              <a:rPr sz="2150" spc="30" dirty="0">
                <a:solidFill>
                  <a:srgbClr val="212121"/>
                </a:solidFill>
                <a:latin typeface="MS UI Gothic"/>
                <a:cs typeface="MS UI Gothic"/>
              </a:rPr>
              <a:t>Designed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for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5" dirty="0">
                <a:solidFill>
                  <a:srgbClr val="212121"/>
                </a:solidFill>
                <a:latin typeface="MS UI Gothic"/>
                <a:cs typeface="MS UI Gothic"/>
              </a:rPr>
              <a:t>durability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of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b="1" spc="-125" dirty="0">
                <a:solidFill>
                  <a:srgbClr val="212121"/>
                </a:solidFill>
                <a:latin typeface="Trebuchet MS"/>
                <a:cs typeface="Trebuchet MS"/>
              </a:rPr>
              <a:t>99.999999999%(11</a:t>
            </a:r>
            <a:r>
              <a:rPr sz="2150" b="1" spc="-20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135" dirty="0">
                <a:solidFill>
                  <a:srgbClr val="212121"/>
                </a:solidFill>
                <a:latin typeface="Trebuchet MS"/>
                <a:cs typeface="Trebuchet MS"/>
              </a:rPr>
              <a:t>9’s)</a:t>
            </a:r>
            <a:endParaRPr sz="215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8775700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125" dirty="0">
                <a:solidFill>
                  <a:srgbClr val="A52929"/>
                </a:solidFill>
              </a:rPr>
              <a:t>C</a:t>
            </a:r>
            <a:r>
              <a:rPr sz="3500" spc="-70" dirty="0">
                <a:solidFill>
                  <a:srgbClr val="A52929"/>
                </a:solidFill>
              </a:rPr>
              <a:t>lo</a:t>
            </a:r>
            <a:r>
              <a:rPr sz="3500" spc="-120" dirty="0">
                <a:solidFill>
                  <a:srgbClr val="A52929"/>
                </a:solidFill>
              </a:rPr>
              <a:t>u</a:t>
            </a:r>
            <a:r>
              <a:rPr sz="3500" spc="-55" dirty="0">
                <a:solidFill>
                  <a:srgbClr val="000000"/>
                </a:solidFill>
              </a:rPr>
              <a:t>d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120" dirty="0">
                <a:solidFill>
                  <a:srgbClr val="000000"/>
                </a:solidFill>
              </a:rPr>
              <a:t>S</a:t>
            </a:r>
            <a:r>
              <a:rPr sz="3500" spc="-160" dirty="0">
                <a:solidFill>
                  <a:srgbClr val="000000"/>
                </a:solidFill>
              </a:rPr>
              <a:t>t</a:t>
            </a:r>
            <a:r>
              <a:rPr sz="3500" spc="-55" dirty="0">
                <a:solidFill>
                  <a:srgbClr val="A52929"/>
                </a:solidFill>
              </a:rPr>
              <a:t>o</a:t>
            </a:r>
            <a:r>
              <a:rPr sz="3500" spc="-285" dirty="0">
                <a:solidFill>
                  <a:srgbClr val="A52929"/>
                </a:solidFill>
              </a:rPr>
              <a:t>r</a:t>
            </a:r>
            <a:r>
              <a:rPr sz="3500" spc="-30" dirty="0">
                <a:solidFill>
                  <a:srgbClr val="A52929"/>
                </a:solidFill>
              </a:rPr>
              <a:t>a</a:t>
            </a:r>
            <a:r>
              <a:rPr sz="3500" spc="5" dirty="0">
                <a:solidFill>
                  <a:srgbClr val="000000"/>
                </a:solidFill>
              </a:rPr>
              <a:t>g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60" dirty="0">
                <a:solidFill>
                  <a:srgbClr val="000000"/>
                </a:solidFill>
              </a:rPr>
              <a:t>-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120" dirty="0">
                <a:solidFill>
                  <a:srgbClr val="A52929"/>
                </a:solidFill>
              </a:rPr>
              <a:t>S</a:t>
            </a:r>
            <a:r>
              <a:rPr sz="3500" spc="-160" dirty="0">
                <a:solidFill>
                  <a:srgbClr val="000000"/>
                </a:solidFill>
              </a:rPr>
              <a:t>t</a:t>
            </a:r>
            <a:r>
              <a:rPr sz="3500" spc="-55" dirty="0">
                <a:solidFill>
                  <a:srgbClr val="000000"/>
                </a:solidFill>
              </a:rPr>
              <a:t>o</a:t>
            </a:r>
            <a:r>
              <a:rPr sz="3500" spc="-285" dirty="0">
                <a:solidFill>
                  <a:srgbClr val="A52929"/>
                </a:solidFill>
              </a:rPr>
              <a:t>r</a:t>
            </a:r>
            <a:r>
              <a:rPr sz="3500" spc="-30" dirty="0">
                <a:solidFill>
                  <a:srgbClr val="000000"/>
                </a:solidFill>
              </a:rPr>
              <a:t>a</a:t>
            </a:r>
            <a:r>
              <a:rPr sz="3500" spc="5" dirty="0">
                <a:solidFill>
                  <a:srgbClr val="000000"/>
                </a:solidFill>
              </a:rPr>
              <a:t>g</a:t>
            </a:r>
            <a:r>
              <a:rPr sz="3500" spc="-235" dirty="0">
                <a:solidFill>
                  <a:srgbClr val="000000"/>
                </a:solidFill>
              </a:rPr>
              <a:t>e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25" dirty="0">
                <a:solidFill>
                  <a:srgbClr val="000000"/>
                </a:solidFill>
              </a:rPr>
              <a:t>C</a:t>
            </a:r>
            <a:r>
              <a:rPr sz="3500" spc="-55" dirty="0">
                <a:solidFill>
                  <a:srgbClr val="000000"/>
                </a:solidFill>
              </a:rPr>
              <a:t>la</a:t>
            </a:r>
            <a:r>
              <a:rPr sz="3500" dirty="0">
                <a:solidFill>
                  <a:srgbClr val="000000"/>
                </a:solidFill>
              </a:rPr>
              <a:t>ss</a:t>
            </a:r>
            <a:r>
              <a:rPr sz="3500" spc="-235" dirty="0">
                <a:solidFill>
                  <a:srgbClr val="000000"/>
                </a:solidFill>
              </a:rPr>
              <a:t>e</a:t>
            </a:r>
            <a:r>
              <a:rPr sz="3500" dirty="0">
                <a:solidFill>
                  <a:srgbClr val="A52929"/>
                </a:solidFill>
              </a:rPr>
              <a:t>s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60" dirty="0">
                <a:solidFill>
                  <a:srgbClr val="A52929"/>
                </a:solidFill>
              </a:rPr>
              <a:t>-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10" dirty="0">
                <a:solidFill>
                  <a:srgbClr val="000000"/>
                </a:solidFill>
              </a:rPr>
              <a:t>I</a:t>
            </a:r>
            <a:r>
              <a:rPr sz="3500" spc="-105" dirty="0">
                <a:solidFill>
                  <a:srgbClr val="000000"/>
                </a:solidFill>
              </a:rPr>
              <a:t>n</a:t>
            </a:r>
            <a:r>
              <a:rPr sz="3500" spc="-125" dirty="0">
                <a:solidFill>
                  <a:srgbClr val="000000"/>
                </a:solidFill>
              </a:rPr>
              <a:t>t</a:t>
            </a:r>
            <a:r>
              <a:rPr sz="3500" spc="-225" dirty="0">
                <a:solidFill>
                  <a:srgbClr val="A52929"/>
                </a:solidFill>
              </a:rPr>
              <a:t>r</a:t>
            </a:r>
            <a:r>
              <a:rPr sz="3500" spc="-55" dirty="0">
                <a:solidFill>
                  <a:srgbClr val="000000"/>
                </a:solidFill>
              </a:rPr>
              <a:t>o</a:t>
            </a:r>
            <a:r>
              <a:rPr sz="3500" spc="-85" dirty="0">
                <a:solidFill>
                  <a:srgbClr val="A52929"/>
                </a:solidFill>
              </a:rPr>
              <a:t>du</a:t>
            </a:r>
            <a:r>
              <a:rPr sz="3500" spc="-170" dirty="0">
                <a:solidFill>
                  <a:srgbClr val="A52929"/>
                </a:solidFill>
              </a:rPr>
              <a:t>c</a:t>
            </a:r>
            <a:r>
              <a:rPr sz="3500" spc="-125" dirty="0">
                <a:solidFill>
                  <a:srgbClr val="000000"/>
                </a:solidFill>
              </a:rPr>
              <a:t>t</a:t>
            </a:r>
            <a:r>
              <a:rPr sz="3500" spc="-130" dirty="0">
                <a:solidFill>
                  <a:srgbClr val="000000"/>
                </a:solidFill>
              </a:rPr>
              <a:t>i</a:t>
            </a:r>
            <a:r>
              <a:rPr sz="3500" spc="-55" dirty="0">
                <a:solidFill>
                  <a:srgbClr val="000000"/>
                </a:solidFill>
              </a:rPr>
              <a:t>o</a:t>
            </a:r>
            <a:r>
              <a:rPr sz="3500" spc="-105" dirty="0">
                <a:solidFill>
                  <a:srgbClr val="A52929"/>
                </a:solidFill>
              </a:rPr>
              <a:t>n</a:t>
            </a:r>
            <a:endParaRPr sz="350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173</a:t>
            </a:r>
          </a:p>
        </p:txBody>
      </p:sp>
      <p:sp>
        <p:nvSpPr>
          <p:cNvPr id="14" name="object 14"/>
          <p:cNvSpPr/>
          <p:nvPr/>
        </p:nvSpPr>
        <p:spPr>
          <a:xfrm>
            <a:off x="11401424" y="6619829"/>
            <a:ext cx="314325" cy="228600"/>
          </a:xfrm>
          <a:custGeom>
            <a:avLst/>
            <a:gdLst/>
            <a:ahLst/>
            <a:cxnLst/>
            <a:rect l="l" t="t" r="r" b="b"/>
            <a:pathLst>
              <a:path w="314325" h="228600">
                <a:moveTo>
                  <a:pt x="314324" y="228599"/>
                </a:moveTo>
                <a:lnTo>
                  <a:pt x="0" y="228599"/>
                </a:lnTo>
                <a:lnTo>
                  <a:pt x="0" y="0"/>
                </a:lnTo>
                <a:lnTo>
                  <a:pt x="314324" y="0"/>
                </a:lnTo>
                <a:lnTo>
                  <a:pt x="314324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3849" y="4481466"/>
            <a:ext cx="11430000" cy="0"/>
          </a:xfrm>
          <a:custGeom>
            <a:avLst/>
            <a:gdLst/>
            <a:ahLst/>
            <a:cxnLst/>
            <a:rect l="l" t="t" r="r" b="b"/>
            <a:pathLst>
              <a:path w="11430000">
                <a:moveTo>
                  <a:pt x="0" y="0"/>
                </a:moveTo>
                <a:lnTo>
                  <a:pt x="11429999" y="0"/>
                </a:lnTo>
              </a:path>
            </a:pathLst>
          </a:custGeom>
          <a:ln w="9524">
            <a:solidFill>
              <a:srgbClr val="212121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8681720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125" dirty="0">
                <a:solidFill>
                  <a:srgbClr val="000000"/>
                </a:solidFill>
              </a:rPr>
              <a:t>C</a:t>
            </a:r>
            <a:r>
              <a:rPr sz="3500" spc="-70" dirty="0">
                <a:solidFill>
                  <a:srgbClr val="000000"/>
                </a:solidFill>
              </a:rPr>
              <a:t>lo</a:t>
            </a:r>
            <a:r>
              <a:rPr sz="3500" spc="-120" dirty="0">
                <a:solidFill>
                  <a:srgbClr val="000000"/>
                </a:solidFill>
              </a:rPr>
              <a:t>u</a:t>
            </a:r>
            <a:r>
              <a:rPr sz="3500" spc="-55" dirty="0">
                <a:solidFill>
                  <a:srgbClr val="A52929"/>
                </a:solidFill>
              </a:rPr>
              <a:t>d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120" dirty="0">
                <a:solidFill>
                  <a:srgbClr val="A52929"/>
                </a:solidFill>
              </a:rPr>
              <a:t>S</a:t>
            </a:r>
            <a:r>
              <a:rPr sz="3500" spc="-160" dirty="0">
                <a:solidFill>
                  <a:srgbClr val="A52929"/>
                </a:solidFill>
              </a:rPr>
              <a:t>t</a:t>
            </a:r>
            <a:r>
              <a:rPr sz="3500" spc="-55" dirty="0">
                <a:solidFill>
                  <a:srgbClr val="A52929"/>
                </a:solidFill>
              </a:rPr>
              <a:t>o</a:t>
            </a:r>
            <a:r>
              <a:rPr sz="3500" spc="-285" dirty="0">
                <a:solidFill>
                  <a:srgbClr val="A52929"/>
                </a:solidFill>
              </a:rPr>
              <a:t>r</a:t>
            </a:r>
            <a:r>
              <a:rPr sz="3500" spc="-30" dirty="0">
                <a:solidFill>
                  <a:srgbClr val="A52929"/>
                </a:solidFill>
              </a:rPr>
              <a:t>a</a:t>
            </a:r>
            <a:r>
              <a:rPr sz="3500" spc="5" dirty="0">
                <a:solidFill>
                  <a:srgbClr val="000000"/>
                </a:solidFill>
              </a:rPr>
              <a:t>g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60" dirty="0">
                <a:solidFill>
                  <a:srgbClr val="000000"/>
                </a:solidFill>
              </a:rPr>
              <a:t>-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120" dirty="0">
                <a:solidFill>
                  <a:srgbClr val="A52929"/>
                </a:solidFill>
              </a:rPr>
              <a:t>S</a:t>
            </a:r>
            <a:r>
              <a:rPr sz="3500" spc="-160" dirty="0">
                <a:solidFill>
                  <a:srgbClr val="A52929"/>
                </a:solidFill>
              </a:rPr>
              <a:t>t</a:t>
            </a:r>
            <a:r>
              <a:rPr sz="3500" spc="-55" dirty="0">
                <a:solidFill>
                  <a:srgbClr val="000000"/>
                </a:solidFill>
              </a:rPr>
              <a:t>o</a:t>
            </a:r>
            <a:r>
              <a:rPr sz="3500" spc="-285" dirty="0">
                <a:solidFill>
                  <a:srgbClr val="000000"/>
                </a:solidFill>
              </a:rPr>
              <a:t>r</a:t>
            </a:r>
            <a:r>
              <a:rPr sz="3500" spc="-30" dirty="0">
                <a:solidFill>
                  <a:srgbClr val="000000"/>
                </a:solidFill>
              </a:rPr>
              <a:t>a</a:t>
            </a:r>
            <a:r>
              <a:rPr sz="3500" spc="5" dirty="0">
                <a:solidFill>
                  <a:srgbClr val="000000"/>
                </a:solidFill>
              </a:rPr>
              <a:t>g</a:t>
            </a:r>
            <a:r>
              <a:rPr sz="3500" spc="-235" dirty="0">
                <a:solidFill>
                  <a:srgbClr val="000000"/>
                </a:solidFill>
              </a:rPr>
              <a:t>e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25" dirty="0">
                <a:solidFill>
                  <a:srgbClr val="000000"/>
                </a:solidFill>
              </a:rPr>
              <a:t>C</a:t>
            </a:r>
            <a:r>
              <a:rPr sz="3500" spc="-55" dirty="0">
                <a:solidFill>
                  <a:srgbClr val="000000"/>
                </a:solidFill>
              </a:rPr>
              <a:t>la</a:t>
            </a:r>
            <a:r>
              <a:rPr sz="3500" dirty="0">
                <a:solidFill>
                  <a:srgbClr val="000000"/>
                </a:solidFill>
              </a:rPr>
              <a:t>ss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dirty="0">
                <a:solidFill>
                  <a:srgbClr val="A52929"/>
                </a:solidFill>
              </a:rPr>
              <a:t>s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60" dirty="0">
                <a:solidFill>
                  <a:srgbClr val="A52929"/>
                </a:solidFill>
              </a:rPr>
              <a:t>-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25" dirty="0">
                <a:solidFill>
                  <a:srgbClr val="A52929"/>
                </a:solidFill>
              </a:rPr>
              <a:t>C</a:t>
            </a:r>
            <a:r>
              <a:rPr sz="3500" spc="-55" dirty="0">
                <a:solidFill>
                  <a:srgbClr val="A52929"/>
                </a:solidFill>
              </a:rPr>
              <a:t>o</a:t>
            </a:r>
            <a:r>
              <a:rPr sz="3500" spc="-50" dirty="0">
                <a:solidFill>
                  <a:srgbClr val="A52929"/>
                </a:solidFill>
              </a:rPr>
              <a:t>m</a:t>
            </a:r>
            <a:r>
              <a:rPr sz="3500" spc="-105" dirty="0">
                <a:solidFill>
                  <a:srgbClr val="000000"/>
                </a:solidFill>
              </a:rPr>
              <a:t>p</a:t>
            </a:r>
            <a:r>
              <a:rPr sz="3500" spc="-30" dirty="0">
                <a:solidFill>
                  <a:srgbClr val="000000"/>
                </a:solidFill>
              </a:rPr>
              <a:t>a</a:t>
            </a:r>
            <a:r>
              <a:rPr sz="3500" spc="-190" dirty="0">
                <a:solidFill>
                  <a:srgbClr val="000000"/>
                </a:solidFill>
              </a:rPr>
              <a:t>r</a:t>
            </a:r>
            <a:r>
              <a:rPr sz="3500" spc="-130" dirty="0">
                <a:solidFill>
                  <a:srgbClr val="000000"/>
                </a:solidFill>
              </a:rPr>
              <a:t>i</a:t>
            </a:r>
            <a:r>
              <a:rPr sz="3500" dirty="0">
                <a:solidFill>
                  <a:srgbClr val="000000"/>
                </a:solidFill>
              </a:rPr>
              <a:t>s</a:t>
            </a:r>
            <a:r>
              <a:rPr sz="3500" spc="-55" dirty="0">
                <a:solidFill>
                  <a:srgbClr val="A52929"/>
                </a:solidFill>
              </a:rPr>
              <a:t>o</a:t>
            </a:r>
            <a:r>
              <a:rPr sz="3500" spc="-105" dirty="0">
                <a:solidFill>
                  <a:srgbClr val="A52929"/>
                </a:solidFill>
              </a:rPr>
              <a:t>n</a:t>
            </a:r>
            <a:endParaRPr sz="35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174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84178" y="1128394"/>
            <a:ext cx="823594" cy="3136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850" b="1" spc="80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850" b="1" spc="-7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spc="-14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15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1850" b="1" spc="-11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5066" y="4081144"/>
            <a:ext cx="796290" cy="3136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storage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17926" y="4081144"/>
            <a:ext cx="2413635" cy="3136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850" spc="-10" dirty="0">
                <a:solidFill>
                  <a:srgbClr val="212121"/>
                </a:solidFill>
                <a:latin typeface="MS UI Gothic"/>
                <a:cs typeface="MS UI Gothic"/>
              </a:rPr>
              <a:t>re</a:t>
            </a:r>
            <a:r>
              <a:rPr sz="1850" spc="95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1850" spc="70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850" spc="95" dirty="0">
                <a:solidFill>
                  <a:srgbClr val="212121"/>
                </a:solidFill>
                <a:latin typeface="MS UI Gothic"/>
                <a:cs typeface="MS UI Gothic"/>
              </a:rPr>
              <a:t>on,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10" dirty="0">
                <a:solidFill>
                  <a:srgbClr val="212121"/>
                </a:solidFill>
                <a:latin typeface="MS UI Gothic"/>
                <a:cs typeface="MS UI Gothic"/>
              </a:rPr>
              <a:t>99</a:t>
            </a:r>
            <a:r>
              <a:rPr sz="1850" spc="90" dirty="0">
                <a:solidFill>
                  <a:srgbClr val="212121"/>
                </a:solidFill>
                <a:latin typeface="MS UI Gothic"/>
                <a:cs typeface="MS UI Gothic"/>
              </a:rPr>
              <a:t>.</a:t>
            </a:r>
            <a:r>
              <a:rPr sz="1850" spc="10" dirty="0">
                <a:solidFill>
                  <a:srgbClr val="212121"/>
                </a:solidFill>
                <a:latin typeface="MS UI Gothic"/>
                <a:cs typeface="MS UI Gothic"/>
              </a:rPr>
              <a:t>9</a:t>
            </a:r>
            <a:r>
              <a:rPr sz="1850" spc="630" dirty="0">
                <a:solidFill>
                  <a:srgbClr val="212121"/>
                </a:solidFill>
                <a:latin typeface="MS UI Gothic"/>
                <a:cs typeface="MS UI Gothic"/>
              </a:rPr>
              <a:t>%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70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850" spc="10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10" dirty="0">
                <a:solidFill>
                  <a:srgbClr val="212121"/>
                </a:solidFill>
                <a:latin typeface="MS UI Gothic"/>
                <a:cs typeface="MS UI Gothic"/>
              </a:rPr>
              <a:t>re</a:t>
            </a:r>
            <a:r>
              <a:rPr sz="1850" spc="95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1850" spc="70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850" spc="40" dirty="0">
                <a:solidFill>
                  <a:srgbClr val="212121"/>
                </a:solidFill>
                <a:latin typeface="MS UI Gothic"/>
                <a:cs typeface="MS UI Gothic"/>
              </a:rPr>
              <a:t>ons</a:t>
            </a:r>
            <a:endParaRPr sz="1850">
              <a:latin typeface="MS UI Gothic"/>
              <a:cs typeface="MS UI Gothic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029123"/>
              </p:ext>
            </p:extLst>
          </p:nvPr>
        </p:nvGraphicFramePr>
        <p:xfrm>
          <a:off x="323849" y="911877"/>
          <a:ext cx="11431904" cy="40030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5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6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44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992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6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72202">
                <a:tc>
                  <a:txBody>
                    <a:bodyPr/>
                    <a:lstStyle/>
                    <a:p>
                      <a:pPr marL="143510" marR="335280">
                        <a:lnSpc>
                          <a:spcPts val="1880"/>
                        </a:lnSpc>
                        <a:spcBef>
                          <a:spcPts val="315"/>
                        </a:spcBef>
                      </a:pPr>
                      <a:r>
                        <a:rPr sz="1850" b="1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1850" b="1" spc="-20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850" b="1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850" b="1" spc="-55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850" b="1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850" b="1" spc="-35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g</a:t>
                      </a:r>
                      <a:r>
                        <a:rPr sz="1850" b="1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e  </a:t>
                      </a:r>
                      <a:r>
                        <a:rPr sz="1850" b="1" spc="-10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Class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B w="9525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6084">
                        <a:lnSpc>
                          <a:spcPts val="2190"/>
                        </a:lnSpc>
                      </a:pPr>
                      <a:r>
                        <a:rPr sz="1850" b="1" spc="-25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Name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B w="9525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1785">
                        <a:lnSpc>
                          <a:spcPts val="2190"/>
                        </a:lnSpc>
                      </a:pPr>
                      <a:r>
                        <a:rPr sz="1850" b="1" spc="-25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Minimum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  <a:p>
                      <a:pPr marL="353695">
                        <a:lnSpc>
                          <a:spcPct val="100000"/>
                        </a:lnSpc>
                        <a:spcBef>
                          <a:spcPts val="1605"/>
                        </a:spcBef>
                      </a:pPr>
                      <a:r>
                        <a:rPr sz="1850" b="1" spc="-45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duration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B w="9525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1125" algn="ctr">
                        <a:lnSpc>
                          <a:spcPts val="2190"/>
                        </a:lnSpc>
                      </a:pPr>
                      <a:r>
                        <a:rPr sz="1850" b="1" spc="-55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850" b="1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ypi</a:t>
                      </a:r>
                      <a:r>
                        <a:rPr sz="1850" b="1" spc="-20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c</a:t>
                      </a:r>
                      <a:r>
                        <a:rPr sz="1850" b="1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al</a:t>
                      </a:r>
                      <a:r>
                        <a:rPr sz="1850" b="1" spc="-175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50" b="1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Monthly</a:t>
                      </a:r>
                      <a:r>
                        <a:rPr sz="1850" b="1" spc="-175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50" b="1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850" b="1" spc="-40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v</a:t>
                      </a:r>
                      <a:r>
                        <a:rPr sz="1850" b="1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ailability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B w="9525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ts val="2190"/>
                        </a:lnSpc>
                      </a:pPr>
                      <a:r>
                        <a:rPr sz="1850" b="1" spc="-15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U</a:t>
                      </a:r>
                      <a:r>
                        <a:rPr sz="1850" b="1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se</a:t>
                      </a:r>
                      <a:r>
                        <a:rPr sz="1850" b="1" spc="-175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50" b="1" spc="-20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c</a:t>
                      </a:r>
                      <a:r>
                        <a:rPr sz="1850" b="1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ase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B w="9525">
                      <a:solidFill>
                        <a:srgbClr val="21212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0536"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50" b="1" spc="-20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Standard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T="55244" marB="0">
                    <a:lnT w="9525">
                      <a:solidFill>
                        <a:srgbClr val="212121"/>
                      </a:solidFill>
                      <a:prstDash val="solid"/>
                    </a:lnT>
                    <a:lnB w="9525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4165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50" spc="-9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STANDARD</a:t>
                      </a:r>
                      <a:endParaRPr sz="1850">
                        <a:latin typeface="MS UI Gothic"/>
                        <a:cs typeface="MS UI Gothic"/>
                      </a:endParaRPr>
                    </a:p>
                  </a:txBody>
                  <a:tcPr marL="0" marR="0" marT="55244" marB="0">
                    <a:lnT w="9525">
                      <a:solidFill>
                        <a:srgbClr val="212121"/>
                      </a:solidFill>
                      <a:prstDash val="solid"/>
                    </a:lnT>
                    <a:lnB w="9525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6040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50" spc="6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None</a:t>
                      </a:r>
                      <a:endParaRPr sz="1850">
                        <a:latin typeface="MS UI Gothic"/>
                        <a:cs typeface="MS UI Gothic"/>
                      </a:endParaRPr>
                    </a:p>
                  </a:txBody>
                  <a:tcPr marL="0" marR="0" marT="55244" marB="0">
                    <a:lnT w="9525">
                      <a:solidFill>
                        <a:srgbClr val="212121"/>
                      </a:solidFill>
                      <a:prstDash val="solid"/>
                    </a:lnT>
                    <a:lnB w="9525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735" marR="266700" indent="-415925">
                        <a:lnSpc>
                          <a:spcPts val="1880"/>
                        </a:lnSpc>
                        <a:spcBef>
                          <a:spcPts val="780"/>
                        </a:spcBef>
                      </a:pP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&gt;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99.99%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in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multi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spc="-2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re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gion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and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dual  </a:t>
                      </a:r>
                      <a:r>
                        <a:rPr sz="1850" spc="-2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re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gion,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99.99%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in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spc="-2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re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gions</a:t>
                      </a:r>
                      <a:endParaRPr sz="1850">
                        <a:latin typeface="MS UI Gothic"/>
                        <a:cs typeface="MS UI Gothic"/>
                      </a:endParaRPr>
                    </a:p>
                  </a:txBody>
                  <a:tcPr marL="0" marR="0" marT="99060" marB="0">
                    <a:lnT w="9525">
                      <a:solidFill>
                        <a:srgbClr val="212121"/>
                      </a:solidFill>
                      <a:prstDash val="solid"/>
                    </a:lnT>
                    <a:lnB w="9525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4625" marR="148590" indent="470534">
                        <a:lnSpc>
                          <a:spcPts val="1880"/>
                        </a:lnSpc>
                        <a:spcBef>
                          <a:spcPts val="780"/>
                        </a:spcBef>
                      </a:pPr>
                      <a:r>
                        <a:rPr sz="1850" spc="-4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F</a:t>
                      </a:r>
                      <a:r>
                        <a:rPr sz="1850" spc="-2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r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equently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used  da</a:t>
                      </a:r>
                      <a:r>
                        <a:rPr sz="1850" spc="-3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t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a/Short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period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of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time</a:t>
                      </a:r>
                      <a:endParaRPr sz="1850">
                        <a:latin typeface="MS UI Gothic"/>
                        <a:cs typeface="MS UI Gothic"/>
                      </a:endParaRPr>
                    </a:p>
                  </a:txBody>
                  <a:tcPr marL="0" marR="0" marT="99060" marB="0">
                    <a:lnT w="9525">
                      <a:solidFill>
                        <a:srgbClr val="212121"/>
                      </a:solidFill>
                      <a:prstDash val="solid"/>
                    </a:lnT>
                    <a:lnB w="9525">
                      <a:solidFill>
                        <a:srgbClr val="21212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5499">
                <a:tc>
                  <a:txBody>
                    <a:bodyPr/>
                    <a:lstStyle/>
                    <a:p>
                      <a:pPr marL="143510" marR="258445">
                        <a:lnSpc>
                          <a:spcPts val="1880"/>
                        </a:lnSpc>
                        <a:spcBef>
                          <a:spcPts val="780"/>
                        </a:spcBef>
                      </a:pPr>
                      <a:r>
                        <a:rPr sz="1850" b="1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1850" b="1" spc="-25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850" b="1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arline  </a:t>
                      </a:r>
                      <a:r>
                        <a:rPr sz="1850" b="1" spc="-45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storage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T="99060" marB="0">
                    <a:lnT w="9525">
                      <a:solidFill>
                        <a:srgbClr val="212121"/>
                      </a:solidFill>
                      <a:prstDash val="solid"/>
                    </a:lnT>
                    <a:lnB w="9525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2900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50" spc="-3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NEARLINE</a:t>
                      </a:r>
                      <a:endParaRPr sz="1850">
                        <a:latin typeface="MS UI Gothic"/>
                        <a:cs typeface="MS UI Gothic"/>
                      </a:endParaRPr>
                    </a:p>
                  </a:txBody>
                  <a:tcPr marL="0" marR="0" marT="55244" marB="0">
                    <a:lnT w="9525">
                      <a:solidFill>
                        <a:srgbClr val="212121"/>
                      </a:solidFill>
                      <a:prstDash val="solid"/>
                    </a:lnT>
                    <a:lnB w="9525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6040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30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days</a:t>
                      </a:r>
                      <a:endParaRPr sz="1850">
                        <a:latin typeface="MS UI Gothic"/>
                        <a:cs typeface="MS UI Gothic"/>
                      </a:endParaRPr>
                    </a:p>
                  </a:txBody>
                  <a:tcPr marL="0" marR="0" marT="55244" marB="0">
                    <a:lnT w="9525">
                      <a:solidFill>
                        <a:srgbClr val="212121"/>
                      </a:solidFill>
                      <a:prstDash val="solid"/>
                    </a:lnT>
                    <a:lnB w="9525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0425" marR="350520" indent="-391795">
                        <a:lnSpc>
                          <a:spcPts val="1880"/>
                        </a:lnSpc>
                        <a:spcBef>
                          <a:spcPts val="780"/>
                        </a:spcBef>
                      </a:pP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99.95%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in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multi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spc="-2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re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gion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and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dual  </a:t>
                      </a:r>
                      <a:r>
                        <a:rPr sz="1850" spc="-2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re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gion,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99.9%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in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spc="-2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re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gions</a:t>
                      </a:r>
                      <a:endParaRPr sz="1850">
                        <a:latin typeface="MS UI Gothic"/>
                        <a:cs typeface="MS UI Gothic"/>
                      </a:endParaRPr>
                    </a:p>
                  </a:txBody>
                  <a:tcPr marL="0" marR="0" marT="99060" marB="0">
                    <a:lnT w="9525">
                      <a:solidFill>
                        <a:srgbClr val="212121"/>
                      </a:solidFill>
                      <a:prstDash val="solid"/>
                    </a:lnT>
                    <a:lnB w="9525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0" marR="306705" indent="-200660">
                        <a:lnSpc>
                          <a:spcPts val="1880"/>
                        </a:lnSpc>
                        <a:spcBef>
                          <a:spcPts val="780"/>
                        </a:spcBef>
                      </a:pPr>
                      <a:r>
                        <a:rPr sz="1850" spc="-2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R</a:t>
                      </a:r>
                      <a:r>
                        <a:rPr sz="1850" spc="-3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e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ad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or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modify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b="1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on</a:t>
                      </a:r>
                      <a:r>
                        <a:rPr sz="1850" b="1" spc="-50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c</a:t>
                      </a:r>
                      <a:r>
                        <a:rPr sz="1850" b="1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850" b="1" spc="-175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50" b="1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a  month</a:t>
                      </a:r>
                      <a:r>
                        <a:rPr sz="1850" b="1" spc="-180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on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a</a:t>
                      </a:r>
                      <a:r>
                        <a:rPr sz="1850" spc="-1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v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e</a:t>
                      </a:r>
                      <a:r>
                        <a:rPr sz="1850" spc="-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r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a</a:t>
                      </a:r>
                      <a:r>
                        <a:rPr sz="1850" spc="-3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g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e</a:t>
                      </a:r>
                      <a:endParaRPr sz="1850">
                        <a:latin typeface="MS UI Gothic"/>
                        <a:cs typeface="MS UI Gothic"/>
                      </a:endParaRPr>
                    </a:p>
                  </a:txBody>
                  <a:tcPr marL="0" marR="0" marT="99060" marB="0">
                    <a:lnT w="9525">
                      <a:solidFill>
                        <a:srgbClr val="212121"/>
                      </a:solidFill>
                      <a:prstDash val="solid"/>
                    </a:lnT>
                    <a:lnB w="9525">
                      <a:solidFill>
                        <a:srgbClr val="21212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5499">
                <a:tc>
                  <a:txBody>
                    <a:bodyPr/>
                    <a:lstStyle/>
                    <a:p>
                      <a:pPr marL="143510" marR="278765">
                        <a:lnSpc>
                          <a:spcPts val="1880"/>
                        </a:lnSpc>
                        <a:spcBef>
                          <a:spcPts val="780"/>
                        </a:spcBef>
                      </a:pPr>
                      <a:r>
                        <a:rPr sz="1850" b="1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Coldline  </a:t>
                      </a:r>
                      <a:r>
                        <a:rPr sz="1850" b="1" spc="-45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storage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T="99060" marB="0">
                    <a:lnT w="9525">
                      <a:solidFill>
                        <a:srgbClr val="212121"/>
                      </a:solidFill>
                      <a:prstDash val="solid"/>
                    </a:lnT>
                    <a:lnB w="9525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1630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50" spc="-5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COLDLINE</a:t>
                      </a:r>
                      <a:endParaRPr sz="1850">
                        <a:latin typeface="MS UI Gothic"/>
                        <a:cs typeface="MS UI Gothic"/>
                      </a:endParaRPr>
                    </a:p>
                  </a:txBody>
                  <a:tcPr marL="0" marR="0" marT="55244" marB="0">
                    <a:lnT w="9525">
                      <a:solidFill>
                        <a:srgbClr val="212121"/>
                      </a:solidFill>
                      <a:prstDash val="solid"/>
                    </a:lnT>
                    <a:lnB w="9525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6040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90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days</a:t>
                      </a:r>
                      <a:endParaRPr sz="1850">
                        <a:latin typeface="MS UI Gothic"/>
                        <a:cs typeface="MS UI Gothic"/>
                      </a:endParaRPr>
                    </a:p>
                  </a:txBody>
                  <a:tcPr marL="0" marR="0" marT="55244" marB="0">
                    <a:lnT w="9525">
                      <a:solidFill>
                        <a:srgbClr val="212121"/>
                      </a:solidFill>
                      <a:prstDash val="solid"/>
                    </a:lnT>
                    <a:lnB w="9525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0425" marR="350520" indent="-391795">
                        <a:lnSpc>
                          <a:spcPts val="1880"/>
                        </a:lnSpc>
                        <a:spcBef>
                          <a:spcPts val="780"/>
                        </a:spcBef>
                      </a:pP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99.95%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in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multi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spc="-2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re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gion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and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dual  </a:t>
                      </a:r>
                      <a:r>
                        <a:rPr sz="1850" spc="-2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re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gion,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99.9%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in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spc="-2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re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gions</a:t>
                      </a:r>
                      <a:endParaRPr sz="1850">
                        <a:latin typeface="MS UI Gothic"/>
                        <a:cs typeface="MS UI Gothic"/>
                      </a:endParaRPr>
                    </a:p>
                  </a:txBody>
                  <a:tcPr marL="0" marR="0" marT="99060" marB="0">
                    <a:lnT w="9525">
                      <a:solidFill>
                        <a:srgbClr val="212121"/>
                      </a:solidFill>
                      <a:prstDash val="solid"/>
                    </a:lnT>
                    <a:lnB w="9525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215" marR="248285" indent="-429895">
                        <a:lnSpc>
                          <a:spcPts val="1880"/>
                        </a:lnSpc>
                        <a:spcBef>
                          <a:spcPts val="780"/>
                        </a:spcBef>
                      </a:pPr>
                      <a:r>
                        <a:rPr sz="1850" spc="-2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R</a:t>
                      </a:r>
                      <a:r>
                        <a:rPr sz="1850" spc="-3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e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ad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or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modify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b="1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at</a:t>
                      </a:r>
                      <a:r>
                        <a:rPr sz="1850" b="1" spc="-175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50" b="1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m</a:t>
                      </a:r>
                      <a:r>
                        <a:rPr sz="1850" b="1" spc="-10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850" b="1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st  on</a:t>
                      </a:r>
                      <a:r>
                        <a:rPr sz="1850" b="1" spc="-50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c</a:t>
                      </a:r>
                      <a:r>
                        <a:rPr sz="1850" b="1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850" b="1" spc="-175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50" b="1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850" b="1" spc="-175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50" b="1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quar</a:t>
                      </a:r>
                      <a:r>
                        <a:rPr sz="1850" b="1" spc="-20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850" b="1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er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T="99060" marB="0">
                    <a:lnT w="9525">
                      <a:solidFill>
                        <a:srgbClr val="212121"/>
                      </a:solidFill>
                      <a:prstDash val="solid"/>
                    </a:lnT>
                    <a:lnB w="9525">
                      <a:solidFill>
                        <a:srgbClr val="21212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288"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50" b="1" spc="-80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Archive</a:t>
                      </a:r>
                      <a:endParaRPr sz="1850" dirty="0">
                        <a:latin typeface="Trebuchet MS"/>
                        <a:cs typeface="Trebuchet MS"/>
                      </a:endParaRPr>
                    </a:p>
                  </a:txBody>
                  <a:tcPr marL="0" marR="0" marT="55244" marB="0">
                    <a:lnT w="9525">
                      <a:solidFill>
                        <a:srgbClr val="21212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9083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50" spc="-7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ARCHIVE</a:t>
                      </a:r>
                      <a:endParaRPr sz="1850">
                        <a:latin typeface="MS UI Gothic"/>
                        <a:cs typeface="MS UI Gothic"/>
                      </a:endParaRPr>
                    </a:p>
                  </a:txBody>
                  <a:tcPr marL="0" marR="0" marT="55244" marB="0">
                    <a:lnT w="9525">
                      <a:solidFill>
                        <a:srgbClr val="21212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6040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365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days</a:t>
                      </a:r>
                      <a:endParaRPr sz="1850">
                        <a:latin typeface="MS UI Gothic"/>
                        <a:cs typeface="MS UI Gothic"/>
                      </a:endParaRPr>
                    </a:p>
                  </a:txBody>
                  <a:tcPr marL="0" marR="0" marT="55244" marB="0">
                    <a:lnT w="9525">
                      <a:solidFill>
                        <a:srgbClr val="21212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0489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99.95%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in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multi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spc="-2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re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gion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and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dual</a:t>
                      </a:r>
                      <a:endParaRPr sz="1850">
                        <a:latin typeface="MS UI Gothic"/>
                        <a:cs typeface="MS UI Gothic"/>
                      </a:endParaRPr>
                    </a:p>
                  </a:txBody>
                  <a:tcPr marL="0" marR="0" marT="55244" marB="0">
                    <a:lnT w="9525">
                      <a:solidFill>
                        <a:srgbClr val="21212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50" b="1" spc="-25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L</a:t>
                      </a:r>
                      <a:r>
                        <a:rPr sz="1850" b="1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ess</a:t>
                      </a:r>
                      <a:r>
                        <a:rPr sz="1850" b="1" spc="-175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50" b="1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than</a:t>
                      </a:r>
                      <a:r>
                        <a:rPr sz="1850" b="1" spc="-175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50" b="1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on</a:t>
                      </a:r>
                      <a:r>
                        <a:rPr sz="1850" b="1" spc="-50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c</a:t>
                      </a:r>
                      <a:r>
                        <a:rPr sz="1850" b="1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850" b="1" spc="-175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50" b="1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850" b="1" spc="-175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50" b="1" spc="-15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y</a:t>
                      </a:r>
                      <a:r>
                        <a:rPr sz="1850" b="1" spc="-25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850" b="1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ar</a:t>
                      </a:r>
                      <a:endParaRPr sz="1850" dirty="0">
                        <a:latin typeface="Trebuchet MS"/>
                        <a:cs typeface="Trebuchet MS"/>
                      </a:endParaRPr>
                    </a:p>
                  </a:txBody>
                  <a:tcPr marL="0" marR="0" marT="55244" marB="0">
                    <a:lnT w="9525">
                      <a:solidFill>
                        <a:srgbClr val="212121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11401424" y="6619828"/>
            <a:ext cx="314325" cy="228600"/>
          </a:xfrm>
          <a:custGeom>
            <a:avLst/>
            <a:gdLst/>
            <a:ahLst/>
            <a:cxnLst/>
            <a:rect l="l" t="t" r="r" b="b"/>
            <a:pathLst>
              <a:path w="314325" h="228600">
                <a:moveTo>
                  <a:pt x="314324" y="228599"/>
                </a:moveTo>
                <a:lnTo>
                  <a:pt x="0" y="228599"/>
                </a:lnTo>
                <a:lnTo>
                  <a:pt x="0" y="0"/>
                </a:lnTo>
                <a:lnTo>
                  <a:pt x="314324" y="0"/>
                </a:lnTo>
                <a:lnTo>
                  <a:pt x="314324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44199" y="1085850"/>
            <a:ext cx="800099" cy="10953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981029"/>
            <a:ext cx="104775" cy="10469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0524" y="1400128"/>
            <a:ext cx="104775" cy="10469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0524" y="1819229"/>
            <a:ext cx="104775" cy="104698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809624" y="2114503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9624" y="2466928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0524" y="2866978"/>
            <a:ext cx="104775" cy="10469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90524" y="3286078"/>
            <a:ext cx="104775" cy="104698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809624" y="4267153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54049" y="777875"/>
            <a:ext cx="8940800" cy="369062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1125220">
              <a:lnSpc>
                <a:spcPct val="101899"/>
              </a:lnSpc>
              <a:spcBef>
                <a:spcPts val="35"/>
              </a:spcBef>
            </a:pPr>
            <a:r>
              <a:rPr sz="2700" spc="85" dirty="0">
                <a:solidFill>
                  <a:srgbClr val="212121"/>
                </a:solidFill>
                <a:latin typeface="MS UI Gothic"/>
                <a:cs typeface="MS UI Gothic"/>
              </a:rPr>
              <a:t>High 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durability </a:t>
            </a:r>
            <a:r>
              <a:rPr sz="2700" spc="60" dirty="0">
                <a:solidFill>
                  <a:srgbClr val="212121"/>
                </a:solidFill>
                <a:latin typeface="MS UI Gothic"/>
                <a:cs typeface="MS UI Gothic"/>
              </a:rPr>
              <a:t>(99.999999999% 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annual </a:t>
            </a:r>
            <a:r>
              <a:rPr sz="2700" spc="60" dirty="0">
                <a:solidFill>
                  <a:srgbClr val="212121"/>
                </a:solidFill>
                <a:latin typeface="MS UI Gothic"/>
                <a:cs typeface="MS UI Gothic"/>
              </a:rPr>
              <a:t>durability) 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-114" dirty="0">
                <a:solidFill>
                  <a:srgbClr val="212121"/>
                </a:solidFill>
                <a:latin typeface="Trebuchet MS"/>
                <a:cs typeface="Trebuchet MS"/>
              </a:rPr>
              <a:t>Low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latency</a:t>
            </a:r>
            <a:r>
              <a:rPr sz="2700" spc="-2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25" dirty="0">
                <a:solidFill>
                  <a:srgbClr val="212121"/>
                </a:solidFill>
                <a:latin typeface="MS UI Gothic"/>
                <a:cs typeface="MS UI Gothic"/>
              </a:rPr>
              <a:t>(first</a:t>
            </a:r>
            <a:r>
              <a:rPr sz="2700" spc="-2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byte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35" dirty="0">
                <a:solidFill>
                  <a:srgbClr val="212121"/>
                </a:solidFill>
                <a:latin typeface="MS UI Gothic"/>
                <a:cs typeface="MS UI Gothic"/>
              </a:rPr>
              <a:t>typically</a:t>
            </a:r>
            <a:r>
              <a:rPr sz="2700" spc="-2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in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20" dirty="0">
                <a:solidFill>
                  <a:srgbClr val="212121"/>
                </a:solidFill>
                <a:latin typeface="MS UI Gothic"/>
                <a:cs typeface="MS UI Gothic"/>
              </a:rPr>
              <a:t>tens</a:t>
            </a:r>
            <a:r>
              <a:rPr sz="2700" spc="-2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of</a:t>
            </a:r>
            <a:r>
              <a:rPr sz="2700" spc="-2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5" dirty="0">
                <a:solidFill>
                  <a:srgbClr val="212121"/>
                </a:solidFill>
                <a:latin typeface="MS UI Gothic"/>
                <a:cs typeface="MS UI Gothic"/>
              </a:rPr>
              <a:t>milliseconds) </a:t>
            </a:r>
            <a:r>
              <a:rPr sz="2700" spc="-8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-85" dirty="0">
                <a:solidFill>
                  <a:srgbClr val="212121"/>
                </a:solidFill>
                <a:latin typeface="Trebuchet MS"/>
                <a:cs typeface="Trebuchet MS"/>
              </a:rPr>
              <a:t>Unlimi</a:t>
            </a:r>
            <a:r>
              <a:rPr sz="2700" b="1" spc="-9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700" b="1" spc="-114" dirty="0">
                <a:solidFill>
                  <a:srgbClr val="212121"/>
                </a:solidFill>
                <a:latin typeface="Trebuchet MS"/>
                <a:cs typeface="Trebuchet MS"/>
              </a:rPr>
              <a:t>ed</a:t>
            </a:r>
            <a:r>
              <a:rPr sz="2700" b="1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700" spc="-9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60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065"/>
              </a:lnSpc>
            </a:pPr>
            <a:r>
              <a:rPr sz="2150" spc="-204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os</a:t>
            </a:r>
            <a:r>
              <a:rPr sz="2150" spc="-12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ng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0" dirty="0">
                <a:solidFill>
                  <a:srgbClr val="212121"/>
                </a:solidFill>
                <a:latin typeface="MS UI Gothic"/>
                <a:cs typeface="MS UI Gothic"/>
              </a:rPr>
              <a:t>(No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onf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gu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on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5" dirty="0">
                <a:solidFill>
                  <a:srgbClr val="212121"/>
                </a:solidFill>
                <a:latin typeface="MS UI Gothic"/>
                <a:cs typeface="MS UI Gothic"/>
              </a:rPr>
              <a:t>need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ed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)</a:t>
            </a:r>
            <a:endParaRPr sz="215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195"/>
              </a:spcBef>
            </a:pPr>
            <a:r>
              <a:rPr sz="2150" b="1" spc="-20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2150" b="1" spc="-6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30" dirty="0">
                <a:solidFill>
                  <a:srgbClr val="212121"/>
                </a:solidFill>
                <a:latin typeface="Trebuchet MS"/>
                <a:cs typeface="Trebuchet MS"/>
              </a:rPr>
              <a:t>m</a:t>
            </a:r>
            <a:r>
              <a:rPr sz="2150" b="1" spc="-8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2150" b="1" spc="-8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150" b="1" spc="-30" dirty="0">
                <a:solidFill>
                  <a:srgbClr val="212121"/>
                </a:solidFill>
                <a:latin typeface="Trebuchet MS"/>
                <a:cs typeface="Trebuchet MS"/>
              </a:rPr>
              <a:t>m</a:t>
            </a:r>
            <a:r>
              <a:rPr sz="2150" b="1" spc="-70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2150" b="1" spc="-30" dirty="0">
                <a:solidFill>
                  <a:srgbClr val="212121"/>
                </a:solidFill>
                <a:latin typeface="Trebuchet MS"/>
                <a:cs typeface="Trebuchet MS"/>
              </a:rPr>
              <a:t>m</a:t>
            </a:r>
            <a:r>
              <a:rPr sz="2150" b="1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ob</a:t>
            </a:r>
            <a:r>
              <a:rPr sz="2150" spc="-15" dirty="0">
                <a:solidFill>
                  <a:srgbClr val="212121"/>
                </a:solidFill>
                <a:latin typeface="MS UI Gothic"/>
                <a:cs typeface="MS UI Gothic"/>
              </a:rPr>
              <a:t>jec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z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endParaRPr sz="2150">
              <a:latin typeface="MS UI Gothic"/>
              <a:cs typeface="MS UI Gothic"/>
            </a:endParaRPr>
          </a:p>
          <a:p>
            <a:pPr marL="12700" algn="just">
              <a:lnSpc>
                <a:spcPct val="100000"/>
              </a:lnSpc>
              <a:spcBef>
                <a:spcPts val="170"/>
              </a:spcBef>
            </a:pPr>
            <a:r>
              <a:rPr sz="2700" spc="35" dirty="0">
                <a:solidFill>
                  <a:srgbClr val="212121"/>
                </a:solidFill>
                <a:latin typeface="MS UI Gothic"/>
                <a:cs typeface="MS UI Gothic"/>
              </a:rPr>
              <a:t>Same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10" dirty="0">
                <a:solidFill>
                  <a:srgbClr val="212121"/>
                </a:solidFill>
                <a:latin typeface="MS UI Gothic"/>
                <a:cs typeface="MS UI Gothic"/>
              </a:rPr>
              <a:t>APIs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across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storage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40" dirty="0">
                <a:solidFill>
                  <a:srgbClr val="212121"/>
                </a:solidFill>
                <a:latin typeface="MS UI Gothic"/>
                <a:cs typeface="MS UI Gothic"/>
              </a:rPr>
              <a:t>classes</a:t>
            </a:r>
            <a:endParaRPr sz="2700">
              <a:latin typeface="MS UI Gothic"/>
              <a:cs typeface="MS UI Gothic"/>
            </a:endParaRPr>
          </a:p>
          <a:p>
            <a:pPr marL="12700" marR="5080" algn="just">
              <a:lnSpc>
                <a:spcPts val="2700"/>
              </a:lnSpc>
              <a:spcBef>
                <a:spcPts val="600"/>
              </a:spcBef>
            </a:pPr>
            <a:r>
              <a:rPr sz="2700" b="1" spc="-90" dirty="0">
                <a:solidFill>
                  <a:srgbClr val="212121"/>
                </a:solidFill>
                <a:latin typeface="Trebuchet MS"/>
                <a:cs typeface="Trebuchet MS"/>
              </a:rPr>
              <a:t>Committed </a:t>
            </a:r>
            <a:r>
              <a:rPr sz="2700" b="1" spc="-85" dirty="0">
                <a:solidFill>
                  <a:srgbClr val="212121"/>
                </a:solidFill>
                <a:latin typeface="Trebuchet MS"/>
                <a:cs typeface="Trebuchet MS"/>
              </a:rPr>
              <a:t>SLA 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is </a:t>
            </a:r>
            <a:r>
              <a:rPr sz="2700" spc="160" dirty="0">
                <a:solidFill>
                  <a:srgbClr val="212121"/>
                </a:solidFill>
                <a:latin typeface="MS UI Gothic"/>
                <a:cs typeface="MS UI Gothic"/>
              </a:rPr>
              <a:t>99.95% 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for 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multi 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region 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and </a:t>
            </a:r>
            <a:r>
              <a:rPr sz="2700" spc="190" dirty="0">
                <a:solidFill>
                  <a:srgbClr val="212121"/>
                </a:solidFill>
                <a:latin typeface="MS UI Gothic"/>
                <a:cs typeface="MS UI Gothic"/>
              </a:rPr>
              <a:t>99.9% 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for </a:t>
            </a:r>
            <a:r>
              <a:rPr sz="2700" spc="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single 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region 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for 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Standard, </a:t>
            </a:r>
            <a:r>
              <a:rPr sz="2700" spc="45" dirty="0">
                <a:solidFill>
                  <a:srgbClr val="212121"/>
                </a:solidFill>
                <a:latin typeface="MS UI Gothic"/>
                <a:cs typeface="MS UI Gothic"/>
              </a:rPr>
              <a:t>Nearline 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and 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Coldline </a:t>
            </a: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storage 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40" dirty="0">
                <a:solidFill>
                  <a:srgbClr val="212121"/>
                </a:solidFill>
                <a:latin typeface="MS UI Gothic"/>
                <a:cs typeface="MS UI Gothic"/>
              </a:rPr>
              <a:t>classes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065"/>
              </a:lnSpc>
            </a:pP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No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140" dirty="0">
                <a:solidFill>
                  <a:srgbClr val="212121"/>
                </a:solidFill>
                <a:latin typeface="MS UI Gothic"/>
                <a:cs typeface="MS UI Gothic"/>
              </a:rPr>
              <a:t>ommi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ed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10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-1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endParaRPr sz="2150">
              <a:latin typeface="MS UI Gothic"/>
              <a:cs typeface="MS UI Gothic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6080760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315" dirty="0">
                <a:solidFill>
                  <a:srgbClr val="000000"/>
                </a:solidFill>
              </a:rPr>
              <a:t>F</a:t>
            </a:r>
            <a:r>
              <a:rPr sz="3500" spc="-280" dirty="0">
                <a:solidFill>
                  <a:srgbClr val="A52929"/>
                </a:solidFill>
              </a:rPr>
              <a:t>e</a:t>
            </a:r>
            <a:r>
              <a:rPr sz="3500" spc="-30" dirty="0">
                <a:solidFill>
                  <a:srgbClr val="A52929"/>
                </a:solidFill>
              </a:rPr>
              <a:t>a</a:t>
            </a:r>
            <a:r>
              <a:rPr sz="3500" spc="-140" dirty="0">
                <a:solidFill>
                  <a:srgbClr val="000000"/>
                </a:solidFill>
              </a:rPr>
              <a:t>t</a:t>
            </a:r>
            <a:r>
              <a:rPr sz="3500" spc="-120" dirty="0">
                <a:solidFill>
                  <a:srgbClr val="A52929"/>
                </a:solidFill>
              </a:rPr>
              <a:t>u</a:t>
            </a:r>
            <a:r>
              <a:rPr sz="3500" spc="-225" dirty="0">
                <a:solidFill>
                  <a:srgbClr val="A52929"/>
                </a:solidFill>
              </a:rPr>
              <a:t>r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dirty="0">
                <a:solidFill>
                  <a:srgbClr val="000000"/>
                </a:solidFill>
              </a:rPr>
              <a:t>s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30" dirty="0">
                <a:solidFill>
                  <a:srgbClr val="A52929"/>
                </a:solidFill>
              </a:rPr>
              <a:t>a</a:t>
            </a:r>
            <a:r>
              <a:rPr sz="3500" spc="-170" dirty="0">
                <a:solidFill>
                  <a:srgbClr val="000000"/>
                </a:solidFill>
              </a:rPr>
              <a:t>c</a:t>
            </a:r>
            <a:r>
              <a:rPr sz="3500" spc="-225" dirty="0">
                <a:solidFill>
                  <a:srgbClr val="000000"/>
                </a:solidFill>
              </a:rPr>
              <a:t>r</a:t>
            </a:r>
            <a:r>
              <a:rPr sz="3500" spc="-70" dirty="0">
                <a:solidFill>
                  <a:srgbClr val="A52929"/>
                </a:solidFill>
              </a:rPr>
              <a:t>o</a:t>
            </a:r>
            <a:r>
              <a:rPr sz="3500" dirty="0">
                <a:solidFill>
                  <a:srgbClr val="A52929"/>
                </a:solidFill>
              </a:rPr>
              <a:t>s</a:t>
            </a:r>
            <a:r>
              <a:rPr sz="3500" dirty="0">
                <a:solidFill>
                  <a:srgbClr val="000000"/>
                </a:solidFill>
              </a:rPr>
              <a:t>s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120" dirty="0">
                <a:solidFill>
                  <a:srgbClr val="000000"/>
                </a:solidFill>
              </a:rPr>
              <a:t>S</a:t>
            </a:r>
            <a:r>
              <a:rPr sz="3500" spc="-160" dirty="0">
                <a:solidFill>
                  <a:srgbClr val="000000"/>
                </a:solidFill>
              </a:rPr>
              <a:t>t</a:t>
            </a:r>
            <a:r>
              <a:rPr sz="3500" spc="-55" dirty="0">
                <a:solidFill>
                  <a:srgbClr val="000000"/>
                </a:solidFill>
              </a:rPr>
              <a:t>o</a:t>
            </a:r>
            <a:r>
              <a:rPr sz="3500" spc="-285" dirty="0">
                <a:solidFill>
                  <a:srgbClr val="000000"/>
                </a:solidFill>
              </a:rPr>
              <a:t>r</a:t>
            </a:r>
            <a:r>
              <a:rPr sz="3500" spc="-30" dirty="0">
                <a:solidFill>
                  <a:srgbClr val="000000"/>
                </a:solidFill>
              </a:rPr>
              <a:t>a</a:t>
            </a:r>
            <a:r>
              <a:rPr sz="3500" spc="5" dirty="0">
                <a:solidFill>
                  <a:srgbClr val="A52929"/>
                </a:solidFill>
              </a:rPr>
              <a:t>g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25" dirty="0">
                <a:solidFill>
                  <a:srgbClr val="A52929"/>
                </a:solidFill>
              </a:rPr>
              <a:t>C</a:t>
            </a:r>
            <a:r>
              <a:rPr sz="3500" spc="-55" dirty="0">
                <a:solidFill>
                  <a:srgbClr val="A52929"/>
                </a:solidFill>
              </a:rPr>
              <a:t>la</a:t>
            </a:r>
            <a:r>
              <a:rPr sz="3500" dirty="0">
                <a:solidFill>
                  <a:srgbClr val="000000"/>
                </a:solidFill>
              </a:rPr>
              <a:t>ss</a:t>
            </a:r>
            <a:r>
              <a:rPr sz="3500" spc="-235" dirty="0">
                <a:solidFill>
                  <a:srgbClr val="000000"/>
                </a:solidFill>
              </a:rPr>
              <a:t>e</a:t>
            </a:r>
            <a:r>
              <a:rPr sz="3500" dirty="0">
                <a:solidFill>
                  <a:srgbClr val="000000"/>
                </a:solidFill>
              </a:rPr>
              <a:t>s</a:t>
            </a:r>
            <a:endParaRPr sz="35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175</a:t>
            </a:r>
          </a:p>
        </p:txBody>
      </p:sp>
      <p:sp>
        <p:nvSpPr>
          <p:cNvPr id="13" name="object 13"/>
          <p:cNvSpPr/>
          <p:nvPr/>
        </p:nvSpPr>
        <p:spPr>
          <a:xfrm>
            <a:off x="11401424" y="6619828"/>
            <a:ext cx="314325" cy="228600"/>
          </a:xfrm>
          <a:custGeom>
            <a:avLst/>
            <a:gdLst/>
            <a:ahLst/>
            <a:cxnLst/>
            <a:rect l="l" t="t" r="r" b="b"/>
            <a:pathLst>
              <a:path w="314325" h="228600">
                <a:moveTo>
                  <a:pt x="314324" y="228599"/>
                </a:moveTo>
                <a:lnTo>
                  <a:pt x="0" y="228599"/>
                </a:lnTo>
                <a:lnTo>
                  <a:pt x="0" y="0"/>
                </a:lnTo>
                <a:lnTo>
                  <a:pt x="314324" y="0"/>
                </a:lnTo>
                <a:lnTo>
                  <a:pt x="314324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2449" y="5272040"/>
            <a:ext cx="10972800" cy="0"/>
          </a:xfrm>
          <a:custGeom>
            <a:avLst/>
            <a:gdLst/>
            <a:ahLst/>
            <a:cxnLst/>
            <a:rect l="l" t="t" r="r" b="b"/>
            <a:pathLst>
              <a:path w="10972800">
                <a:moveTo>
                  <a:pt x="0" y="0"/>
                </a:moveTo>
                <a:lnTo>
                  <a:pt x="10972799" y="0"/>
                </a:lnTo>
              </a:path>
            </a:pathLst>
          </a:custGeom>
          <a:ln w="9524">
            <a:solidFill>
              <a:srgbClr val="212121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52449" y="4833890"/>
            <a:ext cx="10972800" cy="0"/>
          </a:xfrm>
          <a:custGeom>
            <a:avLst/>
            <a:gdLst/>
            <a:ahLst/>
            <a:cxnLst/>
            <a:rect l="l" t="t" r="r" b="b"/>
            <a:pathLst>
              <a:path w="10972800">
                <a:moveTo>
                  <a:pt x="0" y="0"/>
                </a:moveTo>
                <a:lnTo>
                  <a:pt x="10972799" y="0"/>
                </a:lnTo>
              </a:path>
            </a:pathLst>
          </a:custGeom>
          <a:ln w="9524">
            <a:solidFill>
              <a:srgbClr val="212121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2449" y="4395740"/>
            <a:ext cx="10972800" cy="0"/>
          </a:xfrm>
          <a:custGeom>
            <a:avLst/>
            <a:gdLst/>
            <a:ahLst/>
            <a:cxnLst/>
            <a:rect l="l" t="t" r="r" b="b"/>
            <a:pathLst>
              <a:path w="10972800">
                <a:moveTo>
                  <a:pt x="0" y="0"/>
                </a:moveTo>
                <a:lnTo>
                  <a:pt x="10972799" y="0"/>
                </a:lnTo>
              </a:path>
            </a:pathLst>
          </a:custGeom>
          <a:ln w="9524">
            <a:solidFill>
              <a:srgbClr val="212121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2449" y="3957590"/>
            <a:ext cx="10972800" cy="0"/>
          </a:xfrm>
          <a:custGeom>
            <a:avLst/>
            <a:gdLst/>
            <a:ahLst/>
            <a:cxnLst/>
            <a:rect l="l" t="t" r="r" b="b"/>
            <a:pathLst>
              <a:path w="10972800">
                <a:moveTo>
                  <a:pt x="0" y="0"/>
                </a:moveTo>
                <a:lnTo>
                  <a:pt x="10972799" y="0"/>
                </a:lnTo>
              </a:path>
            </a:pathLst>
          </a:custGeom>
          <a:ln w="9524">
            <a:solidFill>
              <a:srgbClr val="212121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2449" y="3281315"/>
            <a:ext cx="10972800" cy="0"/>
          </a:xfrm>
          <a:custGeom>
            <a:avLst/>
            <a:gdLst/>
            <a:ahLst/>
            <a:cxnLst/>
            <a:rect l="l" t="t" r="r" b="b"/>
            <a:pathLst>
              <a:path w="10972800">
                <a:moveTo>
                  <a:pt x="0" y="0"/>
                </a:moveTo>
                <a:lnTo>
                  <a:pt x="10972799" y="0"/>
                </a:lnTo>
              </a:path>
            </a:pathLst>
          </a:custGeom>
          <a:ln w="9524">
            <a:solidFill>
              <a:srgbClr val="212121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2449" y="2843166"/>
            <a:ext cx="10972800" cy="0"/>
          </a:xfrm>
          <a:custGeom>
            <a:avLst/>
            <a:gdLst/>
            <a:ahLst/>
            <a:cxnLst/>
            <a:rect l="l" t="t" r="r" b="b"/>
            <a:pathLst>
              <a:path w="10972800">
                <a:moveTo>
                  <a:pt x="0" y="0"/>
                </a:moveTo>
                <a:lnTo>
                  <a:pt x="10972799" y="0"/>
                </a:lnTo>
              </a:path>
            </a:pathLst>
          </a:custGeom>
          <a:ln w="9524">
            <a:solidFill>
              <a:srgbClr val="212121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2449" y="2166891"/>
            <a:ext cx="10972800" cy="0"/>
          </a:xfrm>
          <a:custGeom>
            <a:avLst/>
            <a:gdLst/>
            <a:ahLst/>
            <a:cxnLst/>
            <a:rect l="l" t="t" r="r" b="b"/>
            <a:pathLst>
              <a:path w="10972800">
                <a:moveTo>
                  <a:pt x="0" y="0"/>
                </a:moveTo>
                <a:lnTo>
                  <a:pt x="10972799" y="0"/>
                </a:lnTo>
              </a:path>
            </a:pathLst>
          </a:custGeom>
          <a:ln w="9524">
            <a:solidFill>
              <a:srgbClr val="212121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2449" y="1728741"/>
            <a:ext cx="10972800" cy="0"/>
          </a:xfrm>
          <a:custGeom>
            <a:avLst/>
            <a:gdLst/>
            <a:ahLst/>
            <a:cxnLst/>
            <a:rect l="l" t="t" r="r" b="b"/>
            <a:pathLst>
              <a:path w="10972800">
                <a:moveTo>
                  <a:pt x="0" y="0"/>
                </a:moveTo>
                <a:lnTo>
                  <a:pt x="10972799" y="0"/>
                </a:lnTo>
              </a:path>
            </a:pathLst>
          </a:custGeom>
          <a:ln w="9524">
            <a:solidFill>
              <a:srgbClr val="212121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2449" y="1290591"/>
            <a:ext cx="10972800" cy="0"/>
          </a:xfrm>
          <a:custGeom>
            <a:avLst/>
            <a:gdLst/>
            <a:ahLst/>
            <a:cxnLst/>
            <a:rect l="l" t="t" r="r" b="b"/>
            <a:pathLst>
              <a:path w="10972800">
                <a:moveTo>
                  <a:pt x="0" y="0"/>
                </a:moveTo>
                <a:lnTo>
                  <a:pt x="10972799" y="0"/>
                </a:lnTo>
              </a:path>
            </a:pathLst>
          </a:custGeom>
          <a:ln w="9524">
            <a:solidFill>
              <a:srgbClr val="212121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10037445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90" dirty="0">
                <a:solidFill>
                  <a:srgbClr val="000000"/>
                </a:solidFill>
              </a:rPr>
              <a:t>Clo</a:t>
            </a:r>
            <a:r>
              <a:rPr sz="3500" spc="-90" dirty="0">
                <a:solidFill>
                  <a:srgbClr val="A52929"/>
                </a:solidFill>
              </a:rPr>
              <a:t>u</a:t>
            </a:r>
            <a:r>
              <a:rPr sz="3500" spc="-90" dirty="0">
                <a:solidFill>
                  <a:srgbClr val="000000"/>
                </a:solidFill>
              </a:rPr>
              <a:t>d</a:t>
            </a:r>
            <a:r>
              <a:rPr sz="3500" spc="-335" dirty="0">
                <a:solidFill>
                  <a:srgbClr val="000000"/>
                </a:solidFill>
              </a:rPr>
              <a:t> </a:t>
            </a:r>
            <a:r>
              <a:rPr sz="3500" spc="-90" dirty="0">
                <a:solidFill>
                  <a:srgbClr val="A52929"/>
                </a:solidFill>
              </a:rPr>
              <a:t>St</a:t>
            </a:r>
            <a:r>
              <a:rPr sz="3500" spc="-90" dirty="0">
                <a:solidFill>
                  <a:srgbClr val="000000"/>
                </a:solidFill>
              </a:rPr>
              <a:t>orag</a:t>
            </a:r>
            <a:r>
              <a:rPr sz="3500" spc="-90" dirty="0">
                <a:solidFill>
                  <a:srgbClr val="A52929"/>
                </a:solidFill>
              </a:rPr>
              <a:t>e</a:t>
            </a:r>
            <a:r>
              <a:rPr sz="3500" spc="-335" dirty="0">
                <a:solidFill>
                  <a:srgbClr val="A52929"/>
                </a:solidFill>
              </a:rPr>
              <a:t> </a:t>
            </a:r>
            <a:r>
              <a:rPr sz="3500" spc="-160" dirty="0">
                <a:solidFill>
                  <a:srgbClr val="A52929"/>
                </a:solidFill>
              </a:rPr>
              <a:t>-</a:t>
            </a:r>
            <a:r>
              <a:rPr sz="3500" spc="-335" dirty="0">
                <a:solidFill>
                  <a:srgbClr val="A52929"/>
                </a:solidFill>
              </a:rPr>
              <a:t> </a:t>
            </a:r>
            <a:r>
              <a:rPr sz="3500" spc="-65" dirty="0">
                <a:solidFill>
                  <a:srgbClr val="A52929"/>
                </a:solidFill>
              </a:rPr>
              <a:t>U</a:t>
            </a:r>
            <a:r>
              <a:rPr sz="3500" spc="-65" dirty="0">
                <a:solidFill>
                  <a:srgbClr val="000000"/>
                </a:solidFill>
              </a:rPr>
              <a:t>plo</a:t>
            </a:r>
            <a:r>
              <a:rPr sz="3500" spc="-65" dirty="0">
                <a:solidFill>
                  <a:srgbClr val="A52929"/>
                </a:solidFill>
              </a:rPr>
              <a:t>ading</a:t>
            </a:r>
            <a:r>
              <a:rPr sz="3500" spc="-330" dirty="0">
                <a:solidFill>
                  <a:srgbClr val="A52929"/>
                </a:solidFill>
              </a:rPr>
              <a:t> </a:t>
            </a:r>
            <a:r>
              <a:rPr sz="3500" spc="-65" dirty="0">
                <a:solidFill>
                  <a:srgbClr val="000000"/>
                </a:solidFill>
              </a:rPr>
              <a:t>and</a:t>
            </a:r>
            <a:r>
              <a:rPr sz="3500" spc="-335" dirty="0">
                <a:solidFill>
                  <a:srgbClr val="000000"/>
                </a:solidFill>
              </a:rPr>
              <a:t> </a:t>
            </a:r>
            <a:r>
              <a:rPr sz="3500" spc="-75" dirty="0">
                <a:solidFill>
                  <a:srgbClr val="000000"/>
                </a:solidFill>
              </a:rPr>
              <a:t>Down</a:t>
            </a:r>
            <a:r>
              <a:rPr sz="3500" spc="-75" dirty="0">
                <a:solidFill>
                  <a:srgbClr val="A52929"/>
                </a:solidFill>
              </a:rPr>
              <a:t>loa</a:t>
            </a:r>
            <a:r>
              <a:rPr sz="3500" spc="-75" dirty="0">
                <a:solidFill>
                  <a:srgbClr val="000000"/>
                </a:solidFill>
              </a:rPr>
              <a:t>ding</a:t>
            </a:r>
            <a:r>
              <a:rPr sz="3500" spc="-335" dirty="0">
                <a:solidFill>
                  <a:srgbClr val="000000"/>
                </a:solidFill>
              </a:rPr>
              <a:t> </a:t>
            </a:r>
            <a:r>
              <a:rPr sz="3500" spc="-150" dirty="0">
                <a:solidFill>
                  <a:srgbClr val="A52929"/>
                </a:solidFill>
              </a:rPr>
              <a:t>Objects</a:t>
            </a:r>
            <a:endParaRPr sz="3500"/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176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83666" y="740155"/>
            <a:ext cx="10709910" cy="1339850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0"/>
              </a:spcBef>
              <a:tabLst>
                <a:tab pos="3088640" algn="l"/>
              </a:tabLst>
            </a:pP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Opt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n	</a:t>
            </a:r>
            <a:r>
              <a:rPr sz="1850" b="1" spc="-2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850" b="1" spc="-11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spc="-12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mm</a:t>
            </a:r>
            <a:r>
              <a:rPr sz="1850" b="1" spc="-11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de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d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105" dirty="0">
                <a:solidFill>
                  <a:srgbClr val="212121"/>
                </a:solidFill>
                <a:latin typeface="Trebuchet MS"/>
                <a:cs typeface="Trebuchet MS"/>
              </a:rPr>
              <a:t>f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spc="-9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80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850" b="1" spc="-12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1850" b="1" spc="-11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-9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850" b="1" spc="-2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spc="1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endParaRPr sz="18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3088640" algn="l"/>
              </a:tabLst>
            </a:pPr>
            <a:r>
              <a:rPr sz="1850" b="1" spc="-25" dirty="0">
                <a:solidFill>
                  <a:srgbClr val="212121"/>
                </a:solidFill>
                <a:latin typeface="Trebuchet MS"/>
                <a:cs typeface="Trebuchet MS"/>
              </a:rPr>
              <a:t>Simple</a:t>
            </a:r>
            <a:r>
              <a:rPr sz="1850" b="1" spc="-1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20" dirty="0">
                <a:solidFill>
                  <a:srgbClr val="212121"/>
                </a:solidFill>
                <a:latin typeface="Trebuchet MS"/>
                <a:cs typeface="Trebuchet MS"/>
              </a:rPr>
              <a:t>Upload	</a:t>
            </a:r>
            <a:r>
              <a:rPr sz="1850" spc="70" dirty="0">
                <a:solidFill>
                  <a:srgbClr val="212121"/>
                </a:solidFill>
                <a:latin typeface="MS UI Gothic"/>
                <a:cs typeface="MS UI Gothic"/>
              </a:rPr>
              <a:t>Small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20" dirty="0">
                <a:solidFill>
                  <a:srgbClr val="212121"/>
                </a:solidFill>
                <a:latin typeface="MS UI Gothic"/>
                <a:cs typeface="MS UI Gothic"/>
              </a:rPr>
              <a:t>files</a:t>
            </a:r>
            <a:r>
              <a:rPr sz="1850" spc="-1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30" dirty="0">
                <a:solidFill>
                  <a:srgbClr val="212121"/>
                </a:solidFill>
                <a:latin typeface="MS UI Gothic"/>
                <a:cs typeface="MS UI Gothic"/>
              </a:rPr>
              <a:t>(that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35" dirty="0">
                <a:solidFill>
                  <a:srgbClr val="212121"/>
                </a:solidFill>
                <a:latin typeface="MS UI Gothic"/>
                <a:cs typeface="MS UI Gothic"/>
              </a:rPr>
              <a:t>can</a:t>
            </a:r>
            <a:r>
              <a:rPr sz="1850" spc="-1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70" dirty="0">
                <a:solidFill>
                  <a:srgbClr val="212121"/>
                </a:solidFill>
                <a:latin typeface="MS UI Gothic"/>
                <a:cs typeface="MS UI Gothic"/>
              </a:rPr>
              <a:t>be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dirty="0">
                <a:solidFill>
                  <a:srgbClr val="212121"/>
                </a:solidFill>
                <a:latin typeface="MS UI Gothic"/>
                <a:cs typeface="MS UI Gothic"/>
              </a:rPr>
              <a:t>re</a:t>
            </a:r>
            <a:r>
              <a:rPr sz="1850" spc="-1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90" dirty="0">
                <a:solidFill>
                  <a:srgbClr val="212121"/>
                </a:solidFill>
                <a:latin typeface="MS UI Gothic"/>
                <a:cs typeface="MS UI Gothic"/>
              </a:rPr>
              <a:t>uploaded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90" dirty="0">
                <a:solidFill>
                  <a:srgbClr val="212121"/>
                </a:solidFill>
                <a:latin typeface="MS UI Gothic"/>
                <a:cs typeface="MS UI Gothic"/>
              </a:rPr>
              <a:t>in</a:t>
            </a:r>
            <a:r>
              <a:rPr sz="1850" spc="-1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15" dirty="0">
                <a:solidFill>
                  <a:srgbClr val="212121"/>
                </a:solidFill>
                <a:latin typeface="MS UI Gothic"/>
                <a:cs typeface="MS UI Gothic"/>
              </a:rPr>
              <a:t>case</a:t>
            </a:r>
            <a:r>
              <a:rPr sz="1850" spc="-1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35" dirty="0">
                <a:solidFill>
                  <a:srgbClr val="212121"/>
                </a:solidFill>
                <a:latin typeface="MS UI Gothic"/>
                <a:cs typeface="MS UI Gothic"/>
              </a:rPr>
              <a:t>of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25" dirty="0">
                <a:solidFill>
                  <a:srgbClr val="212121"/>
                </a:solidFill>
                <a:latin typeface="MS UI Gothic"/>
                <a:cs typeface="MS UI Gothic"/>
              </a:rPr>
              <a:t>failures)</a:t>
            </a:r>
            <a:r>
              <a:rPr sz="1850" spc="-1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10" dirty="0">
                <a:solidFill>
                  <a:srgbClr val="212121"/>
                </a:solidFill>
                <a:latin typeface="MS UI Gothic"/>
                <a:cs typeface="MS UI Gothic"/>
              </a:rPr>
              <a:t>+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10" dirty="0">
                <a:solidFill>
                  <a:srgbClr val="212121"/>
                </a:solidFill>
                <a:latin typeface="MS UI Gothic"/>
                <a:cs typeface="MS UI Gothic"/>
              </a:rPr>
              <a:t>NO</a:t>
            </a:r>
            <a:r>
              <a:rPr sz="1850" spc="-1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35" dirty="0">
                <a:solidFill>
                  <a:srgbClr val="212121"/>
                </a:solidFill>
                <a:latin typeface="MS UI Gothic"/>
                <a:cs typeface="MS UI Gothic"/>
              </a:rPr>
              <a:t>object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60" dirty="0">
                <a:solidFill>
                  <a:srgbClr val="212121"/>
                </a:solidFill>
                <a:latin typeface="MS UI Gothic"/>
                <a:cs typeface="MS UI Gothic"/>
              </a:rPr>
              <a:t>metadata</a:t>
            </a:r>
            <a:endParaRPr sz="185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3088640" algn="l"/>
              </a:tabLst>
            </a:pPr>
            <a:r>
              <a:rPr sz="1850" b="1" spc="-40" dirty="0">
                <a:solidFill>
                  <a:srgbClr val="212121"/>
                </a:solidFill>
                <a:latin typeface="Trebuchet MS"/>
                <a:cs typeface="Trebuchet MS"/>
              </a:rPr>
              <a:t>Multipart</a:t>
            </a:r>
            <a:r>
              <a:rPr sz="1850" b="1" spc="-1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25" dirty="0">
                <a:solidFill>
                  <a:srgbClr val="212121"/>
                </a:solidFill>
                <a:latin typeface="Trebuchet MS"/>
                <a:cs typeface="Trebuchet MS"/>
              </a:rPr>
              <a:t>upload	</a:t>
            </a:r>
            <a:r>
              <a:rPr sz="1850" spc="70" dirty="0">
                <a:solidFill>
                  <a:srgbClr val="212121"/>
                </a:solidFill>
                <a:latin typeface="MS UI Gothic"/>
                <a:cs typeface="MS UI Gothic"/>
              </a:rPr>
              <a:t>Small</a:t>
            </a:r>
            <a:r>
              <a:rPr sz="1850" spc="-1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20" dirty="0">
                <a:solidFill>
                  <a:srgbClr val="212121"/>
                </a:solidFill>
                <a:latin typeface="MS UI Gothic"/>
                <a:cs typeface="MS UI Gothic"/>
              </a:rPr>
              <a:t>files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30" dirty="0">
                <a:solidFill>
                  <a:srgbClr val="212121"/>
                </a:solidFill>
                <a:latin typeface="MS UI Gothic"/>
                <a:cs typeface="MS UI Gothic"/>
              </a:rPr>
              <a:t>(that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35" dirty="0">
                <a:solidFill>
                  <a:srgbClr val="212121"/>
                </a:solidFill>
                <a:latin typeface="MS UI Gothic"/>
                <a:cs typeface="MS UI Gothic"/>
              </a:rPr>
              <a:t>can</a:t>
            </a:r>
            <a:r>
              <a:rPr sz="1850" spc="-1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70" dirty="0">
                <a:solidFill>
                  <a:srgbClr val="212121"/>
                </a:solidFill>
                <a:latin typeface="MS UI Gothic"/>
                <a:cs typeface="MS UI Gothic"/>
              </a:rPr>
              <a:t>be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dirty="0">
                <a:solidFill>
                  <a:srgbClr val="212121"/>
                </a:solidFill>
                <a:latin typeface="MS UI Gothic"/>
                <a:cs typeface="MS UI Gothic"/>
              </a:rPr>
              <a:t>re</a:t>
            </a:r>
            <a:r>
              <a:rPr sz="1850" spc="-1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90" dirty="0">
                <a:solidFill>
                  <a:srgbClr val="212121"/>
                </a:solidFill>
                <a:latin typeface="MS UI Gothic"/>
                <a:cs typeface="MS UI Gothic"/>
              </a:rPr>
              <a:t>uploaded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90" dirty="0">
                <a:solidFill>
                  <a:srgbClr val="212121"/>
                </a:solidFill>
                <a:latin typeface="MS UI Gothic"/>
                <a:cs typeface="MS UI Gothic"/>
              </a:rPr>
              <a:t>in</a:t>
            </a:r>
            <a:r>
              <a:rPr sz="1850" spc="-1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15" dirty="0">
                <a:solidFill>
                  <a:srgbClr val="212121"/>
                </a:solidFill>
                <a:latin typeface="MS UI Gothic"/>
                <a:cs typeface="MS UI Gothic"/>
              </a:rPr>
              <a:t>case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35" dirty="0">
                <a:solidFill>
                  <a:srgbClr val="212121"/>
                </a:solidFill>
                <a:latin typeface="MS UI Gothic"/>
                <a:cs typeface="MS UI Gothic"/>
              </a:rPr>
              <a:t>of</a:t>
            </a:r>
            <a:r>
              <a:rPr sz="1850" spc="-1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25" dirty="0">
                <a:solidFill>
                  <a:srgbClr val="212121"/>
                </a:solidFill>
                <a:latin typeface="MS UI Gothic"/>
                <a:cs typeface="MS UI Gothic"/>
              </a:rPr>
              <a:t>failures)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10" dirty="0">
                <a:solidFill>
                  <a:srgbClr val="212121"/>
                </a:solidFill>
                <a:latin typeface="MS UI Gothic"/>
                <a:cs typeface="MS UI Gothic"/>
              </a:rPr>
              <a:t>+</a:t>
            </a:r>
            <a:r>
              <a:rPr sz="1850" spc="-1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35" dirty="0">
                <a:solidFill>
                  <a:srgbClr val="212121"/>
                </a:solidFill>
                <a:latin typeface="MS UI Gothic"/>
                <a:cs typeface="MS UI Gothic"/>
              </a:rPr>
              <a:t>object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60" dirty="0">
                <a:solidFill>
                  <a:srgbClr val="212121"/>
                </a:solidFill>
                <a:latin typeface="MS UI Gothic"/>
                <a:cs typeface="MS UI Gothic"/>
              </a:rPr>
              <a:t>metadata</a:t>
            </a:r>
            <a:endParaRPr sz="1850">
              <a:latin typeface="MS UI Gothic"/>
              <a:cs typeface="MS UI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3666" y="2204720"/>
            <a:ext cx="1948180" cy="3136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850" b="1" spc="-2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850" b="1" spc="-11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spc="1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ma</a:t>
            </a:r>
            <a:r>
              <a:rPr sz="1850" b="1" spc="-50" dirty="0">
                <a:solidFill>
                  <a:srgbClr val="212121"/>
                </a:solidFill>
                <a:latin typeface="Trebuchet MS"/>
                <a:cs typeface="Trebuchet MS"/>
              </a:rPr>
              <a:t>ble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1850" b="1" spc="-20" dirty="0">
                <a:solidFill>
                  <a:srgbClr val="212121"/>
                </a:solidFill>
                <a:latin typeface="Trebuchet MS"/>
                <a:cs typeface="Trebuchet MS"/>
              </a:rPr>
              <a:t>pl</a:t>
            </a:r>
            <a:r>
              <a:rPr sz="1850" b="1" spc="-5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d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60241" y="2204720"/>
            <a:ext cx="5643245" cy="55181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ts val="2050"/>
              </a:lnSpc>
              <a:spcBef>
                <a:spcPts val="140"/>
              </a:spcBef>
            </a:pPr>
            <a:r>
              <a:rPr sz="1850" spc="15" dirty="0">
                <a:solidFill>
                  <a:srgbClr val="212121"/>
                </a:solidFill>
                <a:latin typeface="MS UI Gothic"/>
                <a:cs typeface="MS UI Gothic"/>
              </a:rPr>
              <a:t>Larger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30" dirty="0">
                <a:solidFill>
                  <a:srgbClr val="212121"/>
                </a:solidFill>
                <a:latin typeface="MS UI Gothic"/>
                <a:cs typeface="MS UI Gothic"/>
              </a:rPr>
              <a:t>files.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50" dirty="0">
                <a:solidFill>
                  <a:srgbClr val="212121"/>
                </a:solidFill>
                <a:latin typeface="MS UI Gothic"/>
                <a:cs typeface="MS UI Gothic"/>
              </a:rPr>
              <a:t>RECOMMENDED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20" dirty="0">
                <a:solidFill>
                  <a:srgbClr val="212121"/>
                </a:solidFill>
                <a:latin typeface="MS UI Gothic"/>
                <a:cs typeface="MS UI Gothic"/>
              </a:rPr>
              <a:t>for</a:t>
            </a:r>
            <a:r>
              <a:rPr sz="1850" spc="-1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50" dirty="0">
                <a:solidFill>
                  <a:srgbClr val="212121"/>
                </a:solidFill>
                <a:latin typeface="MS UI Gothic"/>
                <a:cs typeface="MS UI Gothic"/>
              </a:rPr>
              <a:t>most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10" dirty="0">
                <a:solidFill>
                  <a:srgbClr val="212121"/>
                </a:solidFill>
                <a:latin typeface="MS UI Gothic"/>
                <a:cs typeface="MS UI Gothic"/>
              </a:rPr>
              <a:t>usecases</a:t>
            </a:r>
            <a:endParaRPr sz="1850">
              <a:latin typeface="MS UI Gothic"/>
              <a:cs typeface="MS UI Gothic"/>
            </a:endParaRPr>
          </a:p>
          <a:p>
            <a:pPr marL="12700">
              <a:lnSpc>
                <a:spcPts val="2045"/>
              </a:lnSpc>
            </a:pPr>
            <a:r>
              <a:rPr sz="1850" spc="25" dirty="0">
                <a:solidFill>
                  <a:srgbClr val="212121"/>
                </a:solidFill>
                <a:latin typeface="MS UI Gothic"/>
                <a:cs typeface="MS UI Gothic"/>
              </a:rPr>
              <a:t>(even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20" dirty="0">
                <a:solidFill>
                  <a:srgbClr val="212121"/>
                </a:solidFill>
                <a:latin typeface="MS UI Gothic"/>
                <a:cs typeface="MS UI Gothic"/>
              </a:rPr>
              <a:t>for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80" dirty="0">
                <a:solidFill>
                  <a:srgbClr val="212121"/>
                </a:solidFill>
                <a:latin typeface="MS UI Gothic"/>
                <a:cs typeface="MS UI Gothic"/>
              </a:rPr>
              <a:t>small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20" dirty="0">
                <a:solidFill>
                  <a:srgbClr val="212121"/>
                </a:solidFill>
                <a:latin typeface="MS UI Gothic"/>
                <a:cs typeface="MS UI Gothic"/>
              </a:rPr>
              <a:t>files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340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35" dirty="0">
                <a:solidFill>
                  <a:srgbClr val="212121"/>
                </a:solidFill>
                <a:latin typeface="MS UI Gothic"/>
                <a:cs typeface="MS UI Gothic"/>
              </a:rPr>
              <a:t>costs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65" dirty="0">
                <a:solidFill>
                  <a:srgbClr val="212121"/>
                </a:solidFill>
                <a:latin typeface="MS UI Gothic"/>
                <a:cs typeface="MS UI Gothic"/>
              </a:rPr>
              <a:t>one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additional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45" dirty="0">
                <a:solidFill>
                  <a:srgbClr val="212121"/>
                </a:solidFill>
                <a:latin typeface="MS UI Gothic"/>
                <a:cs typeface="MS UI Gothic"/>
              </a:rPr>
              <a:t>HTTP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20" dirty="0">
                <a:solidFill>
                  <a:srgbClr val="212121"/>
                </a:solidFill>
                <a:latin typeface="MS UI Gothic"/>
                <a:cs typeface="MS UI Gothic"/>
              </a:rPr>
              <a:t>request)</a:t>
            </a:r>
            <a:endParaRPr sz="1850">
              <a:latin typeface="MS UI Gothic"/>
              <a:cs typeface="MS UI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3666" y="2880995"/>
            <a:ext cx="2066289" cy="3136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850" b="1" spc="80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850" b="1" spc="-11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850" b="1" spc="-13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am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850" b="1" spc="50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850" b="1" spc="-14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850" b="1" spc="1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850" b="1" spc="-105" dirty="0">
                <a:solidFill>
                  <a:srgbClr val="212121"/>
                </a:solidFill>
                <a:latin typeface="Trebuchet MS"/>
                <a:cs typeface="Trebuchet MS"/>
              </a:rPr>
              <a:t>f</a:t>
            </a:r>
            <a:r>
              <a:rPr sz="1850" b="1" spc="-110" dirty="0">
                <a:solidFill>
                  <a:srgbClr val="212121"/>
                </a:solidFill>
                <a:latin typeface="Trebuchet MS"/>
                <a:cs typeface="Trebuchet MS"/>
              </a:rPr>
              <a:t>er</a:t>
            </a:r>
            <a:r>
              <a:rPr sz="1850" b="1" spc="1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60241" y="2880995"/>
            <a:ext cx="3408045" cy="3136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850" spc="80" dirty="0">
                <a:solidFill>
                  <a:srgbClr val="212121"/>
                </a:solidFill>
                <a:latin typeface="MS UI Gothic"/>
                <a:cs typeface="MS UI Gothic"/>
              </a:rPr>
              <a:t>Up</a:t>
            </a:r>
            <a:r>
              <a:rPr sz="1850" spc="9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850" spc="5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8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850" spc="10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105" dirty="0">
                <a:solidFill>
                  <a:srgbClr val="212121"/>
                </a:solidFill>
                <a:latin typeface="MS UI Gothic"/>
                <a:cs typeface="MS UI Gothic"/>
              </a:rPr>
              <a:t>ob</a:t>
            </a:r>
            <a:r>
              <a:rPr sz="1850" dirty="0">
                <a:solidFill>
                  <a:srgbClr val="212121"/>
                </a:solidFill>
                <a:latin typeface="MS UI Gothic"/>
                <a:cs typeface="MS UI Gothic"/>
              </a:rPr>
              <a:t>jec</a:t>
            </a:r>
            <a:r>
              <a:rPr sz="185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35" dirty="0">
                <a:solidFill>
                  <a:srgbClr val="212121"/>
                </a:solidFill>
                <a:latin typeface="MS UI Gothic"/>
                <a:cs typeface="MS UI Gothic"/>
              </a:rPr>
              <a:t>of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100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1850" spc="95" dirty="0">
                <a:solidFill>
                  <a:srgbClr val="212121"/>
                </a:solidFill>
                <a:latin typeface="MS UI Gothic"/>
                <a:cs typeface="MS UI Gothic"/>
              </a:rPr>
              <a:t>nkn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850" spc="130" dirty="0">
                <a:solidFill>
                  <a:srgbClr val="212121"/>
                </a:solidFill>
                <a:latin typeface="MS UI Gothic"/>
                <a:cs typeface="MS UI Gothic"/>
              </a:rPr>
              <a:t>wn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6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850" spc="70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850" spc="-65" dirty="0">
                <a:solidFill>
                  <a:srgbClr val="212121"/>
                </a:solidFill>
                <a:latin typeface="MS UI Gothic"/>
                <a:cs typeface="MS UI Gothic"/>
              </a:rPr>
              <a:t>z</a:t>
            </a:r>
            <a:r>
              <a:rPr sz="1850" spc="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endParaRPr sz="1850">
              <a:latin typeface="MS UI Gothic"/>
              <a:cs typeface="MS UI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83666" y="3319145"/>
            <a:ext cx="2811780" cy="3136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P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-14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lle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l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12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m</a:t>
            </a:r>
            <a:r>
              <a:rPr sz="1850" b="1" spc="-15" dirty="0">
                <a:solidFill>
                  <a:srgbClr val="212121"/>
                </a:solidFill>
                <a:latin typeface="Trebuchet MS"/>
                <a:cs typeface="Trebuchet MS"/>
              </a:rPr>
              <a:t>p</a:t>
            </a:r>
            <a:r>
              <a:rPr sz="1850" b="1" spc="-2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spc="1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850" b="1" spc="-7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850" b="1" spc="-11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1850" b="1" spc="-20" dirty="0">
                <a:solidFill>
                  <a:srgbClr val="212121"/>
                </a:solidFill>
                <a:latin typeface="Trebuchet MS"/>
                <a:cs typeface="Trebuchet MS"/>
              </a:rPr>
              <a:t>pl</a:t>
            </a:r>
            <a:r>
              <a:rPr sz="1850" b="1" spc="-5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ads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60241" y="3319145"/>
            <a:ext cx="6868795" cy="55181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ts val="2045"/>
              </a:lnSpc>
              <a:spcBef>
                <a:spcPts val="140"/>
              </a:spcBef>
            </a:pPr>
            <a:r>
              <a:rPr sz="1850" spc="20" dirty="0">
                <a:solidFill>
                  <a:srgbClr val="212121"/>
                </a:solidFill>
                <a:latin typeface="MS UI Gothic"/>
                <a:cs typeface="MS UI Gothic"/>
              </a:rPr>
              <a:t>File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75" dirty="0">
                <a:solidFill>
                  <a:srgbClr val="212121"/>
                </a:solidFill>
                <a:latin typeface="MS UI Gothic"/>
                <a:cs typeface="MS UI Gothic"/>
              </a:rPr>
              <a:t>divided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114" dirty="0">
                <a:solidFill>
                  <a:srgbClr val="212121"/>
                </a:solidFill>
                <a:latin typeface="MS UI Gothic"/>
                <a:cs typeface="MS UI Gothic"/>
              </a:rPr>
              <a:t>up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25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1850" spc="-1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10" dirty="0">
                <a:solidFill>
                  <a:srgbClr val="212121"/>
                </a:solidFill>
                <a:latin typeface="MS UI Gothic"/>
                <a:cs typeface="MS UI Gothic"/>
              </a:rPr>
              <a:t>32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45" dirty="0">
                <a:solidFill>
                  <a:srgbClr val="212121"/>
                </a:solidFill>
                <a:latin typeface="MS UI Gothic"/>
                <a:cs typeface="MS UI Gothic"/>
              </a:rPr>
              <a:t>chunks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105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90" dirty="0">
                <a:solidFill>
                  <a:srgbClr val="212121"/>
                </a:solidFill>
                <a:latin typeface="MS UI Gothic"/>
                <a:cs typeface="MS UI Gothic"/>
              </a:rPr>
              <a:t>uploaded</a:t>
            </a:r>
            <a:r>
              <a:rPr sz="1850" spc="-1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90" dirty="0">
                <a:solidFill>
                  <a:srgbClr val="212121"/>
                </a:solidFill>
                <a:latin typeface="MS UI Gothic"/>
                <a:cs typeface="MS UI Gothic"/>
              </a:rPr>
              <a:t>in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65" dirty="0">
                <a:solidFill>
                  <a:srgbClr val="212121"/>
                </a:solidFill>
                <a:latin typeface="MS UI Gothic"/>
                <a:cs typeface="MS UI Gothic"/>
              </a:rPr>
              <a:t>parallel.</a:t>
            </a:r>
            <a:endParaRPr sz="1850">
              <a:latin typeface="MS UI Gothic"/>
              <a:cs typeface="MS UI Gothic"/>
            </a:endParaRPr>
          </a:p>
          <a:p>
            <a:pPr marL="12700">
              <a:lnSpc>
                <a:spcPts val="2045"/>
              </a:lnSpc>
            </a:pPr>
            <a:r>
              <a:rPr sz="1850" spc="35" dirty="0">
                <a:solidFill>
                  <a:srgbClr val="212121"/>
                </a:solidFill>
                <a:latin typeface="MS UI Gothic"/>
                <a:cs typeface="MS UI Gothic"/>
              </a:rPr>
              <a:t>Significantly</a:t>
            </a:r>
            <a:r>
              <a:rPr sz="1850" spc="-1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10" dirty="0">
                <a:solidFill>
                  <a:srgbClr val="212121"/>
                </a:solidFill>
                <a:latin typeface="MS UI Gothic"/>
                <a:cs typeface="MS UI Gothic"/>
              </a:rPr>
              <a:t>faster</a:t>
            </a:r>
            <a:r>
              <a:rPr sz="1850" spc="-1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30" dirty="0">
                <a:solidFill>
                  <a:srgbClr val="212121"/>
                </a:solidFill>
                <a:latin typeface="MS UI Gothic"/>
                <a:cs typeface="MS UI Gothic"/>
              </a:rPr>
              <a:t>if</a:t>
            </a:r>
            <a:r>
              <a:rPr sz="1850" spc="-1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55" dirty="0">
                <a:solidFill>
                  <a:srgbClr val="212121"/>
                </a:solidFill>
                <a:latin typeface="MS UI Gothic"/>
                <a:cs typeface="MS UI Gothic"/>
              </a:rPr>
              <a:t>network</a:t>
            </a:r>
            <a:r>
              <a:rPr sz="1850" spc="-1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105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1850" spc="-1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55" dirty="0">
                <a:solidFill>
                  <a:srgbClr val="212121"/>
                </a:solidFill>
                <a:latin typeface="MS UI Gothic"/>
                <a:cs typeface="MS UI Gothic"/>
              </a:rPr>
              <a:t>disk</a:t>
            </a:r>
            <a:r>
              <a:rPr sz="1850" spc="-1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40" dirty="0">
                <a:solidFill>
                  <a:srgbClr val="212121"/>
                </a:solidFill>
                <a:latin typeface="MS UI Gothic"/>
                <a:cs typeface="MS UI Gothic"/>
              </a:rPr>
              <a:t>speed</a:t>
            </a:r>
            <a:r>
              <a:rPr sz="1850" spc="-1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25" dirty="0">
                <a:solidFill>
                  <a:srgbClr val="212121"/>
                </a:solidFill>
                <a:latin typeface="MS UI Gothic"/>
                <a:cs typeface="MS UI Gothic"/>
              </a:rPr>
              <a:t>are</a:t>
            </a:r>
            <a:r>
              <a:rPr sz="1850" spc="-1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60" dirty="0">
                <a:solidFill>
                  <a:srgbClr val="212121"/>
                </a:solidFill>
                <a:latin typeface="MS UI Gothic"/>
                <a:cs typeface="MS UI Gothic"/>
              </a:rPr>
              <a:t>not</a:t>
            </a:r>
            <a:r>
              <a:rPr sz="1850" spc="-1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limiting</a:t>
            </a:r>
            <a:r>
              <a:rPr sz="1850" spc="-1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5" dirty="0">
                <a:solidFill>
                  <a:srgbClr val="212121"/>
                </a:solidFill>
                <a:latin typeface="MS UI Gothic"/>
                <a:cs typeface="MS UI Gothic"/>
              </a:rPr>
              <a:t>factors.</a:t>
            </a:r>
            <a:endParaRPr sz="1850">
              <a:latin typeface="MS UI Gothic"/>
              <a:cs typeface="MS UI Gothic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83666" y="3995419"/>
            <a:ext cx="1826895" cy="3136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850" b="1" spc="80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m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ple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d</a:t>
            </a:r>
            <a:r>
              <a:rPr sz="1850" b="1" spc="-2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spc="-40" dirty="0">
                <a:solidFill>
                  <a:srgbClr val="212121"/>
                </a:solidFill>
                <a:latin typeface="Trebuchet MS"/>
                <a:cs typeface="Trebuchet MS"/>
              </a:rPr>
              <a:t>w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850" b="1" spc="-15" dirty="0">
                <a:solidFill>
                  <a:srgbClr val="212121"/>
                </a:solidFill>
                <a:latin typeface="Trebuchet MS"/>
                <a:cs typeface="Trebuchet MS"/>
              </a:rPr>
              <a:t>l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d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760241" y="3995419"/>
            <a:ext cx="3766820" cy="3136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850" spc="-4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85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850" spc="114" dirty="0">
                <a:solidFill>
                  <a:srgbClr val="212121"/>
                </a:solidFill>
                <a:latin typeface="MS UI Gothic"/>
                <a:cs typeface="MS UI Gothic"/>
              </a:rPr>
              <a:t>wnl</a:t>
            </a:r>
            <a:r>
              <a:rPr sz="1850" spc="5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8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850" spc="70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850" spc="100" dirty="0">
                <a:solidFill>
                  <a:srgbClr val="212121"/>
                </a:solidFill>
                <a:latin typeface="MS UI Gothic"/>
                <a:cs typeface="MS UI Gothic"/>
              </a:rPr>
              <a:t>ng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105" dirty="0">
                <a:solidFill>
                  <a:srgbClr val="212121"/>
                </a:solidFill>
                <a:latin typeface="MS UI Gothic"/>
                <a:cs typeface="MS UI Gothic"/>
              </a:rPr>
              <a:t>ob</a:t>
            </a:r>
            <a:r>
              <a:rPr sz="1850" dirty="0">
                <a:solidFill>
                  <a:srgbClr val="212121"/>
                </a:solidFill>
                <a:latin typeface="MS UI Gothic"/>
                <a:cs typeface="MS UI Gothic"/>
              </a:rPr>
              <a:t>jec</a:t>
            </a:r>
            <a:r>
              <a:rPr sz="185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850" spc="-6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3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850" spc="8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850" spc="-25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r>
              <a:rPr sz="185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850" spc="70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850" spc="95" dirty="0">
                <a:solidFill>
                  <a:srgbClr val="212121"/>
                </a:solidFill>
                <a:latin typeface="MS UI Gothic"/>
                <a:cs typeface="MS UI Gothic"/>
              </a:rPr>
              <a:t>na</a:t>
            </a:r>
            <a:r>
              <a:rPr sz="185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850" spc="70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850" spc="95" dirty="0">
                <a:solidFill>
                  <a:srgbClr val="212121"/>
                </a:solidFill>
                <a:latin typeface="MS UI Gothic"/>
                <a:cs typeface="MS UI Gothic"/>
              </a:rPr>
              <a:t>on</a:t>
            </a:r>
            <a:endParaRPr sz="1850">
              <a:latin typeface="MS UI Gothic"/>
              <a:cs typeface="MS UI 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83666" y="4433569"/>
            <a:ext cx="2181860" cy="3136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850" b="1" spc="80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850" b="1" spc="-11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850" b="1" spc="-13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am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850" b="1" spc="50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d</a:t>
            </a:r>
            <a:r>
              <a:rPr sz="1850" b="1" spc="-2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spc="-40" dirty="0">
                <a:solidFill>
                  <a:srgbClr val="212121"/>
                </a:solidFill>
                <a:latin typeface="Trebuchet MS"/>
                <a:cs typeface="Trebuchet MS"/>
              </a:rPr>
              <a:t>w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850" b="1" spc="-15" dirty="0">
                <a:solidFill>
                  <a:srgbClr val="212121"/>
                </a:solidFill>
                <a:latin typeface="Trebuchet MS"/>
                <a:cs typeface="Trebuchet MS"/>
              </a:rPr>
              <a:t>l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d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760241" y="4433569"/>
            <a:ext cx="3110230" cy="3136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850" spc="-4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85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850" spc="114" dirty="0">
                <a:solidFill>
                  <a:srgbClr val="212121"/>
                </a:solidFill>
                <a:latin typeface="MS UI Gothic"/>
                <a:cs typeface="MS UI Gothic"/>
              </a:rPr>
              <a:t>wnl</a:t>
            </a:r>
            <a:r>
              <a:rPr sz="1850" spc="5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8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850" spc="70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850" spc="100" dirty="0">
                <a:solidFill>
                  <a:srgbClr val="212121"/>
                </a:solidFill>
                <a:latin typeface="MS UI Gothic"/>
                <a:cs typeface="MS UI Gothic"/>
              </a:rPr>
              <a:t>ng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850" spc="-5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3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850" spc="8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13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1850" spc="-1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850" spc="1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850" spc="-3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850" spc="-25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r>
              <a:rPr sz="1850" spc="-6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endParaRPr sz="1850">
              <a:latin typeface="MS UI Gothic"/>
              <a:cs typeface="MS UI Gothi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83666" y="4871719"/>
            <a:ext cx="2428240" cy="3136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850" b="1" spc="80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850" b="1" spc="-50" dirty="0">
                <a:solidFill>
                  <a:srgbClr val="212121"/>
                </a:solidFill>
                <a:latin typeface="Trebuchet MS"/>
                <a:cs typeface="Trebuchet MS"/>
              </a:rPr>
              <a:t>li</a:t>
            </a:r>
            <a:r>
              <a:rPr sz="1850" b="1" spc="-12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1850" b="1" spc="-11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d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spc="-100" dirty="0">
                <a:solidFill>
                  <a:srgbClr val="212121"/>
                </a:solidFill>
                <a:latin typeface="Trebuchet MS"/>
                <a:cs typeface="Trebuchet MS"/>
              </a:rPr>
              <a:t>bj</a:t>
            </a:r>
            <a:r>
              <a:rPr sz="1850" b="1" spc="-11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spc="-7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d</a:t>
            </a:r>
            <a:r>
              <a:rPr sz="1850" b="1" spc="-2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spc="-40" dirty="0">
                <a:solidFill>
                  <a:srgbClr val="212121"/>
                </a:solidFill>
                <a:latin typeface="Trebuchet MS"/>
                <a:cs typeface="Trebuchet MS"/>
              </a:rPr>
              <a:t>w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850" b="1" spc="-15" dirty="0">
                <a:solidFill>
                  <a:srgbClr val="212121"/>
                </a:solidFill>
                <a:latin typeface="Trebuchet MS"/>
                <a:cs typeface="Trebuchet MS"/>
              </a:rPr>
              <a:t>l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d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760241" y="4871719"/>
            <a:ext cx="3321685" cy="3136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850" spc="-10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850" spc="9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850" spc="70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850" spc="-10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850" spc="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850" spc="114" dirty="0">
                <a:solidFill>
                  <a:srgbClr val="212121"/>
                </a:solidFill>
                <a:latin typeface="MS UI Gothic"/>
                <a:cs typeface="MS UI Gothic"/>
              </a:rPr>
              <a:t>nd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85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850" spc="114" dirty="0">
                <a:solidFill>
                  <a:srgbClr val="212121"/>
                </a:solidFill>
                <a:latin typeface="MS UI Gothic"/>
                <a:cs typeface="MS UI Gothic"/>
              </a:rPr>
              <a:t>wnl</a:t>
            </a:r>
            <a:r>
              <a:rPr sz="1850" spc="5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8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9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850" spc="-1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850" spc="65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1850" spc="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105" dirty="0">
                <a:solidFill>
                  <a:srgbClr val="212121"/>
                </a:solidFill>
                <a:latin typeface="MS UI Gothic"/>
                <a:cs typeface="MS UI Gothic"/>
              </a:rPr>
              <a:t>ob</a:t>
            </a:r>
            <a:r>
              <a:rPr sz="1850" dirty="0">
                <a:solidFill>
                  <a:srgbClr val="212121"/>
                </a:solidFill>
                <a:latin typeface="MS UI Gothic"/>
                <a:cs typeface="MS UI Gothic"/>
              </a:rPr>
              <a:t>jec</a:t>
            </a:r>
            <a:r>
              <a:rPr sz="185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850" spc="-6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endParaRPr sz="1850">
              <a:latin typeface="MS UI Gothic"/>
              <a:cs typeface="MS UI Gothic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1401424" y="6619828"/>
            <a:ext cx="314325" cy="228600"/>
          </a:xfrm>
          <a:custGeom>
            <a:avLst/>
            <a:gdLst/>
            <a:ahLst/>
            <a:cxnLst/>
            <a:rect l="l" t="t" r="r" b="b"/>
            <a:pathLst>
              <a:path w="314325" h="228600">
                <a:moveTo>
                  <a:pt x="314324" y="228599"/>
                </a:moveTo>
                <a:lnTo>
                  <a:pt x="0" y="228599"/>
                </a:lnTo>
                <a:lnTo>
                  <a:pt x="0" y="0"/>
                </a:lnTo>
                <a:lnTo>
                  <a:pt x="314324" y="0"/>
                </a:lnTo>
                <a:lnTo>
                  <a:pt x="314324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44199" y="1085850"/>
            <a:ext cx="800099" cy="10953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981028"/>
            <a:ext cx="104775" cy="10477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09624" y="1276303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23962" y="1547765"/>
            <a:ext cx="76200" cy="76199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809624" y="1847803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23962" y="2119265"/>
            <a:ext cx="76200" cy="761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23962" y="2414540"/>
            <a:ext cx="76200" cy="76199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809624" y="2714578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09624" y="3333703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54049" y="777875"/>
            <a:ext cx="8931910" cy="2757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980"/>
              </a:lnSpc>
              <a:spcBef>
                <a:spcPts val="100"/>
              </a:spcBef>
            </a:pPr>
            <a:r>
              <a:rPr sz="2700" spc="-30" dirty="0">
                <a:solidFill>
                  <a:srgbClr val="212121"/>
                </a:solidFill>
                <a:latin typeface="MS UI Gothic"/>
                <a:cs typeface="MS UI Gothic"/>
              </a:rPr>
              <a:t>Prevents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-105" dirty="0">
                <a:solidFill>
                  <a:srgbClr val="212121"/>
                </a:solidFill>
                <a:latin typeface="Trebuchet MS"/>
                <a:cs typeface="Trebuchet MS"/>
              </a:rPr>
              <a:t>accidental</a:t>
            </a:r>
            <a:r>
              <a:rPr sz="2700" b="1" spc="-2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10" dirty="0">
                <a:solidFill>
                  <a:srgbClr val="212121"/>
                </a:solidFill>
                <a:latin typeface="Trebuchet MS"/>
                <a:cs typeface="Trebuchet MS"/>
              </a:rPr>
              <a:t>deletion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&amp;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35" dirty="0">
                <a:solidFill>
                  <a:srgbClr val="212121"/>
                </a:solidFill>
                <a:latin typeface="MS UI Gothic"/>
                <a:cs typeface="MS UI Gothic"/>
              </a:rPr>
              <a:t>provides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history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195"/>
              </a:lnSpc>
            </a:pPr>
            <a:r>
              <a:rPr sz="2150" spc="-8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na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ed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150" spc="-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k</a:t>
            </a:r>
            <a:r>
              <a:rPr sz="2150" spc="-4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el</a:t>
            </a:r>
            <a:endParaRPr sz="2150">
              <a:latin typeface="MS UI Gothic"/>
              <a:cs typeface="MS UI Gothic"/>
            </a:endParaRPr>
          </a:p>
          <a:p>
            <a:pPr marL="774065">
              <a:lnSpc>
                <a:spcPts val="1914"/>
              </a:lnSpc>
            </a:pPr>
            <a:r>
              <a:rPr sz="1700" spc="-14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-305" dirty="0">
                <a:solidFill>
                  <a:srgbClr val="212121"/>
                </a:solidFill>
                <a:latin typeface="MS UI Gothic"/>
                <a:cs typeface="MS UI Gothic"/>
              </a:rPr>
              <a:t>/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-25" dirty="0">
                <a:solidFill>
                  <a:srgbClr val="212121"/>
                </a:solidFill>
                <a:latin typeface="MS UI Gothic"/>
                <a:cs typeface="MS UI Gothic"/>
              </a:rPr>
              <a:t>ff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-5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18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endParaRPr sz="1700">
              <a:latin typeface="MS UI Gothic"/>
              <a:cs typeface="MS UI Gothic"/>
            </a:endParaRPr>
          </a:p>
          <a:p>
            <a:pPr marL="393065">
              <a:lnSpc>
                <a:spcPts val="2450"/>
              </a:lnSpc>
              <a:spcBef>
                <a:spcPts val="135"/>
              </a:spcBef>
            </a:pPr>
            <a:r>
              <a:rPr sz="2150" b="1" spc="-105" dirty="0">
                <a:solidFill>
                  <a:srgbClr val="212121"/>
                </a:solidFill>
                <a:latin typeface="Trebuchet MS"/>
                <a:cs typeface="Trebuchet MS"/>
              </a:rPr>
              <a:t>L</a:t>
            </a:r>
            <a:r>
              <a:rPr sz="2150" b="1" spc="-8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150" b="1" spc="-85" dirty="0">
                <a:solidFill>
                  <a:srgbClr val="212121"/>
                </a:solidFill>
                <a:latin typeface="Trebuchet MS"/>
                <a:cs typeface="Trebuchet MS"/>
              </a:rPr>
              <a:t>v</a:t>
            </a:r>
            <a:r>
              <a:rPr sz="21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85" dirty="0">
                <a:solidFill>
                  <a:srgbClr val="212121"/>
                </a:solidFill>
                <a:latin typeface="Trebuchet MS"/>
                <a:cs typeface="Trebuchet MS"/>
              </a:rPr>
              <a:t>v</a:t>
            </a:r>
            <a:r>
              <a:rPr sz="21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spc="-14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b="1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b="1" spc="-8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150" b="1" spc="-3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2150" b="1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on</a:t>
            </a:r>
            <a:endParaRPr sz="2150">
              <a:latin typeface="MS UI Gothic"/>
              <a:cs typeface="MS UI Gothic"/>
            </a:endParaRPr>
          </a:p>
          <a:p>
            <a:pPr marL="774065">
              <a:lnSpc>
                <a:spcPts val="1914"/>
              </a:lnSpc>
            </a:pPr>
            <a:r>
              <a:rPr sz="1700" spc="10" dirty="0">
                <a:solidFill>
                  <a:srgbClr val="212121"/>
                </a:solidFill>
                <a:latin typeface="MS UI Gothic"/>
                <a:cs typeface="MS UI Gothic"/>
              </a:rPr>
              <a:t>If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45" dirty="0">
                <a:solidFill>
                  <a:srgbClr val="212121"/>
                </a:solidFill>
                <a:latin typeface="MS UI Gothic"/>
                <a:cs typeface="MS UI Gothic"/>
              </a:rPr>
              <a:t>you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25" dirty="0">
                <a:solidFill>
                  <a:srgbClr val="212121"/>
                </a:solidFill>
                <a:latin typeface="MS UI Gothic"/>
                <a:cs typeface="MS UI Gothic"/>
              </a:rPr>
              <a:t>delete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35" dirty="0">
                <a:solidFill>
                  <a:srgbClr val="212121"/>
                </a:solidFill>
                <a:latin typeface="MS UI Gothic"/>
                <a:cs typeface="MS UI Gothic"/>
              </a:rPr>
              <a:t>live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35" dirty="0">
                <a:solidFill>
                  <a:srgbClr val="212121"/>
                </a:solidFill>
                <a:latin typeface="MS UI Gothic"/>
                <a:cs typeface="MS UI Gothic"/>
              </a:rPr>
              <a:t>object,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25" dirty="0">
                <a:solidFill>
                  <a:srgbClr val="212121"/>
                </a:solidFill>
                <a:latin typeface="MS UI Gothic"/>
                <a:cs typeface="MS UI Gothic"/>
              </a:rPr>
              <a:t>it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30" dirty="0">
                <a:solidFill>
                  <a:srgbClr val="212121"/>
                </a:solidFill>
                <a:latin typeface="MS UI Gothic"/>
                <a:cs typeface="MS UI Gothic"/>
              </a:rPr>
              <a:t>becomes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35" dirty="0">
                <a:solidFill>
                  <a:srgbClr val="212121"/>
                </a:solidFill>
                <a:latin typeface="MS UI Gothic"/>
                <a:cs typeface="MS UI Gothic"/>
              </a:rPr>
              <a:t>noncurrent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25" dirty="0">
                <a:solidFill>
                  <a:srgbClr val="212121"/>
                </a:solidFill>
                <a:latin typeface="MS UI Gothic"/>
                <a:cs typeface="MS UI Gothic"/>
              </a:rPr>
              <a:t>object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20" dirty="0">
                <a:solidFill>
                  <a:srgbClr val="212121"/>
                </a:solidFill>
                <a:latin typeface="MS UI Gothic"/>
                <a:cs typeface="MS UI Gothic"/>
              </a:rPr>
              <a:t>version</a:t>
            </a:r>
            <a:endParaRPr sz="1700">
              <a:latin typeface="MS UI Gothic"/>
              <a:cs typeface="MS UI Gothic"/>
            </a:endParaRPr>
          </a:p>
          <a:p>
            <a:pPr marL="774065">
              <a:lnSpc>
                <a:spcPct val="100000"/>
              </a:lnSpc>
              <a:spcBef>
                <a:spcPts val="284"/>
              </a:spcBef>
            </a:pPr>
            <a:r>
              <a:rPr sz="1700" spc="10" dirty="0">
                <a:solidFill>
                  <a:srgbClr val="212121"/>
                </a:solidFill>
                <a:latin typeface="MS UI Gothic"/>
                <a:cs typeface="MS UI Gothic"/>
              </a:rPr>
              <a:t>If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45" dirty="0">
                <a:solidFill>
                  <a:srgbClr val="212121"/>
                </a:solidFill>
                <a:latin typeface="MS UI Gothic"/>
                <a:cs typeface="MS UI Gothic"/>
              </a:rPr>
              <a:t>you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25" dirty="0">
                <a:solidFill>
                  <a:srgbClr val="212121"/>
                </a:solidFill>
                <a:latin typeface="MS UI Gothic"/>
                <a:cs typeface="MS UI Gothic"/>
              </a:rPr>
              <a:t>delete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35" dirty="0">
                <a:solidFill>
                  <a:srgbClr val="212121"/>
                </a:solidFill>
                <a:latin typeface="MS UI Gothic"/>
                <a:cs typeface="MS UI Gothic"/>
              </a:rPr>
              <a:t>noncurrent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25" dirty="0">
                <a:solidFill>
                  <a:srgbClr val="212121"/>
                </a:solidFill>
                <a:latin typeface="MS UI Gothic"/>
                <a:cs typeface="MS UI Gothic"/>
              </a:rPr>
              <a:t>object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25" dirty="0">
                <a:solidFill>
                  <a:srgbClr val="212121"/>
                </a:solidFill>
                <a:latin typeface="MS UI Gothic"/>
                <a:cs typeface="MS UI Gothic"/>
              </a:rPr>
              <a:t>version,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25" dirty="0">
                <a:solidFill>
                  <a:srgbClr val="212121"/>
                </a:solidFill>
                <a:latin typeface="MS UI Gothic"/>
                <a:cs typeface="MS UI Gothic"/>
              </a:rPr>
              <a:t>it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dirty="0">
                <a:solidFill>
                  <a:srgbClr val="212121"/>
                </a:solidFill>
                <a:latin typeface="MS UI Gothic"/>
                <a:cs typeface="MS UI Gothic"/>
              </a:rPr>
              <a:t>is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35" dirty="0">
                <a:solidFill>
                  <a:srgbClr val="212121"/>
                </a:solidFill>
                <a:latin typeface="MS UI Gothic"/>
                <a:cs typeface="MS UI Gothic"/>
              </a:rPr>
              <a:t>deleted</a:t>
            </a:r>
            <a:endParaRPr sz="1700">
              <a:latin typeface="MS UI Gothic"/>
              <a:cs typeface="MS UI Gothic"/>
            </a:endParaRPr>
          </a:p>
          <a:p>
            <a:pPr marL="393065" marR="5080">
              <a:lnSpc>
                <a:spcPts val="2180"/>
              </a:lnSpc>
              <a:spcBef>
                <a:spcPts val="540"/>
              </a:spcBef>
              <a:tabLst>
                <a:tab pos="1175385" algn="l"/>
                <a:tab pos="2273300" algn="l"/>
                <a:tab pos="2788920" algn="l"/>
                <a:tab pos="3936365" algn="l"/>
                <a:tab pos="5184140" algn="l"/>
                <a:tab pos="5610225" algn="l"/>
                <a:tab pos="6562090" algn="l"/>
                <a:tab pos="7104380" algn="l"/>
                <a:tab pos="7387590" algn="l"/>
                <a:tab pos="7674609" algn="l"/>
              </a:tabLst>
            </a:pP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er	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30" dirty="0">
                <a:solidFill>
                  <a:srgbClr val="212121"/>
                </a:solidFill>
                <a:latin typeface="MS UI Gothic"/>
                <a:cs typeface="MS UI Gothic"/>
              </a:rPr>
              <a:t>ons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ni</a:t>
            </a:r>
            <a:r>
              <a:rPr sz="2150" spc="120" dirty="0">
                <a:solidFill>
                  <a:srgbClr val="212121"/>
                </a:solidFill>
                <a:latin typeface="MS UI Gothic"/>
                <a:cs typeface="MS UI Gothic"/>
              </a:rPr>
              <a:t>q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el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ent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ed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150" spc="120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150" spc="65" dirty="0">
                <a:solidFill>
                  <a:srgbClr val="212121"/>
                </a:solidFill>
                <a:latin typeface="MS UI Gothic"/>
                <a:cs typeface="MS UI Gothic"/>
              </a:rPr>
              <a:t>(ob</a:t>
            </a:r>
            <a:r>
              <a:rPr sz="2150" spc="-15" dirty="0">
                <a:solidFill>
                  <a:srgbClr val="212121"/>
                </a:solidFill>
                <a:latin typeface="MS UI Gothic"/>
                <a:cs typeface="MS UI Gothic"/>
              </a:rPr>
              <a:t>jec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k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+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ene</a:t>
            </a:r>
            <a:r>
              <a:rPr sz="2150" spc="-4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70" dirty="0">
                <a:solidFill>
                  <a:srgbClr val="212121"/>
                </a:solidFill>
                <a:latin typeface="MS UI Gothic"/>
                <a:cs typeface="MS UI Gothic"/>
              </a:rPr>
              <a:t>on  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number)</a:t>
            </a:r>
            <a:endParaRPr sz="215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110"/>
              </a:spcBef>
            </a:pPr>
            <a:r>
              <a:rPr sz="2150" spc="-10" dirty="0">
                <a:solidFill>
                  <a:srgbClr val="212121"/>
                </a:solidFill>
                <a:latin typeface="MS UI Gothic"/>
                <a:cs typeface="MS UI Gothic"/>
              </a:rPr>
              <a:t>Reduce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costs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by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deleting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older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(noncurrent)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versions!</a:t>
            </a:r>
            <a:endParaRPr sz="2150">
              <a:latin typeface="MS UI Gothic"/>
              <a:cs typeface="MS UI Gothic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3397885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175" dirty="0">
                <a:solidFill>
                  <a:srgbClr val="000000"/>
                </a:solidFill>
              </a:rPr>
              <a:t>Obj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spc="-170" dirty="0">
                <a:solidFill>
                  <a:srgbClr val="A52929"/>
                </a:solidFill>
              </a:rPr>
              <a:t>c</a:t>
            </a:r>
            <a:r>
              <a:rPr sz="3500" spc="-125" dirty="0">
                <a:solidFill>
                  <a:srgbClr val="000000"/>
                </a:solidFill>
              </a:rPr>
              <a:t>t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360" dirty="0">
                <a:solidFill>
                  <a:srgbClr val="000000"/>
                </a:solidFill>
              </a:rPr>
              <a:t>V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spc="-225" dirty="0">
                <a:solidFill>
                  <a:srgbClr val="A52929"/>
                </a:solidFill>
              </a:rPr>
              <a:t>r</a:t>
            </a:r>
            <a:r>
              <a:rPr sz="3500" dirty="0">
                <a:solidFill>
                  <a:srgbClr val="A52929"/>
                </a:solidFill>
              </a:rPr>
              <a:t>s</a:t>
            </a:r>
            <a:r>
              <a:rPr sz="3500" spc="-130" dirty="0">
                <a:solidFill>
                  <a:srgbClr val="A52929"/>
                </a:solidFill>
              </a:rPr>
              <a:t>i</a:t>
            </a:r>
            <a:r>
              <a:rPr sz="3500" spc="-55" dirty="0">
                <a:solidFill>
                  <a:srgbClr val="A52929"/>
                </a:solidFill>
              </a:rPr>
              <a:t>o</a:t>
            </a:r>
            <a:r>
              <a:rPr sz="3500" spc="-105" dirty="0">
                <a:solidFill>
                  <a:srgbClr val="A52929"/>
                </a:solidFill>
              </a:rPr>
              <a:t>n</a:t>
            </a:r>
            <a:r>
              <a:rPr sz="3500" spc="-130" dirty="0">
                <a:solidFill>
                  <a:srgbClr val="A52929"/>
                </a:solidFill>
              </a:rPr>
              <a:t>i</a:t>
            </a:r>
            <a:r>
              <a:rPr sz="3500" spc="-105" dirty="0">
                <a:solidFill>
                  <a:srgbClr val="A52929"/>
                </a:solidFill>
              </a:rPr>
              <a:t>n</a:t>
            </a:r>
            <a:r>
              <a:rPr sz="3500" spc="65" dirty="0">
                <a:solidFill>
                  <a:srgbClr val="A52929"/>
                </a:solidFill>
              </a:rPr>
              <a:t>g</a:t>
            </a:r>
            <a:endParaRPr sz="35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177</a:t>
            </a:r>
          </a:p>
        </p:txBody>
      </p:sp>
      <p:sp>
        <p:nvSpPr>
          <p:cNvPr id="13" name="object 13"/>
          <p:cNvSpPr/>
          <p:nvPr/>
        </p:nvSpPr>
        <p:spPr>
          <a:xfrm>
            <a:off x="11401424" y="6619827"/>
            <a:ext cx="314325" cy="228600"/>
          </a:xfrm>
          <a:custGeom>
            <a:avLst/>
            <a:gdLst/>
            <a:ahLst/>
            <a:cxnLst/>
            <a:rect l="l" t="t" r="r" b="b"/>
            <a:pathLst>
              <a:path w="314325" h="228600">
                <a:moveTo>
                  <a:pt x="314324" y="228599"/>
                </a:moveTo>
                <a:lnTo>
                  <a:pt x="0" y="228599"/>
                </a:lnTo>
                <a:lnTo>
                  <a:pt x="0" y="0"/>
                </a:lnTo>
                <a:lnTo>
                  <a:pt x="314324" y="0"/>
                </a:lnTo>
                <a:lnTo>
                  <a:pt x="314324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81511" y="1080668"/>
            <a:ext cx="691286" cy="94640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981028"/>
            <a:ext cx="104775" cy="104698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09624" y="1276303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9624" y="1628728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23962" y="1900190"/>
            <a:ext cx="76200" cy="761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0524" y="2247853"/>
            <a:ext cx="104775" cy="104698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809624" y="2543128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9624" y="2895553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0524" y="3286078"/>
            <a:ext cx="104775" cy="104698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809624" y="3581353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9624" y="3933778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90524" y="4333828"/>
            <a:ext cx="104775" cy="104774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809624" y="4629103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09624" y="4981528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09624" y="5333953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54049" y="777875"/>
            <a:ext cx="9528175" cy="4757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980"/>
              </a:lnSpc>
              <a:spcBef>
                <a:spcPts val="100"/>
              </a:spcBef>
            </a:pP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Files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20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700" spc="-5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equently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7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-18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-20" dirty="0">
                <a:solidFill>
                  <a:srgbClr val="212121"/>
                </a:solidFill>
                <a:latin typeface="MS UI Gothic"/>
                <a:cs typeface="MS UI Gothic"/>
              </a:rPr>
              <a:t>essed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when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th</a:t>
            </a:r>
            <a:r>
              <a:rPr sz="2700" spc="3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3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7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-8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5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ed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325"/>
              </a:lnSpc>
            </a:pPr>
            <a:r>
              <a:rPr sz="2150" spc="-130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ene</a:t>
            </a:r>
            <a:r>
              <a:rPr sz="2150" spc="-4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ll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150" spc="-2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b="1" spc="-70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2150" b="1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b="1" spc="-2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b="1" spc="5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21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14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spc="-50" dirty="0">
                <a:solidFill>
                  <a:srgbClr val="212121"/>
                </a:solidFill>
                <a:latin typeface="Trebuchet MS"/>
                <a:cs typeface="Trebuchet MS"/>
              </a:rPr>
              <a:t>du</a:t>
            </a:r>
            <a:r>
              <a:rPr sz="2150" b="1" spc="-160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1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75" dirty="0">
                <a:solidFill>
                  <a:srgbClr val="212121"/>
                </a:solidFill>
                <a:latin typeface="Trebuchet MS"/>
                <a:cs typeface="Trebuchet MS"/>
              </a:rPr>
              <a:t>w</a:t>
            </a:r>
            <a:r>
              <a:rPr sz="2150" b="1" spc="-8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150" b="1" spc="-7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b="1" spc="-70" dirty="0">
                <a:solidFill>
                  <a:srgbClr val="212121"/>
                </a:solidFill>
                <a:latin typeface="Trebuchet MS"/>
                <a:cs typeface="Trebuchet MS"/>
              </a:rPr>
              <a:t>h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7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b="1" spc="-8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150" b="1" spc="-30" dirty="0">
                <a:solidFill>
                  <a:srgbClr val="212121"/>
                </a:solidFill>
                <a:latin typeface="Trebuchet MS"/>
                <a:cs typeface="Trebuchet MS"/>
              </a:rPr>
              <a:t>m</a:t>
            </a:r>
            <a:r>
              <a:rPr sz="21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endParaRPr sz="2150">
              <a:latin typeface="Trebuchet MS"/>
              <a:cs typeface="Trebuchet MS"/>
            </a:endParaRPr>
          </a:p>
          <a:p>
            <a:pPr marL="393065">
              <a:lnSpc>
                <a:spcPts val="2450"/>
              </a:lnSpc>
              <a:spcBef>
                <a:spcPts val="195"/>
              </a:spcBef>
            </a:pP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How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do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you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0" dirty="0">
                <a:solidFill>
                  <a:srgbClr val="212121"/>
                </a:solidFill>
                <a:latin typeface="MS UI Gothic"/>
                <a:cs typeface="MS UI Gothic"/>
              </a:rPr>
              <a:t>save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costs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by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b="1" spc="-40" dirty="0">
                <a:solidFill>
                  <a:srgbClr val="212121"/>
                </a:solidFill>
                <a:latin typeface="Trebuchet MS"/>
                <a:cs typeface="Trebuchet MS"/>
              </a:rPr>
              <a:t>moving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75" dirty="0">
                <a:solidFill>
                  <a:srgbClr val="212121"/>
                </a:solidFill>
                <a:latin typeface="Trebuchet MS"/>
                <a:cs typeface="Trebuchet MS"/>
              </a:rPr>
              <a:t>files</a:t>
            </a:r>
            <a:r>
              <a:rPr sz="2150" b="1" spc="-20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60" dirty="0">
                <a:solidFill>
                  <a:srgbClr val="212121"/>
                </a:solidFill>
                <a:latin typeface="Trebuchet MS"/>
                <a:cs typeface="Trebuchet MS"/>
              </a:rPr>
              <a:t>automatically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105" dirty="0">
                <a:solidFill>
                  <a:srgbClr val="212121"/>
                </a:solidFill>
                <a:latin typeface="Trebuchet MS"/>
                <a:cs typeface="Trebuchet MS"/>
              </a:rPr>
              <a:t>between</a:t>
            </a:r>
            <a:r>
              <a:rPr sz="2150" b="1" spc="-20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storage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45" dirty="0">
                <a:solidFill>
                  <a:srgbClr val="212121"/>
                </a:solidFill>
                <a:latin typeface="Trebuchet MS"/>
                <a:cs typeface="Trebuchet MS"/>
              </a:rPr>
              <a:t>classes</a:t>
            </a:r>
            <a:r>
              <a:rPr sz="2150" spc="-45" dirty="0">
                <a:solidFill>
                  <a:srgbClr val="212121"/>
                </a:solidFill>
                <a:latin typeface="MS UI Gothic"/>
                <a:cs typeface="MS UI Gothic"/>
              </a:rPr>
              <a:t>?</a:t>
            </a:r>
            <a:endParaRPr sz="2150">
              <a:latin typeface="MS UI Gothic"/>
              <a:cs typeface="MS UI Gothic"/>
            </a:endParaRPr>
          </a:p>
          <a:p>
            <a:pPr marL="774065">
              <a:lnSpc>
                <a:spcPts val="1914"/>
              </a:lnSpc>
            </a:pPr>
            <a:r>
              <a:rPr sz="1700" spc="-10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1700" spc="50" dirty="0">
                <a:solidFill>
                  <a:srgbClr val="212121"/>
                </a:solidFill>
                <a:latin typeface="MS UI Gothic"/>
                <a:cs typeface="MS UI Gothic"/>
              </a:rPr>
              <a:t>j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6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8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-3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5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1700" spc="-6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60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18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endParaRPr sz="1700">
              <a:latin typeface="MS UI Gothic"/>
              <a:cs typeface="MS UI Gothic"/>
            </a:endParaRPr>
          </a:p>
          <a:p>
            <a:pPr marL="12700">
              <a:lnSpc>
                <a:spcPts val="2980"/>
              </a:lnSpc>
              <a:spcBef>
                <a:spcPts val="110"/>
              </a:spcBef>
            </a:pPr>
            <a:r>
              <a:rPr sz="2700" spc="35" dirty="0">
                <a:solidFill>
                  <a:srgbClr val="212121"/>
                </a:solidFill>
                <a:latin typeface="MS UI Gothic"/>
                <a:cs typeface="MS UI Gothic"/>
              </a:rPr>
              <a:t>Identify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objects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using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8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onditions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14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ased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on: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325"/>
              </a:lnSpc>
            </a:pPr>
            <a:r>
              <a:rPr sz="2150" spc="-10" dirty="0">
                <a:solidFill>
                  <a:srgbClr val="212121"/>
                </a:solidFill>
                <a:latin typeface="MS UI Gothic"/>
                <a:cs typeface="MS UI Gothic"/>
              </a:rPr>
              <a:t>Age,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0" dirty="0">
                <a:solidFill>
                  <a:srgbClr val="212121"/>
                </a:solidFill>
                <a:latin typeface="MS UI Gothic"/>
                <a:cs typeface="MS UI Gothic"/>
              </a:rPr>
              <a:t>CreatedBefore,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IsLive,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0" dirty="0">
                <a:solidFill>
                  <a:srgbClr val="212121"/>
                </a:solidFill>
                <a:latin typeface="MS UI Gothic"/>
                <a:cs typeface="MS UI Gothic"/>
              </a:rPr>
              <a:t>MatchesStorageClass,</a:t>
            </a:r>
            <a:r>
              <a:rPr sz="2150" spc="-204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NumberOfNewerVersions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65" dirty="0">
                <a:solidFill>
                  <a:srgbClr val="212121"/>
                </a:solidFill>
                <a:latin typeface="MS UI Gothic"/>
                <a:cs typeface="MS UI Gothic"/>
              </a:rPr>
              <a:t>etc</a:t>
            </a:r>
            <a:endParaRPr sz="215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195"/>
              </a:spcBef>
            </a:pP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4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1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ul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ond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on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ll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ond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30" dirty="0">
                <a:solidFill>
                  <a:srgbClr val="212121"/>
                </a:solidFill>
                <a:latin typeface="MS UI Gothic"/>
                <a:cs typeface="MS UI Gothic"/>
              </a:rPr>
              <a:t>ons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1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ed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on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pp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en</a:t>
            </a:r>
            <a:endParaRPr sz="2150">
              <a:latin typeface="MS UI Gothic"/>
              <a:cs typeface="MS UI Gothic"/>
            </a:endParaRPr>
          </a:p>
          <a:p>
            <a:pPr marL="12700">
              <a:lnSpc>
                <a:spcPts val="2980"/>
              </a:lnSpc>
              <a:spcBef>
                <a:spcPts val="95"/>
              </a:spcBef>
            </a:pPr>
            <a:r>
              <a:rPr sz="2700" spc="-24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170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kinds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of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actions: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320"/>
              </a:lnSpc>
            </a:pPr>
            <a:r>
              <a:rPr sz="2150" b="1" spc="7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b="1" spc="-18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spc="-7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b="1" spc="7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b="1" spc="-10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b="1" spc="-3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150" b="1" spc="-17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b="1" spc="-2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b="1" spc="5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21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spc="-7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150" b="1" spc="-35" dirty="0">
                <a:solidFill>
                  <a:srgbClr val="212121"/>
                </a:solidFill>
                <a:latin typeface="Trebuchet MS"/>
                <a:cs typeface="Trebuchet MS"/>
              </a:rPr>
              <a:t>la</a:t>
            </a:r>
            <a:r>
              <a:rPr sz="2150" b="1" dirty="0">
                <a:solidFill>
                  <a:srgbClr val="212121"/>
                </a:solidFill>
                <a:latin typeface="Trebuchet MS"/>
                <a:cs typeface="Trebuchet MS"/>
              </a:rPr>
              <a:t>ss</a:t>
            </a:r>
            <a:r>
              <a:rPr sz="2150" b="1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30" dirty="0">
                <a:solidFill>
                  <a:srgbClr val="212121"/>
                </a:solidFill>
                <a:latin typeface="MS UI Gothic"/>
                <a:cs typeface="MS UI Gothic"/>
              </a:rPr>
              <a:t>ons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(c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fr</a:t>
            </a:r>
            <a:r>
              <a:rPr sz="2150" spc="140" dirty="0">
                <a:solidFill>
                  <a:srgbClr val="212121"/>
                </a:solidFill>
                <a:latin typeface="MS UI Gothic"/>
                <a:cs typeface="MS UI Gothic"/>
              </a:rPr>
              <a:t>om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one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not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er)</a:t>
            </a:r>
            <a:endParaRPr sz="215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195"/>
              </a:spcBef>
            </a:pPr>
            <a:r>
              <a:rPr sz="2150" b="1" spc="-90" dirty="0">
                <a:solidFill>
                  <a:srgbClr val="212121"/>
                </a:solidFill>
                <a:latin typeface="Trebuchet MS"/>
                <a:cs typeface="Trebuchet MS"/>
              </a:rPr>
              <a:t>De</a:t>
            </a: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l</a:t>
            </a:r>
            <a:r>
              <a:rPr sz="2150" b="1" spc="-16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spc="-7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b="1" spc="-8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150" b="1" spc="-3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2150" b="1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30" dirty="0">
                <a:solidFill>
                  <a:srgbClr val="212121"/>
                </a:solidFill>
                <a:latin typeface="MS UI Gothic"/>
                <a:cs typeface="MS UI Gothic"/>
              </a:rPr>
              <a:t>ons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65" dirty="0">
                <a:solidFill>
                  <a:srgbClr val="212121"/>
                </a:solidFill>
                <a:latin typeface="MS UI Gothic"/>
                <a:cs typeface="MS UI Gothic"/>
              </a:rPr>
              <a:t>(d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el</a:t>
            </a:r>
            <a:r>
              <a:rPr sz="2150" spc="-4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ob</a:t>
            </a:r>
            <a:r>
              <a:rPr sz="2150" spc="-15" dirty="0">
                <a:solidFill>
                  <a:srgbClr val="212121"/>
                </a:solidFill>
                <a:latin typeface="MS UI Gothic"/>
                <a:cs typeface="MS UI Gothic"/>
              </a:rPr>
              <a:t>jec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)</a:t>
            </a:r>
            <a:endParaRPr sz="2150">
              <a:latin typeface="MS UI Gothic"/>
              <a:cs typeface="MS UI Gothic"/>
            </a:endParaRPr>
          </a:p>
          <a:p>
            <a:pPr marL="12700">
              <a:lnSpc>
                <a:spcPts val="2980"/>
              </a:lnSpc>
              <a:spcBef>
                <a:spcPts val="170"/>
              </a:spcBef>
            </a:pP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All</a:t>
            </a:r>
            <a:r>
              <a:rPr sz="2700" spc="1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700" spc="170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ed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-7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45" dirty="0">
                <a:solidFill>
                  <a:srgbClr val="212121"/>
                </a:solidFill>
                <a:latin typeface="MS UI Gothic"/>
                <a:cs typeface="MS UI Gothic"/>
              </a:rPr>
              <a:t>ansitions: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325"/>
              </a:lnSpc>
            </a:pPr>
            <a:r>
              <a:rPr sz="2150" spc="30" dirty="0">
                <a:solidFill>
                  <a:srgbClr val="212121"/>
                </a:solidFill>
                <a:latin typeface="MS UI Gothic"/>
                <a:cs typeface="MS UI Gothic"/>
              </a:rPr>
              <a:t>(Standard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5" dirty="0">
                <a:solidFill>
                  <a:srgbClr val="212121"/>
                </a:solidFill>
                <a:latin typeface="MS UI Gothic"/>
                <a:cs typeface="MS UI Gothic"/>
              </a:rPr>
              <a:t>Multi-Regional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Regional)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(Nearline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Coldline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Archive)</a:t>
            </a:r>
            <a:endParaRPr sz="2150">
              <a:latin typeface="MS UI Gothic"/>
              <a:cs typeface="MS UI Gothic"/>
            </a:endParaRPr>
          </a:p>
          <a:p>
            <a:pPr marL="393065" marR="5491480">
              <a:lnSpc>
                <a:spcPts val="2780"/>
              </a:lnSpc>
              <a:spcBef>
                <a:spcPts val="90"/>
              </a:spcBef>
            </a:pP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rl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ne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00" dirty="0">
                <a:solidFill>
                  <a:srgbClr val="212121"/>
                </a:solidFill>
                <a:latin typeface="MS UI Gothic"/>
                <a:cs typeface="MS UI Gothic"/>
              </a:rPr>
              <a:t>(C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ol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ne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e)  </a:t>
            </a:r>
            <a:r>
              <a:rPr sz="2150" spc="-1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ol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ne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endParaRPr sz="2150">
              <a:latin typeface="MS UI Gothic"/>
              <a:cs typeface="MS UI Gothic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5661025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175" dirty="0">
                <a:solidFill>
                  <a:srgbClr val="000000"/>
                </a:solidFill>
              </a:rPr>
              <a:t>Obj</a:t>
            </a:r>
            <a:r>
              <a:rPr sz="3500" spc="-235" dirty="0">
                <a:solidFill>
                  <a:srgbClr val="000000"/>
                </a:solidFill>
              </a:rPr>
              <a:t>e</a:t>
            </a:r>
            <a:r>
              <a:rPr sz="3500" spc="-170" dirty="0">
                <a:solidFill>
                  <a:srgbClr val="000000"/>
                </a:solidFill>
              </a:rPr>
              <a:t>c</a:t>
            </a:r>
            <a:r>
              <a:rPr sz="3500" spc="-125" dirty="0">
                <a:solidFill>
                  <a:srgbClr val="000000"/>
                </a:solidFill>
              </a:rPr>
              <a:t>t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75" dirty="0">
                <a:solidFill>
                  <a:srgbClr val="000000"/>
                </a:solidFill>
              </a:rPr>
              <a:t>L</a:t>
            </a:r>
            <a:r>
              <a:rPr sz="3500" spc="-130" dirty="0">
                <a:solidFill>
                  <a:srgbClr val="000000"/>
                </a:solidFill>
              </a:rPr>
              <a:t>i</a:t>
            </a:r>
            <a:r>
              <a:rPr sz="3500" spc="-220" dirty="0">
                <a:solidFill>
                  <a:srgbClr val="000000"/>
                </a:solidFill>
              </a:rPr>
              <a:t>f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spc="-160" dirty="0">
                <a:solidFill>
                  <a:srgbClr val="000000"/>
                </a:solidFill>
              </a:rPr>
              <a:t>cy</a:t>
            </a:r>
            <a:r>
              <a:rPr sz="3500" spc="-170" dirty="0">
                <a:solidFill>
                  <a:srgbClr val="000000"/>
                </a:solidFill>
              </a:rPr>
              <a:t>c</a:t>
            </a:r>
            <a:r>
              <a:rPr sz="3500" spc="-160" dirty="0">
                <a:solidFill>
                  <a:srgbClr val="000000"/>
                </a:solidFill>
              </a:rPr>
              <a:t>le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5" dirty="0">
                <a:solidFill>
                  <a:srgbClr val="000000"/>
                </a:solidFill>
              </a:rPr>
              <a:t>Ma</a:t>
            </a:r>
            <a:r>
              <a:rPr sz="3500" spc="-105" dirty="0">
                <a:solidFill>
                  <a:srgbClr val="A52929"/>
                </a:solidFill>
              </a:rPr>
              <a:t>n</a:t>
            </a:r>
            <a:r>
              <a:rPr sz="3500" spc="-30" dirty="0">
                <a:solidFill>
                  <a:srgbClr val="A52929"/>
                </a:solidFill>
              </a:rPr>
              <a:t>a</a:t>
            </a:r>
            <a:r>
              <a:rPr sz="3500" spc="5" dirty="0">
                <a:solidFill>
                  <a:srgbClr val="A52929"/>
                </a:solidFill>
              </a:rPr>
              <a:t>g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spc="-50" dirty="0">
                <a:solidFill>
                  <a:srgbClr val="A52929"/>
                </a:solidFill>
              </a:rPr>
              <a:t>m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spc="-105" dirty="0">
                <a:solidFill>
                  <a:srgbClr val="A52929"/>
                </a:solidFill>
              </a:rPr>
              <a:t>n</a:t>
            </a:r>
            <a:r>
              <a:rPr sz="3500" spc="-125" dirty="0">
                <a:solidFill>
                  <a:srgbClr val="A52929"/>
                </a:solidFill>
              </a:rPr>
              <a:t>t</a:t>
            </a:r>
            <a:endParaRPr sz="3500"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178</a:t>
            </a:r>
          </a:p>
        </p:txBody>
      </p:sp>
      <p:sp>
        <p:nvSpPr>
          <p:cNvPr id="19" name="object 19"/>
          <p:cNvSpPr/>
          <p:nvPr/>
        </p:nvSpPr>
        <p:spPr>
          <a:xfrm>
            <a:off x="11401424" y="6619827"/>
            <a:ext cx="314325" cy="228600"/>
          </a:xfrm>
          <a:custGeom>
            <a:avLst/>
            <a:gdLst/>
            <a:ahLst/>
            <a:cxnLst/>
            <a:rect l="l" t="t" r="r" b="b"/>
            <a:pathLst>
              <a:path w="314325" h="228600">
                <a:moveTo>
                  <a:pt x="314324" y="228599"/>
                </a:moveTo>
                <a:lnTo>
                  <a:pt x="0" y="228599"/>
                </a:lnTo>
                <a:lnTo>
                  <a:pt x="0" y="0"/>
                </a:lnTo>
                <a:lnTo>
                  <a:pt x="314324" y="0"/>
                </a:lnTo>
                <a:lnTo>
                  <a:pt x="314324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8595995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175" dirty="0">
                <a:solidFill>
                  <a:srgbClr val="000000"/>
                </a:solidFill>
              </a:rPr>
              <a:t>Obj</a:t>
            </a:r>
            <a:r>
              <a:rPr sz="3500" spc="-235" dirty="0">
                <a:solidFill>
                  <a:srgbClr val="000000"/>
                </a:solidFill>
              </a:rPr>
              <a:t>e</a:t>
            </a:r>
            <a:r>
              <a:rPr sz="3500" spc="-170" dirty="0">
                <a:solidFill>
                  <a:srgbClr val="A52929"/>
                </a:solidFill>
              </a:rPr>
              <a:t>c</a:t>
            </a:r>
            <a:r>
              <a:rPr sz="3500" spc="-125" dirty="0">
                <a:solidFill>
                  <a:srgbClr val="000000"/>
                </a:solidFill>
              </a:rPr>
              <a:t>t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75" dirty="0">
                <a:solidFill>
                  <a:srgbClr val="A52929"/>
                </a:solidFill>
              </a:rPr>
              <a:t>L</a:t>
            </a:r>
            <a:r>
              <a:rPr sz="3500" spc="-130" dirty="0">
                <a:solidFill>
                  <a:srgbClr val="A52929"/>
                </a:solidFill>
              </a:rPr>
              <a:t>i</a:t>
            </a:r>
            <a:r>
              <a:rPr sz="3500" spc="-220" dirty="0">
                <a:solidFill>
                  <a:srgbClr val="000000"/>
                </a:solidFill>
              </a:rPr>
              <a:t>f</a:t>
            </a:r>
            <a:r>
              <a:rPr sz="3500" spc="-235" dirty="0">
                <a:solidFill>
                  <a:srgbClr val="000000"/>
                </a:solidFill>
              </a:rPr>
              <a:t>e</a:t>
            </a:r>
            <a:r>
              <a:rPr sz="3500" spc="-160" dirty="0">
                <a:solidFill>
                  <a:srgbClr val="000000"/>
                </a:solidFill>
              </a:rPr>
              <a:t>c</a:t>
            </a:r>
            <a:r>
              <a:rPr sz="3500" spc="-160" dirty="0">
                <a:solidFill>
                  <a:srgbClr val="A52929"/>
                </a:solidFill>
              </a:rPr>
              <a:t>y</a:t>
            </a:r>
            <a:r>
              <a:rPr sz="3500" spc="-170" dirty="0">
                <a:solidFill>
                  <a:srgbClr val="A52929"/>
                </a:solidFill>
              </a:rPr>
              <a:t>c</a:t>
            </a:r>
            <a:r>
              <a:rPr sz="3500" spc="-160" dirty="0">
                <a:solidFill>
                  <a:srgbClr val="000000"/>
                </a:solidFill>
              </a:rPr>
              <a:t>le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5" dirty="0">
                <a:solidFill>
                  <a:srgbClr val="000000"/>
                </a:solidFill>
              </a:rPr>
              <a:t>Ma</a:t>
            </a:r>
            <a:r>
              <a:rPr sz="3500" spc="-105" dirty="0">
                <a:solidFill>
                  <a:srgbClr val="A52929"/>
                </a:solidFill>
              </a:rPr>
              <a:t>n</a:t>
            </a:r>
            <a:r>
              <a:rPr sz="3500" spc="-30" dirty="0">
                <a:solidFill>
                  <a:srgbClr val="000000"/>
                </a:solidFill>
              </a:rPr>
              <a:t>a</a:t>
            </a:r>
            <a:r>
              <a:rPr sz="3500" spc="5" dirty="0">
                <a:solidFill>
                  <a:srgbClr val="000000"/>
                </a:solidFill>
              </a:rPr>
              <a:t>g</a:t>
            </a:r>
            <a:r>
              <a:rPr sz="3500" spc="-235" dirty="0">
                <a:solidFill>
                  <a:srgbClr val="000000"/>
                </a:solidFill>
              </a:rPr>
              <a:t>e</a:t>
            </a:r>
            <a:r>
              <a:rPr sz="3500" spc="-50" dirty="0">
                <a:solidFill>
                  <a:srgbClr val="000000"/>
                </a:solidFill>
              </a:rPr>
              <a:t>m</a:t>
            </a:r>
            <a:r>
              <a:rPr sz="3500" spc="-235" dirty="0">
                <a:solidFill>
                  <a:srgbClr val="000000"/>
                </a:solidFill>
              </a:rPr>
              <a:t>e</a:t>
            </a:r>
            <a:r>
              <a:rPr sz="3500" spc="-105" dirty="0">
                <a:solidFill>
                  <a:srgbClr val="000000"/>
                </a:solidFill>
              </a:rPr>
              <a:t>n</a:t>
            </a:r>
            <a:r>
              <a:rPr sz="3500" spc="-125" dirty="0">
                <a:solidFill>
                  <a:srgbClr val="000000"/>
                </a:solidFill>
              </a:rPr>
              <a:t>t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60" dirty="0">
                <a:solidFill>
                  <a:srgbClr val="A52929"/>
                </a:solidFill>
              </a:rPr>
              <a:t>-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05" dirty="0">
                <a:solidFill>
                  <a:srgbClr val="000000"/>
                </a:solidFill>
              </a:rPr>
              <a:t>E</a:t>
            </a:r>
            <a:r>
              <a:rPr sz="3500" spc="-280" dirty="0">
                <a:solidFill>
                  <a:srgbClr val="A52929"/>
                </a:solidFill>
              </a:rPr>
              <a:t>x</a:t>
            </a:r>
            <a:r>
              <a:rPr sz="3500" spc="-30" dirty="0">
                <a:solidFill>
                  <a:srgbClr val="A52929"/>
                </a:solidFill>
              </a:rPr>
              <a:t>a</a:t>
            </a:r>
            <a:r>
              <a:rPr sz="3500" spc="-50" dirty="0">
                <a:solidFill>
                  <a:srgbClr val="A52929"/>
                </a:solidFill>
              </a:rPr>
              <a:t>m</a:t>
            </a:r>
            <a:r>
              <a:rPr sz="3500" spc="-125" dirty="0">
                <a:solidFill>
                  <a:srgbClr val="000000"/>
                </a:solidFill>
              </a:rPr>
              <a:t>ple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40" dirty="0">
                <a:solidFill>
                  <a:srgbClr val="A52929"/>
                </a:solidFill>
              </a:rPr>
              <a:t>R</a:t>
            </a:r>
            <a:r>
              <a:rPr sz="3500" spc="-120" dirty="0">
                <a:solidFill>
                  <a:srgbClr val="000000"/>
                </a:solidFill>
              </a:rPr>
              <a:t>u</a:t>
            </a:r>
            <a:r>
              <a:rPr sz="3500" spc="-160" dirty="0">
                <a:solidFill>
                  <a:srgbClr val="A52929"/>
                </a:solidFill>
              </a:rPr>
              <a:t>le</a:t>
            </a:r>
            <a:endParaRPr sz="35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179</a:t>
            </a:r>
          </a:p>
        </p:txBody>
      </p:sp>
      <p:sp>
        <p:nvSpPr>
          <p:cNvPr id="3" name="object 3"/>
          <p:cNvSpPr/>
          <p:nvPr/>
        </p:nvSpPr>
        <p:spPr>
          <a:xfrm>
            <a:off x="813803" y="774699"/>
            <a:ext cx="10452100" cy="5461000"/>
          </a:xfrm>
          <a:custGeom>
            <a:avLst/>
            <a:gdLst/>
            <a:ahLst/>
            <a:cxnLst/>
            <a:rect l="l" t="t" r="r" b="b"/>
            <a:pathLst>
              <a:path w="10452100" h="5461000">
                <a:moveTo>
                  <a:pt x="10451592" y="0"/>
                </a:moveTo>
                <a:lnTo>
                  <a:pt x="10368534" y="0"/>
                </a:lnTo>
                <a:lnTo>
                  <a:pt x="10368534" y="82550"/>
                </a:lnTo>
                <a:lnTo>
                  <a:pt x="10368534" y="5378450"/>
                </a:lnTo>
                <a:lnTo>
                  <a:pt x="81534" y="5378450"/>
                </a:lnTo>
                <a:lnTo>
                  <a:pt x="81534" y="82550"/>
                </a:lnTo>
                <a:lnTo>
                  <a:pt x="10368534" y="82550"/>
                </a:lnTo>
                <a:lnTo>
                  <a:pt x="10368534" y="0"/>
                </a:lnTo>
                <a:lnTo>
                  <a:pt x="0" y="0"/>
                </a:lnTo>
                <a:lnTo>
                  <a:pt x="0" y="82550"/>
                </a:lnTo>
                <a:lnTo>
                  <a:pt x="0" y="5378450"/>
                </a:lnTo>
                <a:lnTo>
                  <a:pt x="0" y="5461000"/>
                </a:lnTo>
                <a:lnTo>
                  <a:pt x="10451592" y="5461000"/>
                </a:lnTo>
                <a:lnTo>
                  <a:pt x="10451592" y="5378450"/>
                </a:lnTo>
                <a:lnTo>
                  <a:pt x="10451592" y="82550"/>
                </a:lnTo>
                <a:lnTo>
                  <a:pt x="10451592" y="0"/>
                </a:lnTo>
                <a:close/>
              </a:path>
            </a:pathLst>
          </a:custGeom>
          <a:solidFill>
            <a:srgbClr val="000000">
              <a:alpha val="3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30275" y="875125"/>
            <a:ext cx="13906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20" dirty="0">
                <a:latin typeface="Courier New"/>
                <a:cs typeface="Courier New"/>
              </a:rPr>
              <a:t>{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84228" y="1780000"/>
            <a:ext cx="115697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20" dirty="0">
                <a:solidFill>
                  <a:srgbClr val="A21515"/>
                </a:solidFill>
                <a:latin typeface="Courier New"/>
                <a:cs typeface="Courier New"/>
              </a:rPr>
              <a:t>"Delete</a:t>
            </a:r>
            <a:r>
              <a:rPr sz="1450" spc="15" dirty="0">
                <a:solidFill>
                  <a:srgbClr val="A21515"/>
                </a:solidFill>
                <a:latin typeface="Courier New"/>
                <a:cs typeface="Courier New"/>
              </a:rPr>
              <a:t>"</a:t>
            </a:r>
            <a:r>
              <a:rPr sz="1450" spc="20" dirty="0">
                <a:latin typeface="Courier New"/>
                <a:cs typeface="Courier New"/>
              </a:rPr>
              <a:t>},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82747" y="1103725"/>
            <a:ext cx="2513965" cy="25095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15" dirty="0">
                <a:latin typeface="Courier New"/>
                <a:cs typeface="Courier New"/>
              </a:rPr>
              <a:t>"</a:t>
            </a:r>
            <a:r>
              <a:rPr sz="1450" spc="15" dirty="0">
                <a:solidFill>
                  <a:srgbClr val="FF0000"/>
                </a:solidFill>
                <a:latin typeface="Courier New"/>
                <a:cs typeface="Courier New"/>
              </a:rPr>
              <a:t>lifecycle</a:t>
            </a:r>
            <a:r>
              <a:rPr sz="1450" spc="15" dirty="0">
                <a:latin typeface="Courier New"/>
                <a:cs typeface="Courier New"/>
              </a:rPr>
              <a:t>":</a:t>
            </a:r>
            <a:r>
              <a:rPr sz="1450" spc="-10" dirty="0">
                <a:latin typeface="Courier New"/>
                <a:cs typeface="Courier New"/>
              </a:rPr>
              <a:t> </a:t>
            </a:r>
            <a:r>
              <a:rPr sz="1450" spc="20" dirty="0">
                <a:latin typeface="Courier New"/>
                <a:cs typeface="Courier New"/>
              </a:rPr>
              <a:t>{</a:t>
            </a:r>
            <a:endParaRPr sz="1450">
              <a:latin typeface="Courier New"/>
              <a:cs typeface="Courier New"/>
            </a:endParaRPr>
          </a:p>
          <a:p>
            <a:pPr marL="238760">
              <a:lnSpc>
                <a:spcPts val="1730"/>
              </a:lnSpc>
              <a:spcBef>
                <a:spcPts val="60"/>
              </a:spcBef>
            </a:pPr>
            <a:r>
              <a:rPr sz="1450" spc="15" dirty="0">
                <a:latin typeface="Courier New"/>
                <a:cs typeface="Courier New"/>
              </a:rPr>
              <a:t>"</a:t>
            </a:r>
            <a:r>
              <a:rPr sz="1450" spc="15" dirty="0">
                <a:solidFill>
                  <a:srgbClr val="FF0000"/>
                </a:solidFill>
                <a:latin typeface="Courier New"/>
                <a:cs typeface="Courier New"/>
              </a:rPr>
              <a:t>rule</a:t>
            </a:r>
            <a:r>
              <a:rPr sz="1450" spc="15" dirty="0">
                <a:latin typeface="Courier New"/>
                <a:cs typeface="Courier New"/>
              </a:rPr>
              <a:t>":</a:t>
            </a:r>
            <a:r>
              <a:rPr sz="1450" spc="-30" dirty="0">
                <a:latin typeface="Courier New"/>
                <a:cs typeface="Courier New"/>
              </a:rPr>
              <a:t> </a:t>
            </a:r>
            <a:r>
              <a:rPr sz="1450" spc="20" dirty="0">
                <a:latin typeface="Courier New"/>
                <a:cs typeface="Courier New"/>
              </a:rPr>
              <a:t>[</a:t>
            </a:r>
            <a:endParaRPr sz="1450">
              <a:latin typeface="Courier New"/>
              <a:cs typeface="Courier New"/>
            </a:endParaRPr>
          </a:p>
          <a:p>
            <a:pPr marL="238760">
              <a:lnSpc>
                <a:spcPts val="1730"/>
              </a:lnSpc>
            </a:pPr>
            <a:r>
              <a:rPr sz="1450" spc="20" dirty="0">
                <a:latin typeface="Courier New"/>
                <a:cs typeface="Courier New"/>
              </a:rPr>
              <a:t>{</a:t>
            </a:r>
            <a:endParaRPr sz="1450">
              <a:latin typeface="Courier New"/>
              <a:cs typeface="Courier New"/>
            </a:endParaRPr>
          </a:p>
          <a:p>
            <a:pPr marL="464820" marR="5080">
              <a:lnSpc>
                <a:spcPct val="103400"/>
              </a:lnSpc>
            </a:pPr>
            <a:r>
              <a:rPr sz="1450" spc="15" dirty="0">
                <a:latin typeface="Courier New"/>
                <a:cs typeface="Courier New"/>
              </a:rPr>
              <a:t>"</a:t>
            </a:r>
            <a:r>
              <a:rPr sz="1450" spc="15" dirty="0">
                <a:solidFill>
                  <a:srgbClr val="FF0000"/>
                </a:solidFill>
                <a:latin typeface="Courier New"/>
                <a:cs typeface="Courier New"/>
              </a:rPr>
              <a:t>action</a:t>
            </a:r>
            <a:r>
              <a:rPr sz="1450" spc="15" dirty="0">
                <a:latin typeface="Courier New"/>
                <a:cs typeface="Courier New"/>
              </a:rPr>
              <a:t>": {"</a:t>
            </a:r>
            <a:r>
              <a:rPr sz="1450" spc="15" dirty="0">
                <a:solidFill>
                  <a:srgbClr val="FF0000"/>
                </a:solidFill>
                <a:latin typeface="Courier New"/>
                <a:cs typeface="Courier New"/>
              </a:rPr>
              <a:t>type</a:t>
            </a:r>
            <a:r>
              <a:rPr sz="1450" spc="15" dirty="0">
                <a:latin typeface="Courier New"/>
                <a:cs typeface="Courier New"/>
              </a:rPr>
              <a:t>": </a:t>
            </a:r>
            <a:r>
              <a:rPr sz="1450" spc="-865" dirty="0">
                <a:latin typeface="Courier New"/>
                <a:cs typeface="Courier New"/>
              </a:rPr>
              <a:t> </a:t>
            </a:r>
            <a:r>
              <a:rPr sz="1450" spc="15" dirty="0">
                <a:latin typeface="Courier New"/>
                <a:cs typeface="Courier New"/>
              </a:rPr>
              <a:t>"</a:t>
            </a:r>
            <a:r>
              <a:rPr sz="1450" spc="15" dirty="0">
                <a:solidFill>
                  <a:srgbClr val="FF0000"/>
                </a:solidFill>
                <a:latin typeface="Courier New"/>
                <a:cs typeface="Courier New"/>
              </a:rPr>
              <a:t>condition</a:t>
            </a:r>
            <a:r>
              <a:rPr sz="1450" spc="15" dirty="0">
                <a:latin typeface="Courier New"/>
                <a:cs typeface="Courier New"/>
              </a:rPr>
              <a:t>":</a:t>
            </a:r>
            <a:r>
              <a:rPr sz="1450" spc="10" dirty="0">
                <a:latin typeface="Courier New"/>
                <a:cs typeface="Courier New"/>
              </a:rPr>
              <a:t> </a:t>
            </a:r>
            <a:r>
              <a:rPr sz="1450" spc="20" dirty="0">
                <a:latin typeface="Courier New"/>
                <a:cs typeface="Courier New"/>
              </a:rPr>
              <a:t>{</a:t>
            </a:r>
            <a:endParaRPr sz="1450">
              <a:latin typeface="Courier New"/>
              <a:cs typeface="Courier New"/>
            </a:endParaRPr>
          </a:p>
          <a:p>
            <a:pPr marL="690880" marR="231140">
              <a:lnSpc>
                <a:spcPts val="1730"/>
              </a:lnSpc>
              <a:spcBef>
                <a:spcPts val="125"/>
              </a:spcBef>
            </a:pPr>
            <a:r>
              <a:rPr sz="1450" spc="15" dirty="0">
                <a:latin typeface="Courier New"/>
                <a:cs typeface="Courier New"/>
              </a:rPr>
              <a:t>"</a:t>
            </a:r>
            <a:r>
              <a:rPr sz="1450" spc="15" dirty="0">
                <a:solidFill>
                  <a:srgbClr val="FF0000"/>
                </a:solidFill>
                <a:latin typeface="Courier New"/>
                <a:cs typeface="Courier New"/>
              </a:rPr>
              <a:t>age</a:t>
            </a:r>
            <a:r>
              <a:rPr sz="1450" spc="15" dirty="0">
                <a:latin typeface="Courier New"/>
                <a:cs typeface="Courier New"/>
              </a:rPr>
              <a:t>": 30, </a:t>
            </a:r>
            <a:r>
              <a:rPr sz="1450" spc="20" dirty="0">
                <a:latin typeface="Courier New"/>
                <a:cs typeface="Courier New"/>
              </a:rPr>
              <a:t> </a:t>
            </a:r>
            <a:r>
              <a:rPr sz="1450" spc="15" dirty="0">
                <a:latin typeface="Courier New"/>
                <a:cs typeface="Courier New"/>
              </a:rPr>
              <a:t>"</a:t>
            </a:r>
            <a:r>
              <a:rPr sz="1450" spc="15" dirty="0">
                <a:solidFill>
                  <a:srgbClr val="FF0000"/>
                </a:solidFill>
                <a:latin typeface="Courier New"/>
                <a:cs typeface="Courier New"/>
              </a:rPr>
              <a:t>isLive</a:t>
            </a:r>
            <a:r>
              <a:rPr sz="1450" spc="15" dirty="0">
                <a:latin typeface="Courier New"/>
                <a:cs typeface="Courier New"/>
              </a:rPr>
              <a:t>":</a:t>
            </a:r>
            <a:r>
              <a:rPr sz="1450" spc="-40" dirty="0">
                <a:latin typeface="Courier New"/>
                <a:cs typeface="Courier New"/>
              </a:rPr>
              <a:t> </a:t>
            </a:r>
            <a:r>
              <a:rPr sz="1450" spc="20" dirty="0">
                <a:solidFill>
                  <a:srgbClr val="A21515"/>
                </a:solidFill>
                <a:latin typeface="Courier New"/>
                <a:cs typeface="Courier New"/>
              </a:rPr>
              <a:t>true</a:t>
            </a:r>
            <a:endParaRPr sz="1450">
              <a:latin typeface="Courier New"/>
              <a:cs typeface="Courier New"/>
            </a:endParaRPr>
          </a:p>
          <a:p>
            <a:pPr marL="464820">
              <a:lnSpc>
                <a:spcPts val="1739"/>
              </a:lnSpc>
            </a:pPr>
            <a:r>
              <a:rPr sz="1450" spc="20" dirty="0">
                <a:latin typeface="Courier New"/>
                <a:cs typeface="Courier New"/>
              </a:rPr>
              <a:t>}</a:t>
            </a:r>
            <a:endParaRPr sz="1450">
              <a:latin typeface="Courier New"/>
              <a:cs typeface="Courier New"/>
            </a:endParaRPr>
          </a:p>
          <a:p>
            <a:pPr marL="238760">
              <a:lnSpc>
                <a:spcPct val="100000"/>
              </a:lnSpc>
              <a:spcBef>
                <a:spcPts val="60"/>
              </a:spcBef>
            </a:pPr>
            <a:r>
              <a:rPr sz="1450" spc="20" dirty="0">
                <a:latin typeface="Courier New"/>
                <a:cs typeface="Courier New"/>
              </a:rPr>
              <a:t>},</a:t>
            </a:r>
            <a:endParaRPr sz="1450">
              <a:latin typeface="Courier New"/>
              <a:cs typeface="Courier New"/>
            </a:endParaRPr>
          </a:p>
          <a:p>
            <a:pPr marL="238760">
              <a:lnSpc>
                <a:spcPts val="1730"/>
              </a:lnSpc>
              <a:spcBef>
                <a:spcPts val="60"/>
              </a:spcBef>
            </a:pPr>
            <a:r>
              <a:rPr sz="1450" spc="20" dirty="0">
                <a:latin typeface="Courier New"/>
                <a:cs typeface="Courier New"/>
              </a:rPr>
              <a:t>{</a:t>
            </a:r>
            <a:endParaRPr sz="1450">
              <a:latin typeface="Courier New"/>
              <a:cs typeface="Courier New"/>
            </a:endParaRPr>
          </a:p>
          <a:p>
            <a:pPr marL="464820">
              <a:lnSpc>
                <a:spcPts val="1730"/>
              </a:lnSpc>
            </a:pPr>
            <a:r>
              <a:rPr sz="1450" spc="15" dirty="0">
                <a:latin typeface="Courier New"/>
                <a:cs typeface="Courier New"/>
              </a:rPr>
              <a:t>"</a:t>
            </a:r>
            <a:r>
              <a:rPr sz="1450" spc="15" dirty="0">
                <a:solidFill>
                  <a:srgbClr val="FF0000"/>
                </a:solidFill>
                <a:latin typeface="Courier New"/>
                <a:cs typeface="Courier New"/>
              </a:rPr>
              <a:t>action</a:t>
            </a:r>
            <a:r>
              <a:rPr sz="1450" spc="15" dirty="0">
                <a:latin typeface="Courier New"/>
                <a:cs typeface="Courier New"/>
              </a:rPr>
              <a:t>":</a:t>
            </a:r>
            <a:r>
              <a:rPr sz="1450" spc="-20" dirty="0">
                <a:latin typeface="Courier New"/>
                <a:cs typeface="Courier New"/>
              </a:rPr>
              <a:t> </a:t>
            </a:r>
            <a:r>
              <a:rPr sz="1450" spc="20" dirty="0">
                <a:latin typeface="Courier New"/>
                <a:cs typeface="Courier New"/>
              </a:rPr>
              <a:t>{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0275" y="3589749"/>
            <a:ext cx="5115560" cy="251904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143635" marR="1022985">
              <a:lnSpc>
                <a:spcPct val="103400"/>
              </a:lnSpc>
              <a:spcBef>
                <a:spcPts val="75"/>
              </a:spcBef>
            </a:pPr>
            <a:r>
              <a:rPr sz="1450" spc="15" dirty="0">
                <a:latin typeface="Courier New"/>
                <a:cs typeface="Courier New"/>
              </a:rPr>
              <a:t>"</a:t>
            </a:r>
            <a:r>
              <a:rPr sz="1450" spc="15" dirty="0">
                <a:solidFill>
                  <a:srgbClr val="FF0000"/>
                </a:solidFill>
                <a:latin typeface="Courier New"/>
                <a:cs typeface="Courier New"/>
              </a:rPr>
              <a:t>type</a:t>
            </a:r>
            <a:r>
              <a:rPr sz="1450" spc="15" dirty="0">
                <a:latin typeface="Courier New"/>
                <a:cs typeface="Courier New"/>
              </a:rPr>
              <a:t>":</a:t>
            </a:r>
            <a:r>
              <a:rPr sz="1450" spc="-40" dirty="0">
                <a:latin typeface="Courier New"/>
                <a:cs typeface="Courier New"/>
              </a:rPr>
              <a:t> </a:t>
            </a:r>
            <a:r>
              <a:rPr sz="1450" spc="20" dirty="0">
                <a:solidFill>
                  <a:srgbClr val="A21515"/>
                </a:solidFill>
                <a:latin typeface="Courier New"/>
                <a:cs typeface="Courier New"/>
              </a:rPr>
              <a:t>"SetStorageClass"</a:t>
            </a:r>
            <a:r>
              <a:rPr sz="1450" spc="20" dirty="0">
                <a:latin typeface="Courier New"/>
                <a:cs typeface="Courier New"/>
              </a:rPr>
              <a:t>, </a:t>
            </a:r>
            <a:r>
              <a:rPr sz="1450" spc="-855" dirty="0">
                <a:latin typeface="Courier New"/>
                <a:cs typeface="Courier New"/>
              </a:rPr>
              <a:t> </a:t>
            </a:r>
            <a:r>
              <a:rPr sz="1450" spc="15" dirty="0">
                <a:latin typeface="Courier New"/>
                <a:cs typeface="Courier New"/>
              </a:rPr>
              <a:t>"</a:t>
            </a:r>
            <a:r>
              <a:rPr sz="1450" spc="15" dirty="0">
                <a:solidFill>
                  <a:srgbClr val="FF0000"/>
                </a:solidFill>
                <a:latin typeface="Courier New"/>
                <a:cs typeface="Courier New"/>
              </a:rPr>
              <a:t>storageClass</a:t>
            </a:r>
            <a:r>
              <a:rPr sz="1450" spc="15" dirty="0">
                <a:latin typeface="Courier New"/>
                <a:cs typeface="Courier New"/>
              </a:rPr>
              <a:t>":</a:t>
            </a:r>
            <a:r>
              <a:rPr sz="1450" spc="-5" dirty="0">
                <a:latin typeface="Courier New"/>
                <a:cs typeface="Courier New"/>
              </a:rPr>
              <a:t> </a:t>
            </a:r>
            <a:r>
              <a:rPr sz="1450" spc="20" dirty="0">
                <a:solidFill>
                  <a:srgbClr val="A21515"/>
                </a:solidFill>
                <a:latin typeface="Courier New"/>
                <a:cs typeface="Courier New"/>
              </a:rPr>
              <a:t>"NEARLINE"</a:t>
            </a:r>
            <a:endParaRPr sz="1450">
              <a:latin typeface="Courier New"/>
              <a:cs typeface="Courier New"/>
            </a:endParaRPr>
          </a:p>
          <a:p>
            <a:pPr marL="917575">
              <a:lnSpc>
                <a:spcPts val="1730"/>
              </a:lnSpc>
              <a:spcBef>
                <a:spcPts val="60"/>
              </a:spcBef>
            </a:pPr>
            <a:r>
              <a:rPr sz="1450" spc="20" dirty="0">
                <a:latin typeface="Courier New"/>
                <a:cs typeface="Courier New"/>
              </a:rPr>
              <a:t>},</a:t>
            </a:r>
            <a:endParaRPr sz="1450">
              <a:latin typeface="Courier New"/>
              <a:cs typeface="Courier New"/>
            </a:endParaRPr>
          </a:p>
          <a:p>
            <a:pPr marL="917575">
              <a:lnSpc>
                <a:spcPts val="1735"/>
              </a:lnSpc>
            </a:pPr>
            <a:r>
              <a:rPr sz="1450" spc="15" dirty="0">
                <a:latin typeface="Courier New"/>
                <a:cs typeface="Courier New"/>
              </a:rPr>
              <a:t>"</a:t>
            </a:r>
            <a:r>
              <a:rPr sz="1450" spc="15" dirty="0">
                <a:solidFill>
                  <a:srgbClr val="FF0000"/>
                </a:solidFill>
                <a:latin typeface="Courier New"/>
                <a:cs typeface="Courier New"/>
              </a:rPr>
              <a:t>condition</a:t>
            </a:r>
            <a:r>
              <a:rPr sz="1450" spc="15" dirty="0">
                <a:latin typeface="Courier New"/>
                <a:cs typeface="Courier New"/>
              </a:rPr>
              <a:t>":</a:t>
            </a:r>
            <a:r>
              <a:rPr sz="1450" spc="-10" dirty="0">
                <a:latin typeface="Courier New"/>
                <a:cs typeface="Courier New"/>
              </a:rPr>
              <a:t> </a:t>
            </a:r>
            <a:r>
              <a:rPr sz="1450" spc="20" dirty="0">
                <a:latin typeface="Courier New"/>
                <a:cs typeface="Courier New"/>
              </a:rPr>
              <a:t>{</a:t>
            </a:r>
            <a:endParaRPr sz="1450">
              <a:latin typeface="Courier New"/>
              <a:cs typeface="Courier New"/>
            </a:endParaRPr>
          </a:p>
          <a:p>
            <a:pPr marL="1143635">
              <a:lnSpc>
                <a:spcPct val="100000"/>
              </a:lnSpc>
              <a:spcBef>
                <a:spcPts val="60"/>
              </a:spcBef>
            </a:pPr>
            <a:r>
              <a:rPr sz="1450" spc="15" dirty="0">
                <a:latin typeface="Courier New"/>
                <a:cs typeface="Courier New"/>
              </a:rPr>
              <a:t>"</a:t>
            </a:r>
            <a:r>
              <a:rPr sz="1450" spc="15" dirty="0">
                <a:solidFill>
                  <a:srgbClr val="FF0000"/>
                </a:solidFill>
                <a:latin typeface="Courier New"/>
                <a:cs typeface="Courier New"/>
              </a:rPr>
              <a:t>age</a:t>
            </a:r>
            <a:r>
              <a:rPr sz="1450" spc="15" dirty="0">
                <a:latin typeface="Courier New"/>
                <a:cs typeface="Courier New"/>
              </a:rPr>
              <a:t>":</a:t>
            </a:r>
            <a:r>
              <a:rPr sz="1450" spc="-20" dirty="0">
                <a:latin typeface="Courier New"/>
                <a:cs typeface="Courier New"/>
              </a:rPr>
              <a:t> </a:t>
            </a:r>
            <a:r>
              <a:rPr sz="1450" spc="15" dirty="0">
                <a:latin typeface="Courier New"/>
                <a:cs typeface="Courier New"/>
              </a:rPr>
              <a:t>365,</a:t>
            </a:r>
            <a:endParaRPr sz="1450">
              <a:latin typeface="Courier New"/>
              <a:cs typeface="Courier New"/>
            </a:endParaRPr>
          </a:p>
          <a:p>
            <a:pPr marL="1143635">
              <a:lnSpc>
                <a:spcPct val="100000"/>
              </a:lnSpc>
              <a:spcBef>
                <a:spcPts val="60"/>
              </a:spcBef>
            </a:pPr>
            <a:r>
              <a:rPr sz="1450" spc="20" dirty="0">
                <a:latin typeface="Courier New"/>
                <a:cs typeface="Courier New"/>
              </a:rPr>
              <a:t>"</a:t>
            </a:r>
            <a:r>
              <a:rPr sz="1450" spc="20" dirty="0">
                <a:solidFill>
                  <a:srgbClr val="FF0000"/>
                </a:solidFill>
                <a:latin typeface="Courier New"/>
                <a:cs typeface="Courier New"/>
              </a:rPr>
              <a:t>matchesStorageClass</a:t>
            </a:r>
            <a:r>
              <a:rPr sz="1450" spc="20" dirty="0">
                <a:latin typeface="Courier New"/>
                <a:cs typeface="Courier New"/>
              </a:rPr>
              <a:t>":</a:t>
            </a:r>
            <a:r>
              <a:rPr sz="1450" spc="-20" dirty="0">
                <a:latin typeface="Courier New"/>
                <a:cs typeface="Courier New"/>
              </a:rPr>
              <a:t> </a:t>
            </a:r>
            <a:r>
              <a:rPr sz="1450" spc="15" dirty="0">
                <a:latin typeface="Courier New"/>
                <a:cs typeface="Courier New"/>
              </a:rPr>
              <a:t>[</a:t>
            </a:r>
            <a:r>
              <a:rPr sz="1450" spc="15" dirty="0">
                <a:solidFill>
                  <a:srgbClr val="A21515"/>
                </a:solidFill>
                <a:latin typeface="Courier New"/>
                <a:cs typeface="Courier New"/>
              </a:rPr>
              <a:t>"STANDARD"</a:t>
            </a:r>
            <a:r>
              <a:rPr sz="1450" spc="15" dirty="0">
                <a:latin typeface="Courier New"/>
                <a:cs typeface="Courier New"/>
              </a:rPr>
              <a:t>]</a:t>
            </a:r>
            <a:endParaRPr sz="1450">
              <a:latin typeface="Courier New"/>
              <a:cs typeface="Courier New"/>
            </a:endParaRPr>
          </a:p>
          <a:p>
            <a:pPr marL="917575">
              <a:lnSpc>
                <a:spcPts val="1730"/>
              </a:lnSpc>
              <a:spcBef>
                <a:spcPts val="60"/>
              </a:spcBef>
            </a:pPr>
            <a:r>
              <a:rPr sz="1450" spc="20" dirty="0">
                <a:latin typeface="Courier New"/>
                <a:cs typeface="Courier New"/>
              </a:rPr>
              <a:t>}</a:t>
            </a:r>
            <a:endParaRPr sz="1450">
              <a:latin typeface="Courier New"/>
              <a:cs typeface="Courier New"/>
            </a:endParaRPr>
          </a:p>
          <a:p>
            <a:pPr marL="690880">
              <a:lnSpc>
                <a:spcPts val="1735"/>
              </a:lnSpc>
            </a:pPr>
            <a:r>
              <a:rPr sz="1450" spc="20" dirty="0">
                <a:latin typeface="Courier New"/>
                <a:cs typeface="Courier New"/>
              </a:rPr>
              <a:t>}</a:t>
            </a:r>
            <a:endParaRPr sz="1450">
              <a:latin typeface="Courier New"/>
              <a:cs typeface="Courier New"/>
            </a:endParaRPr>
          </a:p>
          <a:p>
            <a:pPr marL="464820">
              <a:lnSpc>
                <a:spcPct val="100000"/>
              </a:lnSpc>
              <a:spcBef>
                <a:spcPts val="60"/>
              </a:spcBef>
            </a:pPr>
            <a:r>
              <a:rPr sz="1450" spc="20" dirty="0">
                <a:latin typeface="Courier New"/>
                <a:cs typeface="Courier New"/>
              </a:rPr>
              <a:t>]</a:t>
            </a:r>
            <a:endParaRPr sz="1450">
              <a:latin typeface="Courier New"/>
              <a:cs typeface="Courier New"/>
            </a:endParaRPr>
          </a:p>
          <a:p>
            <a:pPr marL="464820">
              <a:lnSpc>
                <a:spcPct val="100000"/>
              </a:lnSpc>
              <a:spcBef>
                <a:spcPts val="60"/>
              </a:spcBef>
            </a:pPr>
            <a:r>
              <a:rPr sz="1450" spc="20" dirty="0">
                <a:latin typeface="Courier New"/>
                <a:cs typeface="Courier New"/>
              </a:rPr>
              <a:t>}</a:t>
            </a:r>
            <a:endParaRPr sz="14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450" spc="20" dirty="0">
                <a:latin typeface="Courier New"/>
                <a:cs typeface="Courier New"/>
              </a:rPr>
              <a:t>}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401424" y="6619827"/>
            <a:ext cx="314325" cy="228600"/>
          </a:xfrm>
          <a:custGeom>
            <a:avLst/>
            <a:gdLst/>
            <a:ahLst/>
            <a:cxnLst/>
            <a:rect l="l" t="t" r="r" b="b"/>
            <a:pathLst>
              <a:path w="314325" h="228600">
                <a:moveTo>
                  <a:pt x="314324" y="228599"/>
                </a:moveTo>
                <a:lnTo>
                  <a:pt x="0" y="228599"/>
                </a:lnTo>
                <a:lnTo>
                  <a:pt x="0" y="0"/>
                </a:lnTo>
                <a:lnTo>
                  <a:pt x="314324" y="0"/>
                </a:lnTo>
                <a:lnTo>
                  <a:pt x="314324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29924" y="1095375"/>
            <a:ext cx="809624" cy="81914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91874" y="2124075"/>
            <a:ext cx="95249" cy="5429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754541" y="2870239"/>
            <a:ext cx="962569" cy="48660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0524" y="981027"/>
            <a:ext cx="104775" cy="1047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0524" y="1400127"/>
            <a:ext cx="104775" cy="104774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809624" y="2038302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9624" y="2390727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23962" y="2938415"/>
            <a:ext cx="76200" cy="7619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90524" y="3505152"/>
            <a:ext cx="104775" cy="104774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809624" y="4143327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4049" y="777875"/>
            <a:ext cx="9968230" cy="3566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45" dirty="0">
                <a:solidFill>
                  <a:srgbClr val="212121"/>
                </a:solidFill>
                <a:latin typeface="MS UI Gothic"/>
                <a:cs typeface="MS UI Gothic"/>
              </a:rPr>
              <a:t>Cloud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Storage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always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encrypts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data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on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25" dirty="0">
                <a:solidFill>
                  <a:srgbClr val="212121"/>
                </a:solidFill>
                <a:latin typeface="MS UI Gothic"/>
                <a:cs typeface="MS UI Gothic"/>
              </a:rPr>
              <a:t>server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60" dirty="0">
                <a:solidFill>
                  <a:srgbClr val="212121"/>
                </a:solidFill>
                <a:latin typeface="MS UI Gothic"/>
                <a:cs typeface="MS UI Gothic"/>
              </a:rPr>
              <a:t>side!</a:t>
            </a:r>
            <a:endParaRPr sz="2700">
              <a:latin typeface="MS UI Gothic"/>
              <a:cs typeface="MS UI Gothic"/>
            </a:endParaRPr>
          </a:p>
          <a:p>
            <a:pPr marL="12700" marR="11430">
              <a:lnSpc>
                <a:spcPts val="2700"/>
              </a:lnSpc>
              <a:spcBef>
                <a:spcPts val="600"/>
              </a:spcBef>
            </a:pP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Configure</a:t>
            </a:r>
            <a:r>
              <a:rPr sz="2700" spc="40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-110" dirty="0">
                <a:solidFill>
                  <a:srgbClr val="212121"/>
                </a:solidFill>
                <a:latin typeface="Trebuchet MS"/>
                <a:cs typeface="Trebuchet MS"/>
              </a:rPr>
              <a:t>Server-side</a:t>
            </a:r>
            <a:r>
              <a:rPr sz="2700" b="1" spc="4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encryption:</a:t>
            </a:r>
            <a:r>
              <a:rPr sz="2700" spc="40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35" dirty="0">
                <a:solidFill>
                  <a:srgbClr val="212121"/>
                </a:solidFill>
                <a:latin typeface="MS UI Gothic"/>
                <a:cs typeface="MS UI Gothic"/>
              </a:rPr>
              <a:t>Encryption</a:t>
            </a:r>
            <a:r>
              <a:rPr sz="2700" spc="40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60" dirty="0">
                <a:solidFill>
                  <a:srgbClr val="212121"/>
                </a:solidFill>
                <a:latin typeface="MS UI Gothic"/>
                <a:cs typeface="MS UI Gothic"/>
              </a:rPr>
              <a:t>performed</a:t>
            </a:r>
            <a:r>
              <a:rPr sz="2700" spc="40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by</a:t>
            </a:r>
            <a:r>
              <a:rPr sz="2700" spc="40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5" dirty="0">
                <a:solidFill>
                  <a:srgbClr val="212121"/>
                </a:solidFill>
                <a:latin typeface="MS UI Gothic"/>
                <a:cs typeface="MS UI Gothic"/>
              </a:rPr>
              <a:t>Cloud </a:t>
            </a:r>
            <a:r>
              <a:rPr sz="2700" spc="-8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Storage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065"/>
              </a:lnSpc>
            </a:pPr>
            <a:r>
              <a:rPr sz="2150" b="1" spc="-50" dirty="0">
                <a:solidFill>
                  <a:srgbClr val="212121"/>
                </a:solidFill>
                <a:latin typeface="Trebuchet MS"/>
                <a:cs typeface="Trebuchet MS"/>
              </a:rPr>
              <a:t>Google-managed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75" dirty="0">
                <a:solidFill>
                  <a:srgbClr val="212121"/>
                </a:solidFill>
                <a:latin typeface="Trebuchet MS"/>
                <a:cs typeface="Trebuchet MS"/>
              </a:rPr>
              <a:t>encryption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110" dirty="0">
                <a:solidFill>
                  <a:srgbClr val="212121"/>
                </a:solidFill>
                <a:latin typeface="Trebuchet MS"/>
                <a:cs typeface="Trebuchet MS"/>
              </a:rPr>
              <a:t>key</a:t>
            </a:r>
            <a:r>
              <a:rPr sz="2150" b="1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40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5" dirty="0">
                <a:solidFill>
                  <a:srgbClr val="212121"/>
                </a:solidFill>
                <a:latin typeface="MS UI Gothic"/>
                <a:cs typeface="MS UI Gothic"/>
              </a:rPr>
              <a:t>Default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0" dirty="0">
                <a:solidFill>
                  <a:srgbClr val="212121"/>
                </a:solidFill>
                <a:latin typeface="MS UI Gothic"/>
                <a:cs typeface="MS UI Gothic"/>
              </a:rPr>
              <a:t>(No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configuration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required)</a:t>
            </a:r>
            <a:endParaRPr sz="2150">
              <a:latin typeface="MS UI Gothic"/>
              <a:cs typeface="MS UI Gothic"/>
            </a:endParaRPr>
          </a:p>
          <a:p>
            <a:pPr marL="393065" marR="5080">
              <a:lnSpc>
                <a:spcPts val="2180"/>
              </a:lnSpc>
              <a:spcBef>
                <a:spcPts val="600"/>
              </a:spcBef>
              <a:tabLst>
                <a:tab pos="2872105" algn="l"/>
                <a:tab pos="4271010" algn="l"/>
                <a:tab pos="4931410" algn="l"/>
                <a:tab pos="5165090" algn="l"/>
                <a:tab pos="6214110" algn="l"/>
                <a:tab pos="6982459" algn="l"/>
                <a:tab pos="7823834" algn="l"/>
                <a:tab pos="8410575" algn="l"/>
              </a:tabLst>
            </a:pPr>
            <a:r>
              <a:rPr sz="2150" b="1" spc="-100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150" b="1" spc="-70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2150" b="1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b="1" spc="-10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b="1" spc="-3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150" b="1" spc="-30" dirty="0">
                <a:solidFill>
                  <a:srgbClr val="212121"/>
                </a:solidFill>
                <a:latin typeface="Trebuchet MS"/>
                <a:cs typeface="Trebuchet MS"/>
              </a:rPr>
              <a:t>m</a:t>
            </a:r>
            <a:r>
              <a:rPr sz="21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spc="-17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b="1" spc="-95" dirty="0">
                <a:solidFill>
                  <a:srgbClr val="212121"/>
                </a:solidFill>
                <a:latin typeface="Trebuchet MS"/>
                <a:cs typeface="Trebuchet MS"/>
              </a:rPr>
              <a:t>-</a:t>
            </a:r>
            <a:r>
              <a:rPr sz="2150" b="1" spc="-30" dirty="0">
                <a:solidFill>
                  <a:srgbClr val="212121"/>
                </a:solidFill>
                <a:latin typeface="Trebuchet MS"/>
                <a:cs typeface="Trebuchet MS"/>
              </a:rPr>
              <a:t>m</a:t>
            </a:r>
            <a:r>
              <a:rPr sz="2150" b="1" spc="-2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2150" b="1" spc="-2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b="1" spc="5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21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spc="-35" dirty="0">
                <a:solidFill>
                  <a:srgbClr val="212121"/>
                </a:solidFill>
                <a:latin typeface="Trebuchet MS"/>
                <a:cs typeface="Trebuchet MS"/>
              </a:rPr>
              <a:t>d</a:t>
            </a:r>
            <a:r>
              <a:rPr sz="2150" b="1" dirty="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nc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on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k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150" spc="-40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150" spc="-1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4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ed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ng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150" b="1" spc="-7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150" b="1" spc="-40" dirty="0">
                <a:solidFill>
                  <a:srgbClr val="212121"/>
                </a:solidFill>
                <a:latin typeface="Trebuchet MS"/>
                <a:cs typeface="Trebuchet MS"/>
              </a:rPr>
              <a:t>lo</a:t>
            </a:r>
            <a:r>
              <a:rPr sz="2150" b="1" spc="-70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2150" b="1" spc="-35" dirty="0">
                <a:solidFill>
                  <a:srgbClr val="212121"/>
                </a:solidFill>
                <a:latin typeface="Trebuchet MS"/>
                <a:cs typeface="Trebuchet MS"/>
              </a:rPr>
              <a:t>d</a:t>
            </a:r>
            <a:r>
              <a:rPr sz="2150" b="1" dirty="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sz="2150" b="1" spc="-70" dirty="0">
                <a:solidFill>
                  <a:srgbClr val="212121"/>
                </a:solidFill>
                <a:latin typeface="Trebuchet MS"/>
                <a:cs typeface="Trebuchet MS"/>
              </a:rPr>
              <a:t>K</a:t>
            </a:r>
            <a:r>
              <a:rPr sz="21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spc="-80" dirty="0">
                <a:solidFill>
                  <a:srgbClr val="212121"/>
                </a:solidFill>
                <a:latin typeface="Trebuchet MS"/>
                <a:cs typeface="Trebuchet MS"/>
              </a:rPr>
              <a:t>y</a:t>
            </a:r>
            <a:r>
              <a:rPr sz="2150" b="1" dirty="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sz="2150" b="1" spc="-5" dirty="0">
                <a:solidFill>
                  <a:srgbClr val="212121"/>
                </a:solidFill>
                <a:latin typeface="Trebuchet MS"/>
                <a:cs typeface="Trebuchet MS"/>
              </a:rPr>
              <a:t>Ma</a:t>
            </a: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2150" b="1" spc="-2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b="1" spc="5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21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spc="-30" dirty="0">
                <a:solidFill>
                  <a:srgbClr val="212121"/>
                </a:solidFill>
                <a:latin typeface="Trebuchet MS"/>
                <a:cs typeface="Trebuchet MS"/>
              </a:rPr>
              <a:t>m</a:t>
            </a:r>
            <a:r>
              <a:rPr sz="21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nt  </a:t>
            </a:r>
            <a:r>
              <a:rPr sz="2150" b="1" spc="-85" dirty="0">
                <a:solidFill>
                  <a:srgbClr val="212121"/>
                </a:solidFill>
                <a:latin typeface="Trebuchet MS"/>
                <a:cs typeface="Trebuchet MS"/>
              </a:rPr>
              <a:t>Service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10" dirty="0">
                <a:solidFill>
                  <a:srgbClr val="212121"/>
                </a:solidFill>
                <a:latin typeface="Trebuchet MS"/>
                <a:cs typeface="Trebuchet MS"/>
              </a:rPr>
              <a:t>(KMS)</a:t>
            </a:r>
            <a:r>
              <a:rPr sz="2150" spc="-10" dirty="0">
                <a:solidFill>
                  <a:srgbClr val="212121"/>
                </a:solidFill>
                <a:latin typeface="MS UI Gothic"/>
                <a:cs typeface="MS UI Gothic"/>
              </a:rPr>
              <a:t>.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Managed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by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5" dirty="0">
                <a:solidFill>
                  <a:srgbClr val="212121"/>
                </a:solidFill>
                <a:latin typeface="MS UI Gothic"/>
                <a:cs typeface="MS UI Gothic"/>
              </a:rPr>
              <a:t>customer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in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KMS.</a:t>
            </a:r>
            <a:endParaRPr sz="2150">
              <a:latin typeface="MS UI Gothic"/>
              <a:cs typeface="MS UI Gothic"/>
            </a:endParaRPr>
          </a:p>
          <a:p>
            <a:pPr marL="774065" marR="12065">
              <a:lnSpc>
                <a:spcPts val="1730"/>
              </a:lnSpc>
              <a:spcBef>
                <a:spcPts val="50"/>
              </a:spcBef>
            </a:pPr>
            <a:r>
              <a:rPr sz="1700" spc="40" dirty="0">
                <a:solidFill>
                  <a:srgbClr val="212121"/>
                </a:solidFill>
                <a:latin typeface="MS UI Gothic"/>
                <a:cs typeface="MS UI Gothic"/>
              </a:rPr>
              <a:t>Cloud</a:t>
            </a:r>
            <a:r>
              <a:rPr sz="1700" spc="9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Storage</a:t>
            </a:r>
            <a:r>
              <a:rPr sz="1700" spc="9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Service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Account</a:t>
            </a:r>
            <a:r>
              <a:rPr sz="1700" spc="9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should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35" dirty="0">
                <a:solidFill>
                  <a:srgbClr val="212121"/>
                </a:solidFill>
                <a:latin typeface="MS UI Gothic"/>
                <a:cs typeface="MS UI Gothic"/>
              </a:rPr>
              <a:t>have</a:t>
            </a:r>
            <a:r>
              <a:rPr sz="1700" spc="9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45" dirty="0">
                <a:solidFill>
                  <a:srgbClr val="212121"/>
                </a:solidFill>
                <a:latin typeface="MS UI Gothic"/>
                <a:cs typeface="MS UI Gothic"/>
              </a:rPr>
              <a:t>access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5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1700" spc="9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5" dirty="0">
                <a:solidFill>
                  <a:srgbClr val="212121"/>
                </a:solidFill>
                <a:latin typeface="MS UI Gothic"/>
                <a:cs typeface="MS UI Gothic"/>
              </a:rPr>
              <a:t>keys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in</a:t>
            </a:r>
            <a:r>
              <a:rPr sz="1700" spc="9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45" dirty="0">
                <a:solidFill>
                  <a:srgbClr val="212121"/>
                </a:solidFill>
                <a:latin typeface="MS UI Gothic"/>
                <a:cs typeface="MS UI Gothic"/>
              </a:rPr>
              <a:t>KMS</a:t>
            </a:r>
            <a:r>
              <a:rPr sz="1700" spc="9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5" dirty="0">
                <a:solidFill>
                  <a:srgbClr val="212121"/>
                </a:solidFill>
                <a:latin typeface="MS UI Gothic"/>
                <a:cs typeface="MS UI Gothic"/>
              </a:rPr>
              <a:t>for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40" dirty="0">
                <a:solidFill>
                  <a:srgbClr val="212121"/>
                </a:solidFill>
                <a:latin typeface="MS UI Gothic"/>
                <a:cs typeface="MS UI Gothic"/>
              </a:rPr>
              <a:t>encrypting</a:t>
            </a:r>
            <a:r>
              <a:rPr sz="1700" spc="90" dirty="0">
                <a:solidFill>
                  <a:srgbClr val="212121"/>
                </a:solidFill>
                <a:latin typeface="MS UI Gothic"/>
                <a:cs typeface="MS UI Gothic"/>
              </a:rPr>
              <a:t> and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40" dirty="0">
                <a:solidFill>
                  <a:srgbClr val="212121"/>
                </a:solidFill>
                <a:latin typeface="MS UI Gothic"/>
                <a:cs typeface="MS UI Gothic"/>
              </a:rPr>
              <a:t>decrypting </a:t>
            </a:r>
            <a:r>
              <a:rPr sz="1700" spc="-50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5" dirty="0">
                <a:solidFill>
                  <a:srgbClr val="212121"/>
                </a:solidFill>
                <a:latin typeface="MS UI Gothic"/>
                <a:cs typeface="MS UI Gothic"/>
              </a:rPr>
              <a:t>using</a:t>
            </a:r>
            <a:r>
              <a:rPr sz="1700" spc="-1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25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b="1" spc="-40" dirty="0">
                <a:solidFill>
                  <a:srgbClr val="212121"/>
                </a:solidFill>
                <a:latin typeface="Trebuchet MS"/>
                <a:cs typeface="Trebuchet MS"/>
              </a:rPr>
              <a:t>Customer-Managed</a:t>
            </a:r>
            <a:r>
              <a:rPr sz="1700" b="1" spc="-1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spc="40" dirty="0">
                <a:solidFill>
                  <a:srgbClr val="212121"/>
                </a:solidFill>
                <a:latin typeface="MS UI Gothic"/>
                <a:cs typeface="MS UI Gothic"/>
              </a:rPr>
              <a:t>encryption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0" dirty="0">
                <a:solidFill>
                  <a:srgbClr val="212121"/>
                </a:solidFill>
                <a:latin typeface="MS UI Gothic"/>
                <a:cs typeface="MS UI Gothic"/>
              </a:rPr>
              <a:t>key</a:t>
            </a:r>
            <a:endParaRPr sz="1700">
              <a:latin typeface="MS UI Gothic"/>
              <a:cs typeface="MS UI Gothic"/>
            </a:endParaRPr>
          </a:p>
          <a:p>
            <a:pPr marL="12700" marR="7620">
              <a:lnSpc>
                <a:spcPts val="2700"/>
              </a:lnSpc>
              <a:spcBef>
                <a:spcPts val="640"/>
              </a:spcBef>
              <a:tabLst>
                <a:tab pos="1962785" algn="l"/>
                <a:tab pos="3796665" algn="l"/>
                <a:tab pos="5619115" algn="l"/>
                <a:tab pos="5984875" algn="l"/>
                <a:tab pos="7818120" algn="l"/>
                <a:tab pos="9602470" algn="l"/>
              </a:tabLst>
            </a:pPr>
            <a:r>
              <a:rPr sz="2700" spc="-75" dirty="0">
                <a:solidFill>
                  <a:srgbClr val="212121"/>
                </a:solidFill>
                <a:latin typeface="MS UI Gothic"/>
                <a:cs typeface="MS UI Gothic"/>
              </a:rPr>
              <a:t>(O</a:t>
            </a:r>
            <a:r>
              <a:rPr sz="2700" spc="-155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700" spc="-85" dirty="0">
                <a:solidFill>
                  <a:srgbClr val="212121"/>
                </a:solidFill>
                <a:latin typeface="MS UI Gothic"/>
                <a:cs typeface="MS UI Gothic"/>
              </a:rPr>
              <a:t>TIONAL)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b="1" spc="-110" dirty="0">
                <a:solidFill>
                  <a:srgbClr val="212121"/>
                </a:solidFill>
                <a:latin typeface="Trebuchet MS"/>
                <a:cs typeface="Trebuchet MS"/>
              </a:rPr>
              <a:t>Clien</a:t>
            </a:r>
            <a:r>
              <a:rPr sz="2700" b="1" spc="-17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700" b="1" spc="-90" dirty="0">
                <a:solidFill>
                  <a:srgbClr val="212121"/>
                </a:solidFill>
                <a:latin typeface="Trebuchet MS"/>
                <a:cs typeface="Trebuchet MS"/>
              </a:rPr>
              <a:t>-side</a:t>
            </a:r>
            <a:r>
              <a:rPr sz="2700" b="1" dirty="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enc</a:t>
            </a:r>
            <a:r>
              <a:rPr sz="2700" spc="4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yption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-51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-30" dirty="0">
                <a:solidFill>
                  <a:srgbClr val="212121"/>
                </a:solidFill>
                <a:latin typeface="MS UI Gothic"/>
                <a:cs typeface="MS UI Gothic"/>
              </a:rPr>
              <a:t>Enc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yption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per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700" spc="95" dirty="0">
                <a:solidFill>
                  <a:srgbClr val="212121"/>
                </a:solidFill>
                <a:latin typeface="MS UI Gothic"/>
                <a:cs typeface="MS UI Gothic"/>
              </a:rPr>
              <a:t>ormed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140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2700" spc="-20" dirty="0">
                <a:solidFill>
                  <a:srgbClr val="212121"/>
                </a:solidFill>
                <a:latin typeface="MS UI Gothic"/>
                <a:cs typeface="MS UI Gothic"/>
              </a:rPr>
              <a:t>y  </a:t>
            </a:r>
            <a:r>
              <a:rPr sz="2700" spc="-45" dirty="0">
                <a:solidFill>
                  <a:srgbClr val="212121"/>
                </a:solidFill>
                <a:latin typeface="MS UI Gothic"/>
                <a:cs typeface="MS UI Gothic"/>
              </a:rPr>
              <a:t>cus</a:t>
            </a:r>
            <a:r>
              <a:rPr sz="2700" spc="-6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80" dirty="0">
                <a:solidFill>
                  <a:srgbClr val="212121"/>
                </a:solidFill>
                <a:latin typeface="MS UI Gothic"/>
                <a:cs typeface="MS UI Gothic"/>
              </a:rPr>
              <a:t>omer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be</a:t>
            </a: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upl</a:t>
            </a:r>
            <a:r>
              <a:rPr sz="2700" spc="10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ad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065"/>
              </a:lnSpc>
            </a:pPr>
            <a:r>
              <a:rPr sz="2150" spc="-130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150" spc="-1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85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oes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3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2150" spc="-8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-114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k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155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k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ed</a:t>
            </a:r>
            <a:endParaRPr sz="2150">
              <a:latin typeface="MS UI Gothic"/>
              <a:cs typeface="MS UI Gothic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5155565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125" dirty="0">
                <a:solidFill>
                  <a:srgbClr val="000000"/>
                </a:solidFill>
              </a:rPr>
              <a:t>C</a:t>
            </a:r>
            <a:r>
              <a:rPr sz="3500" spc="-70" dirty="0">
                <a:solidFill>
                  <a:srgbClr val="000000"/>
                </a:solidFill>
              </a:rPr>
              <a:t>lo</a:t>
            </a:r>
            <a:r>
              <a:rPr sz="3500" spc="-120" dirty="0">
                <a:solidFill>
                  <a:srgbClr val="000000"/>
                </a:solidFill>
              </a:rPr>
              <a:t>u</a:t>
            </a:r>
            <a:r>
              <a:rPr sz="3500" spc="-55" dirty="0">
                <a:solidFill>
                  <a:srgbClr val="000000"/>
                </a:solidFill>
              </a:rPr>
              <a:t>d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120" dirty="0">
                <a:solidFill>
                  <a:srgbClr val="000000"/>
                </a:solidFill>
              </a:rPr>
              <a:t>S</a:t>
            </a:r>
            <a:r>
              <a:rPr sz="3500" spc="-160" dirty="0">
                <a:solidFill>
                  <a:srgbClr val="000000"/>
                </a:solidFill>
              </a:rPr>
              <a:t>t</a:t>
            </a:r>
            <a:r>
              <a:rPr sz="3500" spc="-55" dirty="0">
                <a:solidFill>
                  <a:srgbClr val="000000"/>
                </a:solidFill>
              </a:rPr>
              <a:t>o</a:t>
            </a:r>
            <a:r>
              <a:rPr sz="3500" spc="-285" dirty="0">
                <a:solidFill>
                  <a:srgbClr val="A52929"/>
                </a:solidFill>
              </a:rPr>
              <a:t>r</a:t>
            </a:r>
            <a:r>
              <a:rPr sz="3500" spc="-30" dirty="0">
                <a:solidFill>
                  <a:srgbClr val="000000"/>
                </a:solidFill>
              </a:rPr>
              <a:t>a</a:t>
            </a:r>
            <a:r>
              <a:rPr sz="3500" spc="5" dirty="0">
                <a:solidFill>
                  <a:srgbClr val="000000"/>
                </a:solidFill>
              </a:rPr>
              <a:t>g</a:t>
            </a:r>
            <a:r>
              <a:rPr sz="3500" spc="-235" dirty="0">
                <a:solidFill>
                  <a:srgbClr val="000000"/>
                </a:solidFill>
              </a:rPr>
              <a:t>e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60" dirty="0">
                <a:solidFill>
                  <a:srgbClr val="000000"/>
                </a:solidFill>
              </a:rPr>
              <a:t>-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05" dirty="0">
                <a:solidFill>
                  <a:srgbClr val="000000"/>
                </a:solidFill>
              </a:rPr>
              <a:t>E</a:t>
            </a:r>
            <a:r>
              <a:rPr sz="3500" spc="-105" dirty="0">
                <a:solidFill>
                  <a:srgbClr val="A52929"/>
                </a:solidFill>
              </a:rPr>
              <a:t>n</a:t>
            </a:r>
            <a:r>
              <a:rPr sz="3500" spc="-170" dirty="0">
                <a:solidFill>
                  <a:srgbClr val="A52929"/>
                </a:solidFill>
              </a:rPr>
              <a:t>c</a:t>
            </a:r>
            <a:r>
              <a:rPr sz="3500" spc="-150" dirty="0">
                <a:solidFill>
                  <a:srgbClr val="A52929"/>
                </a:solidFill>
              </a:rPr>
              <a:t>r</a:t>
            </a:r>
            <a:r>
              <a:rPr sz="3500" spc="-135" dirty="0">
                <a:solidFill>
                  <a:srgbClr val="A52929"/>
                </a:solidFill>
              </a:rPr>
              <a:t>y</a:t>
            </a:r>
            <a:r>
              <a:rPr sz="3500" spc="-95" dirty="0">
                <a:solidFill>
                  <a:srgbClr val="A52929"/>
                </a:solidFill>
              </a:rPr>
              <a:t>pt</a:t>
            </a:r>
            <a:r>
              <a:rPr sz="3500" spc="-130" dirty="0">
                <a:solidFill>
                  <a:srgbClr val="A52929"/>
                </a:solidFill>
              </a:rPr>
              <a:t>i</a:t>
            </a:r>
            <a:r>
              <a:rPr sz="3500" spc="-55" dirty="0">
                <a:solidFill>
                  <a:srgbClr val="A52929"/>
                </a:solidFill>
              </a:rPr>
              <a:t>o</a:t>
            </a:r>
            <a:r>
              <a:rPr sz="3500" spc="-105" dirty="0">
                <a:solidFill>
                  <a:srgbClr val="A52929"/>
                </a:solidFill>
              </a:rPr>
              <a:t>n</a:t>
            </a:r>
            <a:endParaRPr sz="350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180</a:t>
            </a:r>
          </a:p>
        </p:txBody>
      </p:sp>
      <p:sp>
        <p:nvSpPr>
          <p:cNvPr id="14" name="object 14"/>
          <p:cNvSpPr/>
          <p:nvPr/>
        </p:nvSpPr>
        <p:spPr>
          <a:xfrm>
            <a:off x="11401424" y="6619826"/>
            <a:ext cx="314325" cy="228600"/>
          </a:xfrm>
          <a:custGeom>
            <a:avLst/>
            <a:gdLst/>
            <a:ahLst/>
            <a:cxnLst/>
            <a:rect l="l" t="t" r="r" b="b"/>
            <a:pathLst>
              <a:path w="314325" h="228600">
                <a:moveTo>
                  <a:pt x="314324" y="228599"/>
                </a:moveTo>
                <a:lnTo>
                  <a:pt x="0" y="228599"/>
                </a:lnTo>
                <a:lnTo>
                  <a:pt x="0" y="0"/>
                </a:lnTo>
                <a:lnTo>
                  <a:pt x="314324" y="0"/>
                </a:lnTo>
                <a:lnTo>
                  <a:pt x="314324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49" y="71882"/>
            <a:ext cx="3658870" cy="5073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spc="-55" dirty="0">
                <a:solidFill>
                  <a:srgbClr val="000000"/>
                </a:solidFill>
              </a:rPr>
              <a:t>Mu</a:t>
            </a:r>
            <a:r>
              <a:rPr sz="3150" spc="-75" dirty="0">
                <a:solidFill>
                  <a:srgbClr val="000000"/>
                </a:solidFill>
              </a:rPr>
              <a:t>l</a:t>
            </a:r>
            <a:r>
              <a:rPr sz="3150" spc="-110" dirty="0">
                <a:solidFill>
                  <a:srgbClr val="000000"/>
                </a:solidFill>
              </a:rPr>
              <a:t>t</a:t>
            </a:r>
            <a:r>
              <a:rPr sz="3150" spc="-114" dirty="0">
                <a:solidFill>
                  <a:srgbClr val="000000"/>
                </a:solidFill>
              </a:rPr>
              <a:t>i</a:t>
            </a:r>
            <a:r>
              <a:rPr sz="3150" spc="-55" dirty="0">
                <a:solidFill>
                  <a:srgbClr val="A52929"/>
                </a:solidFill>
              </a:rPr>
              <a:t>p</a:t>
            </a:r>
            <a:r>
              <a:rPr sz="3150" spc="-75" dirty="0">
                <a:solidFill>
                  <a:srgbClr val="A52929"/>
                </a:solidFill>
              </a:rPr>
              <a:t>l</a:t>
            </a:r>
            <a:r>
              <a:rPr sz="3150" spc="-210" dirty="0">
                <a:solidFill>
                  <a:srgbClr val="A52929"/>
                </a:solidFill>
              </a:rPr>
              <a:t>e</a:t>
            </a:r>
            <a:r>
              <a:rPr sz="3150" spc="-305" dirty="0">
                <a:solidFill>
                  <a:srgbClr val="A52929"/>
                </a:solidFill>
              </a:rPr>
              <a:t> </a:t>
            </a:r>
            <a:r>
              <a:rPr sz="3150" spc="-50" dirty="0">
                <a:solidFill>
                  <a:srgbClr val="A52929"/>
                </a:solidFill>
              </a:rPr>
              <a:t>d</a:t>
            </a:r>
            <a:r>
              <a:rPr sz="3150" spc="-30" dirty="0">
                <a:solidFill>
                  <a:srgbClr val="000000"/>
                </a:solidFill>
              </a:rPr>
              <a:t>a</a:t>
            </a:r>
            <a:r>
              <a:rPr sz="3150" spc="-160" dirty="0">
                <a:solidFill>
                  <a:srgbClr val="000000"/>
                </a:solidFill>
              </a:rPr>
              <a:t>t</a:t>
            </a:r>
            <a:r>
              <a:rPr sz="3150" spc="-30" dirty="0">
                <a:solidFill>
                  <a:srgbClr val="000000"/>
                </a:solidFill>
              </a:rPr>
              <a:t>a</a:t>
            </a:r>
            <a:r>
              <a:rPr sz="3150" spc="-305" dirty="0">
                <a:solidFill>
                  <a:srgbClr val="000000"/>
                </a:solidFill>
              </a:rPr>
              <a:t> </a:t>
            </a:r>
            <a:r>
              <a:rPr sz="3150" spc="-235" dirty="0">
                <a:solidFill>
                  <a:srgbClr val="000000"/>
                </a:solidFill>
              </a:rPr>
              <a:t>c</a:t>
            </a:r>
            <a:r>
              <a:rPr sz="3150" spc="-210" dirty="0">
                <a:solidFill>
                  <a:srgbClr val="A52929"/>
                </a:solidFill>
              </a:rPr>
              <a:t>e</a:t>
            </a:r>
            <a:r>
              <a:rPr sz="3150" spc="-95" dirty="0">
                <a:solidFill>
                  <a:srgbClr val="A52929"/>
                </a:solidFill>
              </a:rPr>
              <a:t>n</a:t>
            </a:r>
            <a:r>
              <a:rPr sz="3150" spc="-145" dirty="0">
                <a:solidFill>
                  <a:srgbClr val="A52929"/>
                </a:solidFill>
              </a:rPr>
              <a:t>t</a:t>
            </a:r>
            <a:r>
              <a:rPr sz="3150" spc="-210" dirty="0">
                <a:solidFill>
                  <a:srgbClr val="A52929"/>
                </a:solidFill>
              </a:rPr>
              <a:t>e</a:t>
            </a:r>
            <a:r>
              <a:rPr sz="3150" spc="-204" dirty="0">
                <a:solidFill>
                  <a:srgbClr val="A52929"/>
                </a:solidFill>
              </a:rPr>
              <a:t>r</a:t>
            </a:r>
            <a:r>
              <a:rPr sz="3150" dirty="0">
                <a:solidFill>
                  <a:srgbClr val="000000"/>
                </a:solidFill>
              </a:rPr>
              <a:t>s</a:t>
            </a:r>
            <a:endParaRPr sz="315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16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76725" y="809624"/>
            <a:ext cx="3533774" cy="26765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1474" y="3886195"/>
            <a:ext cx="95250" cy="9524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1474" y="4276720"/>
            <a:ext cx="95250" cy="9524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790574" y="455294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199" y="76199"/>
                </a:moveTo>
                <a:lnTo>
                  <a:pt x="0" y="76199"/>
                </a:lnTo>
                <a:lnTo>
                  <a:pt x="0" y="0"/>
                </a:lnTo>
                <a:lnTo>
                  <a:pt x="76199" y="0"/>
                </a:lnTo>
                <a:lnTo>
                  <a:pt x="76199" y="76199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0574" y="487679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199" y="76199"/>
                </a:moveTo>
                <a:lnTo>
                  <a:pt x="0" y="76199"/>
                </a:lnTo>
                <a:lnTo>
                  <a:pt x="0" y="0"/>
                </a:lnTo>
                <a:lnTo>
                  <a:pt x="76199" y="0"/>
                </a:lnTo>
                <a:lnTo>
                  <a:pt x="76199" y="76199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95387" y="5100632"/>
            <a:ext cx="76200" cy="76199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790574" y="540067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199" y="76199"/>
                </a:moveTo>
                <a:lnTo>
                  <a:pt x="0" y="76199"/>
                </a:lnTo>
                <a:lnTo>
                  <a:pt x="0" y="0"/>
                </a:lnTo>
                <a:lnTo>
                  <a:pt x="76199" y="0"/>
                </a:lnTo>
                <a:lnTo>
                  <a:pt x="76199" y="76199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95387" y="5624507"/>
            <a:ext cx="76200" cy="7619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619670" y="3687571"/>
            <a:ext cx="6953884" cy="20891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1191260">
              <a:lnSpc>
                <a:spcPct val="106800"/>
              </a:lnSpc>
              <a:spcBef>
                <a:spcPts val="90"/>
              </a:spcBef>
            </a:pPr>
            <a:r>
              <a:rPr sz="2400" spc="-14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400" spc="-3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400" spc="-2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400" spc="65" dirty="0">
                <a:solidFill>
                  <a:srgbClr val="212121"/>
                </a:solidFill>
                <a:latin typeface="MS UI Gothic"/>
                <a:cs typeface="MS UI Gothic"/>
              </a:rPr>
              <a:t>'</a:t>
            </a:r>
            <a:r>
              <a:rPr sz="240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400" spc="-24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400" b="1" spc="-1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400" b="1" spc="-25" dirty="0">
                <a:solidFill>
                  <a:srgbClr val="212121"/>
                </a:solidFill>
                <a:latin typeface="Trebuchet MS"/>
                <a:cs typeface="Trebuchet MS"/>
              </a:rPr>
              <a:t>dd</a:t>
            </a:r>
            <a:r>
              <a:rPr sz="2400" b="1" spc="-229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b="1" spc="-8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400" b="1" spc="-60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2400" b="1" spc="-229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b="1" spc="-2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400" b="1" spc="-60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2400" b="1" spc="-15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400" b="1" spc="-229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b="1" spc="-15" dirty="0">
                <a:solidFill>
                  <a:srgbClr val="212121"/>
                </a:solidFill>
                <a:latin typeface="Trebuchet MS"/>
                <a:cs typeface="Trebuchet MS"/>
              </a:rPr>
              <a:t>m</a:t>
            </a:r>
            <a:r>
              <a:rPr sz="2400" b="1" spc="-2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400" b="1" spc="-150" dirty="0">
                <a:solidFill>
                  <a:srgbClr val="212121"/>
                </a:solidFill>
                <a:latin typeface="Trebuchet MS"/>
                <a:cs typeface="Trebuchet MS"/>
              </a:rPr>
              <a:t>re</a:t>
            </a:r>
            <a:r>
              <a:rPr sz="2400" b="1" spc="-229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b="1" spc="-20" dirty="0">
                <a:solidFill>
                  <a:srgbClr val="212121"/>
                </a:solidFill>
                <a:latin typeface="Trebuchet MS"/>
                <a:cs typeface="Trebuchet MS"/>
              </a:rPr>
              <a:t>da</a:t>
            </a:r>
            <a:r>
              <a:rPr sz="2400" b="1" spc="-114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400" b="1" spc="-1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400" b="1" spc="-229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b="1" spc="-170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400" b="1" spc="-15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400" b="1" spc="-60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2400" b="1" spc="-10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400" b="1" spc="-15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400" b="1" spc="-12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400" b="1" spc="-23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spc="90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400" spc="12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2400" spc="-24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400" spc="-14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400" spc="125" dirty="0">
                <a:solidFill>
                  <a:srgbClr val="212121"/>
                </a:solidFill>
                <a:latin typeface="MS UI Gothic"/>
                <a:cs typeface="MS UI Gothic"/>
              </a:rPr>
              <a:t>ond</a:t>
            </a:r>
            <a:r>
              <a:rPr sz="2400" spc="90" dirty="0">
                <a:solidFill>
                  <a:srgbClr val="212121"/>
                </a:solidFill>
                <a:latin typeface="MS UI Gothic"/>
                <a:cs typeface="MS UI Gothic"/>
              </a:rPr>
              <a:t>on  </a:t>
            </a:r>
            <a:r>
              <a:rPr sz="2400" spc="125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2400" spc="120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400" spc="9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400" spc="-2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400" spc="-24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400" spc="175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2400" spc="110" dirty="0">
                <a:solidFill>
                  <a:srgbClr val="212121"/>
                </a:solidFill>
                <a:latin typeface="MS UI Gothic"/>
                <a:cs typeface="MS UI Gothic"/>
              </a:rPr>
              <a:t>oul</a:t>
            </a:r>
            <a:r>
              <a:rPr sz="2400" spc="155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400" spc="-24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400" spc="155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240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400" spc="-24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400" spc="-2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400" spc="120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40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400" spc="-24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400" spc="-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400" spc="120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400" spc="9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400" spc="110" dirty="0">
                <a:solidFill>
                  <a:srgbClr val="212121"/>
                </a:solidFill>
                <a:latin typeface="MS UI Gothic"/>
                <a:cs typeface="MS UI Gothic"/>
              </a:rPr>
              <a:t>ll</a:t>
            </a:r>
            <a:r>
              <a:rPr sz="2400" spc="85" dirty="0">
                <a:solidFill>
                  <a:srgbClr val="212121"/>
                </a:solidFill>
                <a:latin typeface="MS UI Gothic"/>
                <a:cs typeface="MS UI Gothic"/>
              </a:rPr>
              <a:t>en</a:t>
            </a:r>
            <a:r>
              <a:rPr sz="2400" spc="40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400" spc="-4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400" spc="-7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400" spc="-60" dirty="0">
                <a:solidFill>
                  <a:srgbClr val="212121"/>
                </a:solidFill>
                <a:latin typeface="MS UI Gothic"/>
                <a:cs typeface="MS UI Gothic"/>
              </a:rPr>
              <a:t>?</a:t>
            </a:r>
            <a:endParaRPr sz="2400">
              <a:latin typeface="MS UI Gothic"/>
              <a:cs typeface="MS UI Gothic"/>
            </a:endParaRPr>
          </a:p>
          <a:p>
            <a:pPr marL="393065">
              <a:lnSpc>
                <a:spcPts val="1860"/>
              </a:lnSpc>
            </a:pPr>
            <a:r>
              <a:rPr sz="1950" spc="-19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950" spc="80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1950" spc="6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950" spc="80" dirty="0">
                <a:solidFill>
                  <a:srgbClr val="212121"/>
                </a:solidFill>
                <a:latin typeface="MS UI Gothic"/>
                <a:cs typeface="MS UI Gothic"/>
              </a:rPr>
              <a:t>ll</a:t>
            </a:r>
            <a:r>
              <a:rPr sz="195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950" spc="8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950" spc="50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195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950" spc="-204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950" spc="-10" dirty="0">
                <a:solidFill>
                  <a:srgbClr val="212121"/>
                </a:solidFill>
                <a:latin typeface="MS UI Gothic"/>
                <a:cs typeface="MS UI Gothic"/>
              </a:rPr>
              <a:t>1</a:t>
            </a:r>
            <a:r>
              <a:rPr sz="1950" spc="-204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950" spc="85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1950" spc="-204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950" spc="-14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950" spc="8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950" spc="5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950" spc="130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1950" spc="-204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950" spc="6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950" spc="-135" dirty="0">
                <a:solidFill>
                  <a:srgbClr val="212121"/>
                </a:solidFill>
                <a:latin typeface="MS UI Gothic"/>
                <a:cs typeface="MS UI Gothic"/>
              </a:rPr>
              <a:t>cc</a:t>
            </a:r>
            <a:r>
              <a:rPr sz="195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950" spc="-85" dirty="0">
                <a:solidFill>
                  <a:srgbClr val="212121"/>
                </a:solidFill>
                <a:latin typeface="MS UI Gothic"/>
                <a:cs typeface="MS UI Gothic"/>
              </a:rPr>
              <a:t>ss</a:t>
            </a:r>
            <a:r>
              <a:rPr sz="1950" spc="-204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950" spc="-50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1950" spc="6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950" spc="-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950" spc="-204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950" spc="80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1950" spc="-8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95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9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950" spc="-8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950" spc="-204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950" spc="-30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19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950" spc="6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950" spc="175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1950" spc="-204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950" spc="6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9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950" spc="80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195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950" spc="-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950" spc="-204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950" spc="8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1950" spc="6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950" spc="-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9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950" spc="-8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950" spc="-204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950" spc="6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950" spc="-30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1950" spc="-204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9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950" spc="80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195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950" spc="-204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950" spc="120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1950" spc="6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950" spc="-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950" spc="8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950" spc="11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endParaRPr sz="1950">
              <a:latin typeface="MS UI Gothic"/>
              <a:cs typeface="MS UI Gothic"/>
            </a:endParaRPr>
          </a:p>
          <a:p>
            <a:pPr marL="393065">
              <a:lnSpc>
                <a:spcPts val="2195"/>
              </a:lnSpc>
              <a:spcBef>
                <a:spcPts val="210"/>
              </a:spcBef>
            </a:pPr>
            <a:r>
              <a:rPr sz="1950" spc="25" dirty="0">
                <a:solidFill>
                  <a:srgbClr val="212121"/>
                </a:solidFill>
                <a:latin typeface="MS UI Gothic"/>
                <a:cs typeface="MS UI Gothic"/>
              </a:rPr>
              <a:t>Challenge</a:t>
            </a:r>
            <a:r>
              <a:rPr sz="1950" spc="-204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950" spc="-10" dirty="0">
                <a:solidFill>
                  <a:srgbClr val="212121"/>
                </a:solidFill>
                <a:latin typeface="MS UI Gothic"/>
                <a:cs typeface="MS UI Gothic"/>
              </a:rPr>
              <a:t>2</a:t>
            </a:r>
            <a:r>
              <a:rPr sz="1950" spc="-20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950" spc="-70" dirty="0">
                <a:solidFill>
                  <a:srgbClr val="212121"/>
                </a:solidFill>
                <a:latin typeface="MS UI Gothic"/>
                <a:cs typeface="MS UI Gothic"/>
              </a:rPr>
              <a:t>(</a:t>
            </a:r>
            <a:r>
              <a:rPr sz="1950" b="1" spc="-70" dirty="0">
                <a:solidFill>
                  <a:srgbClr val="212121"/>
                </a:solidFill>
                <a:latin typeface="Trebuchet MS"/>
                <a:cs typeface="Trebuchet MS"/>
              </a:rPr>
              <a:t>SOLVED</a:t>
            </a:r>
            <a:r>
              <a:rPr sz="1950" spc="-70" dirty="0">
                <a:solidFill>
                  <a:srgbClr val="212121"/>
                </a:solidFill>
                <a:latin typeface="MS UI Gothic"/>
                <a:cs typeface="MS UI Gothic"/>
              </a:rPr>
              <a:t>)</a:t>
            </a:r>
            <a:r>
              <a:rPr sz="1950" spc="-20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950" spc="85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1950" spc="-204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950" spc="45" dirty="0">
                <a:solidFill>
                  <a:srgbClr val="212121"/>
                </a:solidFill>
                <a:latin typeface="MS UI Gothic"/>
                <a:cs typeface="MS UI Gothic"/>
              </a:rPr>
              <a:t>What</a:t>
            </a:r>
            <a:r>
              <a:rPr sz="1950" spc="-20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950" spc="15" dirty="0">
                <a:solidFill>
                  <a:srgbClr val="212121"/>
                </a:solidFill>
                <a:latin typeface="MS UI Gothic"/>
                <a:cs typeface="MS UI Gothic"/>
              </a:rPr>
              <a:t>if</a:t>
            </a:r>
            <a:r>
              <a:rPr sz="1950" spc="-20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950" spc="45" dirty="0">
                <a:solidFill>
                  <a:srgbClr val="212121"/>
                </a:solidFill>
                <a:latin typeface="MS UI Gothic"/>
                <a:cs typeface="MS UI Gothic"/>
              </a:rPr>
              <a:t>one</a:t>
            </a:r>
            <a:r>
              <a:rPr sz="1950" spc="-204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950" spc="40" dirty="0">
                <a:solidFill>
                  <a:srgbClr val="212121"/>
                </a:solidFill>
                <a:latin typeface="MS UI Gothic"/>
                <a:cs typeface="MS UI Gothic"/>
              </a:rPr>
              <a:t>data</a:t>
            </a:r>
            <a:r>
              <a:rPr sz="1950" spc="-20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950" spc="-25" dirty="0">
                <a:solidFill>
                  <a:srgbClr val="212121"/>
                </a:solidFill>
                <a:latin typeface="MS UI Gothic"/>
                <a:cs typeface="MS UI Gothic"/>
              </a:rPr>
              <a:t>center</a:t>
            </a:r>
            <a:r>
              <a:rPr sz="1950" spc="-20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950" spc="-35" dirty="0">
                <a:solidFill>
                  <a:srgbClr val="212121"/>
                </a:solidFill>
                <a:latin typeface="MS UI Gothic"/>
                <a:cs typeface="MS UI Gothic"/>
              </a:rPr>
              <a:t>crashes?</a:t>
            </a:r>
            <a:endParaRPr sz="1950">
              <a:latin typeface="MS UI Gothic"/>
              <a:cs typeface="MS UI Gothic"/>
            </a:endParaRPr>
          </a:p>
          <a:p>
            <a:pPr marL="774065">
              <a:lnSpc>
                <a:spcPts val="1714"/>
              </a:lnSpc>
            </a:pPr>
            <a:r>
              <a:rPr sz="1550" spc="-30" dirty="0">
                <a:solidFill>
                  <a:srgbClr val="212121"/>
                </a:solidFill>
                <a:latin typeface="MS UI Gothic"/>
                <a:cs typeface="MS UI Gothic"/>
              </a:rPr>
              <a:t>Your</a:t>
            </a:r>
            <a:r>
              <a:rPr sz="1550" spc="-1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550" spc="45" dirty="0">
                <a:solidFill>
                  <a:srgbClr val="212121"/>
                </a:solidFill>
                <a:latin typeface="MS UI Gothic"/>
                <a:cs typeface="MS UI Gothic"/>
              </a:rPr>
              <a:t>application</a:t>
            </a:r>
            <a:r>
              <a:rPr sz="1550" spc="-1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550" spc="-5" dirty="0">
                <a:solidFill>
                  <a:srgbClr val="212121"/>
                </a:solidFill>
                <a:latin typeface="MS UI Gothic"/>
                <a:cs typeface="MS UI Gothic"/>
              </a:rPr>
              <a:t>is</a:t>
            </a:r>
            <a:r>
              <a:rPr sz="1550" spc="-1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550" b="1" spc="-40" dirty="0">
                <a:solidFill>
                  <a:srgbClr val="212121"/>
                </a:solidFill>
                <a:latin typeface="Trebuchet MS"/>
                <a:cs typeface="Trebuchet MS"/>
              </a:rPr>
              <a:t>still</a:t>
            </a:r>
            <a:r>
              <a:rPr sz="1550" b="1" spc="-15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550" b="1" spc="-45" dirty="0">
                <a:solidFill>
                  <a:srgbClr val="212121"/>
                </a:solidFill>
                <a:latin typeface="Trebuchet MS"/>
                <a:cs typeface="Trebuchet MS"/>
              </a:rPr>
              <a:t>available</a:t>
            </a:r>
            <a:r>
              <a:rPr sz="1550" b="1" spc="-15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550" spc="40" dirty="0">
                <a:solidFill>
                  <a:srgbClr val="212121"/>
                </a:solidFill>
                <a:latin typeface="MS UI Gothic"/>
                <a:cs typeface="MS UI Gothic"/>
              </a:rPr>
              <a:t>from</a:t>
            </a:r>
            <a:r>
              <a:rPr sz="1550" spc="-1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550" spc="15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1550" spc="-1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550" spc="20" dirty="0">
                <a:solidFill>
                  <a:srgbClr val="212121"/>
                </a:solidFill>
                <a:latin typeface="MS UI Gothic"/>
                <a:cs typeface="MS UI Gothic"/>
              </a:rPr>
              <a:t>other</a:t>
            </a:r>
            <a:r>
              <a:rPr sz="1550" spc="-1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550" spc="35" dirty="0">
                <a:solidFill>
                  <a:srgbClr val="212121"/>
                </a:solidFill>
                <a:latin typeface="MS UI Gothic"/>
                <a:cs typeface="MS UI Gothic"/>
              </a:rPr>
              <a:t>data</a:t>
            </a:r>
            <a:r>
              <a:rPr sz="1550" spc="-15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550" spc="-15" dirty="0">
                <a:solidFill>
                  <a:srgbClr val="212121"/>
                </a:solidFill>
                <a:latin typeface="MS UI Gothic"/>
                <a:cs typeface="MS UI Gothic"/>
              </a:rPr>
              <a:t>center</a:t>
            </a:r>
            <a:endParaRPr sz="1550">
              <a:latin typeface="MS UI Gothic"/>
              <a:cs typeface="MS UI Gothic"/>
            </a:endParaRPr>
          </a:p>
          <a:p>
            <a:pPr marL="393065">
              <a:lnSpc>
                <a:spcPts val="2195"/>
              </a:lnSpc>
              <a:spcBef>
                <a:spcPts val="215"/>
              </a:spcBef>
            </a:pPr>
            <a:r>
              <a:rPr sz="1950" spc="25" dirty="0">
                <a:solidFill>
                  <a:srgbClr val="212121"/>
                </a:solidFill>
                <a:latin typeface="MS UI Gothic"/>
                <a:cs typeface="MS UI Gothic"/>
              </a:rPr>
              <a:t>Challenge</a:t>
            </a:r>
            <a:r>
              <a:rPr sz="1950" spc="-204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950" spc="-10" dirty="0">
                <a:solidFill>
                  <a:srgbClr val="212121"/>
                </a:solidFill>
                <a:latin typeface="MS UI Gothic"/>
                <a:cs typeface="MS UI Gothic"/>
              </a:rPr>
              <a:t>3</a:t>
            </a:r>
            <a:r>
              <a:rPr sz="1950" spc="-20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950" spc="85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1950" spc="-20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950" spc="45" dirty="0">
                <a:solidFill>
                  <a:srgbClr val="212121"/>
                </a:solidFill>
                <a:latin typeface="MS UI Gothic"/>
                <a:cs typeface="MS UI Gothic"/>
              </a:rPr>
              <a:t>What</a:t>
            </a:r>
            <a:r>
              <a:rPr sz="1950" spc="-20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950" spc="15" dirty="0">
                <a:solidFill>
                  <a:srgbClr val="212121"/>
                </a:solidFill>
                <a:latin typeface="MS UI Gothic"/>
                <a:cs typeface="MS UI Gothic"/>
              </a:rPr>
              <a:t>if</a:t>
            </a:r>
            <a:r>
              <a:rPr sz="1950" spc="-204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950" b="1" spc="-105" dirty="0">
                <a:solidFill>
                  <a:srgbClr val="212121"/>
                </a:solidFill>
                <a:latin typeface="Trebuchet MS"/>
                <a:cs typeface="Trebuchet MS"/>
              </a:rPr>
              <a:t>entire</a:t>
            </a:r>
            <a:r>
              <a:rPr sz="1950" b="1" spc="-18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950" b="1" spc="-75" dirty="0">
                <a:solidFill>
                  <a:srgbClr val="212121"/>
                </a:solidFill>
                <a:latin typeface="Trebuchet MS"/>
                <a:cs typeface="Trebuchet MS"/>
              </a:rPr>
              <a:t>region</a:t>
            </a:r>
            <a:r>
              <a:rPr sz="1950" b="1" spc="-19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950" spc="15" dirty="0">
                <a:solidFill>
                  <a:srgbClr val="212121"/>
                </a:solidFill>
                <a:latin typeface="MS UI Gothic"/>
                <a:cs typeface="MS UI Gothic"/>
              </a:rPr>
              <a:t>of</a:t>
            </a:r>
            <a:r>
              <a:rPr sz="1950" spc="-20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950" spc="45" dirty="0">
                <a:solidFill>
                  <a:srgbClr val="212121"/>
                </a:solidFill>
                <a:latin typeface="MS UI Gothic"/>
                <a:cs typeface="MS UI Gothic"/>
              </a:rPr>
              <a:t>London</a:t>
            </a:r>
            <a:r>
              <a:rPr sz="1950" spc="-20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950" spc="-10" dirty="0">
                <a:solidFill>
                  <a:srgbClr val="212121"/>
                </a:solidFill>
                <a:latin typeface="MS UI Gothic"/>
                <a:cs typeface="MS UI Gothic"/>
              </a:rPr>
              <a:t>is</a:t>
            </a:r>
            <a:r>
              <a:rPr sz="1950" spc="-204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950" spc="45" dirty="0">
                <a:solidFill>
                  <a:srgbClr val="212121"/>
                </a:solidFill>
                <a:latin typeface="MS UI Gothic"/>
                <a:cs typeface="MS UI Gothic"/>
              </a:rPr>
              <a:t>unavailable?</a:t>
            </a:r>
            <a:endParaRPr sz="1950">
              <a:latin typeface="MS UI Gothic"/>
              <a:cs typeface="MS UI Gothic"/>
            </a:endParaRPr>
          </a:p>
          <a:p>
            <a:pPr marL="774065">
              <a:lnSpc>
                <a:spcPts val="1714"/>
              </a:lnSpc>
            </a:pPr>
            <a:r>
              <a:rPr sz="1550" spc="-24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1550" spc="5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550" spc="35" dirty="0">
                <a:solidFill>
                  <a:srgbClr val="212121"/>
                </a:solidFill>
                <a:latin typeface="MS UI Gothic"/>
                <a:cs typeface="MS UI Gothic"/>
              </a:rPr>
              <a:t>ur</a:t>
            </a:r>
            <a:r>
              <a:rPr sz="1550" spc="-1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550" spc="5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550" spc="90" dirty="0">
                <a:solidFill>
                  <a:srgbClr val="212121"/>
                </a:solidFill>
                <a:latin typeface="MS UI Gothic"/>
                <a:cs typeface="MS UI Gothic"/>
              </a:rPr>
              <a:t>pp</a:t>
            </a:r>
            <a:r>
              <a:rPr sz="1550" spc="6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550" spc="50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550" spc="-9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550" spc="5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550" spc="-2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550" spc="50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550" spc="5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550" spc="7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550" spc="-1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550" spc="40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1550" spc="5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5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550" spc="-6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550" spc="-1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550" spc="9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550" spc="4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550" spc="110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1550" spc="7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endParaRPr sz="1550">
              <a:latin typeface="MS UI Gothic"/>
              <a:cs typeface="MS UI Gothic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468099" y="6619870"/>
            <a:ext cx="247650" cy="228600"/>
          </a:xfrm>
          <a:custGeom>
            <a:avLst/>
            <a:gdLst/>
            <a:ahLst/>
            <a:cxnLst/>
            <a:rect l="l" t="t" r="r" b="b"/>
            <a:pathLst>
              <a:path w="247650" h="228600">
                <a:moveTo>
                  <a:pt x="247649" y="228599"/>
                </a:moveTo>
                <a:lnTo>
                  <a:pt x="0" y="228599"/>
                </a:lnTo>
                <a:lnTo>
                  <a:pt x="0" y="0"/>
                </a:lnTo>
                <a:lnTo>
                  <a:pt x="247649" y="0"/>
                </a:lnTo>
                <a:lnTo>
                  <a:pt x="247649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3849" y="4481464"/>
            <a:ext cx="11430000" cy="0"/>
          </a:xfrm>
          <a:custGeom>
            <a:avLst/>
            <a:gdLst/>
            <a:ahLst/>
            <a:cxnLst/>
            <a:rect l="l" t="t" r="r" b="b"/>
            <a:pathLst>
              <a:path w="11430000">
                <a:moveTo>
                  <a:pt x="0" y="0"/>
                </a:moveTo>
                <a:lnTo>
                  <a:pt x="11429999" y="0"/>
                </a:lnTo>
              </a:path>
            </a:pathLst>
          </a:custGeom>
          <a:ln w="9524">
            <a:solidFill>
              <a:srgbClr val="212121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3849" y="3319414"/>
            <a:ext cx="11430000" cy="0"/>
          </a:xfrm>
          <a:custGeom>
            <a:avLst/>
            <a:gdLst/>
            <a:ahLst/>
            <a:cxnLst/>
            <a:rect l="l" t="t" r="r" b="b"/>
            <a:pathLst>
              <a:path w="11430000">
                <a:moveTo>
                  <a:pt x="0" y="0"/>
                </a:moveTo>
                <a:lnTo>
                  <a:pt x="11429999" y="0"/>
                </a:lnTo>
              </a:path>
            </a:pathLst>
          </a:custGeom>
          <a:ln w="9524">
            <a:solidFill>
              <a:srgbClr val="212121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3849" y="2643139"/>
            <a:ext cx="11430000" cy="0"/>
          </a:xfrm>
          <a:custGeom>
            <a:avLst/>
            <a:gdLst/>
            <a:ahLst/>
            <a:cxnLst/>
            <a:rect l="l" t="t" r="r" b="b"/>
            <a:pathLst>
              <a:path w="11430000">
                <a:moveTo>
                  <a:pt x="0" y="0"/>
                </a:moveTo>
                <a:lnTo>
                  <a:pt x="11429999" y="0"/>
                </a:lnTo>
              </a:path>
            </a:pathLst>
          </a:custGeom>
          <a:ln w="9524">
            <a:solidFill>
              <a:srgbClr val="212121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3849" y="1966864"/>
            <a:ext cx="11430000" cy="0"/>
          </a:xfrm>
          <a:custGeom>
            <a:avLst/>
            <a:gdLst/>
            <a:ahLst/>
            <a:cxnLst/>
            <a:rect l="l" t="t" r="r" b="b"/>
            <a:pathLst>
              <a:path w="11430000">
                <a:moveTo>
                  <a:pt x="0" y="0"/>
                </a:moveTo>
                <a:lnTo>
                  <a:pt x="11429999" y="0"/>
                </a:lnTo>
              </a:path>
            </a:pathLst>
          </a:custGeom>
          <a:ln w="9524">
            <a:solidFill>
              <a:srgbClr val="212121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3849" y="1290589"/>
            <a:ext cx="11430000" cy="0"/>
          </a:xfrm>
          <a:custGeom>
            <a:avLst/>
            <a:gdLst/>
            <a:ahLst/>
            <a:cxnLst/>
            <a:rect l="l" t="t" r="r" b="b"/>
            <a:pathLst>
              <a:path w="11430000">
                <a:moveTo>
                  <a:pt x="0" y="0"/>
                </a:moveTo>
                <a:lnTo>
                  <a:pt x="11429999" y="0"/>
                </a:lnTo>
              </a:path>
            </a:pathLst>
          </a:custGeom>
          <a:ln w="9524">
            <a:solidFill>
              <a:srgbClr val="212121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4909820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125" dirty="0">
                <a:solidFill>
                  <a:srgbClr val="000000"/>
                </a:solidFill>
              </a:rPr>
              <a:t>C</a:t>
            </a:r>
            <a:r>
              <a:rPr sz="3500" spc="-70" dirty="0">
                <a:solidFill>
                  <a:srgbClr val="000000"/>
                </a:solidFill>
              </a:rPr>
              <a:t>lo</a:t>
            </a:r>
            <a:r>
              <a:rPr sz="3500" spc="-120" dirty="0">
                <a:solidFill>
                  <a:srgbClr val="000000"/>
                </a:solidFill>
              </a:rPr>
              <a:t>u</a:t>
            </a:r>
            <a:r>
              <a:rPr sz="3500" spc="-55" dirty="0">
                <a:solidFill>
                  <a:srgbClr val="A52929"/>
                </a:solidFill>
              </a:rPr>
              <a:t>d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120" dirty="0">
                <a:solidFill>
                  <a:srgbClr val="000000"/>
                </a:solidFill>
              </a:rPr>
              <a:t>S</a:t>
            </a:r>
            <a:r>
              <a:rPr sz="3500" spc="-160" dirty="0">
                <a:solidFill>
                  <a:srgbClr val="000000"/>
                </a:solidFill>
              </a:rPr>
              <a:t>t</a:t>
            </a:r>
            <a:r>
              <a:rPr sz="3500" spc="-55" dirty="0">
                <a:solidFill>
                  <a:srgbClr val="A52929"/>
                </a:solidFill>
              </a:rPr>
              <a:t>o</a:t>
            </a:r>
            <a:r>
              <a:rPr sz="3500" spc="-285" dirty="0">
                <a:solidFill>
                  <a:srgbClr val="000000"/>
                </a:solidFill>
              </a:rPr>
              <a:t>r</a:t>
            </a:r>
            <a:r>
              <a:rPr sz="3500" spc="-30" dirty="0">
                <a:solidFill>
                  <a:srgbClr val="000000"/>
                </a:solidFill>
              </a:rPr>
              <a:t>a</a:t>
            </a:r>
            <a:r>
              <a:rPr sz="3500" spc="5" dirty="0">
                <a:solidFill>
                  <a:srgbClr val="000000"/>
                </a:solidFill>
              </a:rPr>
              <a:t>g</a:t>
            </a:r>
            <a:r>
              <a:rPr sz="3500" spc="-235" dirty="0">
                <a:solidFill>
                  <a:srgbClr val="000000"/>
                </a:solidFill>
              </a:rPr>
              <a:t>e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60" dirty="0">
                <a:solidFill>
                  <a:srgbClr val="A52929"/>
                </a:solidFill>
              </a:rPr>
              <a:t>-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120" dirty="0">
                <a:solidFill>
                  <a:srgbClr val="A52929"/>
                </a:solidFill>
              </a:rPr>
              <a:t>S</a:t>
            </a:r>
            <a:r>
              <a:rPr sz="3500" spc="-254" dirty="0">
                <a:solidFill>
                  <a:srgbClr val="A52929"/>
                </a:solidFill>
              </a:rPr>
              <a:t>c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spc="-105" dirty="0">
                <a:solidFill>
                  <a:srgbClr val="A52929"/>
                </a:solidFill>
              </a:rPr>
              <a:t>n</a:t>
            </a:r>
            <a:r>
              <a:rPr sz="3500" spc="-30" dirty="0">
                <a:solidFill>
                  <a:srgbClr val="000000"/>
                </a:solidFill>
              </a:rPr>
              <a:t>a</a:t>
            </a:r>
            <a:r>
              <a:rPr sz="3500" spc="-190" dirty="0">
                <a:solidFill>
                  <a:srgbClr val="000000"/>
                </a:solidFill>
              </a:rPr>
              <a:t>r</a:t>
            </a:r>
            <a:r>
              <a:rPr sz="3500" spc="-130" dirty="0">
                <a:solidFill>
                  <a:srgbClr val="000000"/>
                </a:solidFill>
              </a:rPr>
              <a:t>i</a:t>
            </a:r>
            <a:r>
              <a:rPr sz="3500" spc="-70" dirty="0">
                <a:solidFill>
                  <a:srgbClr val="000000"/>
                </a:solidFill>
              </a:rPr>
              <a:t>o</a:t>
            </a:r>
            <a:r>
              <a:rPr sz="3500" dirty="0">
                <a:solidFill>
                  <a:srgbClr val="000000"/>
                </a:solidFill>
              </a:rPr>
              <a:t>s</a:t>
            </a:r>
            <a:endParaRPr sz="350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181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55066" y="740155"/>
            <a:ext cx="6370320" cy="3168650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Scenario</a:t>
            </a:r>
            <a:endParaRPr sz="1850">
              <a:latin typeface="Trebuchet MS"/>
              <a:cs typeface="Trebuchet MS"/>
            </a:endParaRPr>
          </a:p>
          <a:p>
            <a:pPr marL="12700" marR="524510">
              <a:lnSpc>
                <a:spcPts val="1880"/>
              </a:lnSpc>
              <a:spcBef>
                <a:spcPts val="1575"/>
              </a:spcBef>
            </a:pPr>
            <a:r>
              <a:rPr sz="1850" b="1" spc="-25" dirty="0">
                <a:solidFill>
                  <a:srgbClr val="212121"/>
                </a:solidFill>
                <a:latin typeface="Trebuchet MS"/>
                <a:cs typeface="Trebuchet MS"/>
              </a:rPr>
              <a:t>How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do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40" dirty="0">
                <a:solidFill>
                  <a:srgbClr val="212121"/>
                </a:solidFill>
                <a:latin typeface="Trebuchet MS"/>
                <a:cs typeface="Trebuchet MS"/>
              </a:rPr>
              <a:t>you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speed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30" dirty="0">
                <a:solidFill>
                  <a:srgbClr val="212121"/>
                </a:solidFill>
                <a:latin typeface="Trebuchet MS"/>
                <a:cs typeface="Trebuchet MS"/>
              </a:rPr>
              <a:t>up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large</a:t>
            </a:r>
            <a:r>
              <a:rPr sz="1850" b="1" spc="-1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20" dirty="0">
                <a:solidFill>
                  <a:srgbClr val="212121"/>
                </a:solidFill>
                <a:latin typeface="Trebuchet MS"/>
                <a:cs typeface="Trebuchet MS"/>
              </a:rPr>
              <a:t>uploads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75" dirty="0">
                <a:solidFill>
                  <a:srgbClr val="212121"/>
                </a:solidFill>
                <a:latin typeface="Trebuchet MS"/>
                <a:cs typeface="Trebuchet MS"/>
              </a:rPr>
              <a:t>(example: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114" dirty="0">
                <a:solidFill>
                  <a:srgbClr val="212121"/>
                </a:solidFill>
                <a:latin typeface="Trebuchet MS"/>
                <a:cs typeface="Trebuchet MS"/>
              </a:rPr>
              <a:t>100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GB)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to </a:t>
            </a:r>
            <a:r>
              <a:rPr sz="1850" b="1" spc="-54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1850" b="1" spc="-25" dirty="0">
                <a:solidFill>
                  <a:srgbClr val="212121"/>
                </a:solidFill>
                <a:latin typeface="Trebuchet MS"/>
                <a:cs typeface="Trebuchet MS"/>
              </a:rPr>
              <a:t>lo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d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80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850" b="1" spc="-7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spc="-14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15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1850" b="1" spc="-13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spc="25" dirty="0">
                <a:solidFill>
                  <a:srgbClr val="212121"/>
                </a:solidFill>
                <a:latin typeface="Trebuchet MS"/>
                <a:cs typeface="Trebuchet MS"/>
              </a:rPr>
              <a:t>?</a:t>
            </a:r>
            <a:endParaRPr sz="1850">
              <a:latin typeface="Trebuchet MS"/>
              <a:cs typeface="Trebuchet MS"/>
            </a:endParaRPr>
          </a:p>
          <a:p>
            <a:pPr marL="12700" marR="5080">
              <a:lnSpc>
                <a:spcPts val="1880"/>
              </a:lnSpc>
              <a:spcBef>
                <a:spcPts val="1565"/>
              </a:spcBef>
            </a:pPr>
            <a:r>
              <a:rPr sz="1850" b="1" spc="-114" dirty="0">
                <a:solidFill>
                  <a:srgbClr val="212121"/>
                </a:solidFill>
                <a:latin typeface="Trebuchet MS"/>
                <a:cs typeface="Trebuchet MS"/>
              </a:rPr>
              <a:t>You</a:t>
            </a:r>
            <a:r>
              <a:rPr sz="1850" b="1" spc="-1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want</a:t>
            </a:r>
            <a:r>
              <a:rPr sz="1850" b="1" spc="-1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to</a:t>
            </a:r>
            <a:r>
              <a:rPr sz="1850" b="1" spc="-1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50" dirty="0">
                <a:solidFill>
                  <a:srgbClr val="212121"/>
                </a:solidFill>
                <a:latin typeface="Trebuchet MS"/>
                <a:cs typeface="Trebuchet MS"/>
              </a:rPr>
              <a:t>permanently</a:t>
            </a:r>
            <a:r>
              <a:rPr sz="1850" b="1" spc="-1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store</a:t>
            </a:r>
            <a:r>
              <a:rPr sz="1850" b="1" spc="-1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application</a:t>
            </a:r>
            <a:r>
              <a:rPr sz="1850" b="1" spc="-1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5" dirty="0">
                <a:solidFill>
                  <a:srgbClr val="212121"/>
                </a:solidFill>
                <a:latin typeface="Trebuchet MS"/>
                <a:cs typeface="Trebuchet MS"/>
              </a:rPr>
              <a:t>logs</a:t>
            </a:r>
            <a:r>
              <a:rPr sz="1850" b="1" spc="-1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70" dirty="0">
                <a:solidFill>
                  <a:srgbClr val="212121"/>
                </a:solidFill>
                <a:latin typeface="Trebuchet MS"/>
                <a:cs typeface="Trebuchet MS"/>
              </a:rPr>
              <a:t>for</a:t>
            </a:r>
            <a:r>
              <a:rPr sz="1850" b="1" spc="-1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50" dirty="0">
                <a:solidFill>
                  <a:srgbClr val="212121"/>
                </a:solidFill>
                <a:latin typeface="Trebuchet MS"/>
                <a:cs typeface="Trebuchet MS"/>
              </a:rPr>
              <a:t>regulatory </a:t>
            </a:r>
            <a:r>
              <a:rPr sz="1850" b="1" spc="-54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reasons.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114" dirty="0">
                <a:solidFill>
                  <a:srgbClr val="212121"/>
                </a:solidFill>
                <a:latin typeface="Trebuchet MS"/>
                <a:cs typeface="Trebuchet MS"/>
              </a:rPr>
              <a:t>You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5" dirty="0">
                <a:solidFill>
                  <a:srgbClr val="212121"/>
                </a:solidFill>
                <a:latin typeface="Trebuchet MS"/>
                <a:cs typeface="Trebuchet MS"/>
              </a:rPr>
              <a:t>don't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85" dirty="0">
                <a:solidFill>
                  <a:srgbClr val="212121"/>
                </a:solidFill>
                <a:latin typeface="Trebuchet MS"/>
                <a:cs typeface="Trebuchet MS"/>
              </a:rPr>
              <a:t>expect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to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access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50" dirty="0">
                <a:solidFill>
                  <a:srgbClr val="212121"/>
                </a:solidFill>
                <a:latin typeface="Trebuchet MS"/>
                <a:cs typeface="Trebuchet MS"/>
              </a:rPr>
              <a:t>them</a:t>
            </a:r>
            <a:r>
              <a:rPr sz="1850" b="1" spc="-1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25" dirty="0">
                <a:solidFill>
                  <a:srgbClr val="212121"/>
                </a:solidFill>
                <a:latin typeface="Trebuchet MS"/>
                <a:cs typeface="Trebuchet MS"/>
              </a:rPr>
              <a:t>at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all.</a:t>
            </a:r>
            <a:endParaRPr sz="1850">
              <a:latin typeface="Trebuchet MS"/>
              <a:cs typeface="Trebuchet MS"/>
            </a:endParaRPr>
          </a:p>
          <a:p>
            <a:pPr marL="12700" marR="267970">
              <a:lnSpc>
                <a:spcPts val="1880"/>
              </a:lnSpc>
              <a:spcBef>
                <a:spcPts val="1565"/>
              </a:spcBef>
            </a:pPr>
            <a:r>
              <a:rPr sz="1850" b="1" spc="-20" dirty="0">
                <a:solidFill>
                  <a:srgbClr val="212121"/>
                </a:solidFill>
                <a:latin typeface="Trebuchet MS"/>
                <a:cs typeface="Trebuchet MS"/>
              </a:rPr>
              <a:t>Log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files</a:t>
            </a:r>
            <a:r>
              <a:rPr sz="1850" b="1" spc="-1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50" dirty="0">
                <a:solidFill>
                  <a:srgbClr val="212121"/>
                </a:solidFill>
                <a:latin typeface="Trebuchet MS"/>
                <a:cs typeface="Trebuchet MS"/>
              </a:rPr>
              <a:t>stored</a:t>
            </a:r>
            <a:r>
              <a:rPr sz="1850" b="1" spc="-1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50" dirty="0">
                <a:solidFill>
                  <a:srgbClr val="212121"/>
                </a:solidFill>
                <a:latin typeface="Trebuchet MS"/>
                <a:cs typeface="Trebuchet MS"/>
              </a:rPr>
              <a:t>in</a:t>
            </a:r>
            <a:r>
              <a:rPr sz="1850" b="1" spc="-1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30" dirty="0">
                <a:solidFill>
                  <a:srgbClr val="212121"/>
                </a:solidFill>
                <a:latin typeface="Trebuchet MS"/>
                <a:cs typeface="Trebuchet MS"/>
              </a:rPr>
              <a:t>Cloud</a:t>
            </a:r>
            <a:r>
              <a:rPr sz="1850" b="1" spc="-1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storage.</a:t>
            </a:r>
            <a:r>
              <a:rPr sz="1850" b="1" spc="-1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114" dirty="0">
                <a:solidFill>
                  <a:srgbClr val="212121"/>
                </a:solidFill>
                <a:latin typeface="Trebuchet MS"/>
                <a:cs typeface="Trebuchet MS"/>
              </a:rPr>
              <a:t>You</a:t>
            </a:r>
            <a:r>
              <a:rPr sz="1850" b="1" spc="-1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85" dirty="0">
                <a:solidFill>
                  <a:srgbClr val="212121"/>
                </a:solidFill>
                <a:latin typeface="Trebuchet MS"/>
                <a:cs typeface="Trebuchet MS"/>
              </a:rPr>
              <a:t>expect</a:t>
            </a:r>
            <a:r>
              <a:rPr sz="1850" b="1" spc="-1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to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access</a:t>
            </a:r>
            <a:r>
              <a:rPr sz="1850" b="1" spc="-1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50" dirty="0">
                <a:solidFill>
                  <a:srgbClr val="212121"/>
                </a:solidFill>
                <a:latin typeface="Trebuchet MS"/>
                <a:cs typeface="Trebuchet MS"/>
              </a:rPr>
              <a:t>them </a:t>
            </a:r>
            <a:r>
              <a:rPr sz="1850" b="1" spc="-54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850" b="1" spc="-12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1850" b="1" spc="-11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25" dirty="0">
                <a:solidFill>
                  <a:srgbClr val="212121"/>
                </a:solidFill>
                <a:latin typeface="Trebuchet MS"/>
                <a:cs typeface="Trebuchet MS"/>
              </a:rPr>
              <a:t>q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-9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850" b="1" spc="-7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850" b="1" spc="-11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spc="-229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850" b="1" spc="-160" dirty="0">
                <a:solidFill>
                  <a:srgbClr val="212121"/>
                </a:solidFill>
                <a:latin typeface="Trebuchet MS"/>
                <a:cs typeface="Trebuchet MS"/>
              </a:rPr>
              <a:t>.</a:t>
            </a:r>
            <a:endParaRPr sz="1850">
              <a:latin typeface="Trebuchet MS"/>
              <a:cs typeface="Trebuchet MS"/>
            </a:endParaRPr>
          </a:p>
          <a:p>
            <a:pPr marL="12700" marR="537845">
              <a:lnSpc>
                <a:spcPts val="1870"/>
              </a:lnSpc>
              <a:spcBef>
                <a:spcPts val="1575"/>
              </a:spcBef>
            </a:pPr>
            <a:r>
              <a:rPr sz="1850" b="1" spc="-15" dirty="0">
                <a:solidFill>
                  <a:srgbClr val="212121"/>
                </a:solidFill>
                <a:latin typeface="Trebuchet MS"/>
                <a:cs typeface="Trebuchet MS"/>
              </a:rPr>
              <a:t>H</a:t>
            </a:r>
            <a:r>
              <a:rPr sz="1850" b="1" spc="-2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spc="-40" dirty="0">
                <a:solidFill>
                  <a:srgbClr val="212121"/>
                </a:solidFill>
                <a:latin typeface="Trebuchet MS"/>
                <a:cs typeface="Trebuchet MS"/>
              </a:rPr>
              <a:t>w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do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70" dirty="0">
                <a:solidFill>
                  <a:srgbClr val="212121"/>
                </a:solidFill>
                <a:latin typeface="Trebuchet MS"/>
                <a:cs typeface="Trebuchet MS"/>
              </a:rPr>
              <a:t>y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7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h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850" b="1" spc="15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1850" b="1" spc="-11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1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850" b="1" spc="-7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spc="-14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15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1850" b="1" spc="-11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7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1850" b="1" spc="-20" dirty="0">
                <a:solidFill>
                  <a:srgbClr val="212121"/>
                </a:solidFill>
                <a:latin typeface="Trebuchet MS"/>
                <a:cs typeface="Trebuchet MS"/>
              </a:rPr>
              <a:t>la</a:t>
            </a:r>
            <a:r>
              <a:rPr sz="1850" b="1" spc="15" dirty="0">
                <a:solidFill>
                  <a:srgbClr val="212121"/>
                </a:solidFill>
                <a:latin typeface="Trebuchet MS"/>
                <a:cs typeface="Trebuchet MS"/>
              </a:rPr>
              <a:t>ss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2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spc="-85" dirty="0">
                <a:solidFill>
                  <a:srgbClr val="212121"/>
                </a:solidFill>
                <a:latin typeface="Trebuchet MS"/>
                <a:cs typeface="Trebuchet MS"/>
              </a:rPr>
              <a:t>f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13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spc="-85" dirty="0">
                <a:solidFill>
                  <a:srgbClr val="212121"/>
                </a:solidFill>
                <a:latin typeface="Trebuchet MS"/>
                <a:cs typeface="Trebuchet MS"/>
              </a:rPr>
              <a:t>xi</a:t>
            </a:r>
            <a:r>
              <a:rPr sz="1850" b="1" spc="1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850" b="1" spc="50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30" dirty="0">
                <a:solidFill>
                  <a:srgbClr val="212121"/>
                </a:solidFill>
                <a:latin typeface="Trebuchet MS"/>
                <a:cs typeface="Trebuchet MS"/>
              </a:rPr>
              <a:t>bu</a:t>
            </a:r>
            <a:r>
              <a:rPr sz="1850" b="1" spc="-75" dirty="0">
                <a:solidFill>
                  <a:srgbClr val="212121"/>
                </a:solidFill>
                <a:latin typeface="Trebuchet MS"/>
                <a:cs typeface="Trebuchet MS"/>
              </a:rPr>
              <a:t>ck</a:t>
            </a:r>
            <a:r>
              <a:rPr sz="18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850" b="1" spc="-25" dirty="0">
                <a:solidFill>
                  <a:srgbClr val="212121"/>
                </a:solidFill>
                <a:latin typeface="Trebuchet MS"/>
                <a:cs typeface="Trebuchet MS"/>
              </a:rPr>
              <a:t>n  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1850" b="1" spc="-25" dirty="0">
                <a:solidFill>
                  <a:srgbClr val="212121"/>
                </a:solidFill>
                <a:latin typeface="Trebuchet MS"/>
                <a:cs typeface="Trebuchet MS"/>
              </a:rPr>
              <a:t>lo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d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80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850" b="1" spc="-7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spc="-14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15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1850" b="1" spc="-13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spc="25" dirty="0">
                <a:solidFill>
                  <a:srgbClr val="212121"/>
                </a:solidFill>
                <a:latin typeface="Trebuchet MS"/>
                <a:cs typeface="Trebuchet MS"/>
              </a:rPr>
              <a:t>?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93991" y="740155"/>
            <a:ext cx="4314190" cy="3654425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Description</a:t>
            </a:r>
            <a:endParaRPr sz="1850">
              <a:latin typeface="Trebuchet MS"/>
              <a:cs typeface="Trebuchet MS"/>
            </a:endParaRPr>
          </a:p>
          <a:p>
            <a:pPr marL="12700" marR="210185">
              <a:lnSpc>
                <a:spcPts val="1880"/>
              </a:lnSpc>
              <a:spcBef>
                <a:spcPts val="1575"/>
              </a:spcBef>
            </a:pPr>
            <a:r>
              <a:rPr sz="1850" spc="-10" dirty="0">
                <a:solidFill>
                  <a:srgbClr val="212121"/>
                </a:solidFill>
                <a:latin typeface="MS UI Gothic"/>
                <a:cs typeface="MS UI Gothic"/>
              </a:rPr>
              <a:t>Use </a:t>
            </a:r>
            <a:r>
              <a:rPr sz="1850" b="1" spc="-50" dirty="0">
                <a:solidFill>
                  <a:srgbClr val="212121"/>
                </a:solidFill>
                <a:latin typeface="Trebuchet MS"/>
                <a:cs typeface="Trebuchet MS"/>
              </a:rPr>
              <a:t>Parallel 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composite </a:t>
            </a:r>
            <a:r>
              <a:rPr sz="1850" b="1" spc="-20" dirty="0">
                <a:solidFill>
                  <a:srgbClr val="212121"/>
                </a:solidFill>
                <a:latin typeface="Trebuchet MS"/>
                <a:cs typeface="Trebuchet MS"/>
              </a:rPr>
              <a:t>uploads </a:t>
            </a:r>
            <a:r>
              <a:rPr sz="1850" spc="15" dirty="0">
                <a:solidFill>
                  <a:srgbClr val="212121"/>
                </a:solidFill>
                <a:latin typeface="MS UI Gothic"/>
                <a:cs typeface="MS UI Gothic"/>
              </a:rPr>
              <a:t>(File </a:t>
            </a:r>
            <a:r>
              <a:rPr sz="1850" spc="5" dirty="0">
                <a:solidFill>
                  <a:srgbClr val="212121"/>
                </a:solidFill>
                <a:latin typeface="MS UI Gothic"/>
                <a:cs typeface="MS UI Gothic"/>
              </a:rPr>
              <a:t>is </a:t>
            </a:r>
            <a:r>
              <a:rPr sz="1850" spc="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130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1850" spc="-1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850" spc="40" dirty="0">
                <a:solidFill>
                  <a:srgbClr val="212121"/>
                </a:solidFill>
                <a:latin typeface="MS UI Gothic"/>
                <a:cs typeface="MS UI Gothic"/>
              </a:rPr>
              <a:t>k</a:t>
            </a:r>
            <a:r>
              <a:rPr sz="1850" spc="60" dirty="0">
                <a:solidFill>
                  <a:srgbClr val="212121"/>
                </a:solidFill>
                <a:latin typeface="MS UI Gothic"/>
                <a:cs typeface="MS UI Gothic"/>
              </a:rPr>
              <a:t>en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70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850" spc="10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3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850" spc="8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6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850" spc="204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850" spc="90" dirty="0">
                <a:solidFill>
                  <a:srgbClr val="212121"/>
                </a:solidFill>
                <a:latin typeface="MS UI Gothic"/>
                <a:cs typeface="MS UI Gothic"/>
              </a:rPr>
              <a:t>ll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6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850" spc="100" dirty="0">
                <a:solidFill>
                  <a:srgbClr val="212121"/>
                </a:solidFill>
                <a:latin typeface="MS UI Gothic"/>
                <a:cs typeface="MS UI Gothic"/>
              </a:rPr>
              <a:t>hu</a:t>
            </a:r>
            <a:r>
              <a:rPr sz="1850" spc="95" dirty="0">
                <a:solidFill>
                  <a:srgbClr val="212121"/>
                </a:solidFill>
                <a:latin typeface="MS UI Gothic"/>
                <a:cs typeface="MS UI Gothic"/>
              </a:rPr>
              <a:t>nk</a:t>
            </a:r>
            <a:r>
              <a:rPr sz="1850" spc="-6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850" spc="114" dirty="0">
                <a:solidFill>
                  <a:srgbClr val="212121"/>
                </a:solidFill>
                <a:latin typeface="MS UI Gothic"/>
                <a:cs typeface="MS UI Gothic"/>
              </a:rPr>
              <a:t>nd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100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1850" spc="13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1850" spc="9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850" spc="5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8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850" spc="70" dirty="0">
                <a:solidFill>
                  <a:srgbClr val="212121"/>
                </a:solidFill>
                <a:latin typeface="MS UI Gothic"/>
                <a:cs typeface="MS UI Gothic"/>
              </a:rPr>
              <a:t>ed</a:t>
            </a:r>
            <a:r>
              <a:rPr sz="1850" spc="5" dirty="0">
                <a:solidFill>
                  <a:srgbClr val="212121"/>
                </a:solidFill>
                <a:latin typeface="MS UI Gothic"/>
                <a:cs typeface="MS UI Gothic"/>
              </a:rPr>
              <a:t>)</a:t>
            </a:r>
            <a:endParaRPr sz="185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sz="1850" spc="-15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850" spc="90" dirty="0">
                <a:solidFill>
                  <a:srgbClr val="212121"/>
                </a:solidFill>
                <a:latin typeface="MS UI Gothic"/>
                <a:cs typeface="MS UI Gothic"/>
              </a:rPr>
              <a:t>lou</a:t>
            </a:r>
            <a:r>
              <a:rPr sz="18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6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850" spc="-3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850" spc="5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850" spc="-1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850" spc="65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1850" spc="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340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14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850" spc="-1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850" spc="-6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850" spc="100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1850" spc="70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850" spc="-10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1850" spc="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endParaRPr sz="18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</a:pPr>
            <a:r>
              <a:rPr sz="1850" spc="-15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ol</a:t>
            </a:r>
            <a:r>
              <a:rPr sz="18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5" dirty="0">
                <a:solidFill>
                  <a:srgbClr val="212121"/>
                </a:solidFill>
                <a:latin typeface="MS UI Gothic"/>
                <a:cs typeface="MS UI Gothic"/>
              </a:rPr>
              <a:t>Li</a:t>
            </a:r>
            <a:r>
              <a:rPr sz="1850" spc="60" dirty="0">
                <a:solidFill>
                  <a:srgbClr val="212121"/>
                </a:solidFill>
                <a:latin typeface="MS UI Gothic"/>
                <a:cs typeface="MS UI Gothic"/>
              </a:rPr>
              <a:t>ne</a:t>
            </a:r>
            <a:endParaRPr sz="18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</a:pPr>
            <a:endParaRPr sz="2700">
              <a:latin typeface="MS UI Gothic"/>
              <a:cs typeface="MS UI Gothic"/>
            </a:endParaRPr>
          </a:p>
          <a:p>
            <a:pPr marL="12700" marR="5080">
              <a:lnSpc>
                <a:spcPts val="1870"/>
              </a:lnSpc>
            </a:pPr>
            <a:r>
              <a:rPr sz="1850" spc="-10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850" spc="-3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850" spc="70" dirty="0">
                <a:solidFill>
                  <a:srgbClr val="212121"/>
                </a:solidFill>
                <a:latin typeface="MS UI Gothic"/>
                <a:cs typeface="MS UI Gothic"/>
              </a:rPr>
              <a:t>ep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10" dirty="0">
                <a:solidFill>
                  <a:srgbClr val="212121"/>
                </a:solidFill>
                <a:latin typeface="MS UI Gothic"/>
                <a:cs typeface="MS UI Gothic"/>
              </a:rPr>
              <a:t>1</a:t>
            </a:r>
            <a:r>
              <a:rPr sz="1850" spc="9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15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850" spc="100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850" spc="10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850" spc="65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1850" spc="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4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8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850" spc="-40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850" spc="100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1850" spc="9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85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10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850" spc="-3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850" spc="5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850" spc="-1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850" spc="65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1850" spc="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15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850" spc="9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850" spc="-65" dirty="0">
                <a:solidFill>
                  <a:srgbClr val="212121"/>
                </a:solidFill>
                <a:latin typeface="MS UI Gothic"/>
                <a:cs typeface="MS UI Gothic"/>
              </a:rPr>
              <a:t>ss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35" dirty="0">
                <a:solidFill>
                  <a:srgbClr val="212121"/>
                </a:solidFill>
                <a:latin typeface="MS UI Gothic"/>
                <a:cs typeface="MS UI Gothic"/>
              </a:rPr>
              <a:t>of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850" spc="100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1850" spc="5" dirty="0">
                <a:solidFill>
                  <a:srgbClr val="212121"/>
                </a:solidFill>
                <a:latin typeface="MS UI Gothic"/>
                <a:cs typeface="MS UI Gothic"/>
              </a:rPr>
              <a:t>e  </a:t>
            </a:r>
            <a:r>
              <a:rPr sz="1850" spc="40" dirty="0">
                <a:solidFill>
                  <a:srgbClr val="212121"/>
                </a:solidFill>
                <a:latin typeface="MS UI Gothic"/>
                <a:cs typeface="MS UI Gothic"/>
              </a:rPr>
              <a:t>bucket.</a:t>
            </a:r>
            <a:endParaRPr sz="1850">
              <a:latin typeface="MS UI Gothic"/>
              <a:cs typeface="MS UI Gothic"/>
            </a:endParaRPr>
          </a:p>
          <a:p>
            <a:pPr marL="12700" marR="418465">
              <a:lnSpc>
                <a:spcPts val="1880"/>
              </a:lnSpc>
              <a:spcBef>
                <a:spcPts val="75"/>
              </a:spcBef>
            </a:pPr>
            <a:r>
              <a:rPr sz="1850" spc="-10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850" spc="-3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850" spc="70" dirty="0">
                <a:solidFill>
                  <a:srgbClr val="212121"/>
                </a:solidFill>
                <a:latin typeface="MS UI Gothic"/>
                <a:cs typeface="MS UI Gothic"/>
              </a:rPr>
              <a:t>ep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10" dirty="0">
                <a:solidFill>
                  <a:srgbClr val="212121"/>
                </a:solidFill>
                <a:latin typeface="MS UI Gothic"/>
                <a:cs typeface="MS UI Gothic"/>
              </a:rPr>
              <a:t>2</a:t>
            </a:r>
            <a:r>
              <a:rPr sz="1850" spc="9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80" dirty="0">
                <a:solidFill>
                  <a:srgbClr val="212121"/>
                </a:solidFill>
                <a:latin typeface="MS UI Gothic"/>
                <a:cs typeface="MS UI Gothic"/>
              </a:rPr>
              <a:t>Up</a:t>
            </a:r>
            <a:r>
              <a:rPr sz="18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850" spc="-3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850" spc="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850" spc="100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1850" spc="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10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850" spc="-3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850" spc="5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850" spc="-1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850" spc="65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1850" spc="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15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850" spc="9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850" spc="-65" dirty="0">
                <a:solidFill>
                  <a:srgbClr val="212121"/>
                </a:solidFill>
                <a:latin typeface="MS UI Gothic"/>
                <a:cs typeface="MS UI Gothic"/>
              </a:rPr>
              <a:t>ss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35" dirty="0">
                <a:solidFill>
                  <a:srgbClr val="212121"/>
                </a:solidFill>
                <a:latin typeface="MS UI Gothic"/>
                <a:cs typeface="MS UI Gothic"/>
              </a:rPr>
              <a:t>of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850" spc="100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1850" spc="5" dirty="0">
                <a:solidFill>
                  <a:srgbClr val="212121"/>
                </a:solidFill>
                <a:latin typeface="MS UI Gothic"/>
                <a:cs typeface="MS UI Gothic"/>
              </a:rPr>
              <a:t>e  </a:t>
            </a:r>
            <a:r>
              <a:rPr sz="1850" spc="105" dirty="0">
                <a:solidFill>
                  <a:srgbClr val="212121"/>
                </a:solidFill>
                <a:latin typeface="MS UI Gothic"/>
                <a:cs typeface="MS UI Gothic"/>
              </a:rPr>
              <a:t>ob</a:t>
            </a:r>
            <a:r>
              <a:rPr sz="1850" dirty="0">
                <a:solidFill>
                  <a:srgbClr val="212121"/>
                </a:solidFill>
                <a:latin typeface="MS UI Gothic"/>
                <a:cs typeface="MS UI Gothic"/>
              </a:rPr>
              <a:t>jec</a:t>
            </a:r>
            <a:r>
              <a:rPr sz="185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850" spc="-6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70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850" spc="10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850" spc="100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1850" spc="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130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1850" spc="100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1850" spc="-6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850" spc="45" dirty="0">
                <a:solidFill>
                  <a:srgbClr val="212121"/>
                </a:solidFill>
                <a:latin typeface="MS UI Gothic"/>
                <a:cs typeface="MS UI Gothic"/>
              </a:rPr>
              <a:t>k</a:t>
            </a:r>
            <a:r>
              <a:rPr sz="1850" spc="-2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850" spc="1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850" spc="90" dirty="0">
                <a:solidFill>
                  <a:srgbClr val="212121"/>
                </a:solidFill>
                <a:latin typeface="MS UI Gothic"/>
                <a:cs typeface="MS UI Gothic"/>
              </a:rPr>
              <a:t>.</a:t>
            </a:r>
            <a:endParaRPr sz="1850">
              <a:latin typeface="MS UI Gothic"/>
              <a:cs typeface="MS UI Gothi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401424" y="6619826"/>
            <a:ext cx="314325" cy="228600"/>
          </a:xfrm>
          <a:custGeom>
            <a:avLst/>
            <a:gdLst/>
            <a:ahLst/>
            <a:cxnLst/>
            <a:rect l="l" t="t" r="r" b="b"/>
            <a:pathLst>
              <a:path w="314325" h="228600">
                <a:moveTo>
                  <a:pt x="314324" y="228599"/>
                </a:moveTo>
                <a:lnTo>
                  <a:pt x="0" y="228599"/>
                </a:lnTo>
                <a:lnTo>
                  <a:pt x="0" y="0"/>
                </a:lnTo>
                <a:lnTo>
                  <a:pt x="314324" y="0"/>
                </a:lnTo>
                <a:lnTo>
                  <a:pt x="314324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81511" y="1080668"/>
            <a:ext cx="691286" cy="94640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981027"/>
            <a:ext cx="104775" cy="1047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0524" y="1400127"/>
            <a:ext cx="104775" cy="104774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809624" y="1704927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9624" y="2066877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9624" y="2428827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23962" y="2700289"/>
            <a:ext cx="76200" cy="76199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809624" y="3009852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23962" y="3281314"/>
            <a:ext cx="76200" cy="7619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23962" y="3586114"/>
            <a:ext cx="76200" cy="76199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809624" y="389567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09624" y="4533851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23962" y="4814839"/>
            <a:ext cx="76200" cy="7619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23962" y="5119639"/>
            <a:ext cx="76200" cy="76199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654049" y="777875"/>
            <a:ext cx="9963785" cy="449897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1304925">
              <a:lnSpc>
                <a:spcPct val="101899"/>
              </a:lnSpc>
              <a:spcBef>
                <a:spcPts val="35"/>
              </a:spcBef>
            </a:pPr>
            <a:r>
              <a:rPr sz="2700" spc="-80" dirty="0">
                <a:solidFill>
                  <a:srgbClr val="212121"/>
                </a:solidFill>
                <a:latin typeface="MS UI Gothic"/>
                <a:cs typeface="MS UI Gothic"/>
              </a:rPr>
              <a:t>(REMEMBER)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-55" dirty="0">
                <a:solidFill>
                  <a:srgbClr val="212121"/>
                </a:solidFill>
                <a:latin typeface="Trebuchet MS"/>
                <a:cs typeface="Trebuchet MS"/>
              </a:rPr>
              <a:t>gsutil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is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20" dirty="0">
                <a:solidFill>
                  <a:srgbClr val="212121"/>
                </a:solidFill>
                <a:latin typeface="MS UI Gothic"/>
                <a:cs typeface="MS UI Gothic"/>
              </a:rPr>
              <a:t>CLI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for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5" dirty="0">
                <a:solidFill>
                  <a:srgbClr val="212121"/>
                </a:solidFill>
                <a:latin typeface="MS UI Gothic"/>
                <a:cs typeface="MS UI Gothic"/>
              </a:rPr>
              <a:t>Cloud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Storage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90" dirty="0">
                <a:solidFill>
                  <a:srgbClr val="212121"/>
                </a:solidFill>
                <a:latin typeface="MS UI Gothic"/>
                <a:cs typeface="MS UI Gothic"/>
              </a:rPr>
              <a:t>(</a:t>
            </a:r>
            <a:r>
              <a:rPr sz="2700" b="1" spc="-90" dirty="0">
                <a:solidFill>
                  <a:srgbClr val="212121"/>
                </a:solidFill>
                <a:latin typeface="Trebuchet MS"/>
                <a:cs typeface="Trebuchet MS"/>
              </a:rPr>
              <a:t>NOT</a:t>
            </a:r>
            <a:r>
              <a:rPr sz="2700" b="1" spc="-2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60" dirty="0">
                <a:solidFill>
                  <a:srgbClr val="212121"/>
                </a:solidFill>
                <a:latin typeface="Trebuchet MS"/>
                <a:cs typeface="Trebuchet MS"/>
              </a:rPr>
              <a:t>gcloud</a:t>
            </a:r>
            <a:r>
              <a:rPr sz="2700" spc="-60" dirty="0">
                <a:solidFill>
                  <a:srgbClr val="212121"/>
                </a:solidFill>
                <a:latin typeface="MS UI Gothic"/>
                <a:cs typeface="MS UI Gothic"/>
              </a:rPr>
              <a:t>) </a:t>
            </a:r>
            <a:r>
              <a:rPr sz="2700" spc="-80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5" dirty="0">
                <a:solidFill>
                  <a:srgbClr val="212121"/>
                </a:solidFill>
                <a:latin typeface="MS UI Gothic"/>
                <a:cs typeface="MS UI Gothic"/>
              </a:rPr>
              <a:t>Cloud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4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700" spc="-114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60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(</a:t>
            </a:r>
            <a:r>
              <a:rPr sz="2700" b="1" spc="-55" dirty="0">
                <a:solidFill>
                  <a:srgbClr val="212121"/>
                </a:solidFill>
                <a:latin typeface="Trebuchet MS"/>
                <a:cs typeface="Trebuchet MS"/>
              </a:rPr>
              <a:t>gsuti</a:t>
            </a:r>
            <a:r>
              <a:rPr sz="2700" b="1" spc="-45" dirty="0">
                <a:solidFill>
                  <a:srgbClr val="212121"/>
                </a:solidFill>
                <a:latin typeface="Trebuchet MS"/>
                <a:cs typeface="Trebuchet MS"/>
              </a:rPr>
              <a:t>l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)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140"/>
              </a:lnSpc>
            </a:pPr>
            <a:r>
              <a:rPr sz="2150" i="1" spc="65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2150" i="1" spc="-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i="1" spc="-60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2150" i="1" spc="-170" dirty="0">
                <a:solidFill>
                  <a:srgbClr val="212121"/>
                </a:solidFill>
                <a:latin typeface="Trebuchet MS"/>
                <a:cs typeface="Trebuchet MS"/>
              </a:rPr>
              <a:t>til</a:t>
            </a:r>
            <a:r>
              <a:rPr sz="2150" i="1" spc="-23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i="1" spc="-65" dirty="0">
                <a:solidFill>
                  <a:srgbClr val="212121"/>
                </a:solidFill>
                <a:latin typeface="Trebuchet MS"/>
                <a:cs typeface="Trebuchet MS"/>
              </a:rPr>
              <a:t>mb</a:t>
            </a:r>
            <a:r>
              <a:rPr sz="2150" b="1" i="1" spc="-23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i="1" spc="65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2150" i="1" spc="-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i="1" spc="-335" dirty="0">
                <a:solidFill>
                  <a:srgbClr val="212121"/>
                </a:solidFill>
                <a:latin typeface="Trebuchet MS"/>
                <a:cs typeface="Trebuchet MS"/>
              </a:rPr>
              <a:t>:/</a:t>
            </a:r>
            <a:r>
              <a:rPr sz="2150" i="1" spc="-395" dirty="0">
                <a:solidFill>
                  <a:srgbClr val="212121"/>
                </a:solidFill>
                <a:latin typeface="Trebuchet MS"/>
                <a:cs typeface="Trebuchet MS"/>
              </a:rPr>
              <a:t>/</a:t>
            </a:r>
            <a:r>
              <a:rPr sz="2150" i="1" spc="40" dirty="0">
                <a:solidFill>
                  <a:srgbClr val="212121"/>
                </a:solidFill>
                <a:latin typeface="Trebuchet MS"/>
                <a:cs typeface="Trebuchet MS"/>
              </a:rPr>
              <a:t>B</a:t>
            </a:r>
            <a:r>
              <a:rPr sz="2150" i="1" spc="-75" dirty="0">
                <a:solidFill>
                  <a:srgbClr val="212121"/>
                </a:solidFill>
                <a:latin typeface="Trebuchet MS"/>
                <a:cs typeface="Trebuchet MS"/>
              </a:rPr>
              <a:t>K</a:t>
            </a:r>
            <a:r>
              <a:rPr sz="2150" i="1" spc="-15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i="1" spc="-85" dirty="0">
                <a:solidFill>
                  <a:srgbClr val="212121"/>
                </a:solidFill>
                <a:latin typeface="Trebuchet MS"/>
                <a:cs typeface="Trebuchet MS"/>
              </a:rPr>
              <a:t>_</a:t>
            </a:r>
            <a:r>
              <a:rPr sz="2150" i="1" spc="-40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2150" i="1" spc="-215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i="1" spc="-114" dirty="0">
                <a:solidFill>
                  <a:srgbClr val="212121"/>
                </a:solidFill>
                <a:latin typeface="Trebuchet MS"/>
                <a:cs typeface="Trebuchet MS"/>
              </a:rPr>
              <a:t>M</a:t>
            </a:r>
            <a:r>
              <a:rPr sz="2150" i="1" spc="-7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i="1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100" dirty="0">
                <a:solidFill>
                  <a:srgbClr val="212121"/>
                </a:solidFill>
                <a:latin typeface="MS UI Gothic"/>
                <a:cs typeface="MS UI Gothic"/>
              </a:rPr>
              <a:t>(C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4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150" spc="-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k</a:t>
            </a:r>
            <a:r>
              <a:rPr sz="2150" spc="-4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)</a:t>
            </a:r>
            <a:endParaRPr sz="215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270"/>
              </a:spcBef>
            </a:pPr>
            <a:r>
              <a:rPr sz="2150" i="1" spc="-85" dirty="0">
                <a:solidFill>
                  <a:srgbClr val="212121"/>
                </a:solidFill>
                <a:latin typeface="Trebuchet MS"/>
                <a:cs typeface="Trebuchet MS"/>
              </a:rPr>
              <a:t>gsutil</a:t>
            </a:r>
            <a:r>
              <a:rPr sz="2150" i="1" spc="-23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i="1" spc="-110" dirty="0">
                <a:solidFill>
                  <a:srgbClr val="212121"/>
                </a:solidFill>
                <a:latin typeface="Trebuchet MS"/>
                <a:cs typeface="Trebuchet MS"/>
              </a:rPr>
              <a:t>ls</a:t>
            </a:r>
            <a:r>
              <a:rPr sz="2150" b="1" i="1" spc="-229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i="1" spc="-114" dirty="0">
                <a:solidFill>
                  <a:srgbClr val="212121"/>
                </a:solidFill>
                <a:latin typeface="Trebuchet MS"/>
                <a:cs typeface="Trebuchet MS"/>
              </a:rPr>
              <a:t>-a</a:t>
            </a:r>
            <a:r>
              <a:rPr sz="2150" b="1" i="1" spc="-23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i="1" spc="-130" dirty="0">
                <a:solidFill>
                  <a:srgbClr val="212121"/>
                </a:solidFill>
                <a:latin typeface="Trebuchet MS"/>
                <a:cs typeface="Trebuchet MS"/>
              </a:rPr>
              <a:t>gs://BKT_NAME</a:t>
            </a:r>
            <a:r>
              <a:rPr sz="2150" i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(List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current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non-current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object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versions)</a:t>
            </a:r>
            <a:endParaRPr sz="2150">
              <a:latin typeface="MS UI Gothic"/>
              <a:cs typeface="MS UI Gothic"/>
            </a:endParaRPr>
          </a:p>
          <a:p>
            <a:pPr marL="393065">
              <a:lnSpc>
                <a:spcPts val="2450"/>
              </a:lnSpc>
              <a:spcBef>
                <a:spcPts val="270"/>
              </a:spcBef>
            </a:pPr>
            <a:r>
              <a:rPr sz="2150" i="1" spc="-85" dirty="0">
                <a:solidFill>
                  <a:srgbClr val="212121"/>
                </a:solidFill>
                <a:latin typeface="Trebuchet MS"/>
                <a:cs typeface="Trebuchet MS"/>
              </a:rPr>
              <a:t>gsutil</a:t>
            </a:r>
            <a:r>
              <a:rPr sz="2150" i="1" spc="-2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i="1" spc="-114" dirty="0">
                <a:solidFill>
                  <a:srgbClr val="212121"/>
                </a:solidFill>
                <a:latin typeface="Trebuchet MS"/>
                <a:cs typeface="Trebuchet MS"/>
              </a:rPr>
              <a:t>cp</a:t>
            </a:r>
            <a:r>
              <a:rPr sz="2150" b="1" i="1" spc="-2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i="1" spc="-114" dirty="0">
                <a:solidFill>
                  <a:srgbClr val="212121"/>
                </a:solidFill>
                <a:latin typeface="Trebuchet MS"/>
                <a:cs typeface="Trebuchet MS"/>
              </a:rPr>
              <a:t>gs://SRC_BKT/SRC_OBJ</a:t>
            </a:r>
            <a:r>
              <a:rPr sz="2150" i="1" spc="-22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i="1" spc="-135" dirty="0">
                <a:solidFill>
                  <a:srgbClr val="212121"/>
                </a:solidFill>
                <a:latin typeface="Trebuchet MS"/>
                <a:cs typeface="Trebuchet MS"/>
              </a:rPr>
              <a:t>gs://DESTN_BKT/NAME_COPY</a:t>
            </a:r>
            <a:r>
              <a:rPr sz="2150" i="1" spc="-20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(Copy</a:t>
            </a:r>
            <a:r>
              <a:rPr sz="2150" spc="-204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objects)</a:t>
            </a:r>
            <a:endParaRPr sz="2150">
              <a:latin typeface="MS UI Gothic"/>
              <a:cs typeface="MS UI Gothic"/>
            </a:endParaRPr>
          </a:p>
          <a:p>
            <a:pPr marL="774065">
              <a:lnSpc>
                <a:spcPts val="1914"/>
              </a:lnSpc>
            </a:pPr>
            <a:r>
              <a:rPr sz="1700" spc="-31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75" dirty="0">
                <a:solidFill>
                  <a:srgbClr val="212121"/>
                </a:solidFill>
                <a:latin typeface="MS UI Gothic"/>
                <a:cs typeface="MS UI Gothic"/>
              </a:rPr>
              <a:t>'</a:t>
            </a:r>
            <a:r>
              <a:rPr sz="1700" b="1" spc="-60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1700" b="1" spc="70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700" b="1" spc="-25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1700" b="1" spc="-55" dirty="0">
                <a:solidFill>
                  <a:srgbClr val="212121"/>
                </a:solidFill>
                <a:latin typeface="Trebuchet MS"/>
                <a:cs typeface="Trebuchet MS"/>
              </a:rPr>
              <a:t>ti</a:t>
            </a:r>
            <a:r>
              <a:rPr sz="1700" b="1" spc="-35" dirty="0">
                <a:solidFill>
                  <a:srgbClr val="212121"/>
                </a:solidFill>
                <a:latin typeface="Trebuchet MS"/>
                <a:cs typeface="Trebuchet MS"/>
              </a:rPr>
              <a:t>l</a:t>
            </a:r>
            <a:r>
              <a:rPr sz="1700" b="1" spc="-150" dirty="0">
                <a:solidFill>
                  <a:srgbClr val="212121"/>
                </a:solidFill>
                <a:latin typeface="Trebuchet MS"/>
                <a:cs typeface="Trebuchet MS"/>
              </a:rPr>
              <a:t>:</a:t>
            </a:r>
            <a:r>
              <a:rPr sz="1700" b="1" spc="-10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700" b="1" spc="-40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700" b="1" spc="-7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1700" b="1" spc="-6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700" b="1" spc="-55" dirty="0">
                <a:solidFill>
                  <a:srgbClr val="212121"/>
                </a:solidFill>
                <a:latin typeface="Trebuchet MS"/>
                <a:cs typeface="Trebuchet MS"/>
              </a:rPr>
              <a:t>y</a:t>
            </a:r>
            <a:r>
              <a:rPr sz="1700" b="1" spc="-20" dirty="0">
                <a:solidFill>
                  <a:srgbClr val="212121"/>
                </a:solidFill>
                <a:latin typeface="Trebuchet MS"/>
                <a:cs typeface="Trebuchet MS"/>
              </a:rPr>
              <a:t>p</a:t>
            </a:r>
            <a:r>
              <a:rPr sz="1700" b="1" spc="-55" dirty="0">
                <a:solidFill>
                  <a:srgbClr val="212121"/>
                </a:solidFill>
                <a:latin typeface="Trebuchet MS"/>
                <a:cs typeface="Trebuchet MS"/>
              </a:rPr>
              <a:t>ti</a:t>
            </a:r>
            <a:r>
              <a:rPr sz="1700" b="1" spc="-1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700" b="1" spc="-40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700" b="1" spc="-135" dirty="0">
                <a:solidFill>
                  <a:srgbClr val="212121"/>
                </a:solidFill>
                <a:latin typeface="Trebuchet MS"/>
                <a:cs typeface="Trebuchet MS"/>
              </a:rPr>
              <a:t>_</a:t>
            </a:r>
            <a:r>
              <a:rPr sz="1700" b="1" spc="-70" dirty="0">
                <a:solidFill>
                  <a:srgbClr val="212121"/>
                </a:solidFill>
                <a:latin typeface="Trebuchet MS"/>
                <a:cs typeface="Trebuchet MS"/>
              </a:rPr>
              <a:t>k</a:t>
            </a:r>
            <a:r>
              <a:rPr sz="1700" b="1" spc="-10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700" b="1" spc="-55" dirty="0">
                <a:solidFill>
                  <a:srgbClr val="212121"/>
                </a:solidFill>
                <a:latin typeface="Trebuchet MS"/>
                <a:cs typeface="Trebuchet MS"/>
              </a:rPr>
              <a:t>y</a:t>
            </a:r>
            <a:r>
              <a:rPr sz="1700" b="1" spc="-75" dirty="0">
                <a:solidFill>
                  <a:srgbClr val="212121"/>
                </a:solidFill>
                <a:latin typeface="Trebuchet MS"/>
                <a:cs typeface="Trebuchet MS"/>
              </a:rPr>
              <a:t>=E</a:t>
            </a:r>
            <a:r>
              <a:rPr sz="1700" b="1" spc="-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700" b="1" spc="-50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1700" b="1" spc="-3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700" b="1" spc="-180" dirty="0">
                <a:solidFill>
                  <a:srgbClr val="212121"/>
                </a:solidFill>
                <a:latin typeface="Trebuchet MS"/>
                <a:cs typeface="Trebuchet MS"/>
              </a:rPr>
              <a:t>Y</a:t>
            </a:r>
            <a:r>
              <a:rPr sz="1700" b="1" spc="-15" dirty="0">
                <a:solidFill>
                  <a:srgbClr val="212121"/>
                </a:solidFill>
                <a:latin typeface="Trebuchet MS"/>
                <a:cs typeface="Trebuchet MS"/>
              </a:rPr>
              <a:t>P</a:t>
            </a:r>
            <a:r>
              <a:rPr sz="1700" b="1" spc="-10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700" b="1" spc="1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700" b="1" spc="-3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700" b="1" spc="-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700" b="1" spc="-135" dirty="0">
                <a:solidFill>
                  <a:srgbClr val="212121"/>
                </a:solidFill>
                <a:latin typeface="Trebuchet MS"/>
                <a:cs typeface="Trebuchet MS"/>
              </a:rPr>
              <a:t>_</a:t>
            </a:r>
            <a:r>
              <a:rPr sz="1700" b="1" spc="-20" dirty="0">
                <a:solidFill>
                  <a:srgbClr val="212121"/>
                </a:solidFill>
                <a:latin typeface="Trebuchet MS"/>
                <a:cs typeface="Trebuchet MS"/>
              </a:rPr>
              <a:t>K</a:t>
            </a:r>
            <a:r>
              <a:rPr sz="1700" b="1" spc="-4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700" b="1" spc="-185" dirty="0">
                <a:solidFill>
                  <a:srgbClr val="212121"/>
                </a:solidFill>
                <a:latin typeface="Trebuchet MS"/>
                <a:cs typeface="Trebuchet MS"/>
              </a:rPr>
              <a:t>Y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'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31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5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-6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700" spc="3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700" spc="-5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1700" spc="50" dirty="0">
                <a:solidFill>
                  <a:srgbClr val="212121"/>
                </a:solidFill>
                <a:latin typeface="MS UI Gothic"/>
                <a:cs typeface="MS UI Gothic"/>
              </a:rPr>
              <a:t>j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6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endParaRPr sz="1700">
              <a:latin typeface="MS UI Gothic"/>
              <a:cs typeface="MS UI Gothic"/>
            </a:endParaRPr>
          </a:p>
          <a:p>
            <a:pPr marL="393065">
              <a:lnSpc>
                <a:spcPts val="2450"/>
              </a:lnSpc>
              <a:spcBef>
                <a:spcPts val="210"/>
              </a:spcBef>
            </a:pPr>
            <a:r>
              <a:rPr sz="2150" i="1" spc="65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2150" i="1" spc="-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i="1" spc="-60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2150" i="1" spc="-170" dirty="0">
                <a:solidFill>
                  <a:srgbClr val="212121"/>
                </a:solidFill>
                <a:latin typeface="Trebuchet MS"/>
                <a:cs typeface="Trebuchet MS"/>
              </a:rPr>
              <a:t>til</a:t>
            </a:r>
            <a:r>
              <a:rPr sz="2150" i="1" spc="-23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i="1" spc="-100" dirty="0">
                <a:solidFill>
                  <a:srgbClr val="212121"/>
                </a:solidFill>
                <a:latin typeface="Trebuchet MS"/>
                <a:cs typeface="Trebuchet MS"/>
              </a:rPr>
              <a:t>mv</a:t>
            </a:r>
            <a:r>
              <a:rPr sz="2150" b="1" i="1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(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ena</a:t>
            </a:r>
            <a:r>
              <a:rPr sz="2150" spc="21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2150" spc="-165" dirty="0">
                <a:solidFill>
                  <a:srgbClr val="212121"/>
                </a:solidFill>
                <a:latin typeface="MS UI Gothic"/>
                <a:cs typeface="MS UI Gothic"/>
              </a:rPr>
              <a:t>e/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2150" spc="6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ob</a:t>
            </a:r>
            <a:r>
              <a:rPr sz="2150" spc="-15" dirty="0">
                <a:solidFill>
                  <a:srgbClr val="212121"/>
                </a:solidFill>
                <a:latin typeface="MS UI Gothic"/>
                <a:cs typeface="MS UI Gothic"/>
              </a:rPr>
              <a:t>jec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)</a:t>
            </a:r>
            <a:endParaRPr sz="2150">
              <a:latin typeface="MS UI Gothic"/>
              <a:cs typeface="MS UI Gothic"/>
            </a:endParaRPr>
          </a:p>
          <a:p>
            <a:pPr marL="774065">
              <a:lnSpc>
                <a:spcPts val="1914"/>
              </a:lnSpc>
            </a:pPr>
            <a:r>
              <a:rPr sz="1700" i="1" spc="-60" dirty="0">
                <a:solidFill>
                  <a:srgbClr val="212121"/>
                </a:solidFill>
                <a:latin typeface="Trebuchet MS"/>
                <a:cs typeface="Trebuchet MS"/>
              </a:rPr>
              <a:t>gsutil</a:t>
            </a:r>
            <a:r>
              <a:rPr sz="1700" i="1" spc="-1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i="1" spc="-45" dirty="0">
                <a:solidFill>
                  <a:srgbClr val="212121"/>
                </a:solidFill>
                <a:latin typeface="Trebuchet MS"/>
                <a:cs typeface="Trebuchet MS"/>
              </a:rPr>
              <a:t>mv</a:t>
            </a:r>
            <a:r>
              <a:rPr sz="1700" i="1" spc="-1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i="1" spc="-85" dirty="0">
                <a:solidFill>
                  <a:srgbClr val="212121"/>
                </a:solidFill>
                <a:latin typeface="Trebuchet MS"/>
                <a:cs typeface="Trebuchet MS"/>
              </a:rPr>
              <a:t>gs://BKT_NAME/OLD_OBJ_NAME</a:t>
            </a:r>
            <a:r>
              <a:rPr sz="1700" i="1" spc="-1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i="1" spc="-85" dirty="0">
                <a:solidFill>
                  <a:srgbClr val="212121"/>
                </a:solidFill>
                <a:latin typeface="Trebuchet MS"/>
                <a:cs typeface="Trebuchet MS"/>
              </a:rPr>
              <a:t>gs://BKT_NAME/NEW_OBJ_NAME</a:t>
            </a:r>
            <a:endParaRPr sz="1700">
              <a:latin typeface="Trebuchet MS"/>
              <a:cs typeface="Trebuchet MS"/>
            </a:endParaRPr>
          </a:p>
          <a:p>
            <a:pPr marL="774065">
              <a:lnSpc>
                <a:spcPct val="100000"/>
              </a:lnSpc>
              <a:spcBef>
                <a:spcPts val="360"/>
              </a:spcBef>
            </a:pPr>
            <a:r>
              <a:rPr sz="1700" i="1" spc="-60" dirty="0">
                <a:solidFill>
                  <a:srgbClr val="212121"/>
                </a:solidFill>
                <a:latin typeface="Trebuchet MS"/>
                <a:cs typeface="Trebuchet MS"/>
              </a:rPr>
              <a:t>gsutil</a:t>
            </a:r>
            <a:r>
              <a:rPr sz="1700" i="1" spc="-1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i="1" spc="-45" dirty="0">
                <a:solidFill>
                  <a:srgbClr val="212121"/>
                </a:solidFill>
                <a:latin typeface="Trebuchet MS"/>
                <a:cs typeface="Trebuchet MS"/>
              </a:rPr>
              <a:t>mv</a:t>
            </a:r>
            <a:r>
              <a:rPr sz="1700" i="1" spc="-1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i="1" spc="-75" dirty="0">
                <a:solidFill>
                  <a:srgbClr val="212121"/>
                </a:solidFill>
                <a:latin typeface="Trebuchet MS"/>
                <a:cs typeface="Trebuchet MS"/>
              </a:rPr>
              <a:t>gs://OLD_BUCKET_NAME/OLD_OBJECT_NAME</a:t>
            </a:r>
            <a:r>
              <a:rPr sz="1700" i="1" spc="-1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i="1" spc="-85" dirty="0">
                <a:solidFill>
                  <a:srgbClr val="212121"/>
                </a:solidFill>
                <a:latin typeface="Trebuchet MS"/>
                <a:cs typeface="Trebuchet MS"/>
              </a:rPr>
              <a:t>gs://NEW_BKT_NAME/NEW_OBJ_NAME</a:t>
            </a:r>
            <a:endParaRPr sz="1700">
              <a:latin typeface="Trebuchet MS"/>
              <a:cs typeface="Trebuchet MS"/>
            </a:endParaRPr>
          </a:p>
          <a:p>
            <a:pPr marL="393065" marR="5080">
              <a:lnSpc>
                <a:spcPts val="2180"/>
              </a:lnSpc>
              <a:spcBef>
                <a:spcPts val="620"/>
              </a:spcBef>
              <a:tabLst>
                <a:tab pos="1144905" algn="l"/>
                <a:tab pos="2096135" algn="l"/>
                <a:tab pos="2419985" algn="l"/>
                <a:tab pos="4396740" algn="l"/>
                <a:tab pos="7506334" algn="l"/>
                <a:tab pos="8061959" algn="l"/>
                <a:tab pos="9066530" algn="l"/>
              </a:tabLst>
            </a:pPr>
            <a:r>
              <a:rPr sz="2150" i="1" spc="65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2150" i="1" spc="-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i="1" spc="-60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2150" i="1" spc="-170" dirty="0">
                <a:solidFill>
                  <a:srgbClr val="212121"/>
                </a:solidFill>
                <a:latin typeface="Trebuchet MS"/>
                <a:cs typeface="Trebuchet MS"/>
              </a:rPr>
              <a:t>til	</a:t>
            </a:r>
            <a:r>
              <a:rPr sz="2150" b="1" i="1" spc="-204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b="1" i="1" spc="-17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i="1" spc="-135" dirty="0">
                <a:solidFill>
                  <a:srgbClr val="212121"/>
                </a:solidFill>
                <a:latin typeface="Trebuchet MS"/>
                <a:cs typeface="Trebuchet MS"/>
              </a:rPr>
              <a:t>wr</a:t>
            </a:r>
            <a:r>
              <a:rPr sz="2150" b="1" i="1" spc="-165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150" b="1" i="1" spc="-22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b="1" i="1" spc="-13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i="1" dirty="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sz="2150" i="1" spc="-145" dirty="0">
                <a:solidFill>
                  <a:srgbClr val="212121"/>
                </a:solidFill>
                <a:latin typeface="Trebuchet MS"/>
                <a:cs typeface="Trebuchet MS"/>
              </a:rPr>
              <a:t>-</a:t>
            </a:r>
            <a:r>
              <a:rPr sz="2150" i="1" spc="-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i="1" dirty="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sz="2150" i="1" spc="-10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i="1" spc="-19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i="1" spc="-8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150" i="1" spc="-8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i="1" spc="-265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i="1" spc="-185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2150" i="1" spc="-75" dirty="0">
                <a:solidFill>
                  <a:srgbClr val="212121"/>
                </a:solidFill>
                <a:latin typeface="Trebuchet MS"/>
                <a:cs typeface="Trebuchet MS"/>
              </a:rPr>
              <a:t>E_</a:t>
            </a:r>
            <a:r>
              <a:rPr sz="2150" i="1" spc="-100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150" i="1" spc="-90" dirty="0">
                <a:solidFill>
                  <a:srgbClr val="212121"/>
                </a:solidFill>
                <a:latin typeface="Trebuchet MS"/>
                <a:cs typeface="Trebuchet MS"/>
              </a:rPr>
              <a:t>L</a:t>
            </a:r>
            <a:r>
              <a:rPr sz="2150" i="1" spc="-24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i="1" spc="30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i="1" spc="5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i="1" dirty="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sz="2150" i="1" spc="65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2150" i="1" spc="-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i="1" spc="-335" dirty="0">
                <a:solidFill>
                  <a:srgbClr val="212121"/>
                </a:solidFill>
                <a:latin typeface="Trebuchet MS"/>
                <a:cs typeface="Trebuchet MS"/>
              </a:rPr>
              <a:t>:/</a:t>
            </a:r>
            <a:r>
              <a:rPr sz="2150" i="1" spc="-395" dirty="0">
                <a:solidFill>
                  <a:srgbClr val="212121"/>
                </a:solidFill>
                <a:latin typeface="Trebuchet MS"/>
                <a:cs typeface="Trebuchet MS"/>
              </a:rPr>
              <a:t>/</a:t>
            </a:r>
            <a:r>
              <a:rPr sz="2150" i="1" spc="40" dirty="0">
                <a:solidFill>
                  <a:srgbClr val="212121"/>
                </a:solidFill>
                <a:latin typeface="Trebuchet MS"/>
                <a:cs typeface="Trebuchet MS"/>
              </a:rPr>
              <a:t>B</a:t>
            </a:r>
            <a:r>
              <a:rPr sz="2150" i="1" spc="-75" dirty="0">
                <a:solidFill>
                  <a:srgbClr val="212121"/>
                </a:solidFill>
                <a:latin typeface="Trebuchet MS"/>
                <a:cs typeface="Trebuchet MS"/>
              </a:rPr>
              <a:t>K</a:t>
            </a:r>
            <a:r>
              <a:rPr sz="2150" i="1" spc="-15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i="1" spc="-85" dirty="0">
                <a:solidFill>
                  <a:srgbClr val="212121"/>
                </a:solidFill>
                <a:latin typeface="Trebuchet MS"/>
                <a:cs typeface="Trebuchet MS"/>
              </a:rPr>
              <a:t>_</a:t>
            </a:r>
            <a:r>
              <a:rPr sz="2150" i="1" spc="-40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2150" i="1" spc="-215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i="1" spc="-114" dirty="0">
                <a:solidFill>
                  <a:srgbClr val="212121"/>
                </a:solidFill>
                <a:latin typeface="Trebuchet MS"/>
                <a:cs typeface="Trebuchet MS"/>
              </a:rPr>
              <a:t>M</a:t>
            </a:r>
            <a:r>
              <a:rPr sz="2150" i="1" spc="-229" dirty="0">
                <a:solidFill>
                  <a:srgbClr val="212121"/>
                </a:solidFill>
                <a:latin typeface="Trebuchet MS"/>
                <a:cs typeface="Trebuchet MS"/>
              </a:rPr>
              <a:t>E/</a:t>
            </a:r>
            <a:r>
              <a:rPr sz="2150" i="1" spc="-8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150" i="1" spc="15" dirty="0">
                <a:solidFill>
                  <a:srgbClr val="212121"/>
                </a:solidFill>
                <a:latin typeface="Trebuchet MS"/>
                <a:cs typeface="Trebuchet MS"/>
              </a:rPr>
              <a:t>B</a:t>
            </a:r>
            <a:r>
              <a:rPr sz="2150" i="1" spc="-45" dirty="0">
                <a:solidFill>
                  <a:srgbClr val="212121"/>
                </a:solidFill>
                <a:latin typeface="Trebuchet MS"/>
                <a:cs typeface="Trebuchet MS"/>
              </a:rPr>
              <a:t>J</a:t>
            </a:r>
            <a:r>
              <a:rPr sz="2150" i="1" spc="-85" dirty="0">
                <a:solidFill>
                  <a:srgbClr val="212121"/>
                </a:solidFill>
                <a:latin typeface="Trebuchet MS"/>
                <a:cs typeface="Trebuchet MS"/>
              </a:rPr>
              <a:t>_</a:t>
            </a:r>
            <a:r>
              <a:rPr sz="2150" i="1" spc="-120" dirty="0">
                <a:solidFill>
                  <a:srgbClr val="212121"/>
                </a:solidFill>
                <a:latin typeface="Trebuchet MS"/>
                <a:cs typeface="Trebuchet MS"/>
              </a:rPr>
              <a:t>P</a:t>
            </a:r>
            <a:r>
              <a:rPr sz="2150" i="1" spc="-40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i="1" spc="-15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i="1" spc="-65" dirty="0">
                <a:solidFill>
                  <a:srgbClr val="212121"/>
                </a:solidFill>
                <a:latin typeface="Trebuchet MS"/>
                <a:cs typeface="Trebuchet MS"/>
              </a:rPr>
              <a:t>H</a:t>
            </a:r>
            <a:r>
              <a:rPr sz="2150" i="1" dirty="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(</a:t>
            </a:r>
            <a:r>
              <a:rPr sz="2150" spc="-8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x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150" spc="-1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  </a:t>
            </a:r>
            <a:r>
              <a:rPr sz="2150" spc="-40" dirty="0">
                <a:solidFill>
                  <a:srgbClr val="212121"/>
                </a:solidFill>
                <a:latin typeface="MS UI Gothic"/>
                <a:cs typeface="MS UI Gothic"/>
              </a:rPr>
              <a:t>Class</a:t>
            </a:r>
            <a:r>
              <a:rPr sz="2150" spc="-2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for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objects)</a:t>
            </a:r>
            <a:endParaRPr sz="2150">
              <a:latin typeface="MS UI Gothic"/>
              <a:cs typeface="MS UI Gothic"/>
            </a:endParaRPr>
          </a:p>
          <a:p>
            <a:pPr marL="393065">
              <a:lnSpc>
                <a:spcPts val="2490"/>
              </a:lnSpc>
              <a:spcBef>
                <a:spcPts val="254"/>
              </a:spcBef>
            </a:pPr>
            <a:r>
              <a:rPr sz="2150" i="1" spc="65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2150" i="1" spc="-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i="1" spc="-60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2150" i="1" spc="-170" dirty="0">
                <a:solidFill>
                  <a:srgbClr val="212121"/>
                </a:solidFill>
                <a:latin typeface="Trebuchet MS"/>
                <a:cs typeface="Trebuchet MS"/>
              </a:rPr>
              <a:t>til</a:t>
            </a:r>
            <a:r>
              <a:rPr sz="2150" i="1" spc="-23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i="1" spc="-114" dirty="0">
                <a:solidFill>
                  <a:srgbClr val="212121"/>
                </a:solidFill>
                <a:latin typeface="Trebuchet MS"/>
                <a:cs typeface="Trebuchet MS"/>
              </a:rPr>
              <a:t>cp</a:t>
            </a:r>
            <a:r>
              <a:rPr sz="2150" b="1" i="1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0" dirty="0">
                <a:solidFill>
                  <a:srgbClr val="212121"/>
                </a:solidFill>
                <a:latin typeface="MS UI Gothic"/>
                <a:cs typeface="MS UI Gothic"/>
              </a:rPr>
              <a:t>Up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114" dirty="0">
                <a:solidFill>
                  <a:srgbClr val="212121"/>
                </a:solidFill>
                <a:latin typeface="MS UI Gothic"/>
                <a:cs typeface="MS UI Gothic"/>
              </a:rPr>
              <a:t>nd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6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114" dirty="0">
                <a:solidFill>
                  <a:srgbClr val="212121"/>
                </a:solidFill>
                <a:latin typeface="MS UI Gothic"/>
                <a:cs typeface="MS UI Gothic"/>
              </a:rPr>
              <a:t>wnl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2150" spc="-15" dirty="0">
                <a:solidFill>
                  <a:srgbClr val="212121"/>
                </a:solidFill>
                <a:latin typeface="MS UI Gothic"/>
                <a:cs typeface="MS UI Gothic"/>
              </a:rPr>
              <a:t>jec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endParaRPr sz="2150">
              <a:latin typeface="MS UI Gothic"/>
              <a:cs typeface="MS UI Gothic"/>
            </a:endParaRPr>
          </a:p>
          <a:p>
            <a:pPr marL="774065">
              <a:lnSpc>
                <a:spcPts val="1950"/>
              </a:lnSpc>
            </a:pPr>
            <a:r>
              <a:rPr sz="1700" i="1" spc="-60" dirty="0">
                <a:solidFill>
                  <a:srgbClr val="212121"/>
                </a:solidFill>
                <a:latin typeface="Trebuchet MS"/>
                <a:cs typeface="Trebuchet MS"/>
              </a:rPr>
              <a:t>gsutil</a:t>
            </a:r>
            <a:r>
              <a:rPr sz="1700" i="1" spc="-18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i="1" spc="-30" dirty="0">
                <a:solidFill>
                  <a:srgbClr val="212121"/>
                </a:solidFill>
                <a:latin typeface="Trebuchet MS"/>
                <a:cs typeface="Trebuchet MS"/>
              </a:rPr>
              <a:t>cp</a:t>
            </a:r>
            <a:r>
              <a:rPr sz="1700" i="1" spc="-18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i="1" spc="-95" dirty="0">
                <a:solidFill>
                  <a:srgbClr val="212121"/>
                </a:solidFill>
                <a:latin typeface="Trebuchet MS"/>
                <a:cs typeface="Trebuchet MS"/>
              </a:rPr>
              <a:t>LOCAL_LOCATION</a:t>
            </a:r>
            <a:r>
              <a:rPr sz="1700" i="1" spc="-18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i="1" spc="-90" dirty="0">
                <a:solidFill>
                  <a:srgbClr val="212121"/>
                </a:solidFill>
                <a:latin typeface="Trebuchet MS"/>
                <a:cs typeface="Trebuchet MS"/>
              </a:rPr>
              <a:t>gs://DESTINATION_BKT_NAME/</a:t>
            </a:r>
            <a:r>
              <a:rPr sz="1700" i="1" spc="-1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spc="55" dirty="0">
                <a:solidFill>
                  <a:srgbClr val="212121"/>
                </a:solidFill>
                <a:latin typeface="MS UI Gothic"/>
                <a:cs typeface="MS UI Gothic"/>
              </a:rPr>
              <a:t>(Upload)</a:t>
            </a:r>
            <a:endParaRPr sz="1700">
              <a:latin typeface="MS UI Gothic"/>
              <a:cs typeface="MS UI Gothic"/>
            </a:endParaRPr>
          </a:p>
          <a:p>
            <a:pPr marL="774065">
              <a:lnSpc>
                <a:spcPct val="100000"/>
              </a:lnSpc>
              <a:spcBef>
                <a:spcPts val="360"/>
              </a:spcBef>
            </a:pPr>
            <a:r>
              <a:rPr sz="1700" i="1" spc="-60" dirty="0">
                <a:solidFill>
                  <a:srgbClr val="212121"/>
                </a:solidFill>
                <a:latin typeface="Trebuchet MS"/>
                <a:cs typeface="Trebuchet MS"/>
              </a:rPr>
              <a:t>gsutil</a:t>
            </a:r>
            <a:r>
              <a:rPr sz="1700" i="1" spc="-18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i="1" spc="-30" dirty="0">
                <a:solidFill>
                  <a:srgbClr val="212121"/>
                </a:solidFill>
                <a:latin typeface="Trebuchet MS"/>
                <a:cs typeface="Trebuchet MS"/>
              </a:rPr>
              <a:t>cp</a:t>
            </a:r>
            <a:r>
              <a:rPr sz="1700" i="1" spc="-18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i="1" spc="-100" dirty="0">
                <a:solidFill>
                  <a:srgbClr val="212121"/>
                </a:solidFill>
                <a:latin typeface="Trebuchet MS"/>
                <a:cs typeface="Trebuchet MS"/>
              </a:rPr>
              <a:t>gs://BKT_NAME/OBJ_PATH</a:t>
            </a:r>
            <a:r>
              <a:rPr sz="1700" i="1" spc="-18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i="1" spc="-95" dirty="0">
                <a:solidFill>
                  <a:srgbClr val="212121"/>
                </a:solidFill>
                <a:latin typeface="Trebuchet MS"/>
                <a:cs typeface="Trebuchet MS"/>
              </a:rPr>
              <a:t>LOCAL_LOCATION</a:t>
            </a:r>
            <a:r>
              <a:rPr sz="1700" i="1" spc="-1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spc="55" dirty="0">
                <a:solidFill>
                  <a:srgbClr val="212121"/>
                </a:solidFill>
                <a:latin typeface="MS UI Gothic"/>
                <a:cs typeface="MS UI Gothic"/>
              </a:rPr>
              <a:t>(Download)</a:t>
            </a:r>
            <a:endParaRPr sz="1700">
              <a:latin typeface="MS UI Gothic"/>
              <a:cs typeface="MS UI Gothic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7889240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90" dirty="0">
                <a:solidFill>
                  <a:srgbClr val="000000"/>
                </a:solidFill>
              </a:rPr>
              <a:t>Cloud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90" dirty="0">
                <a:solidFill>
                  <a:srgbClr val="000000"/>
                </a:solidFill>
              </a:rPr>
              <a:t>S</a:t>
            </a:r>
            <a:r>
              <a:rPr sz="3500" spc="-90" dirty="0">
                <a:solidFill>
                  <a:srgbClr val="A52929"/>
                </a:solidFill>
              </a:rPr>
              <a:t>to</a:t>
            </a:r>
            <a:r>
              <a:rPr sz="3500" spc="-90" dirty="0">
                <a:solidFill>
                  <a:srgbClr val="000000"/>
                </a:solidFill>
              </a:rPr>
              <a:t>r</a:t>
            </a:r>
            <a:r>
              <a:rPr sz="3500" spc="-90" dirty="0">
                <a:solidFill>
                  <a:srgbClr val="A52929"/>
                </a:solidFill>
              </a:rPr>
              <a:t>ag</a:t>
            </a:r>
            <a:r>
              <a:rPr sz="3500" spc="-90" dirty="0">
                <a:solidFill>
                  <a:srgbClr val="000000"/>
                </a:solidFill>
              </a:rPr>
              <a:t>e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60" dirty="0">
                <a:solidFill>
                  <a:srgbClr val="A52929"/>
                </a:solidFill>
              </a:rPr>
              <a:t>-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70" dirty="0">
                <a:solidFill>
                  <a:srgbClr val="A52929"/>
                </a:solidFill>
              </a:rPr>
              <a:t>C</a:t>
            </a:r>
            <a:r>
              <a:rPr sz="3500" spc="-70" dirty="0">
                <a:solidFill>
                  <a:srgbClr val="000000"/>
                </a:solidFill>
              </a:rPr>
              <a:t>o</a:t>
            </a:r>
            <a:r>
              <a:rPr sz="3500" spc="-70" dirty="0">
                <a:solidFill>
                  <a:srgbClr val="A52929"/>
                </a:solidFill>
              </a:rPr>
              <a:t>mma</a:t>
            </a:r>
            <a:r>
              <a:rPr sz="3500" spc="-70" dirty="0">
                <a:solidFill>
                  <a:srgbClr val="000000"/>
                </a:solidFill>
              </a:rPr>
              <a:t>nd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60" dirty="0">
                <a:solidFill>
                  <a:srgbClr val="000000"/>
                </a:solidFill>
              </a:rPr>
              <a:t>Lin</a:t>
            </a:r>
            <a:r>
              <a:rPr sz="3500" spc="-160" dirty="0">
                <a:solidFill>
                  <a:srgbClr val="A52929"/>
                </a:solidFill>
              </a:rPr>
              <a:t>e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60" dirty="0">
                <a:solidFill>
                  <a:srgbClr val="000000"/>
                </a:solidFill>
              </a:rPr>
              <a:t>-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65" dirty="0">
                <a:solidFill>
                  <a:srgbClr val="A52929"/>
                </a:solidFill>
              </a:rPr>
              <a:t>gsut</a:t>
            </a:r>
            <a:r>
              <a:rPr sz="3500" spc="-65" dirty="0">
                <a:solidFill>
                  <a:srgbClr val="000000"/>
                </a:solidFill>
              </a:rPr>
              <a:t>il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60" dirty="0">
                <a:solidFill>
                  <a:srgbClr val="000000"/>
                </a:solidFill>
              </a:rPr>
              <a:t>-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254" dirty="0">
                <a:solidFill>
                  <a:srgbClr val="A52929"/>
                </a:solidFill>
              </a:rPr>
              <a:t>1</a:t>
            </a:r>
            <a:endParaRPr sz="3500"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182</a:t>
            </a:r>
          </a:p>
        </p:txBody>
      </p:sp>
      <p:sp>
        <p:nvSpPr>
          <p:cNvPr id="18" name="object 18"/>
          <p:cNvSpPr/>
          <p:nvPr/>
        </p:nvSpPr>
        <p:spPr>
          <a:xfrm>
            <a:off x="11401424" y="6619826"/>
            <a:ext cx="314325" cy="228600"/>
          </a:xfrm>
          <a:custGeom>
            <a:avLst/>
            <a:gdLst/>
            <a:ahLst/>
            <a:cxnLst/>
            <a:rect l="l" t="t" r="r" b="b"/>
            <a:pathLst>
              <a:path w="314325" h="228600">
                <a:moveTo>
                  <a:pt x="314324" y="228599"/>
                </a:moveTo>
                <a:lnTo>
                  <a:pt x="0" y="228599"/>
                </a:lnTo>
                <a:lnTo>
                  <a:pt x="0" y="0"/>
                </a:lnTo>
                <a:lnTo>
                  <a:pt x="314324" y="0"/>
                </a:lnTo>
                <a:lnTo>
                  <a:pt x="314324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81511" y="1080668"/>
            <a:ext cx="691286" cy="94640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981026"/>
            <a:ext cx="104775" cy="10477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09624" y="128582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9624" y="164777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9624" y="200972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23962" y="2290714"/>
            <a:ext cx="76200" cy="761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23962" y="2595514"/>
            <a:ext cx="76200" cy="761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624012" y="2795539"/>
            <a:ext cx="66675" cy="6667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24012" y="3043189"/>
            <a:ext cx="66675" cy="6667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23962" y="3309889"/>
            <a:ext cx="76200" cy="76199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809624" y="3619451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23962" y="3900439"/>
            <a:ext cx="76200" cy="7619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23962" y="4205239"/>
            <a:ext cx="76200" cy="76199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809624" y="4514801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54049" y="777875"/>
            <a:ext cx="9966325" cy="4214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020"/>
              </a:lnSpc>
              <a:spcBef>
                <a:spcPts val="100"/>
              </a:spcBef>
            </a:pPr>
            <a:r>
              <a:rPr sz="2700" spc="45" dirty="0">
                <a:solidFill>
                  <a:srgbClr val="212121"/>
                </a:solidFill>
                <a:latin typeface="MS UI Gothic"/>
                <a:cs typeface="MS UI Gothic"/>
              </a:rPr>
              <a:t>Cloud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4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700" spc="-114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60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35" dirty="0">
                <a:solidFill>
                  <a:srgbClr val="212121"/>
                </a:solidFill>
                <a:latin typeface="MS UI Gothic"/>
                <a:cs typeface="MS UI Gothic"/>
              </a:rPr>
              <a:t>(gsutil)</a:t>
            </a:r>
            <a:endParaRPr sz="2700" dirty="0">
              <a:latin typeface="MS UI Gothic"/>
              <a:cs typeface="MS UI Gothic"/>
            </a:endParaRPr>
          </a:p>
          <a:p>
            <a:pPr marL="393065">
              <a:lnSpc>
                <a:spcPts val="2360"/>
              </a:lnSpc>
            </a:pPr>
            <a:r>
              <a:rPr sz="2150" i="1" spc="65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2150" i="1" spc="-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i="1" spc="-60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2150" i="1" spc="-170" dirty="0">
                <a:solidFill>
                  <a:srgbClr val="212121"/>
                </a:solidFill>
                <a:latin typeface="Trebuchet MS"/>
                <a:cs typeface="Trebuchet MS"/>
              </a:rPr>
              <a:t>til</a:t>
            </a:r>
            <a:r>
              <a:rPr sz="2150" i="1" spc="-23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i="1" spc="-180" dirty="0">
                <a:solidFill>
                  <a:srgbClr val="212121"/>
                </a:solidFill>
                <a:latin typeface="Trebuchet MS"/>
                <a:cs typeface="Trebuchet MS"/>
              </a:rPr>
              <a:t>v</a:t>
            </a:r>
            <a:r>
              <a:rPr sz="2150" b="1" i="1" spc="-13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i="1" spc="-19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b="1" i="1" spc="-130" dirty="0">
                <a:solidFill>
                  <a:srgbClr val="212121"/>
                </a:solidFill>
                <a:latin typeface="Trebuchet MS"/>
                <a:cs typeface="Trebuchet MS"/>
              </a:rPr>
              <a:t>si</a:t>
            </a:r>
            <a:r>
              <a:rPr sz="2150" b="1" i="1" spc="-9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150" b="1" i="1" spc="-4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2150" b="1" i="1" spc="-165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150" b="1" i="1" spc="-4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2150" b="1" i="1" spc="10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2150" b="1" i="1" spc="-229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i="1" spc="-10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b="1" i="1" spc="-16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i="1" spc="-19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b="1" i="1" spc="-229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i="1" spc="-9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150" b="1" i="1" spc="-4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2150" b="1" i="1" spc="-180" dirty="0">
                <a:solidFill>
                  <a:srgbClr val="212121"/>
                </a:solidFill>
                <a:latin typeface="Trebuchet MS"/>
                <a:cs typeface="Trebuchet MS"/>
              </a:rPr>
              <a:t>/</a:t>
            </a:r>
            <a:r>
              <a:rPr sz="2150" b="1" i="1" spc="-9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150" b="1" i="1" spc="-185" dirty="0">
                <a:solidFill>
                  <a:srgbClr val="212121"/>
                </a:solidFill>
                <a:latin typeface="Trebuchet MS"/>
                <a:cs typeface="Trebuchet MS"/>
              </a:rPr>
              <a:t>ﬀ</a:t>
            </a:r>
            <a:r>
              <a:rPr sz="2150" b="1" i="1" spc="-23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i="1" spc="65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2150" i="1" spc="-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i="1" spc="-335" dirty="0">
                <a:solidFill>
                  <a:srgbClr val="212121"/>
                </a:solidFill>
                <a:latin typeface="Trebuchet MS"/>
                <a:cs typeface="Trebuchet MS"/>
              </a:rPr>
              <a:t>:/</a:t>
            </a:r>
            <a:r>
              <a:rPr sz="2150" i="1" spc="-395" dirty="0">
                <a:solidFill>
                  <a:srgbClr val="212121"/>
                </a:solidFill>
                <a:latin typeface="Trebuchet MS"/>
                <a:cs typeface="Trebuchet MS"/>
              </a:rPr>
              <a:t>/</a:t>
            </a:r>
            <a:r>
              <a:rPr sz="2150" i="1" spc="40" dirty="0">
                <a:solidFill>
                  <a:srgbClr val="212121"/>
                </a:solidFill>
                <a:latin typeface="Trebuchet MS"/>
                <a:cs typeface="Trebuchet MS"/>
              </a:rPr>
              <a:t>B</a:t>
            </a:r>
            <a:r>
              <a:rPr sz="2150" i="1" spc="-75" dirty="0">
                <a:solidFill>
                  <a:srgbClr val="212121"/>
                </a:solidFill>
                <a:latin typeface="Trebuchet MS"/>
                <a:cs typeface="Trebuchet MS"/>
              </a:rPr>
              <a:t>K</a:t>
            </a:r>
            <a:r>
              <a:rPr sz="2150" i="1" spc="-15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i="1" spc="-85" dirty="0">
                <a:solidFill>
                  <a:srgbClr val="212121"/>
                </a:solidFill>
                <a:latin typeface="Trebuchet MS"/>
                <a:cs typeface="Trebuchet MS"/>
              </a:rPr>
              <a:t>_</a:t>
            </a:r>
            <a:r>
              <a:rPr sz="2150" i="1" spc="-40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2150" i="1" spc="-215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i="1" spc="-114" dirty="0">
                <a:solidFill>
                  <a:srgbClr val="212121"/>
                </a:solidFill>
                <a:latin typeface="Trebuchet MS"/>
                <a:cs typeface="Trebuchet MS"/>
              </a:rPr>
              <a:t>M</a:t>
            </a:r>
            <a:r>
              <a:rPr sz="2150" i="1" spc="-7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i="1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45" dirty="0">
                <a:solidFill>
                  <a:srgbClr val="212121"/>
                </a:solidFill>
                <a:latin typeface="MS UI Gothic"/>
                <a:cs typeface="MS UI Gothic"/>
              </a:rPr>
              <a:t>(E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na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-165" dirty="0">
                <a:solidFill>
                  <a:srgbClr val="212121"/>
                </a:solidFill>
                <a:latin typeface="MS UI Gothic"/>
                <a:cs typeface="MS UI Gothic"/>
              </a:rPr>
              <a:t>e/</a:t>
            </a: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85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oni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2150" spc="125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)</a:t>
            </a:r>
            <a:endParaRPr sz="2150" dirty="0">
              <a:latin typeface="MS UI Gothic"/>
              <a:cs typeface="MS UI Gothic"/>
            </a:endParaRPr>
          </a:p>
          <a:p>
            <a:pPr marL="393065" marR="3020060">
              <a:lnSpc>
                <a:spcPct val="110500"/>
              </a:lnSpc>
            </a:pPr>
            <a:r>
              <a:rPr sz="2150" i="1" spc="65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2150" i="1" spc="-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i="1" spc="-60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2150" i="1" spc="-170" dirty="0">
                <a:solidFill>
                  <a:srgbClr val="212121"/>
                </a:solidFill>
                <a:latin typeface="Trebuchet MS"/>
                <a:cs typeface="Trebuchet MS"/>
              </a:rPr>
              <a:t>til</a:t>
            </a:r>
            <a:r>
              <a:rPr sz="2150" i="1" spc="-23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i="1" spc="-40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2150" b="1" i="1" spc="-4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2150" b="1" i="1" spc="-165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150" b="1" i="1" spc="-250" dirty="0">
                <a:solidFill>
                  <a:srgbClr val="212121"/>
                </a:solidFill>
                <a:latin typeface="Trebuchet MS"/>
                <a:cs typeface="Trebuchet MS"/>
              </a:rPr>
              <a:t>f</a:t>
            </a:r>
            <a:r>
              <a:rPr sz="2150" b="1" i="1" spc="-9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150" b="1" i="1" spc="-18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b="1" i="1" spc="-65" dirty="0">
                <a:solidFill>
                  <a:srgbClr val="212121"/>
                </a:solidFill>
                <a:latin typeface="Trebuchet MS"/>
                <a:cs typeface="Trebuchet MS"/>
              </a:rPr>
              <a:t>mb</a:t>
            </a:r>
            <a:r>
              <a:rPr sz="2150" b="1" i="1" spc="-40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2150" b="1" i="1" spc="-114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150" b="1" i="1" spc="-130" dirty="0">
                <a:solidFill>
                  <a:srgbClr val="212121"/>
                </a:solidFill>
                <a:latin typeface="Trebuchet MS"/>
                <a:cs typeface="Trebuchet MS"/>
              </a:rPr>
              <a:t>k</a:t>
            </a:r>
            <a:r>
              <a:rPr sz="2150" b="1" i="1" spc="-17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i="1" spc="-19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b="1" i="1" spc="-125" dirty="0">
                <a:solidFill>
                  <a:srgbClr val="212121"/>
                </a:solidFill>
                <a:latin typeface="Trebuchet MS"/>
                <a:cs typeface="Trebuchet MS"/>
              </a:rPr>
              <a:t>l</a:t>
            </a:r>
            <a:r>
              <a:rPr sz="2150" b="1" i="1" spc="-17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i="1" spc="-180" dirty="0">
                <a:solidFill>
                  <a:srgbClr val="212121"/>
                </a:solidFill>
                <a:latin typeface="Trebuchet MS"/>
                <a:cs typeface="Trebuchet MS"/>
              </a:rPr>
              <a:t>v</a:t>
            </a:r>
            <a:r>
              <a:rPr sz="2150" b="1" i="1" spc="-13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i="1" spc="-125" dirty="0">
                <a:solidFill>
                  <a:srgbClr val="212121"/>
                </a:solidFill>
                <a:latin typeface="Trebuchet MS"/>
                <a:cs typeface="Trebuchet MS"/>
              </a:rPr>
              <a:t>l</a:t>
            </a:r>
            <a:r>
              <a:rPr sz="2150" b="1" i="1" spc="-10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b="1" i="1" spc="-150" dirty="0">
                <a:solidFill>
                  <a:srgbClr val="212121"/>
                </a:solidFill>
                <a:latin typeface="Trebuchet MS"/>
                <a:cs typeface="Trebuchet MS"/>
              </a:rPr>
              <a:t>cc</a:t>
            </a:r>
            <a:r>
              <a:rPr sz="2150" b="1" i="1" spc="-13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i="1" spc="-100" dirty="0">
                <a:solidFill>
                  <a:srgbClr val="212121"/>
                </a:solidFill>
                <a:latin typeface="Trebuchet MS"/>
                <a:cs typeface="Trebuchet MS"/>
              </a:rPr>
              <a:t>ss</a:t>
            </a:r>
            <a:r>
              <a:rPr sz="2150" b="1" i="1" spc="-229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i="1" spc="-10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b="1" i="1" spc="-16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i="1" spc="-19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b="1" i="1" spc="-229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i="1" spc="-9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150" b="1" i="1" spc="-4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2150" b="1" i="1" spc="-180" dirty="0">
                <a:solidFill>
                  <a:srgbClr val="212121"/>
                </a:solidFill>
                <a:latin typeface="Trebuchet MS"/>
                <a:cs typeface="Trebuchet MS"/>
              </a:rPr>
              <a:t>/</a:t>
            </a:r>
            <a:r>
              <a:rPr sz="2150" b="1" i="1" spc="-9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150" b="1" i="1" spc="-185" dirty="0">
                <a:solidFill>
                  <a:srgbClr val="212121"/>
                </a:solidFill>
                <a:latin typeface="Trebuchet MS"/>
                <a:cs typeface="Trebuchet MS"/>
              </a:rPr>
              <a:t>ﬀ</a:t>
            </a:r>
            <a:r>
              <a:rPr sz="2150" b="1" i="1" spc="-23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i="1" spc="65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2150" i="1" spc="-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i="1" spc="-335" dirty="0">
                <a:solidFill>
                  <a:srgbClr val="212121"/>
                </a:solidFill>
                <a:latin typeface="Trebuchet MS"/>
                <a:cs typeface="Trebuchet MS"/>
              </a:rPr>
              <a:t>:/</a:t>
            </a:r>
            <a:r>
              <a:rPr sz="2150" i="1" spc="-395" dirty="0">
                <a:solidFill>
                  <a:srgbClr val="212121"/>
                </a:solidFill>
                <a:latin typeface="Trebuchet MS"/>
                <a:cs typeface="Trebuchet MS"/>
              </a:rPr>
              <a:t>/</a:t>
            </a:r>
            <a:r>
              <a:rPr sz="2150" i="1" spc="40" dirty="0">
                <a:solidFill>
                  <a:srgbClr val="212121"/>
                </a:solidFill>
                <a:latin typeface="Trebuchet MS"/>
                <a:cs typeface="Trebuchet MS"/>
              </a:rPr>
              <a:t>B</a:t>
            </a:r>
            <a:r>
              <a:rPr sz="2150" i="1" spc="-75" dirty="0">
                <a:solidFill>
                  <a:srgbClr val="212121"/>
                </a:solidFill>
                <a:latin typeface="Trebuchet MS"/>
                <a:cs typeface="Trebuchet MS"/>
              </a:rPr>
              <a:t>K</a:t>
            </a:r>
            <a:r>
              <a:rPr sz="2150" i="1" spc="-15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i="1" spc="-85" dirty="0">
                <a:solidFill>
                  <a:srgbClr val="212121"/>
                </a:solidFill>
                <a:latin typeface="Trebuchet MS"/>
                <a:cs typeface="Trebuchet MS"/>
              </a:rPr>
              <a:t>_</a:t>
            </a:r>
            <a:r>
              <a:rPr sz="2150" i="1" spc="-40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2150" i="1" spc="-215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i="1" spc="-114" dirty="0">
                <a:solidFill>
                  <a:srgbClr val="212121"/>
                </a:solidFill>
                <a:latin typeface="Trebuchet MS"/>
                <a:cs typeface="Trebuchet MS"/>
              </a:rPr>
              <a:t>M</a:t>
            </a:r>
            <a:r>
              <a:rPr sz="2150" i="1" spc="-50" dirty="0">
                <a:solidFill>
                  <a:srgbClr val="212121"/>
                </a:solidFill>
                <a:latin typeface="Trebuchet MS"/>
                <a:cs typeface="Trebuchet MS"/>
              </a:rPr>
              <a:t>E  </a:t>
            </a:r>
            <a:r>
              <a:rPr sz="2150" i="1" spc="-85" dirty="0">
                <a:solidFill>
                  <a:srgbClr val="212121"/>
                </a:solidFill>
                <a:latin typeface="Trebuchet MS"/>
                <a:cs typeface="Trebuchet MS"/>
              </a:rPr>
              <a:t>gsutil</a:t>
            </a:r>
            <a:r>
              <a:rPr sz="2150" i="1" spc="-23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i="1" spc="-114" dirty="0">
                <a:solidFill>
                  <a:srgbClr val="212121"/>
                </a:solidFill>
                <a:latin typeface="Trebuchet MS"/>
                <a:cs typeface="Trebuchet MS"/>
              </a:rPr>
              <a:t>acl</a:t>
            </a:r>
            <a:r>
              <a:rPr sz="2150" b="1" i="1" spc="-2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i="1" spc="-85" dirty="0">
                <a:solidFill>
                  <a:srgbClr val="212121"/>
                </a:solidFill>
                <a:latin typeface="Trebuchet MS"/>
                <a:cs typeface="Trebuchet MS"/>
              </a:rPr>
              <a:t>ch</a:t>
            </a:r>
            <a:r>
              <a:rPr sz="2150" b="1" i="1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(Set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10" dirty="0">
                <a:solidFill>
                  <a:srgbClr val="212121"/>
                </a:solidFill>
                <a:latin typeface="MS UI Gothic"/>
                <a:cs typeface="MS UI Gothic"/>
              </a:rPr>
              <a:t>Access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Permissions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for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0" dirty="0">
                <a:solidFill>
                  <a:srgbClr val="212121"/>
                </a:solidFill>
                <a:latin typeface="MS UI Gothic"/>
                <a:cs typeface="MS UI Gothic"/>
              </a:rPr>
              <a:t>Specific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5" dirty="0">
                <a:solidFill>
                  <a:srgbClr val="212121"/>
                </a:solidFill>
                <a:latin typeface="MS UI Gothic"/>
                <a:cs typeface="MS UI Gothic"/>
              </a:rPr>
              <a:t>Objects)</a:t>
            </a:r>
            <a:endParaRPr sz="2150" dirty="0">
              <a:latin typeface="MS UI Gothic"/>
              <a:cs typeface="MS UI Gothic"/>
            </a:endParaRPr>
          </a:p>
          <a:p>
            <a:pPr marL="774065">
              <a:lnSpc>
                <a:spcPts val="1860"/>
              </a:lnSpc>
            </a:pPr>
            <a:r>
              <a:rPr sz="1700" i="1" spc="-60" dirty="0">
                <a:solidFill>
                  <a:srgbClr val="212121"/>
                </a:solidFill>
                <a:latin typeface="Trebuchet MS"/>
                <a:cs typeface="Trebuchet MS"/>
              </a:rPr>
              <a:t>gsutil</a:t>
            </a:r>
            <a:r>
              <a:rPr sz="1700" i="1" spc="-18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i="1" spc="-40" dirty="0">
                <a:solidFill>
                  <a:srgbClr val="212121"/>
                </a:solidFill>
                <a:latin typeface="Trebuchet MS"/>
                <a:cs typeface="Trebuchet MS"/>
              </a:rPr>
              <a:t>acl</a:t>
            </a:r>
            <a:r>
              <a:rPr sz="1700" i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i="1" spc="-45" dirty="0">
                <a:solidFill>
                  <a:srgbClr val="212121"/>
                </a:solidFill>
                <a:latin typeface="Trebuchet MS"/>
                <a:cs typeface="Trebuchet MS"/>
              </a:rPr>
              <a:t>ch</a:t>
            </a:r>
            <a:r>
              <a:rPr sz="1700" i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i="1" spc="-75" dirty="0">
                <a:solidFill>
                  <a:srgbClr val="212121"/>
                </a:solidFill>
                <a:latin typeface="Trebuchet MS"/>
                <a:cs typeface="Trebuchet MS"/>
              </a:rPr>
              <a:t>-u</a:t>
            </a:r>
            <a:r>
              <a:rPr sz="1700" i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i="1" spc="-90" dirty="0">
                <a:solidFill>
                  <a:srgbClr val="212121"/>
                </a:solidFill>
                <a:latin typeface="Trebuchet MS"/>
                <a:cs typeface="Trebuchet MS"/>
              </a:rPr>
              <a:t>AllUsers:R</a:t>
            </a:r>
            <a:r>
              <a:rPr sz="1700" i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i="1" spc="-100" dirty="0">
                <a:solidFill>
                  <a:srgbClr val="212121"/>
                </a:solidFill>
                <a:latin typeface="Trebuchet MS"/>
                <a:cs typeface="Trebuchet MS"/>
              </a:rPr>
              <a:t>gs://BKT_NAME/OBJ_PATH</a:t>
            </a:r>
            <a:r>
              <a:rPr sz="1700" i="1" spc="-15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spc="20" dirty="0">
                <a:solidFill>
                  <a:srgbClr val="212121"/>
                </a:solidFill>
                <a:latin typeface="MS UI Gothic"/>
                <a:cs typeface="MS UI Gothic"/>
              </a:rPr>
              <a:t>(Make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specific</a:t>
            </a:r>
            <a:r>
              <a:rPr sz="1700" spc="-1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25" dirty="0">
                <a:solidFill>
                  <a:srgbClr val="212121"/>
                </a:solidFill>
                <a:latin typeface="MS UI Gothic"/>
                <a:cs typeface="MS UI Gothic"/>
              </a:rPr>
              <a:t>object</a:t>
            </a:r>
            <a:r>
              <a:rPr sz="1700" spc="-1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5" dirty="0">
                <a:solidFill>
                  <a:srgbClr val="212121"/>
                </a:solidFill>
                <a:latin typeface="MS UI Gothic"/>
                <a:cs typeface="MS UI Gothic"/>
              </a:rPr>
              <a:t>public)</a:t>
            </a:r>
            <a:endParaRPr sz="1700" dirty="0">
              <a:latin typeface="MS UI Gothic"/>
              <a:cs typeface="MS UI Gothic"/>
            </a:endParaRPr>
          </a:p>
          <a:p>
            <a:pPr marL="774065">
              <a:lnSpc>
                <a:spcPts val="1945"/>
              </a:lnSpc>
              <a:spcBef>
                <a:spcPts val="359"/>
              </a:spcBef>
            </a:pPr>
            <a:r>
              <a:rPr sz="1700" i="1" spc="-60" dirty="0">
                <a:solidFill>
                  <a:srgbClr val="212121"/>
                </a:solidFill>
                <a:latin typeface="Trebuchet MS"/>
                <a:cs typeface="Trebuchet MS"/>
              </a:rPr>
              <a:t>gsutil</a:t>
            </a:r>
            <a:r>
              <a:rPr sz="1700" i="1" spc="-18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i="1" spc="-40" dirty="0">
                <a:solidFill>
                  <a:srgbClr val="212121"/>
                </a:solidFill>
                <a:latin typeface="Trebuchet MS"/>
                <a:cs typeface="Trebuchet MS"/>
              </a:rPr>
              <a:t>acl</a:t>
            </a:r>
            <a:r>
              <a:rPr sz="1700" i="1" spc="-18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i="1" spc="-45" dirty="0">
                <a:solidFill>
                  <a:srgbClr val="212121"/>
                </a:solidFill>
                <a:latin typeface="Trebuchet MS"/>
                <a:cs typeface="Trebuchet MS"/>
              </a:rPr>
              <a:t>ch</a:t>
            </a:r>
            <a:r>
              <a:rPr sz="1700" i="1" spc="-18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i="1" spc="-75" dirty="0">
                <a:solidFill>
                  <a:srgbClr val="212121"/>
                </a:solidFill>
                <a:latin typeface="Trebuchet MS"/>
                <a:cs typeface="Trebuchet MS"/>
              </a:rPr>
              <a:t>-u</a:t>
            </a:r>
            <a:r>
              <a:rPr sz="1700" i="1" spc="-18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i="1" spc="-75" dirty="0">
                <a:solidFill>
                  <a:srgbClr val="212121"/>
                </a:solidFill>
                <a:latin typeface="Trebuchet MS"/>
                <a:cs typeface="Trebuchet MS"/>
              </a:rPr>
              <a:t>john.doe@example.com:WRITE</a:t>
            </a:r>
            <a:r>
              <a:rPr sz="1700" i="1" spc="-18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i="1" spc="-100" dirty="0">
                <a:solidFill>
                  <a:srgbClr val="212121"/>
                </a:solidFill>
                <a:latin typeface="Trebuchet MS"/>
                <a:cs typeface="Trebuchet MS"/>
              </a:rPr>
              <a:t>gs://BKT_NAME/OBJ_PATH</a:t>
            </a:r>
            <a:endParaRPr sz="1700" dirty="0">
              <a:latin typeface="Trebuchet MS"/>
              <a:cs typeface="Trebuchet MS"/>
            </a:endParaRPr>
          </a:p>
          <a:p>
            <a:pPr marL="1155065">
              <a:lnSpc>
                <a:spcPts val="1525"/>
              </a:lnSpc>
            </a:pPr>
            <a:r>
              <a:rPr sz="1350" spc="-75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1350" spc="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350" spc="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350" spc="15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1350" spc="50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350" spc="-45" dirty="0">
                <a:solidFill>
                  <a:srgbClr val="212121"/>
                </a:solidFill>
                <a:latin typeface="MS UI Gothic"/>
                <a:cs typeface="MS UI Gothic"/>
              </a:rPr>
              <a:t>ss</a:t>
            </a:r>
            <a:r>
              <a:rPr sz="1350" spc="50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350" spc="6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350" spc="80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350" spc="-4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350" spc="-1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-250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1350" spc="-1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-4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350" spc="-4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350" spc="-10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350" spc="-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350" spc="-1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5" dirty="0">
                <a:solidFill>
                  <a:srgbClr val="212121"/>
                </a:solidFill>
                <a:latin typeface="MS UI Gothic"/>
                <a:cs typeface="MS UI Gothic"/>
              </a:rPr>
              <a:t>(</a:t>
            </a:r>
            <a:r>
              <a:rPr sz="1350" spc="-4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350" spc="5" dirty="0">
                <a:solidFill>
                  <a:srgbClr val="212121"/>
                </a:solidFill>
                <a:latin typeface="MS UI Gothic"/>
                <a:cs typeface="MS UI Gothic"/>
              </a:rPr>
              <a:t>)</a:t>
            </a:r>
            <a:r>
              <a:rPr sz="1350" spc="65" dirty="0">
                <a:solidFill>
                  <a:srgbClr val="212121"/>
                </a:solidFill>
                <a:latin typeface="MS UI Gothic"/>
                <a:cs typeface="MS UI Gothic"/>
              </a:rPr>
              <a:t>,</a:t>
            </a:r>
            <a:r>
              <a:rPr sz="1350" spc="-1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80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1350" spc="-4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350" spc="30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350" spc="-6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350" spc="-4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350" spc="-1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5" dirty="0">
                <a:solidFill>
                  <a:srgbClr val="212121"/>
                </a:solidFill>
                <a:latin typeface="MS UI Gothic"/>
                <a:cs typeface="MS UI Gothic"/>
              </a:rPr>
              <a:t>(</a:t>
            </a:r>
            <a:r>
              <a:rPr sz="1350" spc="80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1350" spc="5" dirty="0">
                <a:solidFill>
                  <a:srgbClr val="212121"/>
                </a:solidFill>
                <a:latin typeface="MS UI Gothic"/>
                <a:cs typeface="MS UI Gothic"/>
              </a:rPr>
              <a:t>)</a:t>
            </a:r>
            <a:r>
              <a:rPr sz="1350" spc="65" dirty="0">
                <a:solidFill>
                  <a:srgbClr val="212121"/>
                </a:solidFill>
                <a:latin typeface="MS UI Gothic"/>
                <a:cs typeface="MS UI Gothic"/>
              </a:rPr>
              <a:t>,</a:t>
            </a:r>
            <a:r>
              <a:rPr sz="1350" spc="-1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-5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350" spc="80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1350" spc="-5" dirty="0">
                <a:solidFill>
                  <a:srgbClr val="212121"/>
                </a:solidFill>
                <a:latin typeface="MS UI Gothic"/>
                <a:cs typeface="MS UI Gothic"/>
              </a:rPr>
              <a:t>NE</a:t>
            </a:r>
            <a:r>
              <a:rPr sz="1350" spc="-4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350" spc="-1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5" dirty="0">
                <a:solidFill>
                  <a:srgbClr val="212121"/>
                </a:solidFill>
                <a:latin typeface="MS UI Gothic"/>
                <a:cs typeface="MS UI Gothic"/>
              </a:rPr>
              <a:t>(</a:t>
            </a:r>
            <a:r>
              <a:rPr sz="1350" spc="-4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350" spc="5" dirty="0">
                <a:solidFill>
                  <a:srgbClr val="212121"/>
                </a:solidFill>
                <a:latin typeface="MS UI Gothic"/>
                <a:cs typeface="MS UI Gothic"/>
              </a:rPr>
              <a:t>)</a:t>
            </a:r>
            <a:endParaRPr sz="1350" dirty="0">
              <a:latin typeface="MS UI Gothic"/>
              <a:cs typeface="MS UI Gothic"/>
            </a:endParaRPr>
          </a:p>
          <a:p>
            <a:pPr marL="1155065">
              <a:lnSpc>
                <a:spcPct val="100000"/>
              </a:lnSpc>
              <a:spcBef>
                <a:spcPts val="330"/>
              </a:spcBef>
            </a:pPr>
            <a:r>
              <a:rPr sz="1350" dirty="0">
                <a:solidFill>
                  <a:srgbClr val="212121"/>
                </a:solidFill>
                <a:latin typeface="MS UI Gothic"/>
                <a:cs typeface="MS UI Gothic"/>
              </a:rPr>
              <a:t>Scope</a:t>
            </a:r>
            <a:r>
              <a:rPr sz="1350" spc="-1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-250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1350" spc="-1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-5" dirty="0">
                <a:solidFill>
                  <a:srgbClr val="212121"/>
                </a:solidFill>
                <a:latin typeface="MS UI Gothic"/>
                <a:cs typeface="MS UI Gothic"/>
              </a:rPr>
              <a:t>User,</a:t>
            </a:r>
            <a:r>
              <a:rPr sz="1350" spc="-1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20" dirty="0">
                <a:solidFill>
                  <a:srgbClr val="212121"/>
                </a:solidFill>
                <a:latin typeface="MS UI Gothic"/>
                <a:cs typeface="MS UI Gothic"/>
              </a:rPr>
              <a:t>allAuthenticatedUsers,</a:t>
            </a:r>
            <a:r>
              <a:rPr sz="1350" spc="-1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dirty="0">
                <a:solidFill>
                  <a:srgbClr val="212121"/>
                </a:solidFill>
                <a:latin typeface="MS UI Gothic"/>
                <a:cs typeface="MS UI Gothic"/>
              </a:rPr>
              <a:t>allUsers(-u),</a:t>
            </a:r>
            <a:r>
              <a:rPr sz="1350" spc="-1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30" dirty="0">
                <a:solidFill>
                  <a:srgbClr val="212121"/>
                </a:solidFill>
                <a:latin typeface="MS UI Gothic"/>
                <a:cs typeface="MS UI Gothic"/>
              </a:rPr>
              <a:t>Group</a:t>
            </a:r>
            <a:r>
              <a:rPr sz="1350" spc="-1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-15" dirty="0">
                <a:solidFill>
                  <a:srgbClr val="212121"/>
                </a:solidFill>
                <a:latin typeface="MS UI Gothic"/>
                <a:cs typeface="MS UI Gothic"/>
              </a:rPr>
              <a:t>(-g),</a:t>
            </a:r>
            <a:r>
              <a:rPr sz="1350" spc="-1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dirty="0">
                <a:solidFill>
                  <a:srgbClr val="212121"/>
                </a:solidFill>
                <a:latin typeface="MS UI Gothic"/>
                <a:cs typeface="MS UI Gothic"/>
              </a:rPr>
              <a:t>Project</a:t>
            </a:r>
            <a:r>
              <a:rPr sz="1350" spc="-1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-35" dirty="0">
                <a:solidFill>
                  <a:srgbClr val="212121"/>
                </a:solidFill>
                <a:latin typeface="MS UI Gothic"/>
                <a:cs typeface="MS UI Gothic"/>
              </a:rPr>
              <a:t>(-p)</a:t>
            </a:r>
            <a:r>
              <a:rPr sz="1350" spc="-1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-30" dirty="0">
                <a:solidFill>
                  <a:srgbClr val="212121"/>
                </a:solidFill>
                <a:latin typeface="MS UI Gothic"/>
                <a:cs typeface="MS UI Gothic"/>
              </a:rPr>
              <a:t>etc</a:t>
            </a:r>
            <a:endParaRPr sz="1350" dirty="0">
              <a:latin typeface="MS UI Gothic"/>
              <a:cs typeface="MS UI Gothic"/>
            </a:endParaRPr>
          </a:p>
          <a:p>
            <a:pPr marL="774065">
              <a:lnSpc>
                <a:spcPct val="100000"/>
              </a:lnSpc>
              <a:spcBef>
                <a:spcPts val="204"/>
              </a:spcBef>
            </a:pPr>
            <a:r>
              <a:rPr sz="1700" spc="10" dirty="0">
                <a:solidFill>
                  <a:srgbClr val="212121"/>
                </a:solidFill>
                <a:latin typeface="MS UI Gothic"/>
                <a:cs typeface="MS UI Gothic"/>
              </a:rPr>
              <a:t>gs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-6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700" spc="-2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95" dirty="0">
                <a:solidFill>
                  <a:srgbClr val="212121"/>
                </a:solidFill>
                <a:latin typeface="MS UI Gothic"/>
                <a:cs typeface="MS UI Gothic"/>
              </a:rPr>
              <a:t>J</a:t>
            </a:r>
            <a:r>
              <a:rPr sz="1700" spc="-10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2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345" dirty="0">
                <a:solidFill>
                  <a:srgbClr val="212121"/>
                </a:solidFill>
                <a:latin typeface="MS UI Gothic"/>
                <a:cs typeface="MS UI Gothic"/>
              </a:rPr>
              <a:t>_</a:t>
            </a:r>
            <a:r>
              <a:rPr sz="1700" spc="-8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1700" spc="3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-8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700" spc="-5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0" dirty="0">
                <a:solidFill>
                  <a:srgbClr val="212121"/>
                </a:solidFill>
                <a:latin typeface="MS UI Gothic"/>
                <a:cs typeface="MS UI Gothic"/>
              </a:rPr>
              <a:t>gs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1700" spc="-250" dirty="0">
                <a:solidFill>
                  <a:srgbClr val="212121"/>
                </a:solidFill>
                <a:latin typeface="MS UI Gothic"/>
                <a:cs typeface="MS UI Gothic"/>
              </a:rPr>
              <a:t>//</a:t>
            </a:r>
            <a:r>
              <a:rPr sz="1700" spc="-70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1700" spc="-50" dirty="0">
                <a:solidFill>
                  <a:srgbClr val="212121"/>
                </a:solidFill>
                <a:latin typeface="MS UI Gothic"/>
                <a:cs typeface="MS UI Gothic"/>
              </a:rPr>
              <a:t>K</a:t>
            </a:r>
            <a:r>
              <a:rPr sz="1700" spc="-8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345" dirty="0">
                <a:solidFill>
                  <a:srgbClr val="212121"/>
                </a:solidFill>
                <a:latin typeface="MS UI Gothic"/>
                <a:cs typeface="MS UI Gothic"/>
              </a:rPr>
              <a:t>_</a:t>
            </a:r>
            <a:r>
              <a:rPr sz="1700" spc="2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-14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-1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1700" spc="-5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endParaRPr sz="1700" dirty="0">
              <a:latin typeface="MS UI Gothic"/>
              <a:cs typeface="MS UI Gothic"/>
            </a:endParaRPr>
          </a:p>
          <a:p>
            <a:pPr marL="393065">
              <a:lnSpc>
                <a:spcPts val="2490"/>
              </a:lnSpc>
              <a:spcBef>
                <a:spcPts val="209"/>
              </a:spcBef>
            </a:pPr>
            <a:r>
              <a:rPr sz="2150" i="1" spc="65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2150" i="1" spc="-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i="1" spc="-60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2150" i="1" spc="-170" dirty="0">
                <a:solidFill>
                  <a:srgbClr val="212121"/>
                </a:solidFill>
                <a:latin typeface="Trebuchet MS"/>
                <a:cs typeface="Trebuchet MS"/>
              </a:rPr>
              <a:t>til</a:t>
            </a:r>
            <a:r>
              <a:rPr sz="2150" i="1" spc="-23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i="1" spc="-165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150" b="1" i="1" spc="-10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b="1" i="1" spc="-30" dirty="0">
                <a:solidFill>
                  <a:srgbClr val="212121"/>
                </a:solidFill>
                <a:latin typeface="Trebuchet MS"/>
                <a:cs typeface="Trebuchet MS"/>
              </a:rPr>
              <a:t>m</a:t>
            </a:r>
            <a:r>
              <a:rPr sz="2150" b="1" i="1" spc="-229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i="1" spc="-114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150" b="1" i="1" spc="-60" dirty="0">
                <a:solidFill>
                  <a:srgbClr val="212121"/>
                </a:solidFill>
                <a:latin typeface="Trebuchet MS"/>
                <a:cs typeface="Trebuchet MS"/>
              </a:rPr>
              <a:t>h</a:t>
            </a:r>
            <a:r>
              <a:rPr sz="2150" b="1" i="1" spc="-23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i="1" spc="-114" dirty="0">
                <a:solidFill>
                  <a:srgbClr val="212121"/>
                </a:solidFill>
                <a:latin typeface="Trebuchet MS"/>
                <a:cs typeface="Trebuchet MS"/>
              </a:rPr>
              <a:t>M</a:t>
            </a:r>
            <a:r>
              <a:rPr sz="2150" i="1" spc="40" dirty="0">
                <a:solidFill>
                  <a:srgbClr val="212121"/>
                </a:solidFill>
                <a:latin typeface="Trebuchet MS"/>
                <a:cs typeface="Trebuchet MS"/>
              </a:rPr>
              <a:t>B</a:t>
            </a:r>
            <a:r>
              <a:rPr sz="2150" i="1" spc="-5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i="1" spc="-85" dirty="0">
                <a:solidFill>
                  <a:srgbClr val="212121"/>
                </a:solidFill>
                <a:latin typeface="Trebuchet MS"/>
                <a:cs typeface="Trebuchet MS"/>
              </a:rPr>
              <a:t>_</a:t>
            </a:r>
            <a:r>
              <a:rPr sz="2150" i="1" spc="-17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i="1" spc="-235" dirty="0">
                <a:solidFill>
                  <a:srgbClr val="212121"/>
                </a:solidFill>
                <a:latin typeface="Trebuchet MS"/>
                <a:cs typeface="Trebuchet MS"/>
              </a:rPr>
              <a:t>Y</a:t>
            </a:r>
            <a:r>
              <a:rPr sz="2150" i="1" spc="15" dirty="0">
                <a:solidFill>
                  <a:srgbClr val="212121"/>
                </a:solidFill>
                <a:latin typeface="Trebuchet MS"/>
                <a:cs typeface="Trebuchet MS"/>
              </a:rPr>
              <a:t>P</a:t>
            </a:r>
            <a:r>
              <a:rPr sz="2150" i="1" spc="-150" dirty="0">
                <a:solidFill>
                  <a:srgbClr val="212121"/>
                </a:solidFill>
                <a:latin typeface="Trebuchet MS"/>
                <a:cs typeface="Trebuchet MS"/>
              </a:rPr>
              <a:t>E:M</a:t>
            </a:r>
            <a:r>
              <a:rPr sz="2150" i="1" spc="40" dirty="0">
                <a:solidFill>
                  <a:srgbClr val="212121"/>
                </a:solidFill>
                <a:latin typeface="Trebuchet MS"/>
                <a:cs typeface="Trebuchet MS"/>
              </a:rPr>
              <a:t>B</a:t>
            </a:r>
            <a:r>
              <a:rPr sz="2150" i="1" spc="-5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i="1" spc="-85" dirty="0">
                <a:solidFill>
                  <a:srgbClr val="212121"/>
                </a:solidFill>
                <a:latin typeface="Trebuchet MS"/>
                <a:cs typeface="Trebuchet MS"/>
              </a:rPr>
              <a:t>_</a:t>
            </a:r>
            <a:r>
              <a:rPr sz="2150" i="1" spc="-40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2150" i="1" spc="-215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i="1" spc="-114" dirty="0">
                <a:solidFill>
                  <a:srgbClr val="212121"/>
                </a:solidFill>
                <a:latin typeface="Trebuchet MS"/>
                <a:cs typeface="Trebuchet MS"/>
              </a:rPr>
              <a:t>M</a:t>
            </a:r>
            <a:r>
              <a:rPr sz="2150" i="1" spc="-130" dirty="0">
                <a:solidFill>
                  <a:srgbClr val="212121"/>
                </a:solidFill>
                <a:latin typeface="Trebuchet MS"/>
                <a:cs typeface="Trebuchet MS"/>
              </a:rPr>
              <a:t>E:I</a:t>
            </a:r>
            <a:r>
              <a:rPr sz="2150" i="1" spc="-215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i="1" spc="-114" dirty="0">
                <a:solidFill>
                  <a:srgbClr val="212121"/>
                </a:solidFill>
                <a:latin typeface="Trebuchet MS"/>
                <a:cs typeface="Trebuchet MS"/>
              </a:rPr>
              <a:t>M</a:t>
            </a:r>
            <a:r>
              <a:rPr sz="2150" i="1" spc="-85" dirty="0">
                <a:solidFill>
                  <a:srgbClr val="212121"/>
                </a:solidFill>
                <a:latin typeface="Trebuchet MS"/>
                <a:cs typeface="Trebuchet MS"/>
              </a:rPr>
              <a:t>_</a:t>
            </a:r>
            <a:r>
              <a:rPr sz="2150" i="1" spc="-5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i="1" spc="-8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150" i="1" spc="-95" dirty="0">
                <a:solidFill>
                  <a:srgbClr val="212121"/>
                </a:solidFill>
                <a:latin typeface="Trebuchet MS"/>
                <a:cs typeface="Trebuchet MS"/>
              </a:rPr>
              <a:t>L</a:t>
            </a:r>
            <a:r>
              <a:rPr sz="2150" i="1" spc="-7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i="1" spc="-23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i="1" spc="65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2150" i="1" spc="-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i="1" spc="-335" dirty="0">
                <a:solidFill>
                  <a:srgbClr val="212121"/>
                </a:solidFill>
                <a:latin typeface="Trebuchet MS"/>
                <a:cs typeface="Trebuchet MS"/>
              </a:rPr>
              <a:t>:/</a:t>
            </a:r>
            <a:r>
              <a:rPr sz="2150" i="1" spc="-395" dirty="0">
                <a:solidFill>
                  <a:srgbClr val="212121"/>
                </a:solidFill>
                <a:latin typeface="Trebuchet MS"/>
                <a:cs typeface="Trebuchet MS"/>
              </a:rPr>
              <a:t>/</a:t>
            </a:r>
            <a:r>
              <a:rPr sz="2150" i="1" spc="40" dirty="0">
                <a:solidFill>
                  <a:srgbClr val="212121"/>
                </a:solidFill>
                <a:latin typeface="Trebuchet MS"/>
                <a:cs typeface="Trebuchet MS"/>
              </a:rPr>
              <a:t>B</a:t>
            </a:r>
            <a:r>
              <a:rPr sz="2150" i="1" spc="-75" dirty="0">
                <a:solidFill>
                  <a:srgbClr val="212121"/>
                </a:solidFill>
                <a:latin typeface="Trebuchet MS"/>
                <a:cs typeface="Trebuchet MS"/>
              </a:rPr>
              <a:t>K</a:t>
            </a:r>
            <a:r>
              <a:rPr sz="2150" i="1" spc="-15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i="1" spc="-85" dirty="0">
                <a:solidFill>
                  <a:srgbClr val="212121"/>
                </a:solidFill>
                <a:latin typeface="Trebuchet MS"/>
                <a:cs typeface="Trebuchet MS"/>
              </a:rPr>
              <a:t>_</a:t>
            </a:r>
            <a:r>
              <a:rPr sz="2150" i="1" spc="-40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2150" i="1" spc="-215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i="1" spc="-114" dirty="0">
                <a:solidFill>
                  <a:srgbClr val="212121"/>
                </a:solidFill>
                <a:latin typeface="Trebuchet MS"/>
                <a:cs typeface="Trebuchet MS"/>
              </a:rPr>
              <a:t>M</a:t>
            </a:r>
            <a:r>
              <a:rPr sz="2150" i="1" spc="-7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i="1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75" dirty="0">
                <a:solidFill>
                  <a:srgbClr val="212121"/>
                </a:solidFill>
                <a:latin typeface="MS UI Gothic"/>
                <a:cs typeface="MS UI Gothic"/>
              </a:rPr>
              <a:t>(S</a:t>
            </a:r>
            <a:r>
              <a:rPr sz="2150" spc="-4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4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1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ol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e)</a:t>
            </a:r>
            <a:endParaRPr sz="2150" dirty="0">
              <a:latin typeface="MS UI Gothic"/>
              <a:cs typeface="MS UI Gothic"/>
            </a:endParaRPr>
          </a:p>
          <a:p>
            <a:pPr marL="774065">
              <a:lnSpc>
                <a:spcPts val="1950"/>
              </a:lnSpc>
            </a:pPr>
            <a:r>
              <a:rPr sz="1700" i="1" spc="-60" dirty="0">
                <a:solidFill>
                  <a:srgbClr val="212121"/>
                </a:solidFill>
                <a:latin typeface="Trebuchet MS"/>
                <a:cs typeface="Trebuchet MS"/>
              </a:rPr>
              <a:t>gsutil</a:t>
            </a:r>
            <a:r>
              <a:rPr sz="1700" i="1" spc="-1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i="1" spc="-40" dirty="0">
                <a:solidFill>
                  <a:srgbClr val="212121"/>
                </a:solidFill>
                <a:latin typeface="Trebuchet MS"/>
                <a:cs typeface="Trebuchet MS"/>
              </a:rPr>
              <a:t>iam</a:t>
            </a:r>
            <a:r>
              <a:rPr sz="1700" i="1" spc="-1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i="1" spc="-45" dirty="0">
                <a:solidFill>
                  <a:srgbClr val="212121"/>
                </a:solidFill>
                <a:latin typeface="Trebuchet MS"/>
                <a:cs typeface="Trebuchet MS"/>
              </a:rPr>
              <a:t>ch</a:t>
            </a:r>
            <a:r>
              <a:rPr sz="1700" i="1" spc="-1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i="1" spc="-80" dirty="0">
                <a:solidFill>
                  <a:srgbClr val="212121"/>
                </a:solidFill>
                <a:latin typeface="Trebuchet MS"/>
                <a:cs typeface="Trebuchet MS"/>
              </a:rPr>
              <a:t>user:me@myemail.com:objectCreator</a:t>
            </a:r>
            <a:r>
              <a:rPr sz="1700" i="1" spc="-1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i="1" spc="-95" dirty="0">
                <a:solidFill>
                  <a:srgbClr val="212121"/>
                </a:solidFill>
                <a:latin typeface="Trebuchet MS"/>
                <a:cs typeface="Trebuchet MS"/>
              </a:rPr>
              <a:t>gs://BKT_NAME</a:t>
            </a:r>
            <a:endParaRPr sz="1700" dirty="0">
              <a:latin typeface="Trebuchet MS"/>
              <a:cs typeface="Trebuchet MS"/>
            </a:endParaRPr>
          </a:p>
          <a:p>
            <a:pPr marL="774065">
              <a:lnSpc>
                <a:spcPct val="100000"/>
              </a:lnSpc>
              <a:spcBef>
                <a:spcPts val="359"/>
              </a:spcBef>
            </a:pPr>
            <a:r>
              <a:rPr sz="1700" i="1" spc="-60" dirty="0">
                <a:solidFill>
                  <a:srgbClr val="212121"/>
                </a:solidFill>
                <a:latin typeface="Trebuchet MS"/>
                <a:cs typeface="Trebuchet MS"/>
              </a:rPr>
              <a:t>gsutil</a:t>
            </a:r>
            <a:r>
              <a:rPr sz="1700" i="1" spc="-18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i="1" spc="-40" dirty="0">
                <a:solidFill>
                  <a:srgbClr val="212121"/>
                </a:solidFill>
                <a:latin typeface="Trebuchet MS"/>
                <a:cs typeface="Trebuchet MS"/>
              </a:rPr>
              <a:t>iam</a:t>
            </a:r>
            <a:r>
              <a:rPr sz="1700" i="1" spc="-18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i="1" spc="-45" dirty="0">
                <a:solidFill>
                  <a:srgbClr val="212121"/>
                </a:solidFill>
                <a:latin typeface="Trebuchet MS"/>
                <a:cs typeface="Trebuchet MS"/>
              </a:rPr>
              <a:t>ch</a:t>
            </a:r>
            <a:r>
              <a:rPr sz="1700" i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i="1" spc="-85" dirty="0">
                <a:solidFill>
                  <a:srgbClr val="212121"/>
                </a:solidFill>
                <a:latin typeface="Trebuchet MS"/>
                <a:cs typeface="Trebuchet MS"/>
              </a:rPr>
              <a:t>allUsers:objectViewer</a:t>
            </a:r>
            <a:r>
              <a:rPr sz="1700" i="1" spc="-18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i="1" spc="-95" dirty="0">
                <a:solidFill>
                  <a:srgbClr val="212121"/>
                </a:solidFill>
                <a:latin typeface="Trebuchet MS"/>
                <a:cs typeface="Trebuchet MS"/>
              </a:rPr>
              <a:t>gs://BKT_NAME</a:t>
            </a:r>
            <a:r>
              <a:rPr sz="1700" i="1" spc="-1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spc="60" dirty="0">
                <a:solidFill>
                  <a:srgbClr val="212121"/>
                </a:solidFill>
                <a:latin typeface="MS UI Gothic"/>
                <a:cs typeface="MS UI Gothic"/>
              </a:rPr>
              <a:t>(make</a:t>
            </a:r>
            <a:r>
              <a:rPr sz="1700" spc="-1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25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20" dirty="0">
                <a:solidFill>
                  <a:srgbClr val="212121"/>
                </a:solidFill>
                <a:latin typeface="MS UI Gothic"/>
                <a:cs typeface="MS UI Gothic"/>
              </a:rPr>
              <a:t>entire</a:t>
            </a:r>
            <a:r>
              <a:rPr sz="1700" spc="-1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20" dirty="0">
                <a:solidFill>
                  <a:srgbClr val="212121"/>
                </a:solidFill>
                <a:latin typeface="MS UI Gothic"/>
                <a:cs typeface="MS UI Gothic"/>
              </a:rPr>
              <a:t>bucket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45" dirty="0">
                <a:solidFill>
                  <a:srgbClr val="212121"/>
                </a:solidFill>
                <a:latin typeface="MS UI Gothic"/>
                <a:cs typeface="MS UI Gothic"/>
              </a:rPr>
              <a:t>readable)</a:t>
            </a:r>
            <a:endParaRPr sz="1700" dirty="0">
              <a:latin typeface="MS UI Gothic"/>
              <a:cs typeface="MS UI Gothic"/>
            </a:endParaRPr>
          </a:p>
          <a:p>
            <a:pPr marL="393065" marR="5080">
              <a:lnSpc>
                <a:spcPts val="2180"/>
              </a:lnSpc>
              <a:spcBef>
                <a:spcPts val="615"/>
              </a:spcBef>
            </a:pPr>
            <a:r>
              <a:rPr sz="2150" i="1" spc="-85" dirty="0">
                <a:solidFill>
                  <a:srgbClr val="212121"/>
                </a:solidFill>
                <a:latin typeface="Trebuchet MS"/>
                <a:cs typeface="Trebuchet MS"/>
              </a:rPr>
              <a:t>gsutil</a:t>
            </a:r>
            <a:r>
              <a:rPr sz="2150" i="1" spc="-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i="1" spc="-90" dirty="0">
                <a:solidFill>
                  <a:srgbClr val="212121"/>
                </a:solidFill>
                <a:latin typeface="Trebuchet MS"/>
                <a:cs typeface="Trebuchet MS"/>
              </a:rPr>
              <a:t>signurl</a:t>
            </a:r>
            <a:r>
              <a:rPr sz="2150" b="1" i="1" spc="8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i="1" spc="-120" dirty="0">
                <a:solidFill>
                  <a:srgbClr val="212121"/>
                </a:solidFill>
                <a:latin typeface="Trebuchet MS"/>
                <a:cs typeface="Trebuchet MS"/>
              </a:rPr>
              <a:t>-d</a:t>
            </a:r>
            <a:r>
              <a:rPr sz="2150" b="1" i="1" spc="8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i="1" spc="-140" dirty="0">
                <a:solidFill>
                  <a:srgbClr val="212121"/>
                </a:solidFill>
                <a:latin typeface="Trebuchet MS"/>
                <a:cs typeface="Trebuchet MS"/>
              </a:rPr>
              <a:t>10m</a:t>
            </a:r>
            <a:r>
              <a:rPr sz="2150" b="1" i="1" spc="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i="1" spc="-110" dirty="0">
                <a:solidFill>
                  <a:srgbClr val="212121"/>
                </a:solidFill>
                <a:latin typeface="Trebuchet MS"/>
                <a:cs typeface="Trebuchet MS"/>
              </a:rPr>
              <a:t>YOUR_KEY</a:t>
            </a:r>
            <a:r>
              <a:rPr sz="2150" i="1" spc="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i="1" spc="-130" dirty="0">
                <a:solidFill>
                  <a:srgbClr val="212121"/>
                </a:solidFill>
                <a:latin typeface="Trebuchet MS"/>
                <a:cs typeface="Trebuchet MS"/>
              </a:rPr>
              <a:t>gs://BUCKET_NAME/OBJECT_PATH</a:t>
            </a:r>
            <a:r>
              <a:rPr sz="2150" i="1" spc="9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(Signed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65" dirty="0">
                <a:solidFill>
                  <a:srgbClr val="212121"/>
                </a:solidFill>
                <a:latin typeface="MS UI Gothic"/>
                <a:cs typeface="MS UI Gothic"/>
              </a:rPr>
              <a:t>URL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for </a:t>
            </a:r>
            <a:r>
              <a:rPr sz="2150" spc="-64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temporary</a:t>
            </a:r>
            <a:r>
              <a:rPr sz="2150" spc="-2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access)</a:t>
            </a:r>
            <a:endParaRPr sz="2150" dirty="0">
              <a:latin typeface="MS UI Gothic"/>
              <a:cs typeface="MS UI Gothic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7889240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90" dirty="0">
                <a:solidFill>
                  <a:srgbClr val="000000"/>
                </a:solidFill>
              </a:rPr>
              <a:t>Cloud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90" dirty="0">
                <a:solidFill>
                  <a:srgbClr val="000000"/>
                </a:solidFill>
              </a:rPr>
              <a:t>S</a:t>
            </a:r>
            <a:r>
              <a:rPr sz="3500" spc="-90" dirty="0">
                <a:solidFill>
                  <a:srgbClr val="A52929"/>
                </a:solidFill>
              </a:rPr>
              <a:t>to</a:t>
            </a:r>
            <a:r>
              <a:rPr sz="3500" spc="-90" dirty="0">
                <a:solidFill>
                  <a:srgbClr val="000000"/>
                </a:solidFill>
              </a:rPr>
              <a:t>r</a:t>
            </a:r>
            <a:r>
              <a:rPr sz="3500" spc="-90" dirty="0">
                <a:solidFill>
                  <a:srgbClr val="A52929"/>
                </a:solidFill>
              </a:rPr>
              <a:t>ag</a:t>
            </a:r>
            <a:r>
              <a:rPr sz="3500" spc="-90" dirty="0">
                <a:solidFill>
                  <a:srgbClr val="000000"/>
                </a:solidFill>
              </a:rPr>
              <a:t>e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60" dirty="0">
                <a:solidFill>
                  <a:srgbClr val="A52929"/>
                </a:solidFill>
              </a:rPr>
              <a:t>-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70" dirty="0">
                <a:solidFill>
                  <a:srgbClr val="A52929"/>
                </a:solidFill>
              </a:rPr>
              <a:t>C</a:t>
            </a:r>
            <a:r>
              <a:rPr sz="3500" spc="-70" dirty="0">
                <a:solidFill>
                  <a:srgbClr val="000000"/>
                </a:solidFill>
              </a:rPr>
              <a:t>o</a:t>
            </a:r>
            <a:r>
              <a:rPr sz="3500" spc="-70" dirty="0">
                <a:solidFill>
                  <a:srgbClr val="A52929"/>
                </a:solidFill>
              </a:rPr>
              <a:t>mma</a:t>
            </a:r>
            <a:r>
              <a:rPr sz="3500" spc="-70" dirty="0">
                <a:solidFill>
                  <a:srgbClr val="000000"/>
                </a:solidFill>
              </a:rPr>
              <a:t>nd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60" dirty="0">
                <a:solidFill>
                  <a:srgbClr val="000000"/>
                </a:solidFill>
              </a:rPr>
              <a:t>Lin</a:t>
            </a:r>
            <a:r>
              <a:rPr sz="3500" spc="-160" dirty="0">
                <a:solidFill>
                  <a:srgbClr val="A52929"/>
                </a:solidFill>
              </a:rPr>
              <a:t>e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60" dirty="0">
                <a:solidFill>
                  <a:srgbClr val="000000"/>
                </a:solidFill>
              </a:rPr>
              <a:t>-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65" dirty="0">
                <a:solidFill>
                  <a:srgbClr val="A52929"/>
                </a:solidFill>
              </a:rPr>
              <a:t>gsut</a:t>
            </a:r>
            <a:r>
              <a:rPr sz="3500" spc="-65" dirty="0">
                <a:solidFill>
                  <a:srgbClr val="000000"/>
                </a:solidFill>
              </a:rPr>
              <a:t>il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60" dirty="0">
                <a:solidFill>
                  <a:srgbClr val="000000"/>
                </a:solidFill>
              </a:rPr>
              <a:t>-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254" dirty="0">
                <a:solidFill>
                  <a:srgbClr val="A52929"/>
                </a:solidFill>
              </a:rPr>
              <a:t>2</a:t>
            </a:r>
            <a:endParaRPr sz="3500"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183</a:t>
            </a:r>
          </a:p>
        </p:txBody>
      </p:sp>
      <p:sp>
        <p:nvSpPr>
          <p:cNvPr id="18" name="object 18"/>
          <p:cNvSpPr/>
          <p:nvPr/>
        </p:nvSpPr>
        <p:spPr>
          <a:xfrm>
            <a:off x="11401424" y="6619826"/>
            <a:ext cx="314325" cy="228600"/>
          </a:xfrm>
          <a:custGeom>
            <a:avLst/>
            <a:gdLst/>
            <a:ahLst/>
            <a:cxnLst/>
            <a:rect l="l" t="t" r="r" b="b"/>
            <a:pathLst>
              <a:path w="314325" h="228600">
                <a:moveTo>
                  <a:pt x="314324" y="228599"/>
                </a:moveTo>
                <a:lnTo>
                  <a:pt x="0" y="228599"/>
                </a:lnTo>
                <a:lnTo>
                  <a:pt x="0" y="0"/>
                </a:lnTo>
                <a:lnTo>
                  <a:pt x="314324" y="0"/>
                </a:lnTo>
                <a:lnTo>
                  <a:pt x="314324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81511" y="1080668"/>
            <a:ext cx="691286" cy="94640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981026"/>
            <a:ext cx="104775" cy="1047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54049" y="777875"/>
            <a:ext cx="8338184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Earlier,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-55" dirty="0">
                <a:solidFill>
                  <a:srgbClr val="212121"/>
                </a:solidFill>
                <a:latin typeface="Trebuchet MS"/>
                <a:cs typeface="Trebuchet MS"/>
              </a:rPr>
              <a:t>gsutil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45" dirty="0">
                <a:solidFill>
                  <a:srgbClr val="212121"/>
                </a:solidFill>
                <a:latin typeface="MS UI Gothic"/>
                <a:cs typeface="MS UI Gothic"/>
              </a:rPr>
              <a:t>was</a:t>
            </a:r>
            <a:r>
              <a:rPr sz="2700" spc="-2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recommended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20" dirty="0">
                <a:solidFill>
                  <a:srgbClr val="212121"/>
                </a:solidFill>
                <a:latin typeface="MS UI Gothic"/>
                <a:cs typeface="MS UI Gothic"/>
              </a:rPr>
              <a:t>CLI</a:t>
            </a:r>
            <a:r>
              <a:rPr sz="2700" spc="-2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for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5" dirty="0">
                <a:solidFill>
                  <a:srgbClr val="212121"/>
                </a:solidFill>
                <a:latin typeface="MS UI Gothic"/>
                <a:cs typeface="MS UI Gothic"/>
              </a:rPr>
              <a:t>Cloud</a:t>
            </a:r>
            <a:r>
              <a:rPr sz="2700" spc="-2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Storage</a:t>
            </a:r>
            <a:endParaRPr sz="2700">
              <a:latin typeface="MS UI Gothic"/>
              <a:cs typeface="MS UI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09624" y="1276301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23962" y="1547764"/>
            <a:ext cx="76200" cy="761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24012" y="1747789"/>
            <a:ext cx="66675" cy="6667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624012" y="1995439"/>
            <a:ext cx="66675" cy="6667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24012" y="2252614"/>
            <a:ext cx="66675" cy="6667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624012" y="2500264"/>
            <a:ext cx="66675" cy="6667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624012" y="2766964"/>
            <a:ext cx="66675" cy="66674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2038349" y="2924126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5" y="23812"/>
                </a:moveTo>
                <a:lnTo>
                  <a:pt x="47624" y="26936"/>
                </a:lnTo>
                <a:lnTo>
                  <a:pt x="47020" y="29918"/>
                </a:lnTo>
                <a:lnTo>
                  <a:pt x="45812" y="32746"/>
                </a:lnTo>
                <a:lnTo>
                  <a:pt x="44603" y="35718"/>
                </a:lnTo>
                <a:lnTo>
                  <a:pt x="32925" y="45539"/>
                </a:lnTo>
                <a:lnTo>
                  <a:pt x="30007" y="46882"/>
                </a:lnTo>
                <a:lnTo>
                  <a:pt x="26970" y="47472"/>
                </a:lnTo>
                <a:lnTo>
                  <a:pt x="23812" y="47624"/>
                </a:lnTo>
                <a:lnTo>
                  <a:pt x="20654" y="47472"/>
                </a:lnTo>
                <a:lnTo>
                  <a:pt x="17617" y="46882"/>
                </a:lnTo>
                <a:lnTo>
                  <a:pt x="14700" y="45539"/>
                </a:lnTo>
                <a:lnTo>
                  <a:pt x="11782" y="44348"/>
                </a:lnTo>
                <a:lnTo>
                  <a:pt x="1812" y="32746"/>
                </a:lnTo>
                <a:lnTo>
                  <a:pt x="604" y="29918"/>
                </a:lnTo>
                <a:lnTo>
                  <a:pt x="0" y="26936"/>
                </a:lnTo>
                <a:lnTo>
                  <a:pt x="0" y="23812"/>
                </a:lnTo>
                <a:lnTo>
                  <a:pt x="0" y="20688"/>
                </a:lnTo>
                <a:lnTo>
                  <a:pt x="6974" y="6848"/>
                </a:lnTo>
                <a:lnTo>
                  <a:pt x="9207" y="4610"/>
                </a:lnTo>
                <a:lnTo>
                  <a:pt x="11782" y="2981"/>
                </a:lnTo>
                <a:lnTo>
                  <a:pt x="14699" y="1638"/>
                </a:lnTo>
                <a:lnTo>
                  <a:pt x="17617" y="600"/>
                </a:lnTo>
                <a:lnTo>
                  <a:pt x="20654" y="0"/>
                </a:lnTo>
                <a:lnTo>
                  <a:pt x="23812" y="0"/>
                </a:lnTo>
                <a:lnTo>
                  <a:pt x="26970" y="0"/>
                </a:lnTo>
                <a:lnTo>
                  <a:pt x="40650" y="6848"/>
                </a:lnTo>
                <a:lnTo>
                  <a:pt x="42883" y="9077"/>
                </a:lnTo>
                <a:lnTo>
                  <a:pt x="44603" y="11610"/>
                </a:lnTo>
                <a:lnTo>
                  <a:pt x="45812" y="14439"/>
                </a:lnTo>
                <a:lnTo>
                  <a:pt x="47020" y="17564"/>
                </a:lnTo>
                <a:lnTo>
                  <a:pt x="47624" y="20688"/>
                </a:lnTo>
                <a:lnTo>
                  <a:pt x="47625" y="23812"/>
                </a:lnTo>
                <a:close/>
              </a:path>
            </a:pathLst>
          </a:custGeom>
          <a:ln w="9524">
            <a:solidFill>
              <a:srgbClr val="2121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38399" y="3067001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19049"/>
                </a:moveTo>
                <a:lnTo>
                  <a:pt x="38099" y="21431"/>
                </a:lnTo>
                <a:lnTo>
                  <a:pt x="37616" y="23812"/>
                </a:lnTo>
                <a:lnTo>
                  <a:pt x="36649" y="26041"/>
                </a:lnTo>
                <a:lnTo>
                  <a:pt x="35683" y="28422"/>
                </a:lnTo>
                <a:lnTo>
                  <a:pt x="26340" y="36461"/>
                </a:lnTo>
                <a:lnTo>
                  <a:pt x="24006" y="37509"/>
                </a:lnTo>
                <a:lnTo>
                  <a:pt x="21576" y="37947"/>
                </a:lnTo>
                <a:lnTo>
                  <a:pt x="19050" y="38099"/>
                </a:lnTo>
                <a:lnTo>
                  <a:pt x="16523" y="37947"/>
                </a:lnTo>
                <a:lnTo>
                  <a:pt x="14093" y="37509"/>
                </a:lnTo>
                <a:lnTo>
                  <a:pt x="11759" y="36461"/>
                </a:lnTo>
                <a:lnTo>
                  <a:pt x="9425" y="35423"/>
                </a:lnTo>
                <a:lnTo>
                  <a:pt x="0" y="21431"/>
                </a:lnTo>
                <a:lnTo>
                  <a:pt x="0" y="19049"/>
                </a:lnTo>
                <a:lnTo>
                  <a:pt x="0" y="16516"/>
                </a:lnTo>
                <a:lnTo>
                  <a:pt x="483" y="13992"/>
                </a:lnTo>
                <a:lnTo>
                  <a:pt x="1450" y="11610"/>
                </a:lnTo>
                <a:lnTo>
                  <a:pt x="2416" y="9229"/>
                </a:lnTo>
                <a:lnTo>
                  <a:pt x="3793" y="7143"/>
                </a:lnTo>
                <a:lnTo>
                  <a:pt x="5579" y="5505"/>
                </a:lnTo>
                <a:lnTo>
                  <a:pt x="7366" y="3724"/>
                </a:lnTo>
                <a:lnTo>
                  <a:pt x="9425" y="2381"/>
                </a:lnTo>
                <a:lnTo>
                  <a:pt x="11759" y="1343"/>
                </a:lnTo>
                <a:lnTo>
                  <a:pt x="14093" y="447"/>
                </a:lnTo>
                <a:lnTo>
                  <a:pt x="16523" y="0"/>
                </a:lnTo>
                <a:lnTo>
                  <a:pt x="19050" y="0"/>
                </a:lnTo>
                <a:lnTo>
                  <a:pt x="21576" y="0"/>
                </a:lnTo>
                <a:lnTo>
                  <a:pt x="32520" y="5505"/>
                </a:lnTo>
                <a:lnTo>
                  <a:pt x="34306" y="7143"/>
                </a:lnTo>
                <a:lnTo>
                  <a:pt x="35683" y="9229"/>
                </a:lnTo>
                <a:lnTo>
                  <a:pt x="36649" y="11610"/>
                </a:lnTo>
                <a:lnTo>
                  <a:pt x="37616" y="13992"/>
                </a:lnTo>
                <a:lnTo>
                  <a:pt x="38099" y="16516"/>
                </a:lnTo>
                <a:lnTo>
                  <a:pt x="38100" y="19049"/>
                </a:lnTo>
                <a:close/>
              </a:path>
            </a:pathLst>
          </a:custGeom>
          <a:ln w="9524">
            <a:solidFill>
              <a:srgbClr val="2121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038349" y="3257501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5" y="23812"/>
                </a:moveTo>
                <a:lnTo>
                  <a:pt x="23812" y="47624"/>
                </a:lnTo>
                <a:lnTo>
                  <a:pt x="20654" y="47472"/>
                </a:lnTo>
                <a:lnTo>
                  <a:pt x="17617" y="46882"/>
                </a:lnTo>
                <a:lnTo>
                  <a:pt x="14700" y="45691"/>
                </a:lnTo>
                <a:lnTo>
                  <a:pt x="11782" y="44500"/>
                </a:lnTo>
                <a:lnTo>
                  <a:pt x="0" y="26936"/>
                </a:lnTo>
                <a:lnTo>
                  <a:pt x="0" y="23812"/>
                </a:lnTo>
                <a:lnTo>
                  <a:pt x="0" y="20535"/>
                </a:lnTo>
                <a:lnTo>
                  <a:pt x="604" y="17411"/>
                </a:lnTo>
                <a:lnTo>
                  <a:pt x="1812" y="14582"/>
                </a:lnTo>
                <a:lnTo>
                  <a:pt x="3021" y="11610"/>
                </a:lnTo>
                <a:lnTo>
                  <a:pt x="4741" y="9077"/>
                </a:lnTo>
                <a:lnTo>
                  <a:pt x="6974" y="6848"/>
                </a:lnTo>
                <a:lnTo>
                  <a:pt x="9207" y="4610"/>
                </a:lnTo>
                <a:lnTo>
                  <a:pt x="11782" y="2828"/>
                </a:lnTo>
                <a:lnTo>
                  <a:pt x="14699" y="1638"/>
                </a:lnTo>
                <a:lnTo>
                  <a:pt x="17617" y="600"/>
                </a:lnTo>
                <a:lnTo>
                  <a:pt x="20654" y="0"/>
                </a:lnTo>
                <a:lnTo>
                  <a:pt x="23812" y="0"/>
                </a:lnTo>
                <a:lnTo>
                  <a:pt x="26970" y="0"/>
                </a:lnTo>
                <a:lnTo>
                  <a:pt x="40650" y="6848"/>
                </a:lnTo>
                <a:lnTo>
                  <a:pt x="42883" y="9077"/>
                </a:lnTo>
                <a:lnTo>
                  <a:pt x="44603" y="11610"/>
                </a:lnTo>
                <a:lnTo>
                  <a:pt x="45812" y="14582"/>
                </a:lnTo>
                <a:lnTo>
                  <a:pt x="47020" y="17411"/>
                </a:lnTo>
                <a:lnTo>
                  <a:pt x="47624" y="20535"/>
                </a:lnTo>
                <a:lnTo>
                  <a:pt x="47625" y="23812"/>
                </a:lnTo>
                <a:close/>
              </a:path>
            </a:pathLst>
          </a:custGeom>
          <a:ln w="9524">
            <a:solidFill>
              <a:srgbClr val="2121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038349" y="3467051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5" y="23812"/>
                </a:moveTo>
                <a:lnTo>
                  <a:pt x="32925" y="45539"/>
                </a:lnTo>
                <a:lnTo>
                  <a:pt x="30007" y="46882"/>
                </a:lnTo>
                <a:lnTo>
                  <a:pt x="26970" y="47472"/>
                </a:lnTo>
                <a:lnTo>
                  <a:pt x="23812" y="47624"/>
                </a:lnTo>
                <a:lnTo>
                  <a:pt x="20654" y="47472"/>
                </a:lnTo>
                <a:lnTo>
                  <a:pt x="17617" y="46882"/>
                </a:lnTo>
                <a:lnTo>
                  <a:pt x="14700" y="45539"/>
                </a:lnTo>
                <a:lnTo>
                  <a:pt x="11782" y="44348"/>
                </a:lnTo>
                <a:lnTo>
                  <a:pt x="9207" y="42710"/>
                </a:lnTo>
                <a:lnTo>
                  <a:pt x="6974" y="40481"/>
                </a:lnTo>
                <a:lnTo>
                  <a:pt x="4741" y="38252"/>
                </a:lnTo>
                <a:lnTo>
                  <a:pt x="3021" y="35566"/>
                </a:lnTo>
                <a:lnTo>
                  <a:pt x="1812" y="32746"/>
                </a:lnTo>
                <a:lnTo>
                  <a:pt x="604" y="29918"/>
                </a:lnTo>
                <a:lnTo>
                  <a:pt x="0" y="26936"/>
                </a:lnTo>
                <a:lnTo>
                  <a:pt x="0" y="23812"/>
                </a:lnTo>
                <a:lnTo>
                  <a:pt x="0" y="20535"/>
                </a:lnTo>
                <a:lnTo>
                  <a:pt x="604" y="17411"/>
                </a:lnTo>
                <a:lnTo>
                  <a:pt x="1812" y="14582"/>
                </a:lnTo>
                <a:lnTo>
                  <a:pt x="3021" y="11610"/>
                </a:lnTo>
                <a:lnTo>
                  <a:pt x="4741" y="9077"/>
                </a:lnTo>
                <a:lnTo>
                  <a:pt x="6974" y="6848"/>
                </a:lnTo>
                <a:lnTo>
                  <a:pt x="9207" y="4610"/>
                </a:lnTo>
                <a:lnTo>
                  <a:pt x="11782" y="2828"/>
                </a:lnTo>
                <a:lnTo>
                  <a:pt x="14699" y="1638"/>
                </a:lnTo>
                <a:lnTo>
                  <a:pt x="17617" y="600"/>
                </a:lnTo>
                <a:lnTo>
                  <a:pt x="20654" y="0"/>
                </a:lnTo>
                <a:lnTo>
                  <a:pt x="23812" y="0"/>
                </a:lnTo>
                <a:lnTo>
                  <a:pt x="26970" y="0"/>
                </a:lnTo>
                <a:lnTo>
                  <a:pt x="30007" y="600"/>
                </a:lnTo>
                <a:lnTo>
                  <a:pt x="32925" y="1790"/>
                </a:lnTo>
                <a:lnTo>
                  <a:pt x="35842" y="2828"/>
                </a:lnTo>
                <a:lnTo>
                  <a:pt x="38417" y="4610"/>
                </a:lnTo>
                <a:lnTo>
                  <a:pt x="40650" y="6848"/>
                </a:lnTo>
                <a:lnTo>
                  <a:pt x="42883" y="9077"/>
                </a:lnTo>
                <a:lnTo>
                  <a:pt x="44603" y="11610"/>
                </a:lnTo>
                <a:lnTo>
                  <a:pt x="45812" y="14439"/>
                </a:lnTo>
                <a:lnTo>
                  <a:pt x="47020" y="17411"/>
                </a:lnTo>
                <a:lnTo>
                  <a:pt x="47624" y="20535"/>
                </a:lnTo>
                <a:lnTo>
                  <a:pt x="47625" y="23812"/>
                </a:lnTo>
                <a:close/>
              </a:path>
            </a:pathLst>
          </a:custGeom>
          <a:ln w="9524">
            <a:solidFill>
              <a:srgbClr val="2121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38349" y="3686126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5" y="23812"/>
                </a:moveTo>
                <a:lnTo>
                  <a:pt x="47624" y="26936"/>
                </a:lnTo>
                <a:lnTo>
                  <a:pt x="47020" y="29918"/>
                </a:lnTo>
                <a:lnTo>
                  <a:pt x="45812" y="32746"/>
                </a:lnTo>
                <a:lnTo>
                  <a:pt x="44603" y="35718"/>
                </a:lnTo>
                <a:lnTo>
                  <a:pt x="32925" y="45691"/>
                </a:lnTo>
                <a:lnTo>
                  <a:pt x="30007" y="47034"/>
                </a:lnTo>
                <a:lnTo>
                  <a:pt x="26970" y="47624"/>
                </a:lnTo>
                <a:lnTo>
                  <a:pt x="23812" y="47624"/>
                </a:lnTo>
                <a:lnTo>
                  <a:pt x="20654" y="47624"/>
                </a:lnTo>
                <a:lnTo>
                  <a:pt x="17617" y="47034"/>
                </a:lnTo>
                <a:lnTo>
                  <a:pt x="14700" y="45691"/>
                </a:lnTo>
                <a:lnTo>
                  <a:pt x="11782" y="44500"/>
                </a:lnTo>
                <a:lnTo>
                  <a:pt x="1812" y="32746"/>
                </a:lnTo>
                <a:lnTo>
                  <a:pt x="604" y="29918"/>
                </a:lnTo>
                <a:lnTo>
                  <a:pt x="0" y="26936"/>
                </a:lnTo>
                <a:lnTo>
                  <a:pt x="0" y="23812"/>
                </a:lnTo>
                <a:lnTo>
                  <a:pt x="0" y="20535"/>
                </a:lnTo>
                <a:lnTo>
                  <a:pt x="604" y="17411"/>
                </a:lnTo>
                <a:lnTo>
                  <a:pt x="1812" y="14582"/>
                </a:lnTo>
                <a:lnTo>
                  <a:pt x="3021" y="11610"/>
                </a:lnTo>
                <a:lnTo>
                  <a:pt x="4741" y="9077"/>
                </a:lnTo>
                <a:lnTo>
                  <a:pt x="6974" y="6848"/>
                </a:lnTo>
                <a:lnTo>
                  <a:pt x="9207" y="4610"/>
                </a:lnTo>
                <a:lnTo>
                  <a:pt x="11782" y="2828"/>
                </a:lnTo>
                <a:lnTo>
                  <a:pt x="14699" y="1638"/>
                </a:lnTo>
                <a:lnTo>
                  <a:pt x="17617" y="600"/>
                </a:lnTo>
                <a:lnTo>
                  <a:pt x="20654" y="0"/>
                </a:lnTo>
                <a:lnTo>
                  <a:pt x="23812" y="0"/>
                </a:lnTo>
                <a:lnTo>
                  <a:pt x="26970" y="0"/>
                </a:lnTo>
                <a:lnTo>
                  <a:pt x="30007" y="600"/>
                </a:lnTo>
                <a:lnTo>
                  <a:pt x="32925" y="1790"/>
                </a:lnTo>
                <a:lnTo>
                  <a:pt x="35842" y="2828"/>
                </a:lnTo>
                <a:lnTo>
                  <a:pt x="38417" y="4610"/>
                </a:lnTo>
                <a:lnTo>
                  <a:pt x="40650" y="6848"/>
                </a:lnTo>
                <a:lnTo>
                  <a:pt x="42883" y="9077"/>
                </a:lnTo>
                <a:lnTo>
                  <a:pt x="44603" y="11610"/>
                </a:lnTo>
                <a:lnTo>
                  <a:pt x="45812" y="14439"/>
                </a:lnTo>
                <a:lnTo>
                  <a:pt x="47020" y="17411"/>
                </a:lnTo>
                <a:lnTo>
                  <a:pt x="47624" y="20535"/>
                </a:lnTo>
                <a:lnTo>
                  <a:pt x="47625" y="23812"/>
                </a:lnTo>
                <a:close/>
              </a:path>
            </a:pathLst>
          </a:custGeom>
          <a:ln w="9524">
            <a:solidFill>
              <a:srgbClr val="2121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38349" y="3905201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5" y="23812"/>
                </a:moveTo>
                <a:lnTo>
                  <a:pt x="32925" y="45539"/>
                </a:lnTo>
                <a:lnTo>
                  <a:pt x="30007" y="46882"/>
                </a:lnTo>
                <a:lnTo>
                  <a:pt x="26970" y="47472"/>
                </a:lnTo>
                <a:lnTo>
                  <a:pt x="23812" y="47624"/>
                </a:lnTo>
                <a:lnTo>
                  <a:pt x="20654" y="47472"/>
                </a:lnTo>
                <a:lnTo>
                  <a:pt x="17617" y="46882"/>
                </a:lnTo>
                <a:lnTo>
                  <a:pt x="14700" y="45539"/>
                </a:lnTo>
                <a:lnTo>
                  <a:pt x="11782" y="44348"/>
                </a:lnTo>
                <a:lnTo>
                  <a:pt x="9207" y="42710"/>
                </a:lnTo>
                <a:lnTo>
                  <a:pt x="6974" y="40481"/>
                </a:lnTo>
                <a:lnTo>
                  <a:pt x="4741" y="38252"/>
                </a:lnTo>
                <a:lnTo>
                  <a:pt x="3021" y="35566"/>
                </a:lnTo>
                <a:lnTo>
                  <a:pt x="1812" y="32746"/>
                </a:lnTo>
                <a:lnTo>
                  <a:pt x="604" y="29918"/>
                </a:lnTo>
                <a:lnTo>
                  <a:pt x="0" y="26936"/>
                </a:lnTo>
                <a:lnTo>
                  <a:pt x="0" y="23812"/>
                </a:lnTo>
                <a:lnTo>
                  <a:pt x="0" y="20535"/>
                </a:lnTo>
                <a:lnTo>
                  <a:pt x="604" y="17411"/>
                </a:lnTo>
                <a:lnTo>
                  <a:pt x="1812" y="14582"/>
                </a:lnTo>
                <a:lnTo>
                  <a:pt x="3021" y="11610"/>
                </a:lnTo>
                <a:lnTo>
                  <a:pt x="4741" y="9077"/>
                </a:lnTo>
                <a:lnTo>
                  <a:pt x="6974" y="6848"/>
                </a:lnTo>
                <a:lnTo>
                  <a:pt x="9207" y="4610"/>
                </a:lnTo>
                <a:lnTo>
                  <a:pt x="11782" y="2981"/>
                </a:lnTo>
                <a:lnTo>
                  <a:pt x="14699" y="1638"/>
                </a:lnTo>
                <a:lnTo>
                  <a:pt x="17617" y="600"/>
                </a:lnTo>
                <a:lnTo>
                  <a:pt x="20654" y="0"/>
                </a:lnTo>
                <a:lnTo>
                  <a:pt x="23812" y="0"/>
                </a:lnTo>
                <a:lnTo>
                  <a:pt x="26970" y="0"/>
                </a:lnTo>
                <a:lnTo>
                  <a:pt x="40650" y="6848"/>
                </a:lnTo>
                <a:lnTo>
                  <a:pt x="42883" y="9077"/>
                </a:lnTo>
                <a:lnTo>
                  <a:pt x="44603" y="11610"/>
                </a:lnTo>
                <a:lnTo>
                  <a:pt x="45812" y="14439"/>
                </a:lnTo>
                <a:lnTo>
                  <a:pt x="47020" y="17411"/>
                </a:lnTo>
                <a:lnTo>
                  <a:pt x="47624" y="20535"/>
                </a:lnTo>
                <a:lnTo>
                  <a:pt x="47625" y="23812"/>
                </a:lnTo>
                <a:close/>
              </a:path>
            </a:pathLst>
          </a:custGeom>
          <a:ln w="9524">
            <a:solidFill>
              <a:srgbClr val="2121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438399" y="404807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19049"/>
                </a:moveTo>
                <a:lnTo>
                  <a:pt x="38099" y="21583"/>
                </a:lnTo>
                <a:lnTo>
                  <a:pt x="37616" y="23964"/>
                </a:lnTo>
                <a:lnTo>
                  <a:pt x="36649" y="26193"/>
                </a:lnTo>
                <a:lnTo>
                  <a:pt x="35683" y="28574"/>
                </a:lnTo>
                <a:lnTo>
                  <a:pt x="34306" y="30660"/>
                </a:lnTo>
                <a:lnTo>
                  <a:pt x="32520" y="32442"/>
                </a:lnTo>
                <a:lnTo>
                  <a:pt x="30734" y="34232"/>
                </a:lnTo>
                <a:lnTo>
                  <a:pt x="19050" y="38099"/>
                </a:lnTo>
                <a:lnTo>
                  <a:pt x="16523" y="37947"/>
                </a:lnTo>
                <a:lnTo>
                  <a:pt x="5579" y="32442"/>
                </a:lnTo>
                <a:lnTo>
                  <a:pt x="3793" y="30660"/>
                </a:lnTo>
                <a:lnTo>
                  <a:pt x="2416" y="28574"/>
                </a:lnTo>
                <a:lnTo>
                  <a:pt x="1450" y="26193"/>
                </a:lnTo>
                <a:lnTo>
                  <a:pt x="483" y="23964"/>
                </a:lnTo>
                <a:lnTo>
                  <a:pt x="0" y="21583"/>
                </a:lnTo>
                <a:lnTo>
                  <a:pt x="0" y="19049"/>
                </a:lnTo>
                <a:lnTo>
                  <a:pt x="0" y="16516"/>
                </a:lnTo>
                <a:lnTo>
                  <a:pt x="483" y="13992"/>
                </a:lnTo>
                <a:lnTo>
                  <a:pt x="1450" y="11610"/>
                </a:lnTo>
                <a:lnTo>
                  <a:pt x="2416" y="9229"/>
                </a:lnTo>
                <a:lnTo>
                  <a:pt x="3793" y="7143"/>
                </a:lnTo>
                <a:lnTo>
                  <a:pt x="5579" y="5362"/>
                </a:lnTo>
                <a:lnTo>
                  <a:pt x="7366" y="3571"/>
                </a:lnTo>
                <a:lnTo>
                  <a:pt x="9425" y="2228"/>
                </a:lnTo>
                <a:lnTo>
                  <a:pt x="11759" y="1190"/>
                </a:lnTo>
                <a:lnTo>
                  <a:pt x="14093" y="447"/>
                </a:lnTo>
                <a:lnTo>
                  <a:pt x="16523" y="0"/>
                </a:lnTo>
                <a:lnTo>
                  <a:pt x="19050" y="0"/>
                </a:lnTo>
                <a:lnTo>
                  <a:pt x="21576" y="0"/>
                </a:lnTo>
                <a:lnTo>
                  <a:pt x="32520" y="5362"/>
                </a:lnTo>
                <a:lnTo>
                  <a:pt x="34306" y="7143"/>
                </a:lnTo>
                <a:lnTo>
                  <a:pt x="35683" y="9229"/>
                </a:lnTo>
                <a:lnTo>
                  <a:pt x="36649" y="11610"/>
                </a:lnTo>
                <a:lnTo>
                  <a:pt x="37616" y="13992"/>
                </a:lnTo>
                <a:lnTo>
                  <a:pt x="38099" y="16516"/>
                </a:lnTo>
                <a:lnTo>
                  <a:pt x="38100" y="19049"/>
                </a:lnTo>
                <a:close/>
              </a:path>
            </a:pathLst>
          </a:custGeom>
          <a:ln w="9524">
            <a:solidFill>
              <a:srgbClr val="2121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09624" y="4267151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object 2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223962" y="4538614"/>
            <a:ext cx="76200" cy="76199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223962" y="4833889"/>
            <a:ext cx="76200" cy="76199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223962" y="5129163"/>
            <a:ext cx="76200" cy="76199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1035050" y="1122680"/>
            <a:ext cx="9560560" cy="41636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2450"/>
              </a:lnSpc>
              <a:spcBef>
                <a:spcPts val="110"/>
              </a:spcBef>
            </a:pPr>
            <a:r>
              <a:rPr sz="2150" b="1" spc="-80" dirty="0">
                <a:solidFill>
                  <a:srgbClr val="212121"/>
                </a:solidFill>
                <a:latin typeface="Trebuchet MS"/>
                <a:cs typeface="Trebuchet MS"/>
              </a:rPr>
              <a:t>GCLOUD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90" dirty="0">
                <a:solidFill>
                  <a:srgbClr val="212121"/>
                </a:solidFill>
                <a:latin typeface="Trebuchet MS"/>
                <a:cs typeface="Trebuchet MS"/>
              </a:rPr>
              <a:t>STORAGE</a:t>
            </a:r>
            <a:r>
              <a:rPr sz="2150" b="1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is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10" dirty="0">
                <a:solidFill>
                  <a:srgbClr val="212121"/>
                </a:solidFill>
                <a:latin typeface="MS UI Gothic"/>
                <a:cs typeface="MS UI Gothic"/>
              </a:rPr>
              <a:t>now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recommended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CLI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for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Cloud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Storage</a:t>
            </a:r>
            <a:endParaRPr sz="2150">
              <a:latin typeface="MS UI Gothic"/>
              <a:cs typeface="MS UI Gothic"/>
            </a:endParaRPr>
          </a:p>
          <a:p>
            <a:pPr marL="393065">
              <a:lnSpc>
                <a:spcPts val="1820"/>
              </a:lnSpc>
            </a:pPr>
            <a:r>
              <a:rPr sz="1700" spc="20" dirty="0">
                <a:solidFill>
                  <a:srgbClr val="212121"/>
                </a:solidFill>
                <a:latin typeface="MS UI Gothic"/>
                <a:cs typeface="MS UI Gothic"/>
              </a:rPr>
              <a:t>Advantages:</a:t>
            </a:r>
            <a:endParaRPr sz="1700">
              <a:latin typeface="MS UI Gothic"/>
              <a:cs typeface="MS UI Gothic"/>
            </a:endParaRPr>
          </a:p>
          <a:p>
            <a:pPr marL="774065">
              <a:lnSpc>
                <a:spcPts val="1525"/>
              </a:lnSpc>
            </a:pPr>
            <a:r>
              <a:rPr sz="1350" spc="2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1350" spc="95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1350" spc="-2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350" spc="6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350" spc="-1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10" dirty="0">
                <a:solidFill>
                  <a:srgbClr val="212121"/>
                </a:solidFill>
                <a:latin typeface="MS UI Gothic"/>
                <a:cs typeface="MS UI Gothic"/>
              </a:rPr>
              <a:t>94</a:t>
            </a:r>
            <a:r>
              <a:rPr sz="1350" spc="459" dirty="0">
                <a:solidFill>
                  <a:srgbClr val="212121"/>
                </a:solidFill>
                <a:latin typeface="MS UI Gothic"/>
                <a:cs typeface="MS UI Gothic"/>
              </a:rPr>
              <a:t>%</a:t>
            </a:r>
            <a:r>
              <a:rPr sz="1350" spc="-1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-40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1350" spc="6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350" spc="-4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350" spc="-2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350" spc="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350" spc="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350" spc="-1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-4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350" spc="-2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350" spc="6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350" spc="-3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350" spc="6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350" spc="50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1350" spc="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350" spc="-1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-1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350" spc="-3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350" spc="6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350" spc="80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350" spc="-4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350" spc="-2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1350" spc="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350" spc="-1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350" spc="-4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endParaRPr sz="1350">
              <a:latin typeface="MS UI Gothic"/>
              <a:cs typeface="MS UI Gothic"/>
            </a:endParaRPr>
          </a:p>
          <a:p>
            <a:pPr marL="774065">
              <a:lnSpc>
                <a:spcPct val="100000"/>
              </a:lnSpc>
              <a:spcBef>
                <a:spcPts val="330"/>
              </a:spcBef>
            </a:pPr>
            <a:r>
              <a:rPr sz="1350" spc="-50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1350" spc="-10" dirty="0">
                <a:solidFill>
                  <a:srgbClr val="212121"/>
                </a:solidFill>
                <a:latin typeface="MS UI Gothic"/>
                <a:cs typeface="MS UI Gothic"/>
              </a:rPr>
              <a:t>et</a:t>
            </a:r>
            <a:r>
              <a:rPr sz="1350" spc="-2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350" spc="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350" spc="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350" spc="-1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75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1350" spc="6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350" spc="-3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350" spc="6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350" spc="65" dirty="0">
                <a:solidFill>
                  <a:srgbClr val="212121"/>
                </a:solidFill>
                <a:latin typeface="MS UI Gothic"/>
                <a:cs typeface="MS UI Gothic"/>
              </a:rPr>
              <a:t>ll</a:t>
            </a:r>
            <a:r>
              <a:rPr sz="1350" spc="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350" spc="6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350" spc="-1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95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1350" spc="-1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350" spc="6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350" spc="-8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350" spc="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350" spc="-45" dirty="0">
                <a:solidFill>
                  <a:srgbClr val="212121"/>
                </a:solidFill>
                <a:latin typeface="MS UI Gothic"/>
                <a:cs typeface="MS UI Gothic"/>
              </a:rPr>
              <a:t>ss</a:t>
            </a:r>
            <a:r>
              <a:rPr sz="1350" spc="50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350" spc="80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350" spc="70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endParaRPr sz="1350">
              <a:latin typeface="MS UI Gothic"/>
              <a:cs typeface="MS UI Gothic"/>
            </a:endParaRPr>
          </a:p>
          <a:p>
            <a:pPr marL="774065">
              <a:lnSpc>
                <a:spcPct val="100000"/>
              </a:lnSpc>
              <a:spcBef>
                <a:spcPts val="405"/>
              </a:spcBef>
            </a:pPr>
            <a:r>
              <a:rPr sz="1350" spc="15" dirty="0">
                <a:solidFill>
                  <a:srgbClr val="212121"/>
                </a:solidFill>
                <a:latin typeface="MS UI Gothic"/>
                <a:cs typeface="MS UI Gothic"/>
              </a:rPr>
              <a:t>Do</a:t>
            </a:r>
            <a:r>
              <a:rPr sz="1350" spc="-1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-35" dirty="0">
                <a:solidFill>
                  <a:srgbClr val="212121"/>
                </a:solidFill>
                <a:latin typeface="MS UI Gothic"/>
                <a:cs typeface="MS UI Gothic"/>
              </a:rPr>
              <a:t>NOT</a:t>
            </a:r>
            <a:r>
              <a:rPr sz="1350" spc="-1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40" dirty="0">
                <a:solidFill>
                  <a:srgbClr val="212121"/>
                </a:solidFill>
                <a:latin typeface="MS UI Gothic"/>
                <a:cs typeface="MS UI Gothic"/>
              </a:rPr>
              <a:t>worry</a:t>
            </a:r>
            <a:r>
              <a:rPr sz="1350" spc="-1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55" dirty="0">
                <a:solidFill>
                  <a:srgbClr val="212121"/>
                </a:solidFill>
                <a:latin typeface="MS UI Gothic"/>
                <a:cs typeface="MS UI Gothic"/>
              </a:rPr>
              <a:t>about</a:t>
            </a:r>
            <a:r>
              <a:rPr sz="1350" spc="-1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10" dirty="0">
                <a:solidFill>
                  <a:srgbClr val="212121"/>
                </a:solidFill>
                <a:latin typeface="MS UI Gothic"/>
                <a:cs typeface="MS UI Gothic"/>
              </a:rPr>
              <a:t>options/parameters/flags</a:t>
            </a:r>
            <a:endParaRPr sz="1350">
              <a:latin typeface="MS UI Gothic"/>
              <a:cs typeface="MS UI Gothic"/>
            </a:endParaRPr>
          </a:p>
          <a:p>
            <a:pPr marL="774065" marR="3485515">
              <a:lnSpc>
                <a:spcPts val="2100"/>
              </a:lnSpc>
            </a:pPr>
            <a:r>
              <a:rPr sz="1350" b="1" spc="-20" dirty="0">
                <a:solidFill>
                  <a:srgbClr val="212121"/>
                </a:solidFill>
                <a:latin typeface="Trebuchet MS"/>
                <a:cs typeface="Trebuchet MS"/>
              </a:rPr>
              <a:t>gcloud</a:t>
            </a:r>
            <a:r>
              <a:rPr sz="1350" b="1" spc="-12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350" b="1" spc="-30" dirty="0">
                <a:solidFill>
                  <a:srgbClr val="212121"/>
                </a:solidFill>
                <a:latin typeface="Trebuchet MS"/>
                <a:cs typeface="Trebuchet MS"/>
              </a:rPr>
              <a:t>storage</a:t>
            </a:r>
            <a:r>
              <a:rPr sz="1350" b="1" spc="-1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350" spc="75" dirty="0">
                <a:solidFill>
                  <a:srgbClr val="212121"/>
                </a:solidFill>
                <a:latin typeface="MS UI Gothic"/>
                <a:cs typeface="MS UI Gothic"/>
              </a:rPr>
              <a:t>will</a:t>
            </a:r>
            <a:r>
              <a:rPr sz="1350" spc="-1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35" dirty="0">
                <a:solidFill>
                  <a:srgbClr val="212121"/>
                </a:solidFill>
                <a:latin typeface="MS UI Gothic"/>
                <a:cs typeface="MS UI Gothic"/>
              </a:rPr>
              <a:t>decide</a:t>
            </a:r>
            <a:r>
              <a:rPr sz="1350" spc="-1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25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1350" spc="-1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70" dirty="0">
                <a:solidFill>
                  <a:srgbClr val="212121"/>
                </a:solidFill>
                <a:latin typeface="MS UI Gothic"/>
                <a:cs typeface="MS UI Gothic"/>
              </a:rPr>
              <a:t>optimal</a:t>
            </a:r>
            <a:r>
              <a:rPr sz="1350" spc="-1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10" dirty="0">
                <a:solidFill>
                  <a:srgbClr val="212121"/>
                </a:solidFill>
                <a:latin typeface="MS UI Gothic"/>
                <a:cs typeface="MS UI Gothic"/>
              </a:rPr>
              <a:t>storage</a:t>
            </a:r>
            <a:r>
              <a:rPr sz="1350" spc="-1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5" dirty="0">
                <a:solidFill>
                  <a:srgbClr val="212121"/>
                </a:solidFill>
                <a:latin typeface="MS UI Gothic"/>
                <a:cs typeface="MS UI Gothic"/>
              </a:rPr>
              <a:t>transfer</a:t>
            </a:r>
            <a:r>
              <a:rPr sz="1350" spc="-1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45" dirty="0">
                <a:solidFill>
                  <a:srgbClr val="212121"/>
                </a:solidFill>
                <a:latin typeface="MS UI Gothic"/>
                <a:cs typeface="MS UI Gothic"/>
              </a:rPr>
              <a:t>approach</a:t>
            </a:r>
            <a:r>
              <a:rPr sz="1350" spc="-1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15" dirty="0">
                <a:solidFill>
                  <a:srgbClr val="212121"/>
                </a:solidFill>
                <a:latin typeface="MS UI Gothic"/>
                <a:cs typeface="MS UI Gothic"/>
              </a:rPr>
              <a:t>for</a:t>
            </a:r>
            <a:r>
              <a:rPr sz="1350" spc="-1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40" dirty="0">
                <a:solidFill>
                  <a:srgbClr val="212121"/>
                </a:solidFill>
                <a:latin typeface="MS UI Gothic"/>
                <a:cs typeface="MS UI Gothic"/>
              </a:rPr>
              <a:t>you </a:t>
            </a:r>
            <a:r>
              <a:rPr sz="1350" spc="-39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15" dirty="0">
                <a:solidFill>
                  <a:srgbClr val="212121"/>
                </a:solidFill>
                <a:latin typeface="MS UI Gothic"/>
                <a:cs typeface="MS UI Gothic"/>
              </a:rPr>
              <a:t>Provides</a:t>
            </a:r>
            <a:r>
              <a:rPr sz="1350" spc="-1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5" dirty="0">
                <a:solidFill>
                  <a:srgbClr val="212121"/>
                </a:solidFill>
                <a:latin typeface="MS UI Gothic"/>
                <a:cs typeface="MS UI Gothic"/>
              </a:rPr>
              <a:t>very</a:t>
            </a:r>
            <a:r>
              <a:rPr sz="1350" spc="-1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55" dirty="0">
                <a:solidFill>
                  <a:srgbClr val="212121"/>
                </a:solidFill>
                <a:latin typeface="MS UI Gothic"/>
                <a:cs typeface="MS UI Gothic"/>
              </a:rPr>
              <a:t>simple</a:t>
            </a:r>
            <a:r>
              <a:rPr sz="1350" spc="-1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2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1350" spc="-1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55" dirty="0">
                <a:solidFill>
                  <a:srgbClr val="212121"/>
                </a:solidFill>
                <a:latin typeface="MS UI Gothic"/>
                <a:cs typeface="MS UI Gothic"/>
              </a:rPr>
              <a:t>remember</a:t>
            </a:r>
            <a:r>
              <a:rPr sz="1350" spc="-1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60" dirty="0">
                <a:solidFill>
                  <a:srgbClr val="212121"/>
                </a:solidFill>
                <a:latin typeface="MS UI Gothic"/>
                <a:cs typeface="MS UI Gothic"/>
              </a:rPr>
              <a:t>commands</a:t>
            </a:r>
            <a:r>
              <a:rPr sz="1350" spc="-1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5" dirty="0">
                <a:solidFill>
                  <a:srgbClr val="212121"/>
                </a:solidFill>
                <a:latin typeface="MS UI Gothic"/>
                <a:cs typeface="MS UI Gothic"/>
              </a:rPr>
              <a:t>(consistent</a:t>
            </a:r>
            <a:r>
              <a:rPr sz="1350" spc="-1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60" dirty="0">
                <a:solidFill>
                  <a:srgbClr val="212121"/>
                </a:solidFill>
                <a:latin typeface="MS UI Gothic"/>
                <a:cs typeface="MS UI Gothic"/>
              </a:rPr>
              <a:t>with</a:t>
            </a:r>
            <a:r>
              <a:rPr sz="1350" spc="-1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45" dirty="0">
                <a:solidFill>
                  <a:srgbClr val="212121"/>
                </a:solidFill>
                <a:latin typeface="MS UI Gothic"/>
                <a:cs typeface="MS UI Gothic"/>
              </a:rPr>
              <a:t>gcloud):</a:t>
            </a:r>
            <a:endParaRPr sz="1350">
              <a:latin typeface="MS UI Gothic"/>
              <a:cs typeface="MS UI Gothic"/>
            </a:endParaRPr>
          </a:p>
          <a:p>
            <a:pPr marL="1155065">
              <a:lnSpc>
                <a:spcPts val="805"/>
              </a:lnSpc>
            </a:pPr>
            <a:r>
              <a:rPr sz="1100" b="1" spc="-25" dirty="0">
                <a:solidFill>
                  <a:srgbClr val="212121"/>
                </a:solidFill>
                <a:latin typeface="Trebuchet MS"/>
                <a:cs typeface="Trebuchet MS"/>
              </a:rPr>
              <a:t>gcloud</a:t>
            </a:r>
            <a:r>
              <a:rPr sz="1100" b="1" spc="-10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100" b="1" spc="-35" dirty="0">
                <a:solidFill>
                  <a:srgbClr val="212121"/>
                </a:solidFill>
                <a:latin typeface="Trebuchet MS"/>
                <a:cs typeface="Trebuchet MS"/>
              </a:rPr>
              <a:t>storage</a:t>
            </a:r>
            <a:r>
              <a:rPr sz="1100" b="1" spc="-10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100" b="1" spc="-45" dirty="0">
                <a:solidFill>
                  <a:srgbClr val="212121"/>
                </a:solidFill>
                <a:latin typeface="Trebuchet MS"/>
                <a:cs typeface="Trebuchet MS"/>
              </a:rPr>
              <a:t>buckets</a:t>
            </a:r>
            <a:r>
              <a:rPr sz="1100" b="1" spc="-10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100" b="1" spc="-60" dirty="0">
                <a:solidFill>
                  <a:srgbClr val="212121"/>
                </a:solidFill>
                <a:latin typeface="Trebuchet MS"/>
                <a:cs typeface="Trebuchet MS"/>
              </a:rPr>
              <a:t>create</a:t>
            </a:r>
            <a:r>
              <a:rPr sz="1100" b="1" spc="-10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100" b="1" spc="-40" dirty="0">
                <a:solidFill>
                  <a:srgbClr val="212121"/>
                </a:solidFill>
                <a:latin typeface="Trebuchet MS"/>
                <a:cs typeface="Trebuchet MS"/>
              </a:rPr>
              <a:t>gs://BKT_NAME</a:t>
            </a:r>
            <a:r>
              <a:rPr sz="1100" b="1" spc="-10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212121"/>
                </a:solidFill>
                <a:latin typeface="MS UI Gothic"/>
                <a:cs typeface="MS UI Gothic"/>
              </a:rPr>
              <a:t>(Create</a:t>
            </a:r>
            <a:r>
              <a:rPr sz="1100" spc="-10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100" spc="20" dirty="0">
                <a:solidFill>
                  <a:srgbClr val="212121"/>
                </a:solidFill>
                <a:latin typeface="MS UI Gothic"/>
                <a:cs typeface="MS UI Gothic"/>
              </a:rPr>
              <a:t>Cloud</a:t>
            </a:r>
            <a:r>
              <a:rPr sz="1100" spc="-1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100" spc="-5" dirty="0">
                <a:solidFill>
                  <a:srgbClr val="212121"/>
                </a:solidFill>
                <a:latin typeface="MS UI Gothic"/>
                <a:cs typeface="MS UI Gothic"/>
              </a:rPr>
              <a:t>Storage</a:t>
            </a:r>
            <a:r>
              <a:rPr sz="1100" spc="-1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100" spc="5" dirty="0">
                <a:solidFill>
                  <a:srgbClr val="212121"/>
                </a:solidFill>
                <a:latin typeface="MS UI Gothic"/>
                <a:cs typeface="MS UI Gothic"/>
              </a:rPr>
              <a:t>bucket)</a:t>
            </a:r>
            <a:endParaRPr sz="1100">
              <a:latin typeface="MS UI Gothic"/>
              <a:cs typeface="MS UI Gothic"/>
            </a:endParaRPr>
          </a:p>
          <a:p>
            <a:pPr marL="1536065">
              <a:lnSpc>
                <a:spcPts val="969"/>
              </a:lnSpc>
            </a:pPr>
            <a:r>
              <a:rPr sz="850" spc="35" dirty="0">
                <a:solidFill>
                  <a:srgbClr val="212121"/>
                </a:solidFill>
                <a:latin typeface="MS UI Gothic"/>
                <a:cs typeface="MS UI Gothic"/>
              </a:rPr>
              <a:t>options:</a:t>
            </a:r>
            <a:r>
              <a:rPr sz="850" spc="-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850" spc="-5" dirty="0">
                <a:solidFill>
                  <a:srgbClr val="212121"/>
                </a:solidFill>
                <a:latin typeface="MS UI Gothic"/>
                <a:cs typeface="MS UI Gothic"/>
              </a:rPr>
              <a:t>--default-encryption-key,</a:t>
            </a:r>
            <a:r>
              <a:rPr sz="850" spc="-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850" spc="-15" dirty="0">
                <a:solidFill>
                  <a:srgbClr val="212121"/>
                </a:solidFill>
                <a:latin typeface="MS UI Gothic"/>
                <a:cs typeface="MS UI Gothic"/>
              </a:rPr>
              <a:t>--default-storage-class</a:t>
            </a:r>
            <a:endParaRPr sz="850">
              <a:latin typeface="MS UI Gothic"/>
              <a:cs typeface="MS UI Gothic"/>
            </a:endParaRPr>
          </a:p>
          <a:p>
            <a:pPr marL="1155065" marR="5643245">
              <a:lnSpc>
                <a:spcPct val="125000"/>
              </a:lnSpc>
              <a:spcBef>
                <a:spcPts val="50"/>
              </a:spcBef>
            </a:pPr>
            <a:r>
              <a:rPr sz="1100" b="1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1100" b="1" spc="-5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1100" b="1" spc="-25" dirty="0">
                <a:solidFill>
                  <a:srgbClr val="212121"/>
                </a:solidFill>
                <a:latin typeface="Trebuchet MS"/>
                <a:cs typeface="Trebuchet MS"/>
              </a:rPr>
              <a:t>l</a:t>
            </a:r>
            <a:r>
              <a:rPr sz="1100" b="1" spc="-2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100" b="1" spc="-40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1100" b="1" spc="-20" dirty="0">
                <a:solidFill>
                  <a:srgbClr val="212121"/>
                </a:solidFill>
                <a:latin typeface="Trebuchet MS"/>
                <a:cs typeface="Trebuchet MS"/>
              </a:rPr>
              <a:t>d</a:t>
            </a:r>
            <a:r>
              <a:rPr sz="1100" b="1" spc="-1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100" b="1" spc="-5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100" b="1" spc="-2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100" b="1" spc="-9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100" b="1" spc="-1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100" b="1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1100" b="1" spc="-7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100" b="1" spc="-1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100" b="1" spc="-20" dirty="0">
                <a:solidFill>
                  <a:srgbClr val="212121"/>
                </a:solidFill>
                <a:latin typeface="Trebuchet MS"/>
                <a:cs typeface="Trebuchet MS"/>
              </a:rPr>
              <a:t>b</a:t>
            </a:r>
            <a:r>
              <a:rPr sz="1100" b="1" spc="-40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1100" b="1" spc="-5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1100" b="1" spc="-60" dirty="0">
                <a:solidFill>
                  <a:srgbClr val="212121"/>
                </a:solidFill>
                <a:latin typeface="Trebuchet MS"/>
                <a:cs typeface="Trebuchet MS"/>
              </a:rPr>
              <a:t>k</a:t>
            </a:r>
            <a:r>
              <a:rPr sz="1100" b="1" spc="-9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100" b="1" spc="-4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100" b="1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100" b="1" spc="-1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100" b="1" spc="-20" dirty="0">
                <a:solidFill>
                  <a:srgbClr val="212121"/>
                </a:solidFill>
                <a:latin typeface="Trebuchet MS"/>
                <a:cs typeface="Trebuchet MS"/>
              </a:rPr>
              <a:t>d</a:t>
            </a:r>
            <a:r>
              <a:rPr sz="1100" b="1" spc="-7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100" b="1" spc="-25" dirty="0">
                <a:solidFill>
                  <a:srgbClr val="212121"/>
                </a:solidFill>
                <a:latin typeface="Trebuchet MS"/>
                <a:cs typeface="Trebuchet MS"/>
              </a:rPr>
              <a:t>l</a:t>
            </a:r>
            <a:r>
              <a:rPr sz="1100" b="1" spc="-9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100" b="1" spc="-5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100" b="1" spc="-7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100" b="1" spc="-1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100" b="1" spc="20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1100" b="1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100" b="1" spc="-100" dirty="0">
                <a:solidFill>
                  <a:srgbClr val="212121"/>
                </a:solidFill>
                <a:latin typeface="Trebuchet MS"/>
                <a:cs typeface="Trebuchet MS"/>
              </a:rPr>
              <a:t>:</a:t>
            </a:r>
            <a:r>
              <a:rPr sz="1100" b="1" spc="-50" dirty="0">
                <a:solidFill>
                  <a:srgbClr val="212121"/>
                </a:solidFill>
                <a:latin typeface="Trebuchet MS"/>
                <a:cs typeface="Trebuchet MS"/>
              </a:rPr>
              <a:t>//</a:t>
            </a:r>
            <a:r>
              <a:rPr sz="1100" b="1" dirty="0">
                <a:solidFill>
                  <a:srgbClr val="212121"/>
                </a:solidFill>
                <a:latin typeface="Trebuchet MS"/>
                <a:cs typeface="Trebuchet MS"/>
              </a:rPr>
              <a:t>B</a:t>
            </a:r>
            <a:r>
              <a:rPr sz="1100" b="1" spc="-45" dirty="0">
                <a:solidFill>
                  <a:srgbClr val="212121"/>
                </a:solidFill>
                <a:latin typeface="Trebuchet MS"/>
                <a:cs typeface="Trebuchet MS"/>
              </a:rPr>
              <a:t>K</a:t>
            </a:r>
            <a:r>
              <a:rPr sz="1100" b="1" spc="-7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100" b="1" spc="-95" dirty="0">
                <a:solidFill>
                  <a:srgbClr val="212121"/>
                </a:solidFill>
                <a:latin typeface="Trebuchet MS"/>
                <a:cs typeface="Trebuchet MS"/>
              </a:rPr>
              <a:t>_</a:t>
            </a:r>
            <a:r>
              <a:rPr sz="1100" b="1" spc="-10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100" b="1" spc="-85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100" b="1" spc="-15" dirty="0">
                <a:solidFill>
                  <a:srgbClr val="212121"/>
                </a:solidFill>
                <a:latin typeface="Trebuchet MS"/>
                <a:cs typeface="Trebuchet MS"/>
              </a:rPr>
              <a:t>ME  </a:t>
            </a:r>
            <a:r>
              <a:rPr sz="1100" b="1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1100" b="1" spc="-5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1100" b="1" spc="-25" dirty="0">
                <a:solidFill>
                  <a:srgbClr val="212121"/>
                </a:solidFill>
                <a:latin typeface="Trebuchet MS"/>
                <a:cs typeface="Trebuchet MS"/>
              </a:rPr>
              <a:t>l</a:t>
            </a:r>
            <a:r>
              <a:rPr sz="1100" b="1" spc="-2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100" b="1" spc="-40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1100" b="1" spc="-20" dirty="0">
                <a:solidFill>
                  <a:srgbClr val="212121"/>
                </a:solidFill>
                <a:latin typeface="Trebuchet MS"/>
                <a:cs typeface="Trebuchet MS"/>
              </a:rPr>
              <a:t>d</a:t>
            </a:r>
            <a:r>
              <a:rPr sz="1100" b="1" spc="-1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100" b="1" spc="-5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100" b="1" spc="-2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100" b="1" spc="-9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100" b="1" spc="-1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100" b="1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1100" b="1" spc="-7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100" b="1" spc="-1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100" b="1" spc="-20" dirty="0">
                <a:solidFill>
                  <a:srgbClr val="212121"/>
                </a:solidFill>
                <a:latin typeface="Trebuchet MS"/>
                <a:cs typeface="Trebuchet MS"/>
              </a:rPr>
              <a:t>b</a:t>
            </a:r>
            <a:r>
              <a:rPr sz="1100" b="1" spc="-40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1100" b="1" spc="-5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1100" b="1" spc="-60" dirty="0">
                <a:solidFill>
                  <a:srgbClr val="212121"/>
                </a:solidFill>
                <a:latin typeface="Trebuchet MS"/>
                <a:cs typeface="Trebuchet MS"/>
              </a:rPr>
              <a:t>k</a:t>
            </a:r>
            <a:r>
              <a:rPr sz="1100" b="1" spc="-9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100" b="1" spc="-4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100" b="1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100" b="1" spc="-1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100" b="1" spc="-25" dirty="0">
                <a:solidFill>
                  <a:srgbClr val="212121"/>
                </a:solidFill>
                <a:latin typeface="Trebuchet MS"/>
                <a:cs typeface="Trebuchet MS"/>
              </a:rPr>
              <a:t>l</a:t>
            </a:r>
            <a:r>
              <a:rPr sz="1100" b="1" spc="-4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100" b="1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100" b="1" spc="-4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100" b="1" spc="-1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100" b="1" spc="20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1100" b="1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100" b="1" spc="-100" dirty="0">
                <a:solidFill>
                  <a:srgbClr val="212121"/>
                </a:solidFill>
                <a:latin typeface="Trebuchet MS"/>
                <a:cs typeface="Trebuchet MS"/>
              </a:rPr>
              <a:t>:</a:t>
            </a:r>
            <a:r>
              <a:rPr sz="1100" b="1" spc="-50" dirty="0">
                <a:solidFill>
                  <a:srgbClr val="212121"/>
                </a:solidFill>
                <a:latin typeface="Trebuchet MS"/>
                <a:cs typeface="Trebuchet MS"/>
              </a:rPr>
              <a:t>//</a:t>
            </a:r>
            <a:r>
              <a:rPr sz="1100" b="1" spc="-35" dirty="0">
                <a:solidFill>
                  <a:srgbClr val="212121"/>
                </a:solidFill>
                <a:latin typeface="Trebuchet MS"/>
                <a:cs typeface="Trebuchet MS"/>
              </a:rPr>
              <a:t>B</a:t>
            </a:r>
            <a:r>
              <a:rPr sz="1100" b="1" spc="5" dirty="0">
                <a:solidFill>
                  <a:srgbClr val="212121"/>
                </a:solidFill>
                <a:latin typeface="Trebuchet MS"/>
                <a:cs typeface="Trebuchet MS"/>
              </a:rPr>
              <a:t>*</a:t>
            </a:r>
            <a:endParaRPr sz="1100">
              <a:latin typeface="Trebuchet MS"/>
              <a:cs typeface="Trebuchet MS"/>
            </a:endParaRPr>
          </a:p>
          <a:p>
            <a:pPr marL="1155065" marR="5506085">
              <a:lnSpc>
                <a:spcPct val="130700"/>
              </a:lnSpc>
            </a:pPr>
            <a:r>
              <a:rPr sz="1100" b="1" spc="-25" dirty="0">
                <a:solidFill>
                  <a:srgbClr val="212121"/>
                </a:solidFill>
                <a:latin typeface="Trebuchet MS"/>
                <a:cs typeface="Trebuchet MS"/>
              </a:rPr>
              <a:t>gcloud</a:t>
            </a:r>
            <a:r>
              <a:rPr sz="1100" b="1" spc="-1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100" b="1" spc="-35" dirty="0">
                <a:solidFill>
                  <a:srgbClr val="212121"/>
                </a:solidFill>
                <a:latin typeface="Trebuchet MS"/>
                <a:cs typeface="Trebuchet MS"/>
              </a:rPr>
              <a:t>storage</a:t>
            </a:r>
            <a:r>
              <a:rPr sz="1100" b="1" spc="-10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100" b="1" spc="-45" dirty="0">
                <a:solidFill>
                  <a:srgbClr val="212121"/>
                </a:solidFill>
                <a:latin typeface="Trebuchet MS"/>
                <a:cs typeface="Trebuchet MS"/>
              </a:rPr>
              <a:t>buckets</a:t>
            </a:r>
            <a:r>
              <a:rPr sz="1100" b="1" spc="-10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100" b="1" spc="-45" dirty="0">
                <a:solidFill>
                  <a:srgbClr val="212121"/>
                </a:solidFill>
                <a:latin typeface="Trebuchet MS"/>
                <a:cs typeface="Trebuchet MS"/>
              </a:rPr>
              <a:t>describe</a:t>
            </a:r>
            <a:r>
              <a:rPr sz="1100" b="1" spc="-10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100" b="1" spc="-40" dirty="0">
                <a:solidFill>
                  <a:srgbClr val="212121"/>
                </a:solidFill>
                <a:latin typeface="Trebuchet MS"/>
                <a:cs typeface="Trebuchet MS"/>
              </a:rPr>
              <a:t>gs://BKT_NAME </a:t>
            </a:r>
            <a:r>
              <a:rPr sz="1100" b="1" spc="-32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1100" b="1" spc="-5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1100" b="1" spc="-25" dirty="0">
                <a:solidFill>
                  <a:srgbClr val="212121"/>
                </a:solidFill>
                <a:latin typeface="Trebuchet MS"/>
                <a:cs typeface="Trebuchet MS"/>
              </a:rPr>
              <a:t>l</a:t>
            </a:r>
            <a:r>
              <a:rPr sz="1100" b="1" spc="-2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100" b="1" spc="-40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1100" b="1" spc="-20" dirty="0">
                <a:solidFill>
                  <a:srgbClr val="212121"/>
                </a:solidFill>
                <a:latin typeface="Trebuchet MS"/>
                <a:cs typeface="Trebuchet MS"/>
              </a:rPr>
              <a:t>d</a:t>
            </a:r>
            <a:r>
              <a:rPr sz="1100" b="1" spc="-1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100" b="1" spc="-5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100" b="1" spc="-2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100" b="1" spc="-9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100" b="1" spc="-1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100" b="1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1100" b="1" spc="-7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100" b="1" spc="-1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100" b="1" spc="-20" dirty="0">
                <a:solidFill>
                  <a:srgbClr val="212121"/>
                </a:solidFill>
                <a:latin typeface="Trebuchet MS"/>
                <a:cs typeface="Trebuchet MS"/>
              </a:rPr>
              <a:t>b</a:t>
            </a:r>
            <a:r>
              <a:rPr sz="1100" b="1" spc="-40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1100" b="1" spc="-5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1100" b="1" spc="-60" dirty="0">
                <a:solidFill>
                  <a:srgbClr val="212121"/>
                </a:solidFill>
                <a:latin typeface="Trebuchet MS"/>
                <a:cs typeface="Trebuchet MS"/>
              </a:rPr>
              <a:t>k</a:t>
            </a:r>
            <a:r>
              <a:rPr sz="1100" b="1" spc="-9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100" b="1" spc="-4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100" b="1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100" b="1" spc="-1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100" b="1" spc="-40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1100" b="1" spc="-20" dirty="0">
                <a:solidFill>
                  <a:srgbClr val="212121"/>
                </a:solidFill>
                <a:latin typeface="Trebuchet MS"/>
                <a:cs typeface="Trebuchet MS"/>
              </a:rPr>
              <a:t>pd</a:t>
            </a:r>
            <a:r>
              <a:rPr sz="1100" b="1" spc="-1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100" b="1" spc="-5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100" b="1" spc="-7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100" b="1" spc="-1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100" b="1" spc="20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1100" b="1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100" b="1" spc="-100" dirty="0">
                <a:solidFill>
                  <a:srgbClr val="212121"/>
                </a:solidFill>
                <a:latin typeface="Trebuchet MS"/>
                <a:cs typeface="Trebuchet MS"/>
              </a:rPr>
              <a:t>:</a:t>
            </a:r>
            <a:r>
              <a:rPr sz="1100" b="1" spc="-50" dirty="0">
                <a:solidFill>
                  <a:srgbClr val="212121"/>
                </a:solidFill>
                <a:latin typeface="Trebuchet MS"/>
                <a:cs typeface="Trebuchet MS"/>
              </a:rPr>
              <a:t>//</a:t>
            </a:r>
            <a:r>
              <a:rPr sz="1100" b="1" dirty="0">
                <a:solidFill>
                  <a:srgbClr val="212121"/>
                </a:solidFill>
                <a:latin typeface="Trebuchet MS"/>
                <a:cs typeface="Trebuchet MS"/>
              </a:rPr>
              <a:t>B</a:t>
            </a:r>
            <a:r>
              <a:rPr sz="1100" b="1" spc="-45" dirty="0">
                <a:solidFill>
                  <a:srgbClr val="212121"/>
                </a:solidFill>
                <a:latin typeface="Trebuchet MS"/>
                <a:cs typeface="Trebuchet MS"/>
              </a:rPr>
              <a:t>K</a:t>
            </a:r>
            <a:r>
              <a:rPr sz="1100" b="1" spc="-7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100" b="1" spc="-95" dirty="0">
                <a:solidFill>
                  <a:srgbClr val="212121"/>
                </a:solidFill>
                <a:latin typeface="Trebuchet MS"/>
                <a:cs typeface="Trebuchet MS"/>
              </a:rPr>
              <a:t>_</a:t>
            </a:r>
            <a:r>
              <a:rPr sz="1100" b="1" spc="-10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100" b="1" spc="-85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100" b="1" spc="-15" dirty="0">
                <a:solidFill>
                  <a:srgbClr val="212121"/>
                </a:solidFill>
                <a:latin typeface="Trebuchet MS"/>
                <a:cs typeface="Trebuchet MS"/>
              </a:rPr>
              <a:t>ME</a:t>
            </a:r>
            <a:endParaRPr sz="1100">
              <a:latin typeface="Trebuchet MS"/>
              <a:cs typeface="Trebuchet MS"/>
            </a:endParaRPr>
          </a:p>
          <a:p>
            <a:pPr marL="1536065">
              <a:lnSpc>
                <a:spcPts val="925"/>
              </a:lnSpc>
            </a:pPr>
            <a:r>
              <a:rPr sz="850" spc="4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850" spc="65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85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850" spc="3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850" spc="4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850" spc="5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850" spc="-2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850" spc="45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850" spc="-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850" spc="-155" dirty="0">
                <a:solidFill>
                  <a:srgbClr val="212121"/>
                </a:solidFill>
                <a:latin typeface="MS UI Gothic"/>
                <a:cs typeface="MS UI Gothic"/>
              </a:rPr>
              <a:t>--</a:t>
            </a:r>
            <a:r>
              <a:rPr sz="850" spc="65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850" spc="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850" spc="-2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850" spc="4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850" spc="5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850" spc="4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850" spc="-2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850" spc="-15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850" spc="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850" spc="5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850" spc="-2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850" spc="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850" spc="5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850" spc="65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85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850" spc="3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850" spc="4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850" spc="5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850" spc="-15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850" spc="25" dirty="0">
                <a:solidFill>
                  <a:srgbClr val="212121"/>
                </a:solidFill>
                <a:latin typeface="MS UI Gothic"/>
                <a:cs typeface="MS UI Gothic"/>
              </a:rPr>
              <a:t>k</a:t>
            </a:r>
            <a:r>
              <a:rPr sz="850" spc="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850" spc="-3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850" spc="45" dirty="0">
                <a:solidFill>
                  <a:srgbClr val="212121"/>
                </a:solidFill>
                <a:latin typeface="MS UI Gothic"/>
                <a:cs typeface="MS UI Gothic"/>
              </a:rPr>
              <a:t>,</a:t>
            </a:r>
            <a:r>
              <a:rPr sz="850" spc="-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850" spc="-155" dirty="0">
                <a:solidFill>
                  <a:srgbClr val="212121"/>
                </a:solidFill>
                <a:latin typeface="MS UI Gothic"/>
                <a:cs typeface="MS UI Gothic"/>
              </a:rPr>
              <a:t>--</a:t>
            </a:r>
            <a:r>
              <a:rPr sz="850" spc="65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850" spc="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850" spc="-2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850" spc="4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850" spc="5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850" spc="4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850" spc="-2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850" spc="-15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850" spc="-2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850" spc="-1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850" spc="4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850" spc="-1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850" spc="4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850" spc="35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850" spc="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850" spc="-15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850" spc="-2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850" spc="45" dirty="0">
                <a:solidFill>
                  <a:srgbClr val="212121"/>
                </a:solidFill>
                <a:latin typeface="MS UI Gothic"/>
                <a:cs typeface="MS UI Gothic"/>
              </a:rPr>
              <a:t>la</a:t>
            </a:r>
            <a:r>
              <a:rPr sz="850" spc="-25" dirty="0">
                <a:solidFill>
                  <a:srgbClr val="212121"/>
                </a:solidFill>
                <a:latin typeface="MS UI Gothic"/>
                <a:cs typeface="MS UI Gothic"/>
              </a:rPr>
              <a:t>ss</a:t>
            </a:r>
            <a:r>
              <a:rPr sz="850" spc="45" dirty="0">
                <a:solidFill>
                  <a:srgbClr val="212121"/>
                </a:solidFill>
                <a:latin typeface="MS UI Gothic"/>
                <a:cs typeface="MS UI Gothic"/>
              </a:rPr>
              <a:t>,</a:t>
            </a:r>
            <a:r>
              <a:rPr sz="850" spc="-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850" spc="-155" dirty="0">
                <a:solidFill>
                  <a:srgbClr val="212121"/>
                </a:solidFill>
                <a:latin typeface="MS UI Gothic"/>
                <a:cs typeface="MS UI Gothic"/>
              </a:rPr>
              <a:t>--</a:t>
            </a:r>
            <a:r>
              <a:rPr sz="850" spc="-20" dirty="0">
                <a:solidFill>
                  <a:srgbClr val="212121"/>
                </a:solidFill>
                <a:latin typeface="MS UI Gothic"/>
                <a:cs typeface="MS UI Gothic"/>
              </a:rPr>
              <a:t>[</a:t>
            </a:r>
            <a:r>
              <a:rPr sz="850" spc="5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850" spc="5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850" spc="-15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850" spc="-20" dirty="0">
                <a:solidFill>
                  <a:srgbClr val="212121"/>
                </a:solidFill>
                <a:latin typeface="MS UI Gothic"/>
                <a:cs typeface="MS UI Gothic"/>
              </a:rPr>
              <a:t>]</a:t>
            </a:r>
            <a:r>
              <a:rPr sz="850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850" spc="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85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850" spc="-2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850" spc="3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850" spc="4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850" spc="5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850" spc="3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850" spc="5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850" spc="50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endParaRPr sz="850">
              <a:latin typeface="MS UI Gothic"/>
              <a:cs typeface="MS UI Gothic"/>
            </a:endParaRPr>
          </a:p>
          <a:p>
            <a:pPr marL="12700">
              <a:lnSpc>
                <a:spcPts val="2455"/>
              </a:lnSpc>
              <a:spcBef>
                <a:spcPts val="80"/>
              </a:spcBef>
            </a:pP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If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you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have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existing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5" dirty="0">
                <a:solidFill>
                  <a:srgbClr val="212121"/>
                </a:solidFill>
                <a:latin typeface="MS UI Gothic"/>
                <a:cs typeface="MS UI Gothic"/>
              </a:rPr>
              <a:t>scripts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0" dirty="0">
                <a:solidFill>
                  <a:srgbClr val="212121"/>
                </a:solidFill>
                <a:latin typeface="MS UI Gothic"/>
                <a:cs typeface="MS UI Gothic"/>
              </a:rPr>
              <a:t>that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make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use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of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gsutil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0" dirty="0">
                <a:solidFill>
                  <a:srgbClr val="212121"/>
                </a:solidFill>
                <a:latin typeface="MS UI Gothic"/>
                <a:cs typeface="MS UI Gothic"/>
              </a:rPr>
              <a:t>commands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80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endParaRPr sz="2150">
              <a:latin typeface="MS UI Gothic"/>
              <a:cs typeface="MS UI Gothic"/>
            </a:endParaRPr>
          </a:p>
          <a:p>
            <a:pPr marL="393065">
              <a:lnSpc>
                <a:spcPts val="1914"/>
              </a:lnSpc>
            </a:pPr>
            <a:r>
              <a:rPr sz="1700" spc="-35" dirty="0">
                <a:solidFill>
                  <a:srgbClr val="212121"/>
                </a:solidFill>
                <a:latin typeface="MS UI Gothic"/>
                <a:cs typeface="MS UI Gothic"/>
              </a:rPr>
              <a:t>You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90" dirty="0">
                <a:solidFill>
                  <a:srgbClr val="212121"/>
                </a:solidFill>
                <a:latin typeface="MS UI Gothic"/>
                <a:cs typeface="MS UI Gothic"/>
              </a:rPr>
              <a:t>do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50" dirty="0">
                <a:solidFill>
                  <a:srgbClr val="212121"/>
                </a:solidFill>
                <a:latin typeface="MS UI Gothic"/>
                <a:cs typeface="MS UI Gothic"/>
              </a:rPr>
              <a:t>NOT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want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5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40" dirty="0">
                <a:solidFill>
                  <a:srgbClr val="212121"/>
                </a:solidFill>
                <a:latin typeface="MS UI Gothic"/>
                <a:cs typeface="MS UI Gothic"/>
              </a:rPr>
              <a:t>change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25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5" dirty="0">
                <a:solidFill>
                  <a:srgbClr val="212121"/>
                </a:solidFill>
                <a:latin typeface="MS UI Gothic"/>
                <a:cs typeface="MS UI Gothic"/>
              </a:rPr>
              <a:t>scripts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50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endParaRPr sz="170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284"/>
              </a:spcBef>
            </a:pPr>
            <a:r>
              <a:rPr sz="1700" spc="-35" dirty="0">
                <a:solidFill>
                  <a:srgbClr val="212121"/>
                </a:solidFill>
                <a:latin typeface="MS UI Gothic"/>
                <a:cs typeface="MS UI Gothic"/>
              </a:rPr>
              <a:t>You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want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25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35" dirty="0">
                <a:solidFill>
                  <a:srgbClr val="212121"/>
                </a:solidFill>
                <a:latin typeface="MS UI Gothic"/>
                <a:cs typeface="MS UI Gothic"/>
              </a:rPr>
              <a:t>performance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25" dirty="0">
                <a:solidFill>
                  <a:srgbClr val="212121"/>
                </a:solidFill>
                <a:latin typeface="MS UI Gothic"/>
                <a:cs typeface="MS UI Gothic"/>
              </a:rPr>
              <a:t>benefits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5" dirty="0">
                <a:solidFill>
                  <a:srgbClr val="212121"/>
                </a:solidFill>
                <a:latin typeface="MS UI Gothic"/>
                <a:cs typeface="MS UI Gothic"/>
              </a:rPr>
              <a:t>offered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0" dirty="0">
                <a:solidFill>
                  <a:srgbClr val="212121"/>
                </a:solidFill>
                <a:latin typeface="MS UI Gothic"/>
                <a:cs typeface="MS UI Gothic"/>
              </a:rPr>
              <a:t>by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new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dirty="0">
                <a:solidFill>
                  <a:srgbClr val="212121"/>
                </a:solidFill>
                <a:latin typeface="MS UI Gothic"/>
                <a:cs typeface="MS UI Gothic"/>
              </a:rPr>
              <a:t>features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in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b="1" spc="-30" dirty="0">
                <a:solidFill>
                  <a:srgbClr val="212121"/>
                </a:solidFill>
                <a:latin typeface="Trebuchet MS"/>
                <a:cs typeface="Trebuchet MS"/>
              </a:rPr>
              <a:t>gcloud</a:t>
            </a:r>
            <a:r>
              <a:rPr sz="1700" b="1" spc="-15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b="1" spc="-45" dirty="0">
                <a:solidFill>
                  <a:srgbClr val="212121"/>
                </a:solidFill>
                <a:latin typeface="Trebuchet MS"/>
                <a:cs typeface="Trebuchet MS"/>
              </a:rPr>
              <a:t>storage</a:t>
            </a:r>
            <a:endParaRPr sz="1700">
              <a:latin typeface="Trebuchet MS"/>
              <a:cs typeface="Trebuchet MS"/>
            </a:endParaRPr>
          </a:p>
          <a:p>
            <a:pPr marL="393065">
              <a:lnSpc>
                <a:spcPct val="100000"/>
              </a:lnSpc>
              <a:spcBef>
                <a:spcPts val="284"/>
              </a:spcBef>
            </a:pPr>
            <a:r>
              <a:rPr sz="1700" spc="-10" dirty="0">
                <a:solidFill>
                  <a:srgbClr val="212121"/>
                </a:solidFill>
                <a:latin typeface="MS UI Gothic"/>
                <a:cs typeface="MS UI Gothic"/>
              </a:rPr>
              <a:t>Check</a:t>
            </a:r>
            <a:r>
              <a:rPr sz="1700" spc="-1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45" dirty="0">
                <a:solidFill>
                  <a:srgbClr val="212121"/>
                </a:solidFill>
                <a:latin typeface="MS UI Gothic"/>
                <a:cs typeface="MS UI Gothic"/>
              </a:rPr>
              <a:t>out</a:t>
            </a:r>
            <a:r>
              <a:rPr sz="1700" spc="-1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b="1" spc="-25" dirty="0">
                <a:solidFill>
                  <a:srgbClr val="212121"/>
                </a:solidFill>
                <a:latin typeface="Trebuchet MS"/>
                <a:cs typeface="Trebuchet MS"/>
              </a:rPr>
              <a:t>shim</a:t>
            </a:r>
            <a:r>
              <a:rPr sz="1700" b="1" spc="-15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spc="45" dirty="0">
                <a:solidFill>
                  <a:srgbClr val="212121"/>
                </a:solidFill>
                <a:latin typeface="MS UI Gothic"/>
                <a:cs typeface="MS UI Gothic"/>
              </a:rPr>
              <a:t>(In</a:t>
            </a:r>
            <a:r>
              <a:rPr sz="1700" spc="-15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5" dirty="0">
                <a:solidFill>
                  <a:srgbClr val="212121"/>
                </a:solidFill>
                <a:latin typeface="MS UI Gothic"/>
                <a:cs typeface="MS UI Gothic"/>
              </a:rPr>
              <a:t>boto</a:t>
            </a:r>
            <a:r>
              <a:rPr sz="1700" spc="-15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40" dirty="0">
                <a:solidFill>
                  <a:srgbClr val="212121"/>
                </a:solidFill>
                <a:latin typeface="MS UI Gothic"/>
                <a:cs typeface="MS UI Gothic"/>
              </a:rPr>
              <a:t>configuration</a:t>
            </a:r>
            <a:r>
              <a:rPr sz="1700" spc="-15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45" dirty="0">
                <a:solidFill>
                  <a:srgbClr val="212121"/>
                </a:solidFill>
                <a:latin typeface="MS UI Gothic"/>
                <a:cs typeface="MS UI Gothic"/>
              </a:rPr>
              <a:t>file,</a:t>
            </a:r>
            <a:r>
              <a:rPr sz="1700" spc="-1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30" dirty="0">
                <a:solidFill>
                  <a:srgbClr val="212121"/>
                </a:solidFill>
                <a:latin typeface="MS UI Gothic"/>
                <a:cs typeface="MS UI Gothic"/>
              </a:rPr>
              <a:t>configure</a:t>
            </a:r>
            <a:r>
              <a:rPr sz="1700" spc="-15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45" dirty="0">
                <a:solidFill>
                  <a:srgbClr val="212121"/>
                </a:solidFill>
                <a:latin typeface="MS UI Gothic"/>
                <a:cs typeface="MS UI Gothic"/>
              </a:rPr>
              <a:t>use_gcloud_storage=True</a:t>
            </a:r>
            <a:r>
              <a:rPr sz="1700" spc="-15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60" dirty="0">
                <a:solidFill>
                  <a:srgbClr val="212121"/>
                </a:solidFill>
                <a:latin typeface="MS UI Gothic"/>
                <a:cs typeface="MS UI Gothic"/>
              </a:rPr>
              <a:t>under</a:t>
            </a:r>
            <a:r>
              <a:rPr sz="1700" spc="-15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0" dirty="0">
                <a:solidFill>
                  <a:srgbClr val="212121"/>
                </a:solidFill>
                <a:latin typeface="MS UI Gothic"/>
                <a:cs typeface="MS UI Gothic"/>
              </a:rPr>
              <a:t>GSUtil</a:t>
            </a:r>
            <a:r>
              <a:rPr sz="1700" spc="-15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0" dirty="0">
                <a:solidFill>
                  <a:srgbClr val="212121"/>
                </a:solidFill>
                <a:latin typeface="MS UI Gothic"/>
                <a:cs typeface="MS UI Gothic"/>
              </a:rPr>
              <a:t>section)</a:t>
            </a:r>
            <a:endParaRPr sz="1700">
              <a:latin typeface="MS UI Gothic"/>
              <a:cs typeface="MS UI Gothic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9081770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90" dirty="0">
                <a:solidFill>
                  <a:srgbClr val="000000"/>
                </a:solidFill>
              </a:rPr>
              <a:t>Cloud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90" dirty="0">
                <a:solidFill>
                  <a:srgbClr val="000000"/>
                </a:solidFill>
              </a:rPr>
              <a:t>S</a:t>
            </a:r>
            <a:r>
              <a:rPr sz="3500" spc="-90" dirty="0">
                <a:solidFill>
                  <a:srgbClr val="A52929"/>
                </a:solidFill>
              </a:rPr>
              <a:t>to</a:t>
            </a:r>
            <a:r>
              <a:rPr sz="3500" spc="-90" dirty="0">
                <a:solidFill>
                  <a:srgbClr val="000000"/>
                </a:solidFill>
              </a:rPr>
              <a:t>ra</a:t>
            </a:r>
            <a:r>
              <a:rPr sz="3500" spc="-90" dirty="0">
                <a:solidFill>
                  <a:srgbClr val="A52929"/>
                </a:solidFill>
              </a:rPr>
              <a:t>ge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60" dirty="0">
                <a:solidFill>
                  <a:srgbClr val="000000"/>
                </a:solidFill>
              </a:rPr>
              <a:t>-</a:t>
            </a:r>
            <a:r>
              <a:rPr sz="3500" spc="-335" dirty="0">
                <a:solidFill>
                  <a:srgbClr val="000000"/>
                </a:solidFill>
              </a:rPr>
              <a:t> </a:t>
            </a:r>
            <a:r>
              <a:rPr sz="3500" spc="-70" dirty="0">
                <a:solidFill>
                  <a:srgbClr val="A52929"/>
                </a:solidFill>
              </a:rPr>
              <a:t>C</a:t>
            </a:r>
            <a:r>
              <a:rPr sz="3500" spc="-70" dirty="0">
                <a:solidFill>
                  <a:srgbClr val="000000"/>
                </a:solidFill>
              </a:rPr>
              <a:t>o</a:t>
            </a:r>
            <a:r>
              <a:rPr sz="3500" spc="-70" dirty="0">
                <a:solidFill>
                  <a:srgbClr val="A52929"/>
                </a:solidFill>
              </a:rPr>
              <a:t>mmand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60" dirty="0">
                <a:solidFill>
                  <a:srgbClr val="000000"/>
                </a:solidFill>
              </a:rPr>
              <a:t>Line</a:t>
            </a:r>
            <a:r>
              <a:rPr sz="3500" spc="-335" dirty="0">
                <a:solidFill>
                  <a:srgbClr val="000000"/>
                </a:solidFill>
              </a:rPr>
              <a:t> </a:t>
            </a:r>
            <a:r>
              <a:rPr sz="3500" spc="-160" dirty="0">
                <a:solidFill>
                  <a:srgbClr val="000000"/>
                </a:solidFill>
              </a:rPr>
              <a:t>-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80" dirty="0">
                <a:solidFill>
                  <a:srgbClr val="000000"/>
                </a:solidFill>
              </a:rPr>
              <a:t>g</a:t>
            </a:r>
            <a:r>
              <a:rPr sz="3500" spc="-80" dirty="0">
                <a:solidFill>
                  <a:srgbClr val="A52929"/>
                </a:solidFill>
              </a:rPr>
              <a:t>cloud</a:t>
            </a:r>
            <a:r>
              <a:rPr sz="3500" spc="-335" dirty="0">
                <a:solidFill>
                  <a:srgbClr val="A52929"/>
                </a:solidFill>
              </a:rPr>
              <a:t> </a:t>
            </a:r>
            <a:r>
              <a:rPr sz="3500" spc="-110" dirty="0">
                <a:solidFill>
                  <a:srgbClr val="000000"/>
                </a:solidFill>
              </a:rPr>
              <a:t>st</a:t>
            </a:r>
            <a:r>
              <a:rPr sz="3500" spc="-110" dirty="0">
                <a:solidFill>
                  <a:srgbClr val="A52929"/>
                </a:solidFill>
              </a:rPr>
              <a:t>orage</a:t>
            </a:r>
            <a:endParaRPr sz="3500"/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184</a:t>
            </a:r>
          </a:p>
        </p:txBody>
      </p:sp>
      <p:sp>
        <p:nvSpPr>
          <p:cNvPr id="25" name="object 25"/>
          <p:cNvSpPr/>
          <p:nvPr/>
        </p:nvSpPr>
        <p:spPr>
          <a:xfrm>
            <a:off x="11401424" y="6619826"/>
            <a:ext cx="314325" cy="228600"/>
          </a:xfrm>
          <a:custGeom>
            <a:avLst/>
            <a:gdLst/>
            <a:ahLst/>
            <a:cxnLst/>
            <a:rect l="l" t="t" r="r" b="b"/>
            <a:pathLst>
              <a:path w="314325" h="228600">
                <a:moveTo>
                  <a:pt x="314324" y="228599"/>
                </a:moveTo>
                <a:lnTo>
                  <a:pt x="0" y="228599"/>
                </a:lnTo>
                <a:lnTo>
                  <a:pt x="0" y="0"/>
                </a:lnTo>
                <a:lnTo>
                  <a:pt x="314324" y="0"/>
                </a:lnTo>
                <a:lnTo>
                  <a:pt x="314324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7195" y="2749550"/>
            <a:ext cx="1383665" cy="1054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750" b="1" spc="-165" dirty="0">
                <a:solidFill>
                  <a:srgbClr val="1BA74A"/>
                </a:solidFill>
                <a:latin typeface="Trebuchet MS"/>
                <a:cs typeface="Trebuchet MS"/>
              </a:rPr>
              <a:t>IAM</a:t>
            </a:r>
            <a:endParaRPr sz="675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401424" y="6619826"/>
            <a:ext cx="314325" cy="228600"/>
          </a:xfrm>
          <a:custGeom>
            <a:avLst/>
            <a:gdLst/>
            <a:ahLst/>
            <a:cxnLst/>
            <a:rect l="l" t="t" r="r" b="b"/>
            <a:pathLst>
              <a:path w="314325" h="228600">
                <a:moveTo>
                  <a:pt x="314324" y="228599"/>
                </a:moveTo>
                <a:lnTo>
                  <a:pt x="0" y="228599"/>
                </a:lnTo>
                <a:lnTo>
                  <a:pt x="0" y="0"/>
                </a:lnTo>
                <a:lnTo>
                  <a:pt x="314324" y="0"/>
                </a:lnTo>
                <a:lnTo>
                  <a:pt x="314324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185</a:t>
            </a: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34674" y="1095375"/>
            <a:ext cx="790574" cy="9810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981026"/>
            <a:ext cx="104775" cy="1047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0524" y="1743026"/>
            <a:ext cx="104775" cy="104774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809624" y="2381200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0524" y="2781250"/>
            <a:ext cx="104775" cy="104774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809624" y="3076525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9624" y="3428950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54049" y="777875"/>
            <a:ext cx="8940800" cy="3627754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6350">
              <a:lnSpc>
                <a:spcPts val="2700"/>
              </a:lnSpc>
              <a:spcBef>
                <a:spcPts val="640"/>
              </a:spcBef>
            </a:pPr>
            <a:r>
              <a:rPr sz="2700" spc="-75" dirty="0">
                <a:solidFill>
                  <a:srgbClr val="212121"/>
                </a:solidFill>
                <a:latin typeface="MS UI Gothic"/>
                <a:cs typeface="MS UI Gothic"/>
              </a:rPr>
              <a:t>You</a:t>
            </a:r>
            <a:r>
              <a:rPr sz="2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have</a:t>
            </a:r>
            <a:r>
              <a:rPr sz="2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-120" dirty="0">
                <a:solidFill>
                  <a:srgbClr val="212121"/>
                </a:solidFill>
                <a:latin typeface="Trebuchet MS"/>
                <a:cs typeface="Trebuchet MS"/>
              </a:rPr>
              <a:t>resources</a:t>
            </a:r>
            <a:r>
              <a:rPr sz="2700" b="1" spc="-15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in</a:t>
            </a:r>
            <a:r>
              <a:rPr sz="2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2700" spc="-1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cloud</a:t>
            </a:r>
            <a:r>
              <a:rPr sz="2700" spc="-1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(examples</a:t>
            </a:r>
            <a:r>
              <a:rPr sz="2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51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700" spc="-459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1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5" dirty="0">
                <a:solidFill>
                  <a:srgbClr val="212121"/>
                </a:solidFill>
                <a:latin typeface="MS UI Gothic"/>
                <a:cs typeface="MS UI Gothic"/>
              </a:rPr>
              <a:t>virtual</a:t>
            </a:r>
            <a:r>
              <a:rPr sz="2700" spc="-1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25" dirty="0">
                <a:solidFill>
                  <a:srgbClr val="212121"/>
                </a:solidFill>
                <a:latin typeface="MS UI Gothic"/>
                <a:cs typeface="MS UI Gothic"/>
              </a:rPr>
              <a:t>server,</a:t>
            </a:r>
            <a:r>
              <a:rPr sz="2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a </a:t>
            </a:r>
            <a:r>
              <a:rPr sz="2700" spc="-8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database</a:t>
            </a:r>
            <a:r>
              <a:rPr sz="2700" spc="-2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65" dirty="0">
                <a:solidFill>
                  <a:srgbClr val="212121"/>
                </a:solidFill>
                <a:latin typeface="MS UI Gothic"/>
                <a:cs typeface="MS UI Gothic"/>
              </a:rPr>
              <a:t>etc)</a:t>
            </a:r>
            <a:endParaRPr sz="2700">
              <a:latin typeface="MS UI Gothic"/>
              <a:cs typeface="MS UI Gothic"/>
            </a:endParaRPr>
          </a:p>
          <a:p>
            <a:pPr marL="12700" marR="10795">
              <a:lnSpc>
                <a:spcPts val="2700"/>
              </a:lnSpc>
              <a:spcBef>
                <a:spcPts val="600"/>
              </a:spcBef>
            </a:pPr>
            <a:r>
              <a:rPr sz="2700" spc="-75" dirty="0">
                <a:solidFill>
                  <a:srgbClr val="212121"/>
                </a:solidFill>
                <a:latin typeface="MS UI Gothic"/>
                <a:cs typeface="MS UI Gothic"/>
              </a:rPr>
              <a:t>You</a:t>
            </a:r>
            <a:r>
              <a:rPr sz="2700" spc="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have</a:t>
            </a:r>
            <a:r>
              <a:rPr sz="2700" spc="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-100" dirty="0">
                <a:solidFill>
                  <a:srgbClr val="212121"/>
                </a:solidFill>
                <a:latin typeface="Trebuchet MS"/>
                <a:cs typeface="Trebuchet MS"/>
              </a:rPr>
              <a:t>identities</a:t>
            </a:r>
            <a:r>
              <a:rPr sz="2700" b="1" spc="3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80" dirty="0">
                <a:solidFill>
                  <a:srgbClr val="212121"/>
                </a:solidFill>
                <a:latin typeface="Trebuchet MS"/>
                <a:cs typeface="Trebuchet MS"/>
              </a:rPr>
              <a:t>(human</a:t>
            </a:r>
            <a:r>
              <a:rPr sz="2700" b="1" spc="30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55" dirty="0">
                <a:solidFill>
                  <a:srgbClr val="212121"/>
                </a:solidFill>
                <a:latin typeface="Trebuchet MS"/>
                <a:cs typeface="Trebuchet MS"/>
              </a:rPr>
              <a:t>and</a:t>
            </a:r>
            <a:r>
              <a:rPr sz="2700" b="1" spc="3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80" dirty="0">
                <a:solidFill>
                  <a:srgbClr val="212121"/>
                </a:solidFill>
                <a:latin typeface="Trebuchet MS"/>
                <a:cs typeface="Trebuchet MS"/>
              </a:rPr>
              <a:t>non-human)</a:t>
            </a:r>
            <a:r>
              <a:rPr sz="2700" b="1" spc="30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that</a:t>
            </a:r>
            <a:r>
              <a:rPr sz="2700" spc="29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need</a:t>
            </a:r>
            <a:r>
              <a:rPr sz="2700" spc="29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" dirty="0">
                <a:solidFill>
                  <a:srgbClr val="212121"/>
                </a:solidFill>
                <a:latin typeface="MS UI Gothic"/>
                <a:cs typeface="MS UI Gothic"/>
              </a:rPr>
              <a:t>to </a:t>
            </a:r>
            <a:r>
              <a:rPr sz="2700" spc="-80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85" dirty="0">
                <a:solidFill>
                  <a:srgbClr val="212121"/>
                </a:solidFill>
                <a:latin typeface="MS UI Gothic"/>
                <a:cs typeface="MS UI Gothic"/>
              </a:rPr>
              <a:t>access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those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resources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60" dirty="0">
                <a:solidFill>
                  <a:srgbClr val="212121"/>
                </a:solidFill>
                <a:latin typeface="MS UI Gothic"/>
                <a:cs typeface="MS UI Gothic"/>
              </a:rPr>
              <a:t>perform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actions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065"/>
              </a:lnSpc>
            </a:pP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For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65" dirty="0">
                <a:solidFill>
                  <a:srgbClr val="212121"/>
                </a:solidFill>
                <a:latin typeface="MS UI Gothic"/>
                <a:cs typeface="MS UI Gothic"/>
              </a:rPr>
              <a:t>example: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65" dirty="0">
                <a:solidFill>
                  <a:srgbClr val="212121"/>
                </a:solidFill>
                <a:latin typeface="MS UI Gothic"/>
                <a:cs typeface="MS UI Gothic"/>
              </a:rPr>
              <a:t>launch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(stop,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start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terminate)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virtual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5" dirty="0">
                <a:solidFill>
                  <a:srgbClr val="212121"/>
                </a:solidFill>
                <a:latin typeface="MS UI Gothic"/>
                <a:cs typeface="MS UI Gothic"/>
              </a:rPr>
              <a:t>server</a:t>
            </a:r>
            <a:endParaRPr sz="2150">
              <a:latin typeface="MS UI Gothic"/>
              <a:cs typeface="MS UI Gothic"/>
            </a:endParaRPr>
          </a:p>
          <a:p>
            <a:pPr marL="12700">
              <a:lnSpc>
                <a:spcPts val="2980"/>
              </a:lnSpc>
              <a:spcBef>
                <a:spcPts val="170"/>
              </a:spcBef>
            </a:pP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700" spc="3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700" spc="185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do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45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-110" dirty="0">
                <a:solidFill>
                  <a:srgbClr val="212121"/>
                </a:solidFill>
                <a:latin typeface="Trebuchet MS"/>
                <a:cs typeface="Trebuchet MS"/>
              </a:rPr>
              <a:t>identify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14" dirty="0">
                <a:solidFill>
                  <a:srgbClr val="212121"/>
                </a:solidFill>
                <a:latin typeface="Trebuchet MS"/>
                <a:cs typeface="Trebuchet MS"/>
              </a:rPr>
              <a:t>use</a:t>
            </a:r>
            <a:r>
              <a:rPr sz="2700" b="1" spc="-12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b="1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700" b="1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in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5" dirty="0">
                <a:solidFill>
                  <a:srgbClr val="212121"/>
                </a:solidFill>
                <a:latin typeface="MS UI Gothic"/>
                <a:cs typeface="MS UI Gothic"/>
              </a:rPr>
              <a:t>cloud?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325"/>
              </a:lnSpc>
            </a:pP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How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do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you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configure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resources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5" dirty="0">
                <a:solidFill>
                  <a:srgbClr val="212121"/>
                </a:solidFill>
                <a:latin typeface="MS UI Gothic"/>
                <a:cs typeface="MS UI Gothic"/>
              </a:rPr>
              <a:t>they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can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access?</a:t>
            </a:r>
            <a:endParaRPr sz="215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195"/>
              </a:spcBef>
            </a:pP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155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2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onf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gu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25" dirty="0">
                <a:solidFill>
                  <a:srgbClr val="212121"/>
                </a:solidFill>
                <a:latin typeface="MS UI Gothic"/>
                <a:cs typeface="MS UI Gothic"/>
              </a:rPr>
              <a:t>wh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30" dirty="0">
                <a:solidFill>
                  <a:srgbClr val="212121"/>
                </a:solidFill>
                <a:latin typeface="MS UI Gothic"/>
                <a:cs typeface="MS UI Gothic"/>
              </a:rPr>
              <a:t>ons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ll</a:t>
            </a:r>
            <a:r>
              <a:rPr sz="2150" spc="6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w?</a:t>
            </a:r>
            <a:endParaRPr sz="2150">
              <a:latin typeface="MS UI Gothic"/>
              <a:cs typeface="MS UI Gothic"/>
            </a:endParaRPr>
          </a:p>
          <a:p>
            <a:pPr marL="12700" marR="5080">
              <a:lnSpc>
                <a:spcPts val="2700"/>
              </a:lnSpc>
              <a:spcBef>
                <a:spcPts val="710"/>
              </a:spcBef>
            </a:pPr>
            <a:r>
              <a:rPr sz="2700" spc="85" dirty="0">
                <a:solidFill>
                  <a:srgbClr val="212121"/>
                </a:solidFill>
                <a:latin typeface="MS UI Gothic"/>
                <a:cs typeface="MS UI Gothic"/>
              </a:rPr>
              <a:t>In</a:t>
            </a:r>
            <a:r>
              <a:rPr sz="2700" spc="-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05" dirty="0">
                <a:solidFill>
                  <a:srgbClr val="212121"/>
                </a:solidFill>
                <a:latin typeface="MS UI Gothic"/>
                <a:cs typeface="MS UI Gothic"/>
              </a:rPr>
              <a:t>GCP: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i="1" spc="-150" dirty="0">
                <a:solidFill>
                  <a:srgbClr val="212121"/>
                </a:solidFill>
                <a:latin typeface="Trebuchet MS"/>
                <a:cs typeface="Trebuchet MS"/>
              </a:rPr>
              <a:t>Identity</a:t>
            </a:r>
            <a:r>
              <a:rPr sz="2700" i="1" spc="-4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i="1" spc="-30" dirty="0">
                <a:solidFill>
                  <a:srgbClr val="212121"/>
                </a:solidFill>
                <a:latin typeface="Trebuchet MS"/>
                <a:cs typeface="Trebuchet MS"/>
              </a:rPr>
              <a:t>and</a:t>
            </a:r>
            <a:r>
              <a:rPr sz="2700" i="1" spc="-4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i="1" spc="-114" dirty="0">
                <a:solidFill>
                  <a:srgbClr val="212121"/>
                </a:solidFill>
                <a:latin typeface="Trebuchet MS"/>
                <a:cs typeface="Trebuchet MS"/>
              </a:rPr>
              <a:t>Access</a:t>
            </a:r>
            <a:r>
              <a:rPr sz="2700" i="1" spc="-4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i="1" spc="-80" dirty="0">
                <a:solidFill>
                  <a:srgbClr val="212121"/>
                </a:solidFill>
                <a:latin typeface="Trebuchet MS"/>
                <a:cs typeface="Trebuchet MS"/>
              </a:rPr>
              <a:t>Management</a:t>
            </a:r>
            <a:r>
              <a:rPr sz="2700" i="1" spc="-4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i="1" spc="-125" dirty="0">
                <a:solidFill>
                  <a:srgbClr val="212121"/>
                </a:solidFill>
                <a:latin typeface="Trebuchet MS"/>
                <a:cs typeface="Trebuchet MS"/>
              </a:rPr>
              <a:t>(Cloud</a:t>
            </a:r>
            <a:r>
              <a:rPr sz="2700" i="1" spc="-4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i="1" spc="-175" dirty="0">
                <a:solidFill>
                  <a:srgbClr val="212121"/>
                </a:solidFill>
                <a:latin typeface="Trebuchet MS"/>
                <a:cs typeface="Trebuchet MS"/>
              </a:rPr>
              <a:t>IAM)</a:t>
            </a:r>
            <a:r>
              <a:rPr sz="2700" i="1" spc="3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35" dirty="0">
                <a:solidFill>
                  <a:srgbClr val="212121"/>
                </a:solidFill>
                <a:latin typeface="MS UI Gothic"/>
                <a:cs typeface="MS UI Gothic"/>
              </a:rPr>
              <a:t>provides </a:t>
            </a:r>
            <a:r>
              <a:rPr sz="2700" spc="-8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this</a:t>
            </a:r>
            <a:r>
              <a:rPr sz="2700" spc="-2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30" dirty="0">
                <a:solidFill>
                  <a:srgbClr val="212121"/>
                </a:solidFill>
                <a:latin typeface="MS UI Gothic"/>
                <a:cs typeface="MS UI Gothic"/>
              </a:rPr>
              <a:t>service</a:t>
            </a:r>
            <a:endParaRPr sz="2700">
              <a:latin typeface="MS UI Gothic"/>
              <a:cs typeface="MS UI Gothic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0524" y="3829000"/>
            <a:ext cx="104775" cy="104774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7984490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330" dirty="0">
                <a:solidFill>
                  <a:srgbClr val="000000"/>
                </a:solidFill>
              </a:rPr>
              <a:t>T</a:t>
            </a:r>
            <a:r>
              <a:rPr sz="3500" spc="-135" dirty="0">
                <a:solidFill>
                  <a:srgbClr val="000000"/>
                </a:solidFill>
              </a:rPr>
              <a:t>y</a:t>
            </a:r>
            <a:r>
              <a:rPr sz="3500" spc="-95" dirty="0">
                <a:solidFill>
                  <a:srgbClr val="000000"/>
                </a:solidFill>
              </a:rPr>
              <a:t>pi</a:t>
            </a:r>
            <a:r>
              <a:rPr sz="3500" spc="-204" dirty="0">
                <a:solidFill>
                  <a:srgbClr val="A52929"/>
                </a:solidFill>
              </a:rPr>
              <a:t>c</a:t>
            </a:r>
            <a:r>
              <a:rPr sz="3500" spc="-30" dirty="0">
                <a:solidFill>
                  <a:srgbClr val="000000"/>
                </a:solidFill>
              </a:rPr>
              <a:t>a</a:t>
            </a:r>
            <a:r>
              <a:rPr sz="3500" spc="-85" dirty="0">
                <a:solidFill>
                  <a:srgbClr val="000000"/>
                </a:solidFill>
              </a:rPr>
              <a:t>l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30" dirty="0">
                <a:solidFill>
                  <a:srgbClr val="000000"/>
                </a:solidFill>
              </a:rPr>
              <a:t>i</a:t>
            </a:r>
            <a:r>
              <a:rPr sz="3500" spc="-145" dirty="0">
                <a:solidFill>
                  <a:srgbClr val="A52929"/>
                </a:solidFill>
              </a:rPr>
              <a:t>de</a:t>
            </a:r>
            <a:r>
              <a:rPr sz="3500" spc="-105" dirty="0">
                <a:solidFill>
                  <a:srgbClr val="000000"/>
                </a:solidFill>
              </a:rPr>
              <a:t>n</a:t>
            </a:r>
            <a:r>
              <a:rPr sz="3500" spc="-125" dirty="0">
                <a:solidFill>
                  <a:srgbClr val="000000"/>
                </a:solidFill>
              </a:rPr>
              <a:t>t</a:t>
            </a:r>
            <a:r>
              <a:rPr sz="3500" spc="-130" dirty="0">
                <a:solidFill>
                  <a:srgbClr val="A52929"/>
                </a:solidFill>
              </a:rPr>
              <a:t>i</a:t>
            </a:r>
            <a:r>
              <a:rPr sz="3500" spc="-125" dirty="0">
                <a:solidFill>
                  <a:srgbClr val="000000"/>
                </a:solidFill>
              </a:rPr>
              <a:t>t</a:t>
            </a:r>
            <a:r>
              <a:rPr sz="3500" spc="-135" dirty="0">
                <a:solidFill>
                  <a:srgbClr val="000000"/>
                </a:solidFill>
              </a:rPr>
              <a:t>y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50" dirty="0">
                <a:solidFill>
                  <a:srgbClr val="000000"/>
                </a:solidFill>
              </a:rPr>
              <a:t>m</a:t>
            </a:r>
            <a:r>
              <a:rPr sz="3500" spc="-30" dirty="0">
                <a:solidFill>
                  <a:srgbClr val="000000"/>
                </a:solidFill>
              </a:rPr>
              <a:t>a</a:t>
            </a:r>
            <a:r>
              <a:rPr sz="3500" spc="-105" dirty="0">
                <a:solidFill>
                  <a:srgbClr val="000000"/>
                </a:solidFill>
              </a:rPr>
              <a:t>n</a:t>
            </a:r>
            <a:r>
              <a:rPr sz="3500" spc="-30" dirty="0">
                <a:solidFill>
                  <a:srgbClr val="000000"/>
                </a:solidFill>
              </a:rPr>
              <a:t>a</a:t>
            </a:r>
            <a:r>
              <a:rPr sz="3500" spc="5" dirty="0">
                <a:solidFill>
                  <a:srgbClr val="000000"/>
                </a:solidFill>
              </a:rPr>
              <a:t>g</a:t>
            </a:r>
            <a:r>
              <a:rPr sz="3500" spc="-235" dirty="0">
                <a:solidFill>
                  <a:srgbClr val="000000"/>
                </a:solidFill>
              </a:rPr>
              <a:t>e</a:t>
            </a:r>
            <a:r>
              <a:rPr sz="3500" spc="-50" dirty="0">
                <a:solidFill>
                  <a:srgbClr val="000000"/>
                </a:solidFill>
              </a:rPr>
              <a:t>m</a:t>
            </a:r>
            <a:r>
              <a:rPr sz="3500" spc="-235" dirty="0">
                <a:solidFill>
                  <a:srgbClr val="000000"/>
                </a:solidFill>
              </a:rPr>
              <a:t>e</a:t>
            </a:r>
            <a:r>
              <a:rPr sz="3500" spc="-105" dirty="0">
                <a:solidFill>
                  <a:srgbClr val="000000"/>
                </a:solidFill>
              </a:rPr>
              <a:t>n</a:t>
            </a:r>
            <a:r>
              <a:rPr sz="3500" spc="-125" dirty="0">
                <a:solidFill>
                  <a:srgbClr val="A52929"/>
                </a:solidFill>
              </a:rPr>
              <a:t>t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30" dirty="0">
                <a:solidFill>
                  <a:srgbClr val="000000"/>
                </a:solidFill>
              </a:rPr>
              <a:t>i</a:t>
            </a:r>
            <a:r>
              <a:rPr sz="3500" spc="-105" dirty="0">
                <a:solidFill>
                  <a:srgbClr val="A52929"/>
                </a:solidFill>
              </a:rPr>
              <a:t>n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25" dirty="0">
                <a:solidFill>
                  <a:srgbClr val="A52929"/>
                </a:solidFill>
              </a:rPr>
              <a:t>t</a:t>
            </a:r>
            <a:r>
              <a:rPr sz="3500" spc="-120" dirty="0">
                <a:solidFill>
                  <a:srgbClr val="A52929"/>
                </a:solidFill>
              </a:rPr>
              <a:t>h</a:t>
            </a:r>
            <a:r>
              <a:rPr sz="3500" spc="-235" dirty="0">
                <a:solidFill>
                  <a:srgbClr val="000000"/>
                </a:solidFill>
              </a:rPr>
              <a:t>e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70" dirty="0">
                <a:solidFill>
                  <a:srgbClr val="A52929"/>
                </a:solidFill>
              </a:rPr>
              <a:t>c</a:t>
            </a:r>
            <a:r>
              <a:rPr sz="3500" spc="-70" dirty="0">
                <a:solidFill>
                  <a:srgbClr val="A52929"/>
                </a:solidFill>
              </a:rPr>
              <a:t>lo</a:t>
            </a:r>
            <a:r>
              <a:rPr sz="3500" spc="-120" dirty="0">
                <a:solidFill>
                  <a:srgbClr val="000000"/>
                </a:solidFill>
              </a:rPr>
              <a:t>u</a:t>
            </a:r>
            <a:r>
              <a:rPr sz="3500" spc="-55" dirty="0">
                <a:solidFill>
                  <a:srgbClr val="000000"/>
                </a:solidFill>
              </a:rPr>
              <a:t>d</a:t>
            </a:r>
            <a:endParaRPr sz="350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186</a:t>
            </a:r>
          </a:p>
        </p:txBody>
      </p:sp>
      <p:sp>
        <p:nvSpPr>
          <p:cNvPr id="12" name="object 12"/>
          <p:cNvSpPr/>
          <p:nvPr/>
        </p:nvSpPr>
        <p:spPr>
          <a:xfrm>
            <a:off x="11401424" y="6619825"/>
            <a:ext cx="314325" cy="228600"/>
          </a:xfrm>
          <a:custGeom>
            <a:avLst/>
            <a:gdLst/>
            <a:ahLst/>
            <a:cxnLst/>
            <a:rect l="l" t="t" r="r" b="b"/>
            <a:pathLst>
              <a:path w="314325" h="228600">
                <a:moveTo>
                  <a:pt x="314324" y="228599"/>
                </a:moveTo>
                <a:lnTo>
                  <a:pt x="0" y="228599"/>
                </a:lnTo>
                <a:lnTo>
                  <a:pt x="0" y="0"/>
                </a:lnTo>
                <a:lnTo>
                  <a:pt x="314324" y="0"/>
                </a:lnTo>
                <a:lnTo>
                  <a:pt x="314324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34674" y="1095375"/>
            <a:ext cx="790574" cy="9810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981025"/>
            <a:ext cx="104775" cy="1047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0524" y="1400125"/>
            <a:ext cx="104775" cy="1047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0524" y="1819225"/>
            <a:ext cx="104775" cy="104774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809624" y="2114500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9624" y="2466925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9624" y="2819350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9624" y="3171775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09624" y="3514675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0524" y="3914725"/>
            <a:ext cx="104775" cy="104774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809624" y="4210000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23962" y="4481463"/>
            <a:ext cx="76200" cy="7619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23962" y="4776738"/>
            <a:ext cx="76200" cy="7619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23962" y="5072012"/>
            <a:ext cx="76200" cy="7619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223962" y="5367287"/>
            <a:ext cx="76200" cy="76199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654049" y="777875"/>
            <a:ext cx="7446009" cy="474662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859155">
              <a:lnSpc>
                <a:spcPct val="101899"/>
              </a:lnSpc>
              <a:spcBef>
                <a:spcPts val="35"/>
              </a:spcBef>
            </a:pPr>
            <a:r>
              <a:rPr sz="2700" b="1" spc="-110" dirty="0">
                <a:solidFill>
                  <a:srgbClr val="212121"/>
                </a:solidFill>
                <a:latin typeface="Trebuchet MS"/>
                <a:cs typeface="Trebuchet MS"/>
              </a:rPr>
              <a:t>Authentication 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(is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it 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the 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right </a:t>
            </a:r>
            <a:r>
              <a:rPr sz="2700" spc="-20" dirty="0">
                <a:solidFill>
                  <a:srgbClr val="212121"/>
                </a:solidFill>
                <a:latin typeface="MS UI Gothic"/>
                <a:cs typeface="MS UI Gothic"/>
              </a:rPr>
              <a:t>user?) 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and </a:t>
            </a:r>
            <a:r>
              <a:rPr sz="2700" spc="1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-22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700" b="1" spc="-114" dirty="0">
                <a:solidFill>
                  <a:srgbClr val="212121"/>
                </a:solidFill>
                <a:latin typeface="Trebuchet MS"/>
                <a:cs typeface="Trebuchet MS"/>
              </a:rPr>
              <a:t>uthori</a:t>
            </a:r>
            <a:r>
              <a:rPr sz="2700" b="1" spc="-180" dirty="0">
                <a:solidFill>
                  <a:srgbClr val="212121"/>
                </a:solidFill>
                <a:latin typeface="Trebuchet MS"/>
                <a:cs typeface="Trebuchet MS"/>
              </a:rPr>
              <a:t>z</a:t>
            </a:r>
            <a:r>
              <a:rPr sz="2700" b="1" spc="-75" dirty="0">
                <a:solidFill>
                  <a:srgbClr val="212121"/>
                </a:solidFill>
                <a:latin typeface="Trebuchet MS"/>
                <a:cs typeface="Trebuchet MS"/>
              </a:rPr>
              <a:t>ation</a:t>
            </a:r>
            <a:r>
              <a:rPr sz="2700" b="1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80" dirty="0">
                <a:solidFill>
                  <a:srgbClr val="212121"/>
                </a:solidFill>
                <a:latin typeface="MS UI Gothic"/>
                <a:cs typeface="MS UI Gothic"/>
              </a:rPr>
              <a:t>(do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th</a:t>
            </a:r>
            <a:r>
              <a:rPr sz="2700" spc="3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3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60" dirty="0">
                <a:solidFill>
                  <a:srgbClr val="212121"/>
                </a:solidFill>
                <a:latin typeface="MS UI Gothic"/>
                <a:cs typeface="MS UI Gothic"/>
              </a:rPr>
              <a:t>ha</a:t>
            </a:r>
            <a:r>
              <a:rPr sz="2700" spc="45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right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7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-18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-85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r>
              <a:rPr sz="2700" spc="-114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700" spc="-40" dirty="0">
                <a:solidFill>
                  <a:srgbClr val="212121"/>
                </a:solidFill>
                <a:latin typeface="MS UI Gothic"/>
                <a:cs typeface="MS UI Gothic"/>
              </a:rPr>
              <a:t>?)  </a:t>
            </a:r>
            <a:r>
              <a:rPr sz="2700" b="1" spc="-90" dirty="0">
                <a:solidFill>
                  <a:srgbClr val="212121"/>
                </a:solidFill>
                <a:latin typeface="Trebuchet MS"/>
                <a:cs typeface="Trebuchet MS"/>
              </a:rPr>
              <a:t>Identities</a:t>
            </a:r>
            <a:r>
              <a:rPr sz="2700" b="1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15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an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be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065"/>
              </a:lnSpc>
            </a:pPr>
            <a:r>
              <a:rPr sz="2150" spc="-1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30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150" spc="-1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85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er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(G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oog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cc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nt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8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x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erna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ll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04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ent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12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ed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er)</a:t>
            </a:r>
            <a:endParaRPr sz="215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195"/>
              </a:spcBef>
            </a:pPr>
            <a:r>
              <a:rPr sz="2150" spc="-1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30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of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30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150" spc="-1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85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endParaRPr sz="215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195"/>
              </a:spcBef>
            </a:pPr>
            <a:r>
              <a:rPr sz="2150" spc="-1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pp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12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on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ru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nni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ng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30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150" spc="-1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85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endParaRPr sz="2150">
              <a:latin typeface="MS UI Gothic"/>
              <a:cs typeface="MS UI Gothic"/>
            </a:endParaRPr>
          </a:p>
          <a:p>
            <a:pPr marL="393065" marR="2217420">
              <a:lnSpc>
                <a:spcPct val="104700"/>
              </a:lnSpc>
              <a:spcBef>
                <a:spcPts val="75"/>
              </a:spcBef>
            </a:pPr>
            <a:r>
              <a:rPr sz="2150" spc="-1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pp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12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on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ru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nni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ng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en</a:t>
            </a:r>
            <a:r>
              <a:rPr sz="2150" spc="-1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er  </a:t>
            </a:r>
            <a:r>
              <a:rPr sz="2150" spc="65" dirty="0">
                <a:solidFill>
                  <a:srgbClr val="212121"/>
                </a:solidFill>
                <a:latin typeface="MS UI Gothic"/>
                <a:cs typeface="MS UI Gothic"/>
              </a:rPr>
              <a:t>Una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ent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12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ed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endParaRPr sz="2150">
              <a:latin typeface="MS UI Gothic"/>
              <a:cs typeface="MS UI Gothic"/>
            </a:endParaRPr>
          </a:p>
          <a:p>
            <a:pPr marL="12700">
              <a:lnSpc>
                <a:spcPts val="2980"/>
              </a:lnSpc>
              <a:spcBef>
                <a:spcPts val="170"/>
              </a:spcBef>
            </a:pPr>
            <a:r>
              <a:rPr sz="2700" spc="-75" dirty="0">
                <a:solidFill>
                  <a:srgbClr val="212121"/>
                </a:solidFill>
                <a:latin typeface="MS UI Gothic"/>
                <a:cs typeface="MS UI Gothic"/>
              </a:rPr>
              <a:t>Pr</a:t>
            </a:r>
            <a:r>
              <a:rPr sz="2700" spc="7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vides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45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3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-55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2700" b="1" spc="-12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b="1" spc="-75" dirty="0">
                <a:solidFill>
                  <a:srgbClr val="212121"/>
                </a:solidFill>
                <a:latin typeface="Trebuchet MS"/>
                <a:cs typeface="Trebuchet MS"/>
              </a:rPr>
              <a:t>anular</a:t>
            </a:r>
            <a:r>
              <a:rPr sz="2700" b="1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18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45" dirty="0">
                <a:solidFill>
                  <a:srgbClr val="212121"/>
                </a:solidFill>
                <a:latin typeface="MS UI Gothic"/>
                <a:cs typeface="MS UI Gothic"/>
              </a:rPr>
              <a:t>ont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ol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195"/>
              </a:lnSpc>
            </a:pP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Li</a:t>
            </a:r>
            <a:r>
              <a:rPr sz="2150" spc="21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ng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30" dirty="0">
                <a:solidFill>
                  <a:srgbClr val="212121"/>
                </a:solidFill>
                <a:latin typeface="MS UI Gothic"/>
                <a:cs typeface="MS UI Gothic"/>
              </a:rPr>
              <a:t>er:</a:t>
            </a:r>
            <a:endParaRPr sz="2150">
              <a:latin typeface="MS UI Gothic"/>
              <a:cs typeface="MS UI Gothic"/>
            </a:endParaRPr>
          </a:p>
          <a:p>
            <a:pPr marL="774065">
              <a:lnSpc>
                <a:spcPts val="1914"/>
              </a:lnSpc>
            </a:pPr>
            <a:r>
              <a:rPr sz="1700" spc="-3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er</a:t>
            </a:r>
            <a:r>
              <a:rPr sz="1700" spc="-3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700" spc="18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gl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-6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endParaRPr sz="1700">
              <a:latin typeface="MS UI Gothic"/>
              <a:cs typeface="MS UI Gothic"/>
            </a:endParaRPr>
          </a:p>
          <a:p>
            <a:pPr marL="774065" marR="3930650">
              <a:lnSpc>
                <a:spcPct val="113999"/>
              </a:lnSpc>
            </a:pP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6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-6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6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700" spc="-10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700" dirty="0">
                <a:solidFill>
                  <a:srgbClr val="212121"/>
                </a:solidFill>
                <a:latin typeface="MS UI Gothic"/>
                <a:cs typeface="MS UI Gothic"/>
              </a:rPr>
              <a:t>e  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fr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18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6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-6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3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-55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dd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50" dirty="0">
                <a:solidFill>
                  <a:srgbClr val="212121"/>
                </a:solidFill>
                <a:latin typeface="MS UI Gothic"/>
                <a:cs typeface="MS UI Gothic"/>
              </a:rPr>
              <a:t>ss  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6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-6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18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35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700" spc="6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135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endParaRPr sz="1700">
              <a:latin typeface="MS UI Gothic"/>
              <a:cs typeface="MS UI Gothic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8601710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125" dirty="0">
                <a:solidFill>
                  <a:srgbClr val="000000"/>
                </a:solidFill>
              </a:rPr>
              <a:t>C</a:t>
            </a:r>
            <a:r>
              <a:rPr sz="3500" spc="-70" dirty="0">
                <a:solidFill>
                  <a:srgbClr val="000000"/>
                </a:solidFill>
              </a:rPr>
              <a:t>lo</a:t>
            </a:r>
            <a:r>
              <a:rPr sz="3500" spc="-120" dirty="0">
                <a:solidFill>
                  <a:srgbClr val="000000"/>
                </a:solidFill>
              </a:rPr>
              <a:t>u</a:t>
            </a:r>
            <a:r>
              <a:rPr sz="3500" spc="-55" dirty="0">
                <a:solidFill>
                  <a:srgbClr val="000000"/>
                </a:solidFill>
              </a:rPr>
              <a:t>d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10" dirty="0">
                <a:solidFill>
                  <a:srgbClr val="000000"/>
                </a:solidFill>
              </a:rPr>
              <a:t>I</a:t>
            </a:r>
            <a:r>
              <a:rPr sz="3500" spc="-145" dirty="0">
                <a:solidFill>
                  <a:srgbClr val="A52929"/>
                </a:solidFill>
              </a:rPr>
              <a:t>de</a:t>
            </a:r>
            <a:r>
              <a:rPr sz="3500" spc="-105" dirty="0">
                <a:solidFill>
                  <a:srgbClr val="A52929"/>
                </a:solidFill>
              </a:rPr>
              <a:t>n</a:t>
            </a:r>
            <a:r>
              <a:rPr sz="3500" spc="-125" dirty="0">
                <a:solidFill>
                  <a:srgbClr val="000000"/>
                </a:solidFill>
              </a:rPr>
              <a:t>t</a:t>
            </a:r>
            <a:r>
              <a:rPr sz="3500" spc="-130" dirty="0">
                <a:solidFill>
                  <a:srgbClr val="A52929"/>
                </a:solidFill>
              </a:rPr>
              <a:t>i</a:t>
            </a:r>
            <a:r>
              <a:rPr sz="3500" spc="-125" dirty="0">
                <a:solidFill>
                  <a:srgbClr val="A52929"/>
                </a:solidFill>
              </a:rPr>
              <a:t>t</a:t>
            </a:r>
            <a:r>
              <a:rPr sz="3500" spc="-135" dirty="0">
                <a:solidFill>
                  <a:srgbClr val="A52929"/>
                </a:solidFill>
              </a:rPr>
              <a:t>y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30" dirty="0">
                <a:solidFill>
                  <a:srgbClr val="000000"/>
                </a:solidFill>
              </a:rPr>
              <a:t>a</a:t>
            </a:r>
            <a:r>
              <a:rPr sz="3500" spc="-105" dirty="0">
                <a:solidFill>
                  <a:srgbClr val="A52929"/>
                </a:solidFill>
              </a:rPr>
              <a:t>n</a:t>
            </a:r>
            <a:r>
              <a:rPr sz="3500" spc="-55" dirty="0">
                <a:solidFill>
                  <a:srgbClr val="000000"/>
                </a:solidFill>
              </a:rPr>
              <a:t>d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260" dirty="0">
                <a:solidFill>
                  <a:srgbClr val="A52929"/>
                </a:solidFill>
              </a:rPr>
              <a:t>A</a:t>
            </a:r>
            <a:r>
              <a:rPr sz="3500" spc="-254" dirty="0">
                <a:solidFill>
                  <a:srgbClr val="000000"/>
                </a:solidFill>
              </a:rPr>
              <a:t>cc</a:t>
            </a:r>
            <a:r>
              <a:rPr sz="3500" spc="-235" dirty="0">
                <a:solidFill>
                  <a:srgbClr val="000000"/>
                </a:solidFill>
              </a:rPr>
              <a:t>e</a:t>
            </a:r>
            <a:r>
              <a:rPr sz="3500" dirty="0">
                <a:solidFill>
                  <a:srgbClr val="000000"/>
                </a:solidFill>
              </a:rPr>
              <a:t>ss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5" dirty="0">
                <a:solidFill>
                  <a:srgbClr val="000000"/>
                </a:solidFill>
              </a:rPr>
              <a:t>Ma</a:t>
            </a:r>
            <a:r>
              <a:rPr sz="3500" spc="-105" dirty="0">
                <a:solidFill>
                  <a:srgbClr val="A52929"/>
                </a:solidFill>
              </a:rPr>
              <a:t>n</a:t>
            </a:r>
            <a:r>
              <a:rPr sz="3500" spc="-30" dirty="0">
                <a:solidFill>
                  <a:srgbClr val="A52929"/>
                </a:solidFill>
              </a:rPr>
              <a:t>a</a:t>
            </a:r>
            <a:r>
              <a:rPr sz="3500" spc="5" dirty="0">
                <a:solidFill>
                  <a:srgbClr val="A52929"/>
                </a:solidFill>
              </a:rPr>
              <a:t>g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spc="-50" dirty="0">
                <a:solidFill>
                  <a:srgbClr val="A52929"/>
                </a:solidFill>
              </a:rPr>
              <a:t>m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spc="-105" dirty="0">
                <a:solidFill>
                  <a:srgbClr val="000000"/>
                </a:solidFill>
              </a:rPr>
              <a:t>n</a:t>
            </a:r>
            <a:r>
              <a:rPr sz="3500" spc="-125" dirty="0">
                <a:solidFill>
                  <a:srgbClr val="000000"/>
                </a:solidFill>
              </a:rPr>
              <a:t>t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50" dirty="0">
                <a:solidFill>
                  <a:srgbClr val="000000"/>
                </a:solidFill>
              </a:rPr>
              <a:t>(</a:t>
            </a:r>
            <a:r>
              <a:rPr sz="3500" spc="10" dirty="0">
                <a:solidFill>
                  <a:srgbClr val="000000"/>
                </a:solidFill>
              </a:rPr>
              <a:t>I</a:t>
            </a:r>
            <a:r>
              <a:rPr sz="3500" spc="-260" dirty="0">
                <a:solidFill>
                  <a:srgbClr val="A52929"/>
                </a:solidFill>
              </a:rPr>
              <a:t>A</a:t>
            </a:r>
            <a:r>
              <a:rPr sz="3500" spc="-75" dirty="0">
                <a:solidFill>
                  <a:srgbClr val="A52929"/>
                </a:solidFill>
              </a:rPr>
              <a:t>M)</a:t>
            </a:r>
            <a:endParaRPr sz="3500"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187</a:t>
            </a:r>
          </a:p>
        </p:txBody>
      </p:sp>
      <p:sp>
        <p:nvSpPr>
          <p:cNvPr id="19" name="object 19"/>
          <p:cNvSpPr/>
          <p:nvPr/>
        </p:nvSpPr>
        <p:spPr>
          <a:xfrm>
            <a:off x="11401424" y="6619825"/>
            <a:ext cx="314325" cy="228600"/>
          </a:xfrm>
          <a:custGeom>
            <a:avLst/>
            <a:gdLst/>
            <a:ahLst/>
            <a:cxnLst/>
            <a:rect l="l" t="t" r="r" b="b"/>
            <a:pathLst>
              <a:path w="314325" h="228600">
                <a:moveTo>
                  <a:pt x="314324" y="228599"/>
                </a:moveTo>
                <a:lnTo>
                  <a:pt x="0" y="228599"/>
                </a:lnTo>
                <a:lnTo>
                  <a:pt x="0" y="0"/>
                </a:lnTo>
                <a:lnTo>
                  <a:pt x="314324" y="0"/>
                </a:lnTo>
                <a:lnTo>
                  <a:pt x="314324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29924" y="1095375"/>
            <a:ext cx="809624" cy="81914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91874" y="2124075"/>
            <a:ext cx="95249" cy="5429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754541" y="2870239"/>
            <a:ext cx="962569" cy="48660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0524" y="981025"/>
            <a:ext cx="104775" cy="104774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809624" y="1619200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23962" y="1890663"/>
            <a:ext cx="76200" cy="761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23962" y="2185938"/>
            <a:ext cx="76200" cy="761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23962" y="2481213"/>
            <a:ext cx="76200" cy="76199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809624" y="2781250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23962" y="3052712"/>
            <a:ext cx="76200" cy="7619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624012" y="3252737"/>
            <a:ext cx="66675" cy="6667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223962" y="3528962"/>
            <a:ext cx="76200" cy="7619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624012" y="3728987"/>
            <a:ext cx="66675" cy="6667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90524" y="4067125"/>
            <a:ext cx="104775" cy="10477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90524" y="4486225"/>
            <a:ext cx="104775" cy="10477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390524" y="4905325"/>
            <a:ext cx="104775" cy="104774"/>
          </a:xfrm>
          <a:prstGeom prst="rect">
            <a:avLst/>
          </a:prstGeom>
        </p:spPr>
      </p:pic>
      <p:sp>
        <p:nvSpPr>
          <p:cNvPr id="18" name="object 18"/>
          <p:cNvSpPr/>
          <p:nvPr/>
        </p:nvSpPr>
        <p:spPr>
          <a:xfrm>
            <a:off x="809624" y="5200600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54049" y="777875"/>
            <a:ext cx="9968865" cy="462407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11430">
              <a:lnSpc>
                <a:spcPts val="2700"/>
              </a:lnSpc>
              <a:spcBef>
                <a:spcPts val="640"/>
              </a:spcBef>
            </a:pP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700" spc="-204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85" dirty="0">
                <a:solidFill>
                  <a:srgbClr val="212121"/>
                </a:solidFill>
                <a:latin typeface="MS UI Gothic"/>
                <a:cs typeface="MS UI Gothic"/>
              </a:rPr>
              <a:t>want</a:t>
            </a:r>
            <a:r>
              <a:rPr sz="2700" spc="-204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2700" spc="-204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provide</a:t>
            </a:r>
            <a:r>
              <a:rPr sz="2700" spc="-204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85" dirty="0">
                <a:solidFill>
                  <a:srgbClr val="212121"/>
                </a:solidFill>
                <a:latin typeface="MS UI Gothic"/>
                <a:cs typeface="MS UI Gothic"/>
              </a:rPr>
              <a:t>access</a:t>
            </a:r>
            <a:r>
              <a:rPr sz="2700" spc="-204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2700" spc="-204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manage</a:t>
            </a:r>
            <a:r>
              <a:rPr sz="2700" spc="-204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204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specific</a:t>
            </a:r>
            <a:r>
              <a:rPr sz="2700" spc="-204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cloud</a:t>
            </a:r>
            <a:r>
              <a:rPr sz="2700" spc="-20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storage</a:t>
            </a:r>
            <a:r>
              <a:rPr sz="2700" spc="-204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bucket</a:t>
            </a:r>
            <a:r>
              <a:rPr sz="2700" spc="-204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" dirty="0">
                <a:solidFill>
                  <a:srgbClr val="212121"/>
                </a:solidFill>
                <a:latin typeface="MS UI Gothic"/>
                <a:cs typeface="MS UI Gothic"/>
              </a:rPr>
              <a:t>to </a:t>
            </a:r>
            <a:r>
              <a:rPr sz="2700" spc="-8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2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5" dirty="0">
                <a:solidFill>
                  <a:srgbClr val="212121"/>
                </a:solidFill>
                <a:latin typeface="MS UI Gothic"/>
                <a:cs typeface="MS UI Gothic"/>
              </a:rPr>
              <a:t>colleague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of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14" dirty="0">
                <a:solidFill>
                  <a:srgbClr val="212121"/>
                </a:solidFill>
                <a:latin typeface="MS UI Gothic"/>
                <a:cs typeface="MS UI Gothic"/>
              </a:rPr>
              <a:t>mine: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1939"/>
              </a:lnSpc>
            </a:pP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21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15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nt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30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eneri</a:t>
            </a:r>
            <a:r>
              <a:rPr sz="2150" spc="-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2150" spc="-4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ep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endParaRPr sz="2150">
              <a:latin typeface="MS UI Gothic"/>
              <a:cs typeface="MS UI Gothic"/>
            </a:endParaRPr>
          </a:p>
          <a:p>
            <a:pPr marL="774065">
              <a:lnSpc>
                <a:spcPts val="1914"/>
              </a:lnSpc>
            </a:pPr>
            <a:r>
              <a:rPr sz="1700" b="1" spc="-45" dirty="0">
                <a:solidFill>
                  <a:srgbClr val="212121"/>
                </a:solidFill>
                <a:latin typeface="Trebuchet MS"/>
                <a:cs typeface="Trebuchet MS"/>
              </a:rPr>
              <a:t>Me</a:t>
            </a:r>
            <a:r>
              <a:rPr sz="1700" b="1" spc="-5" dirty="0">
                <a:solidFill>
                  <a:srgbClr val="212121"/>
                </a:solidFill>
                <a:latin typeface="Trebuchet MS"/>
                <a:cs typeface="Trebuchet MS"/>
              </a:rPr>
              <a:t>m</a:t>
            </a:r>
            <a:r>
              <a:rPr sz="1700" b="1" spc="-15" dirty="0">
                <a:solidFill>
                  <a:srgbClr val="212121"/>
                </a:solidFill>
                <a:latin typeface="Trebuchet MS"/>
                <a:cs typeface="Trebuchet MS"/>
              </a:rPr>
              <a:t>b</a:t>
            </a:r>
            <a:r>
              <a:rPr sz="1700" b="1" spc="-10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700" b="1" spc="-9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1700" spc="-5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0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ll</a:t>
            </a:r>
            <a:r>
              <a:rPr sz="1700" spc="-2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gu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endParaRPr sz="1700">
              <a:latin typeface="MS UI Gothic"/>
              <a:cs typeface="MS UI Gothic"/>
            </a:endParaRPr>
          </a:p>
          <a:p>
            <a:pPr marL="774065">
              <a:lnSpc>
                <a:spcPct val="100000"/>
              </a:lnSpc>
              <a:spcBef>
                <a:spcPts val="284"/>
              </a:spcBef>
            </a:pPr>
            <a:r>
              <a:rPr sz="1700" b="1" spc="-50" dirty="0">
                <a:solidFill>
                  <a:srgbClr val="212121"/>
                </a:solidFill>
                <a:latin typeface="Trebuchet MS"/>
                <a:cs typeface="Trebuchet MS"/>
              </a:rPr>
              <a:t>Resource</a:t>
            </a:r>
            <a:r>
              <a:rPr sz="1700" spc="-5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dirty="0">
                <a:solidFill>
                  <a:srgbClr val="212121"/>
                </a:solidFill>
                <a:latin typeface="MS UI Gothic"/>
                <a:cs typeface="MS UI Gothic"/>
              </a:rPr>
              <a:t>Specific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5" dirty="0">
                <a:solidFill>
                  <a:srgbClr val="212121"/>
                </a:solidFill>
                <a:latin typeface="MS UI Gothic"/>
                <a:cs typeface="MS UI Gothic"/>
              </a:rPr>
              <a:t>cloud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0" dirty="0">
                <a:solidFill>
                  <a:srgbClr val="212121"/>
                </a:solidFill>
                <a:latin typeface="MS UI Gothic"/>
                <a:cs typeface="MS UI Gothic"/>
              </a:rPr>
              <a:t>storage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20" dirty="0">
                <a:solidFill>
                  <a:srgbClr val="212121"/>
                </a:solidFill>
                <a:latin typeface="MS UI Gothic"/>
                <a:cs typeface="MS UI Gothic"/>
              </a:rPr>
              <a:t>bucket</a:t>
            </a:r>
            <a:endParaRPr sz="1700">
              <a:latin typeface="MS UI Gothic"/>
              <a:cs typeface="MS UI Gothic"/>
            </a:endParaRPr>
          </a:p>
          <a:p>
            <a:pPr marL="774065">
              <a:lnSpc>
                <a:spcPct val="100000"/>
              </a:lnSpc>
              <a:spcBef>
                <a:spcPts val="284"/>
              </a:spcBef>
            </a:pPr>
            <a:r>
              <a:rPr sz="1700" b="1" spc="-114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700" b="1" spc="-7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1700" b="1" spc="-55" dirty="0">
                <a:solidFill>
                  <a:srgbClr val="212121"/>
                </a:solidFill>
                <a:latin typeface="Trebuchet MS"/>
                <a:cs typeface="Trebuchet MS"/>
              </a:rPr>
              <a:t>ti</a:t>
            </a:r>
            <a:r>
              <a:rPr sz="1700" b="1" spc="-1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700" b="1" spc="-4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20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700" spc="4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700" spc="-250" dirty="0">
                <a:solidFill>
                  <a:srgbClr val="212121"/>
                </a:solidFill>
                <a:latin typeface="MS UI Gothic"/>
                <a:cs typeface="MS UI Gothic"/>
              </a:rPr>
              <a:t>/</a:t>
            </a:r>
            <a:r>
              <a:rPr sz="1700" spc="-45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700" spc="-2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3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1700" spc="50" dirty="0">
                <a:solidFill>
                  <a:srgbClr val="212121"/>
                </a:solidFill>
                <a:latin typeface="MS UI Gothic"/>
                <a:cs typeface="MS UI Gothic"/>
              </a:rPr>
              <a:t>j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6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endParaRPr sz="1700">
              <a:latin typeface="MS UI Gothic"/>
              <a:cs typeface="MS UI Gothic"/>
            </a:endParaRPr>
          </a:p>
          <a:p>
            <a:pPr marL="393065">
              <a:lnSpc>
                <a:spcPts val="2450"/>
              </a:lnSpc>
              <a:spcBef>
                <a:spcPts val="135"/>
              </a:spcBef>
            </a:pP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30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oog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1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endParaRPr sz="2150">
              <a:latin typeface="MS UI Gothic"/>
              <a:cs typeface="MS UI Gothic"/>
            </a:endParaRPr>
          </a:p>
          <a:p>
            <a:pPr marL="774065">
              <a:lnSpc>
                <a:spcPts val="1820"/>
              </a:lnSpc>
            </a:pPr>
            <a:r>
              <a:rPr sz="1700" b="1" spc="-15" dirty="0">
                <a:solidFill>
                  <a:srgbClr val="212121"/>
                </a:solidFill>
                <a:latin typeface="Trebuchet MS"/>
                <a:cs typeface="Trebuchet MS"/>
              </a:rPr>
              <a:t>Roles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4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-1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35" dirty="0">
                <a:solidFill>
                  <a:srgbClr val="212121"/>
                </a:solidFill>
                <a:latin typeface="MS UI Gothic"/>
                <a:cs typeface="MS UI Gothic"/>
              </a:rPr>
              <a:t>set</a:t>
            </a:r>
            <a:r>
              <a:rPr sz="1700" spc="-1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25" dirty="0">
                <a:solidFill>
                  <a:srgbClr val="212121"/>
                </a:solidFill>
                <a:latin typeface="MS UI Gothic"/>
                <a:cs typeface="MS UI Gothic"/>
              </a:rPr>
              <a:t>of</a:t>
            </a:r>
            <a:r>
              <a:rPr sz="1700" spc="-1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35" dirty="0">
                <a:solidFill>
                  <a:srgbClr val="212121"/>
                </a:solidFill>
                <a:latin typeface="MS UI Gothic"/>
                <a:cs typeface="MS UI Gothic"/>
              </a:rPr>
              <a:t>permissions</a:t>
            </a:r>
            <a:r>
              <a:rPr sz="1700" spc="-1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0" dirty="0">
                <a:solidFill>
                  <a:srgbClr val="212121"/>
                </a:solidFill>
                <a:latin typeface="MS UI Gothic"/>
                <a:cs typeface="MS UI Gothic"/>
              </a:rPr>
              <a:t>(to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0" dirty="0">
                <a:solidFill>
                  <a:srgbClr val="212121"/>
                </a:solidFill>
                <a:latin typeface="MS UI Gothic"/>
                <a:cs typeface="MS UI Gothic"/>
              </a:rPr>
              <a:t>perform</a:t>
            </a:r>
            <a:r>
              <a:rPr sz="1700" spc="-1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specific</a:t>
            </a:r>
            <a:r>
              <a:rPr sz="1700" spc="-1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20" dirty="0">
                <a:solidFill>
                  <a:srgbClr val="212121"/>
                </a:solidFill>
                <a:latin typeface="MS UI Gothic"/>
                <a:cs typeface="MS UI Gothic"/>
              </a:rPr>
              <a:t>actions</a:t>
            </a:r>
            <a:r>
              <a:rPr sz="1700" spc="-1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on</a:t>
            </a:r>
            <a:r>
              <a:rPr sz="1700" spc="-1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specific</a:t>
            </a:r>
            <a:r>
              <a:rPr sz="1700" spc="-1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0" dirty="0">
                <a:solidFill>
                  <a:srgbClr val="212121"/>
                </a:solidFill>
                <a:latin typeface="MS UI Gothic"/>
                <a:cs typeface="MS UI Gothic"/>
              </a:rPr>
              <a:t>resources)</a:t>
            </a:r>
            <a:endParaRPr sz="1700">
              <a:latin typeface="MS UI Gothic"/>
              <a:cs typeface="MS UI Gothic"/>
            </a:endParaRPr>
          </a:p>
          <a:p>
            <a:pPr marL="1155065">
              <a:lnSpc>
                <a:spcPts val="1525"/>
              </a:lnSpc>
            </a:pPr>
            <a:r>
              <a:rPr sz="1350" b="1" spc="-25" dirty="0">
                <a:solidFill>
                  <a:srgbClr val="212121"/>
                </a:solidFill>
                <a:latin typeface="Trebuchet MS"/>
                <a:cs typeface="Trebuchet MS"/>
              </a:rPr>
              <a:t>Roles</a:t>
            </a:r>
            <a:r>
              <a:rPr sz="1350" b="1" spc="-1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350" b="1" spc="-5" dirty="0">
                <a:solidFill>
                  <a:srgbClr val="212121"/>
                </a:solidFill>
                <a:latin typeface="Trebuchet MS"/>
                <a:cs typeface="Trebuchet MS"/>
              </a:rPr>
              <a:t>do</a:t>
            </a:r>
            <a:r>
              <a:rPr sz="1350" b="1" spc="-1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350" b="1" spc="-40" dirty="0">
                <a:solidFill>
                  <a:srgbClr val="212121"/>
                </a:solidFill>
                <a:latin typeface="Trebuchet MS"/>
                <a:cs typeface="Trebuchet MS"/>
              </a:rPr>
              <a:t>NOT</a:t>
            </a:r>
            <a:r>
              <a:rPr sz="1350" b="1" spc="-1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350" b="1" spc="-25" dirty="0">
                <a:solidFill>
                  <a:srgbClr val="212121"/>
                </a:solidFill>
                <a:latin typeface="Trebuchet MS"/>
                <a:cs typeface="Trebuchet MS"/>
              </a:rPr>
              <a:t>know</a:t>
            </a:r>
            <a:r>
              <a:rPr sz="1350" b="1" spc="-1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350" b="1" spc="-15" dirty="0">
                <a:solidFill>
                  <a:srgbClr val="212121"/>
                </a:solidFill>
                <a:latin typeface="Trebuchet MS"/>
                <a:cs typeface="Trebuchet MS"/>
              </a:rPr>
              <a:t>about</a:t>
            </a:r>
            <a:r>
              <a:rPr sz="1350" b="1" spc="-1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350" b="1" spc="-20" dirty="0">
                <a:solidFill>
                  <a:srgbClr val="212121"/>
                </a:solidFill>
                <a:latin typeface="Trebuchet MS"/>
                <a:cs typeface="Trebuchet MS"/>
              </a:rPr>
              <a:t>members</a:t>
            </a:r>
            <a:r>
              <a:rPr sz="1350" spc="-20" dirty="0">
                <a:solidFill>
                  <a:srgbClr val="212121"/>
                </a:solidFill>
                <a:latin typeface="MS UI Gothic"/>
                <a:cs typeface="MS UI Gothic"/>
              </a:rPr>
              <a:t>.</a:t>
            </a:r>
            <a:r>
              <a:rPr sz="1350" spc="-1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10" dirty="0">
                <a:solidFill>
                  <a:srgbClr val="212121"/>
                </a:solidFill>
                <a:latin typeface="MS UI Gothic"/>
                <a:cs typeface="MS UI Gothic"/>
              </a:rPr>
              <a:t>It</a:t>
            </a:r>
            <a:r>
              <a:rPr sz="1350" spc="-1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5" dirty="0">
                <a:solidFill>
                  <a:srgbClr val="212121"/>
                </a:solidFill>
                <a:latin typeface="MS UI Gothic"/>
                <a:cs typeface="MS UI Gothic"/>
              </a:rPr>
              <a:t>is</a:t>
            </a:r>
            <a:r>
              <a:rPr sz="1350" spc="-1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65" dirty="0">
                <a:solidFill>
                  <a:srgbClr val="212121"/>
                </a:solidFill>
                <a:latin typeface="MS UI Gothic"/>
                <a:cs typeface="MS UI Gothic"/>
              </a:rPr>
              <a:t>all</a:t>
            </a:r>
            <a:r>
              <a:rPr sz="1350" spc="-1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55" dirty="0">
                <a:solidFill>
                  <a:srgbClr val="212121"/>
                </a:solidFill>
                <a:latin typeface="MS UI Gothic"/>
                <a:cs typeface="MS UI Gothic"/>
              </a:rPr>
              <a:t>about</a:t>
            </a:r>
            <a:r>
              <a:rPr sz="1350" spc="-1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40" dirty="0">
                <a:solidFill>
                  <a:srgbClr val="212121"/>
                </a:solidFill>
                <a:latin typeface="MS UI Gothic"/>
                <a:cs typeface="MS UI Gothic"/>
              </a:rPr>
              <a:t>permissions!</a:t>
            </a:r>
            <a:endParaRPr sz="1350">
              <a:latin typeface="MS UI Gothic"/>
              <a:cs typeface="MS UI Gothic"/>
            </a:endParaRPr>
          </a:p>
          <a:p>
            <a:pPr marL="774065">
              <a:lnSpc>
                <a:spcPts val="1945"/>
              </a:lnSpc>
              <a:spcBef>
                <a:spcPts val="280"/>
              </a:spcBef>
            </a:pPr>
            <a:r>
              <a:rPr sz="1700" spc="75" dirty="0">
                <a:solidFill>
                  <a:srgbClr val="212121"/>
                </a:solidFill>
                <a:latin typeface="MS UI Gothic"/>
                <a:cs typeface="MS UI Gothic"/>
              </a:rPr>
              <a:t>How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90" dirty="0">
                <a:solidFill>
                  <a:srgbClr val="212121"/>
                </a:solidFill>
                <a:latin typeface="MS UI Gothic"/>
                <a:cs typeface="MS UI Gothic"/>
              </a:rPr>
              <a:t>do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45" dirty="0">
                <a:solidFill>
                  <a:srgbClr val="212121"/>
                </a:solidFill>
                <a:latin typeface="MS UI Gothic"/>
                <a:cs typeface="MS UI Gothic"/>
              </a:rPr>
              <a:t>you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30" dirty="0">
                <a:solidFill>
                  <a:srgbClr val="212121"/>
                </a:solidFill>
                <a:latin typeface="MS UI Gothic"/>
                <a:cs typeface="MS UI Gothic"/>
              </a:rPr>
              <a:t>assign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35" dirty="0">
                <a:solidFill>
                  <a:srgbClr val="212121"/>
                </a:solidFill>
                <a:latin typeface="MS UI Gothic"/>
                <a:cs typeface="MS UI Gothic"/>
              </a:rPr>
              <a:t>permissions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5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member?</a:t>
            </a:r>
            <a:endParaRPr sz="1700">
              <a:latin typeface="MS UI Gothic"/>
              <a:cs typeface="MS UI Gothic"/>
            </a:endParaRPr>
          </a:p>
          <a:p>
            <a:pPr marL="1155065">
              <a:lnSpc>
                <a:spcPts val="1525"/>
              </a:lnSpc>
            </a:pPr>
            <a:r>
              <a:rPr sz="1350" b="1" spc="-10" dirty="0">
                <a:solidFill>
                  <a:srgbClr val="212121"/>
                </a:solidFill>
                <a:latin typeface="Trebuchet MS"/>
                <a:cs typeface="Trebuchet MS"/>
              </a:rPr>
              <a:t>Po</a:t>
            </a:r>
            <a:r>
              <a:rPr sz="1350" b="1" spc="-25" dirty="0">
                <a:solidFill>
                  <a:srgbClr val="212121"/>
                </a:solidFill>
                <a:latin typeface="Trebuchet MS"/>
                <a:cs typeface="Trebuchet MS"/>
              </a:rPr>
              <a:t>l</a:t>
            </a:r>
            <a:r>
              <a:rPr sz="1350" b="1" spc="-45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350" b="1" spc="-50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1350" b="1" spc="-45" dirty="0">
                <a:solidFill>
                  <a:srgbClr val="212121"/>
                </a:solidFill>
                <a:latin typeface="Trebuchet MS"/>
                <a:cs typeface="Trebuchet MS"/>
              </a:rPr>
              <a:t>y</a:t>
            </a:r>
            <a:r>
              <a:rPr sz="1350" spc="65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1350" spc="-1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-20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1350" spc="6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350" spc="7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1350" spc="-1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6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350" spc="-45" dirty="0">
                <a:solidFill>
                  <a:srgbClr val="212121"/>
                </a:solidFill>
                <a:latin typeface="MS UI Gothic"/>
                <a:cs typeface="MS UI Gothic"/>
              </a:rPr>
              <a:t>ss</a:t>
            </a:r>
            <a:r>
              <a:rPr sz="1350" spc="50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350" spc="70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1350" spc="80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350" spc="-1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5" dirty="0">
                <a:solidFill>
                  <a:srgbClr val="212121"/>
                </a:solidFill>
                <a:latin typeface="MS UI Gothic"/>
                <a:cs typeface="MS UI Gothic"/>
              </a:rPr>
              <a:t>(</a:t>
            </a:r>
            <a:r>
              <a:rPr sz="1350" spc="6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350" spc="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350" spc="-1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b="1" spc="-10" dirty="0">
                <a:solidFill>
                  <a:srgbClr val="212121"/>
                </a:solidFill>
                <a:latin typeface="Trebuchet MS"/>
                <a:cs typeface="Trebuchet MS"/>
              </a:rPr>
              <a:t>b</a:t>
            </a:r>
            <a:r>
              <a:rPr sz="1350" b="1" spc="-45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350" b="1" spc="-1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350" b="1" spc="-20" dirty="0">
                <a:solidFill>
                  <a:srgbClr val="212121"/>
                </a:solidFill>
                <a:latin typeface="Trebuchet MS"/>
                <a:cs typeface="Trebuchet MS"/>
              </a:rPr>
              <a:t>d</a:t>
            </a:r>
            <a:r>
              <a:rPr sz="1350" spc="5" dirty="0">
                <a:solidFill>
                  <a:srgbClr val="212121"/>
                </a:solidFill>
                <a:latin typeface="MS UI Gothic"/>
                <a:cs typeface="MS UI Gothic"/>
              </a:rPr>
              <a:t>)</a:t>
            </a:r>
            <a:r>
              <a:rPr sz="1350" spc="-1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6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350" spc="-1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-1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350" spc="6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350" spc="6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350" spc="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350" spc="-1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-2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350" spc="6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350" spc="-1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6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350" spc="-1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15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1350" spc="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350" spc="15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1350" spc="95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1350" spc="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350" spc="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endParaRPr sz="135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1: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-85" dirty="0">
                <a:solidFill>
                  <a:srgbClr val="212121"/>
                </a:solidFill>
                <a:latin typeface="Trebuchet MS"/>
                <a:cs typeface="Trebuchet MS"/>
              </a:rPr>
              <a:t>Choose</a:t>
            </a:r>
            <a:r>
              <a:rPr sz="2700" b="1" spc="-2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3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700" b="1" spc="-2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90" dirty="0">
                <a:solidFill>
                  <a:srgbClr val="212121"/>
                </a:solidFill>
                <a:latin typeface="Trebuchet MS"/>
                <a:cs typeface="Trebuchet MS"/>
              </a:rPr>
              <a:t>Role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with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right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permissions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(Ex: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Storage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Object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60" dirty="0">
                <a:solidFill>
                  <a:srgbClr val="212121"/>
                </a:solidFill>
                <a:latin typeface="MS UI Gothic"/>
                <a:cs typeface="MS UI Gothic"/>
              </a:rPr>
              <a:t>Admin)</a:t>
            </a:r>
            <a:endParaRPr sz="2700">
              <a:latin typeface="MS UI Gothic"/>
              <a:cs typeface="MS UI Gothic"/>
            </a:endParaRPr>
          </a:p>
          <a:p>
            <a:pPr marL="12700" marR="5080">
              <a:lnSpc>
                <a:spcPts val="3300"/>
              </a:lnSpc>
              <a:spcBef>
                <a:spcPts val="120"/>
              </a:spcBef>
            </a:pP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2: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-140" dirty="0">
                <a:solidFill>
                  <a:srgbClr val="212121"/>
                </a:solidFill>
                <a:latin typeface="Trebuchet MS"/>
                <a:cs typeface="Trebuchet MS"/>
              </a:rPr>
              <a:t>Create</a:t>
            </a:r>
            <a:r>
              <a:rPr sz="2700" b="1" spc="-25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85" dirty="0">
                <a:solidFill>
                  <a:srgbClr val="212121"/>
                </a:solidFill>
                <a:latin typeface="Trebuchet MS"/>
                <a:cs typeface="Trebuchet MS"/>
              </a:rPr>
              <a:t>Policy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120" dirty="0">
                <a:solidFill>
                  <a:srgbClr val="212121"/>
                </a:solidFill>
                <a:latin typeface="MS UI Gothic"/>
                <a:cs typeface="MS UI Gothic"/>
              </a:rPr>
              <a:t>binding</a:t>
            </a:r>
            <a:r>
              <a:rPr sz="2700" spc="-2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member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(your</a:t>
            </a:r>
            <a:r>
              <a:rPr sz="2700" spc="-2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5" dirty="0">
                <a:solidFill>
                  <a:srgbClr val="212121"/>
                </a:solidFill>
                <a:latin typeface="MS UI Gothic"/>
                <a:cs typeface="MS UI Gothic"/>
              </a:rPr>
              <a:t>friend)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with</a:t>
            </a:r>
            <a:r>
              <a:rPr sz="2700" spc="-2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role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(permissions) </a:t>
            </a:r>
            <a:r>
              <a:rPr sz="2700" spc="-80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80" dirty="0">
                <a:solidFill>
                  <a:srgbClr val="212121"/>
                </a:solidFill>
                <a:latin typeface="MS UI Gothic"/>
                <a:cs typeface="MS UI Gothic"/>
              </a:rPr>
              <a:t>IAM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in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10" dirty="0">
                <a:solidFill>
                  <a:srgbClr val="212121"/>
                </a:solidFill>
                <a:latin typeface="MS UI Gothic"/>
                <a:cs typeface="MS UI Gothic"/>
              </a:rPr>
              <a:t>AWS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is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very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different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from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80" dirty="0">
                <a:solidFill>
                  <a:srgbClr val="212121"/>
                </a:solidFill>
                <a:latin typeface="MS UI Gothic"/>
                <a:cs typeface="MS UI Gothic"/>
              </a:rPr>
              <a:t>GCP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25" dirty="0">
                <a:solidFill>
                  <a:srgbClr val="212121"/>
                </a:solidFill>
                <a:latin typeface="MS UI Gothic"/>
                <a:cs typeface="MS UI Gothic"/>
              </a:rPr>
              <a:t>(Forget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10" dirty="0">
                <a:solidFill>
                  <a:srgbClr val="212121"/>
                </a:solidFill>
                <a:latin typeface="MS UI Gothic"/>
                <a:cs typeface="MS UI Gothic"/>
              </a:rPr>
              <a:t>AWS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80" dirty="0">
                <a:solidFill>
                  <a:srgbClr val="212121"/>
                </a:solidFill>
                <a:latin typeface="MS UI Gothic"/>
                <a:cs typeface="MS UI Gothic"/>
              </a:rPr>
              <a:t>IAM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&amp;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45" dirty="0">
                <a:solidFill>
                  <a:srgbClr val="212121"/>
                </a:solidFill>
                <a:latin typeface="MS UI Gothic"/>
                <a:cs typeface="MS UI Gothic"/>
              </a:rPr>
              <a:t>Start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55" dirty="0">
                <a:solidFill>
                  <a:srgbClr val="212121"/>
                </a:solidFill>
                <a:latin typeface="MS UI Gothic"/>
                <a:cs typeface="MS UI Gothic"/>
              </a:rPr>
              <a:t>FRESH!)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1945"/>
              </a:lnSpc>
            </a:pPr>
            <a:r>
              <a:rPr sz="2150" spc="-8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x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21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e: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14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ol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3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2150" spc="-8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-114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21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14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ol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30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150" spc="-1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85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endParaRPr sz="2150">
              <a:latin typeface="MS UI Gothic"/>
              <a:cs typeface="MS UI Gothic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3691890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125" dirty="0">
                <a:solidFill>
                  <a:srgbClr val="000000"/>
                </a:solidFill>
              </a:rPr>
              <a:t>C</a:t>
            </a:r>
            <a:r>
              <a:rPr sz="3500" spc="-70" dirty="0">
                <a:solidFill>
                  <a:srgbClr val="A52929"/>
                </a:solidFill>
              </a:rPr>
              <a:t>lo</a:t>
            </a:r>
            <a:r>
              <a:rPr sz="3500" spc="-120" dirty="0">
                <a:solidFill>
                  <a:srgbClr val="A52929"/>
                </a:solidFill>
              </a:rPr>
              <a:t>u</a:t>
            </a:r>
            <a:r>
              <a:rPr sz="3500" spc="-55" dirty="0">
                <a:solidFill>
                  <a:srgbClr val="000000"/>
                </a:solidFill>
              </a:rPr>
              <a:t>d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10" dirty="0">
                <a:solidFill>
                  <a:srgbClr val="000000"/>
                </a:solidFill>
              </a:rPr>
              <a:t>I</a:t>
            </a:r>
            <a:r>
              <a:rPr sz="3500" spc="-260" dirty="0">
                <a:solidFill>
                  <a:srgbClr val="A52929"/>
                </a:solidFill>
              </a:rPr>
              <a:t>A</a:t>
            </a:r>
            <a:r>
              <a:rPr sz="3500" spc="5" dirty="0">
                <a:solidFill>
                  <a:srgbClr val="A52929"/>
                </a:solidFill>
              </a:rPr>
              <a:t>M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05" dirty="0">
                <a:solidFill>
                  <a:srgbClr val="A52929"/>
                </a:solidFill>
              </a:rPr>
              <a:t>E</a:t>
            </a:r>
            <a:r>
              <a:rPr sz="3500" spc="-280" dirty="0">
                <a:solidFill>
                  <a:srgbClr val="A52929"/>
                </a:solidFill>
              </a:rPr>
              <a:t>x</a:t>
            </a:r>
            <a:r>
              <a:rPr sz="3500" spc="-30" dirty="0">
                <a:solidFill>
                  <a:srgbClr val="A52929"/>
                </a:solidFill>
              </a:rPr>
              <a:t>a</a:t>
            </a:r>
            <a:r>
              <a:rPr sz="3500" spc="-50" dirty="0">
                <a:solidFill>
                  <a:srgbClr val="A52929"/>
                </a:solidFill>
              </a:rPr>
              <a:t>m</a:t>
            </a:r>
            <a:r>
              <a:rPr sz="3500" spc="-125" dirty="0">
                <a:solidFill>
                  <a:srgbClr val="A52929"/>
                </a:solidFill>
              </a:rPr>
              <a:t>ple</a:t>
            </a:r>
            <a:endParaRPr sz="350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188</a:t>
            </a:r>
          </a:p>
        </p:txBody>
      </p:sp>
      <p:sp>
        <p:nvSpPr>
          <p:cNvPr id="21" name="object 21"/>
          <p:cNvSpPr/>
          <p:nvPr/>
        </p:nvSpPr>
        <p:spPr>
          <a:xfrm>
            <a:off x="11401424" y="6619825"/>
            <a:ext cx="314325" cy="228600"/>
          </a:xfrm>
          <a:custGeom>
            <a:avLst/>
            <a:gdLst/>
            <a:ahLst/>
            <a:cxnLst/>
            <a:rect l="l" t="t" r="r" b="b"/>
            <a:pathLst>
              <a:path w="314325" h="228600">
                <a:moveTo>
                  <a:pt x="314324" y="228599"/>
                </a:moveTo>
                <a:lnTo>
                  <a:pt x="0" y="228599"/>
                </a:lnTo>
                <a:lnTo>
                  <a:pt x="0" y="0"/>
                </a:lnTo>
                <a:lnTo>
                  <a:pt x="314324" y="0"/>
                </a:lnTo>
                <a:lnTo>
                  <a:pt x="314324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73282" y="1088897"/>
            <a:ext cx="683056" cy="84764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981025"/>
            <a:ext cx="104775" cy="10477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09624" y="1276300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0524" y="1676350"/>
            <a:ext cx="104775" cy="104774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809624" y="1971625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23962" y="2243087"/>
            <a:ext cx="76200" cy="761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23962" y="2538362"/>
            <a:ext cx="76200" cy="761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23962" y="2833637"/>
            <a:ext cx="76200" cy="7619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23962" y="3128912"/>
            <a:ext cx="76200" cy="7619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23962" y="3424187"/>
            <a:ext cx="76200" cy="76199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809624" y="3724225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223962" y="3995687"/>
            <a:ext cx="76200" cy="7619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223962" y="4290962"/>
            <a:ext cx="76200" cy="76199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809624" y="4591000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54049" y="777875"/>
            <a:ext cx="9966960" cy="4290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980"/>
              </a:lnSpc>
              <a:spcBef>
                <a:spcPts val="100"/>
              </a:spcBef>
            </a:pPr>
            <a:r>
              <a:rPr sz="2700" b="1" spc="-6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b="1" spc="-75" dirty="0">
                <a:solidFill>
                  <a:srgbClr val="212121"/>
                </a:solidFill>
                <a:latin typeface="Trebuchet MS"/>
                <a:cs typeface="Trebuchet MS"/>
              </a:rPr>
              <a:t>oles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0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700" b="1" spc="-11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b="1" spc="-18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50" dirty="0">
                <a:solidFill>
                  <a:srgbClr val="212121"/>
                </a:solidFill>
                <a:latin typeface="Trebuchet MS"/>
                <a:cs typeface="Trebuchet MS"/>
              </a:rPr>
              <a:t>P</a:t>
            </a:r>
            <a:r>
              <a:rPr sz="2700" b="1" spc="-75" dirty="0">
                <a:solidFill>
                  <a:srgbClr val="212121"/>
                </a:solidFill>
                <a:latin typeface="Trebuchet MS"/>
                <a:cs typeface="Trebuchet MS"/>
              </a:rPr>
              <a:t>ermission</a:t>
            </a:r>
            <a:r>
              <a:rPr sz="2700" b="1" spc="-70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700" spc="12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325"/>
              </a:lnSpc>
            </a:pP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Perform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some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set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of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actions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on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some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set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of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resources</a:t>
            </a:r>
            <a:endParaRPr sz="2150">
              <a:latin typeface="MS UI Gothic"/>
              <a:cs typeface="MS UI Gothic"/>
            </a:endParaRPr>
          </a:p>
          <a:p>
            <a:pPr marL="12700">
              <a:lnSpc>
                <a:spcPts val="2980"/>
              </a:lnSpc>
              <a:spcBef>
                <a:spcPts val="170"/>
              </a:spcBef>
            </a:pP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Th</a:t>
            </a:r>
            <a:r>
              <a:rPr sz="2700" spc="-4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ee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24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ypes: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195"/>
              </a:lnSpc>
            </a:pPr>
            <a:r>
              <a:rPr sz="2150" b="1" spc="-40" dirty="0">
                <a:solidFill>
                  <a:srgbClr val="212121"/>
                </a:solidFill>
                <a:latin typeface="Trebuchet MS"/>
                <a:cs typeface="Trebuchet MS"/>
              </a:rPr>
              <a:t>Basic</a:t>
            </a:r>
            <a:r>
              <a:rPr sz="2150" b="1" spc="-20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55" dirty="0">
                <a:solidFill>
                  <a:srgbClr val="212121"/>
                </a:solidFill>
                <a:latin typeface="Trebuchet MS"/>
                <a:cs typeface="Trebuchet MS"/>
              </a:rPr>
              <a:t>Roles</a:t>
            </a:r>
            <a:r>
              <a:rPr sz="2150" b="1" spc="-20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80" dirty="0">
                <a:solidFill>
                  <a:srgbClr val="212121"/>
                </a:solidFill>
                <a:latin typeface="Trebuchet MS"/>
                <a:cs typeface="Trebuchet MS"/>
              </a:rPr>
              <a:t>(or</a:t>
            </a:r>
            <a:r>
              <a:rPr sz="2150" b="1" spc="-20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75" dirty="0">
                <a:solidFill>
                  <a:srgbClr val="212121"/>
                </a:solidFill>
                <a:latin typeface="Trebuchet MS"/>
                <a:cs typeface="Trebuchet MS"/>
              </a:rPr>
              <a:t>Primitive</a:t>
            </a:r>
            <a:r>
              <a:rPr sz="2150" b="1" spc="-20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75" dirty="0">
                <a:solidFill>
                  <a:srgbClr val="212121"/>
                </a:solidFill>
                <a:latin typeface="Trebuchet MS"/>
                <a:cs typeface="Trebuchet MS"/>
              </a:rPr>
              <a:t>roles)</a:t>
            </a:r>
            <a:r>
              <a:rPr sz="2150" b="1" spc="-20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40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Owner/Editor/Viewer</a:t>
            </a:r>
            <a:endParaRPr sz="2150">
              <a:latin typeface="MS UI Gothic"/>
              <a:cs typeface="MS UI Gothic"/>
            </a:endParaRPr>
          </a:p>
          <a:p>
            <a:pPr marL="774065">
              <a:lnSpc>
                <a:spcPts val="1914"/>
              </a:lnSpc>
            </a:pPr>
            <a:r>
              <a:rPr sz="1700" b="1" spc="-135" dirty="0">
                <a:solidFill>
                  <a:srgbClr val="212121"/>
                </a:solidFill>
                <a:latin typeface="Trebuchet MS"/>
                <a:cs typeface="Trebuchet MS"/>
              </a:rPr>
              <a:t>V</a:t>
            </a:r>
            <a:r>
              <a:rPr sz="1700" b="1" spc="-55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700" b="1" spc="-10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700" b="1" spc="-60" dirty="0">
                <a:solidFill>
                  <a:srgbClr val="212121"/>
                </a:solidFill>
                <a:latin typeface="Trebuchet MS"/>
                <a:cs typeface="Trebuchet MS"/>
              </a:rPr>
              <a:t>w</a:t>
            </a:r>
            <a:r>
              <a:rPr sz="1700" b="1" spc="-10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700" b="1" spc="-8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700" b="1" spc="-65" dirty="0">
                <a:solidFill>
                  <a:srgbClr val="212121"/>
                </a:solidFill>
                <a:latin typeface="Trebuchet MS"/>
                <a:cs typeface="Trebuchet MS"/>
              </a:rPr>
              <a:t>(</a:t>
            </a:r>
            <a:r>
              <a:rPr sz="1700" b="1" spc="-10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700" b="1" spc="-1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700" b="1" spc="-35" dirty="0">
                <a:solidFill>
                  <a:srgbClr val="212121"/>
                </a:solidFill>
                <a:latin typeface="Trebuchet MS"/>
                <a:cs typeface="Trebuchet MS"/>
              </a:rPr>
              <a:t>l</a:t>
            </a:r>
            <a:r>
              <a:rPr sz="1700" b="1" spc="-10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700" b="1" spc="-7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700" b="1" spc="-150" dirty="0">
                <a:solidFill>
                  <a:srgbClr val="212121"/>
                </a:solidFill>
                <a:latin typeface="Trebuchet MS"/>
                <a:cs typeface="Trebuchet MS"/>
              </a:rPr>
              <a:t>.</a:t>
            </a:r>
            <a:r>
              <a:rPr sz="1700" b="1" spc="-45" dirty="0">
                <a:solidFill>
                  <a:srgbClr val="212121"/>
                </a:solidFill>
                <a:latin typeface="Trebuchet MS"/>
                <a:cs typeface="Trebuchet MS"/>
              </a:rPr>
              <a:t>v</a:t>
            </a:r>
            <a:r>
              <a:rPr sz="1700" b="1" spc="-55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700" b="1" spc="-10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700" b="1" spc="-60" dirty="0">
                <a:solidFill>
                  <a:srgbClr val="212121"/>
                </a:solidFill>
                <a:latin typeface="Trebuchet MS"/>
                <a:cs typeface="Trebuchet MS"/>
              </a:rPr>
              <a:t>w</a:t>
            </a:r>
            <a:r>
              <a:rPr sz="1700" b="1" spc="-10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700" b="1" spc="-8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700" b="1" spc="-65" dirty="0">
                <a:solidFill>
                  <a:srgbClr val="212121"/>
                </a:solidFill>
                <a:latin typeface="Trebuchet MS"/>
                <a:cs typeface="Trebuchet MS"/>
              </a:rPr>
              <a:t>)</a:t>
            </a:r>
            <a:r>
              <a:rPr sz="1700" b="1" spc="-1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spc="-31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8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700" spc="-2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700" spc="-31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700" spc="-5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-6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endParaRPr sz="1700">
              <a:latin typeface="MS UI Gothic"/>
              <a:cs typeface="MS UI Gothic"/>
            </a:endParaRPr>
          </a:p>
          <a:p>
            <a:pPr marL="774065">
              <a:lnSpc>
                <a:spcPct val="100000"/>
              </a:lnSpc>
              <a:spcBef>
                <a:spcPts val="284"/>
              </a:spcBef>
            </a:pPr>
            <a:r>
              <a:rPr sz="1700" b="1" spc="-60" dirty="0">
                <a:solidFill>
                  <a:srgbClr val="212121"/>
                </a:solidFill>
                <a:latin typeface="Trebuchet MS"/>
                <a:cs typeface="Trebuchet MS"/>
              </a:rPr>
              <a:t>Editor(roles.editor)</a:t>
            </a:r>
            <a:r>
              <a:rPr sz="1700" b="1" spc="-1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spc="-31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dirty="0">
                <a:solidFill>
                  <a:srgbClr val="212121"/>
                </a:solidFill>
                <a:latin typeface="MS UI Gothic"/>
                <a:cs typeface="MS UI Gothic"/>
              </a:rPr>
              <a:t>Viewer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+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25" dirty="0">
                <a:solidFill>
                  <a:srgbClr val="212121"/>
                </a:solidFill>
                <a:latin typeface="MS UI Gothic"/>
                <a:cs typeface="MS UI Gothic"/>
              </a:rPr>
              <a:t>Edit</a:t>
            </a:r>
            <a:r>
              <a:rPr sz="1700" spc="-1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20" dirty="0">
                <a:solidFill>
                  <a:srgbClr val="212121"/>
                </a:solidFill>
                <a:latin typeface="MS UI Gothic"/>
                <a:cs typeface="MS UI Gothic"/>
              </a:rPr>
              <a:t>actions</a:t>
            </a:r>
            <a:endParaRPr sz="1700">
              <a:latin typeface="MS UI Gothic"/>
              <a:cs typeface="MS UI Gothic"/>
            </a:endParaRPr>
          </a:p>
          <a:p>
            <a:pPr marL="774065" marR="2783205">
              <a:lnSpc>
                <a:spcPct val="113999"/>
              </a:lnSpc>
            </a:pPr>
            <a:r>
              <a:rPr sz="1700" b="1" spc="-65" dirty="0">
                <a:solidFill>
                  <a:srgbClr val="212121"/>
                </a:solidFill>
                <a:latin typeface="Trebuchet MS"/>
                <a:cs typeface="Trebuchet MS"/>
              </a:rPr>
              <a:t>Owner(roles.owner)</a:t>
            </a:r>
            <a:r>
              <a:rPr sz="1700" b="1" spc="-15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spc="-31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1700" spc="-15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25" dirty="0">
                <a:solidFill>
                  <a:srgbClr val="212121"/>
                </a:solidFill>
                <a:latin typeface="MS UI Gothic"/>
                <a:cs typeface="MS UI Gothic"/>
              </a:rPr>
              <a:t>Editor</a:t>
            </a:r>
            <a:r>
              <a:rPr sz="1700" spc="-1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+</a:t>
            </a:r>
            <a:r>
              <a:rPr sz="1700" spc="-15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0" dirty="0">
                <a:solidFill>
                  <a:srgbClr val="212121"/>
                </a:solidFill>
                <a:latin typeface="MS UI Gothic"/>
                <a:cs typeface="MS UI Gothic"/>
              </a:rPr>
              <a:t>Manage</a:t>
            </a:r>
            <a:r>
              <a:rPr sz="1700" spc="-1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dirty="0">
                <a:solidFill>
                  <a:srgbClr val="212121"/>
                </a:solidFill>
                <a:latin typeface="MS UI Gothic"/>
                <a:cs typeface="MS UI Gothic"/>
              </a:rPr>
              <a:t>Roles</a:t>
            </a:r>
            <a:r>
              <a:rPr sz="1700" spc="-15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90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1700" spc="-15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5" dirty="0">
                <a:solidFill>
                  <a:srgbClr val="212121"/>
                </a:solidFill>
                <a:latin typeface="MS UI Gothic"/>
                <a:cs typeface="MS UI Gothic"/>
              </a:rPr>
              <a:t>Permissions</a:t>
            </a:r>
            <a:r>
              <a:rPr sz="1700" spc="-1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+</a:t>
            </a:r>
            <a:r>
              <a:rPr sz="1700" spc="-15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5" dirty="0">
                <a:solidFill>
                  <a:srgbClr val="212121"/>
                </a:solidFill>
                <a:latin typeface="MS UI Gothic"/>
                <a:cs typeface="MS UI Gothic"/>
              </a:rPr>
              <a:t>Billing </a:t>
            </a:r>
            <a:r>
              <a:rPr sz="1700" spc="-50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5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14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700" spc="-8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700" spc="3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-5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14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700" spc="-8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90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1700" spc="-5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8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700" spc="-10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700" spc="3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2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4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700" spc="-2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-3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3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3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-14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-1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endParaRPr sz="1700">
              <a:latin typeface="MS UI Gothic"/>
              <a:cs typeface="MS UI Gothic"/>
            </a:endParaRPr>
          </a:p>
          <a:p>
            <a:pPr marL="774065">
              <a:lnSpc>
                <a:spcPct val="100000"/>
              </a:lnSpc>
              <a:spcBef>
                <a:spcPts val="284"/>
              </a:spcBef>
            </a:pPr>
            <a:r>
              <a:rPr sz="1700" spc="-50" dirty="0">
                <a:solidFill>
                  <a:srgbClr val="212121"/>
                </a:solidFill>
                <a:latin typeface="MS UI Gothic"/>
                <a:cs typeface="MS UI Gothic"/>
              </a:rPr>
              <a:t>NOT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40" dirty="0">
                <a:solidFill>
                  <a:srgbClr val="212121"/>
                </a:solidFill>
                <a:latin typeface="MS UI Gothic"/>
                <a:cs typeface="MS UI Gothic"/>
              </a:rPr>
              <a:t>RECOMMENDED: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b="1" spc="-10" dirty="0">
                <a:solidFill>
                  <a:srgbClr val="212121"/>
                </a:solidFill>
                <a:latin typeface="Trebuchet MS"/>
                <a:cs typeface="Trebuchet MS"/>
              </a:rPr>
              <a:t>Don't</a:t>
            </a:r>
            <a:r>
              <a:rPr sz="1700" b="1" spc="-15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b="1" spc="-45" dirty="0">
                <a:solidFill>
                  <a:srgbClr val="212121"/>
                </a:solidFill>
                <a:latin typeface="Trebuchet MS"/>
                <a:cs typeface="Trebuchet MS"/>
              </a:rPr>
              <a:t>use</a:t>
            </a:r>
            <a:r>
              <a:rPr sz="1700" b="1" spc="-1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b="1" spc="-50" dirty="0">
                <a:solidFill>
                  <a:srgbClr val="212121"/>
                </a:solidFill>
                <a:latin typeface="Trebuchet MS"/>
                <a:cs typeface="Trebuchet MS"/>
              </a:rPr>
              <a:t>in</a:t>
            </a:r>
            <a:r>
              <a:rPr sz="1700" b="1" spc="-1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b="1" spc="-45" dirty="0">
                <a:solidFill>
                  <a:srgbClr val="212121"/>
                </a:solidFill>
                <a:latin typeface="Trebuchet MS"/>
                <a:cs typeface="Trebuchet MS"/>
              </a:rPr>
              <a:t>production</a:t>
            </a:r>
            <a:endParaRPr sz="1700">
              <a:latin typeface="Trebuchet MS"/>
              <a:cs typeface="Trebuchet MS"/>
            </a:endParaRPr>
          </a:p>
          <a:p>
            <a:pPr marL="393065">
              <a:lnSpc>
                <a:spcPts val="2455"/>
              </a:lnSpc>
              <a:spcBef>
                <a:spcPts val="135"/>
              </a:spcBef>
            </a:pPr>
            <a:r>
              <a:rPr sz="2150" b="1" spc="-90" dirty="0">
                <a:solidFill>
                  <a:srgbClr val="212121"/>
                </a:solidFill>
                <a:latin typeface="Trebuchet MS"/>
                <a:cs typeface="Trebuchet MS"/>
              </a:rPr>
              <a:t>Predefined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55" dirty="0">
                <a:solidFill>
                  <a:srgbClr val="212121"/>
                </a:solidFill>
                <a:latin typeface="Trebuchet MS"/>
                <a:cs typeface="Trebuchet MS"/>
              </a:rPr>
              <a:t>Roles</a:t>
            </a:r>
            <a:r>
              <a:rPr sz="2150" b="1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40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5" dirty="0">
                <a:solidFill>
                  <a:srgbClr val="212121"/>
                </a:solidFill>
                <a:latin typeface="MS UI Gothic"/>
                <a:cs typeface="MS UI Gothic"/>
              </a:rPr>
              <a:t>Fine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grained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roles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predefined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managed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by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Google</a:t>
            </a:r>
            <a:endParaRPr sz="2150">
              <a:latin typeface="MS UI Gothic"/>
              <a:cs typeface="MS UI Gothic"/>
            </a:endParaRPr>
          </a:p>
          <a:p>
            <a:pPr marL="774065">
              <a:lnSpc>
                <a:spcPts val="1914"/>
              </a:lnSpc>
            </a:pPr>
            <a:r>
              <a:rPr sz="1700" spc="-45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-2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1700" spc="-4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3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-2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1700" spc="-4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endParaRPr sz="1700">
              <a:latin typeface="MS UI Gothic"/>
              <a:cs typeface="MS UI Gothic"/>
            </a:endParaRPr>
          </a:p>
          <a:p>
            <a:pPr marL="393065" indent="381000">
              <a:lnSpc>
                <a:spcPct val="100000"/>
              </a:lnSpc>
              <a:spcBef>
                <a:spcPts val="284"/>
              </a:spcBef>
            </a:pPr>
            <a:r>
              <a:rPr sz="1700" b="1" spc="-30" dirty="0">
                <a:solidFill>
                  <a:srgbClr val="212121"/>
                </a:solidFill>
                <a:latin typeface="Trebuchet MS"/>
                <a:cs typeface="Trebuchet MS"/>
              </a:rPr>
              <a:t>Examples</a:t>
            </a:r>
            <a:r>
              <a:rPr sz="1700" spc="-3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Storage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Admin,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Storage</a:t>
            </a:r>
            <a:r>
              <a:rPr sz="1700" spc="-1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Object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Admin,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Storage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Object</a:t>
            </a:r>
            <a:r>
              <a:rPr sz="1700" spc="-1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dirty="0">
                <a:solidFill>
                  <a:srgbClr val="212121"/>
                </a:solidFill>
                <a:latin typeface="MS UI Gothic"/>
                <a:cs typeface="MS UI Gothic"/>
              </a:rPr>
              <a:t>Viewer,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Storage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Object</a:t>
            </a:r>
            <a:r>
              <a:rPr sz="1700" spc="-1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0" dirty="0">
                <a:solidFill>
                  <a:srgbClr val="212121"/>
                </a:solidFill>
                <a:latin typeface="MS UI Gothic"/>
                <a:cs typeface="MS UI Gothic"/>
              </a:rPr>
              <a:t>Creator</a:t>
            </a:r>
            <a:endParaRPr sz="1700">
              <a:latin typeface="MS UI Gothic"/>
              <a:cs typeface="MS UI Gothic"/>
            </a:endParaRPr>
          </a:p>
          <a:p>
            <a:pPr marL="393065" marR="5080">
              <a:lnSpc>
                <a:spcPts val="2180"/>
              </a:lnSpc>
              <a:spcBef>
                <a:spcPts val="540"/>
              </a:spcBef>
            </a:pPr>
            <a:r>
              <a:rPr sz="2150" b="1" spc="-55" dirty="0">
                <a:solidFill>
                  <a:srgbClr val="212121"/>
                </a:solidFill>
                <a:latin typeface="Trebuchet MS"/>
                <a:cs typeface="Trebuchet MS"/>
              </a:rPr>
              <a:t>Custom</a:t>
            </a:r>
            <a:r>
              <a:rPr sz="2150" b="1" spc="-13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55" dirty="0">
                <a:solidFill>
                  <a:srgbClr val="212121"/>
                </a:solidFill>
                <a:latin typeface="Trebuchet MS"/>
                <a:cs typeface="Trebuchet MS"/>
              </a:rPr>
              <a:t>Roles</a:t>
            </a:r>
            <a:r>
              <a:rPr sz="2150" b="1" spc="-10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40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150" spc="-35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When</a:t>
            </a:r>
            <a:r>
              <a:rPr sz="2150" spc="-1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predefined</a:t>
            </a:r>
            <a:r>
              <a:rPr sz="2150" spc="-1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roles</a:t>
            </a:r>
            <a:r>
              <a:rPr sz="2150" spc="-1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5" dirty="0">
                <a:solidFill>
                  <a:srgbClr val="212121"/>
                </a:solidFill>
                <a:latin typeface="MS UI Gothic"/>
                <a:cs typeface="MS UI Gothic"/>
              </a:rPr>
              <a:t>are</a:t>
            </a:r>
            <a:r>
              <a:rPr sz="2150" spc="-1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75" dirty="0">
                <a:solidFill>
                  <a:srgbClr val="212121"/>
                </a:solidFill>
                <a:latin typeface="MS UI Gothic"/>
                <a:cs typeface="MS UI Gothic"/>
              </a:rPr>
              <a:t>NOT</a:t>
            </a:r>
            <a:r>
              <a:rPr sz="2150" spc="-1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5" dirty="0">
                <a:solidFill>
                  <a:srgbClr val="212121"/>
                </a:solidFill>
                <a:latin typeface="MS UI Gothic"/>
                <a:cs typeface="MS UI Gothic"/>
              </a:rPr>
              <a:t>sufficient,</a:t>
            </a:r>
            <a:r>
              <a:rPr sz="2150" spc="-1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you</a:t>
            </a:r>
            <a:r>
              <a:rPr sz="2150" spc="-1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can</a:t>
            </a:r>
            <a:r>
              <a:rPr sz="2150" spc="-1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create</a:t>
            </a:r>
            <a:r>
              <a:rPr sz="2150" spc="-1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your</a:t>
            </a:r>
            <a:r>
              <a:rPr sz="2150" spc="-1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10" dirty="0">
                <a:solidFill>
                  <a:srgbClr val="212121"/>
                </a:solidFill>
                <a:latin typeface="MS UI Gothic"/>
                <a:cs typeface="MS UI Gothic"/>
              </a:rPr>
              <a:t>own </a:t>
            </a:r>
            <a:r>
              <a:rPr sz="2150" spc="-64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custom</a:t>
            </a:r>
            <a:r>
              <a:rPr sz="2150" spc="-2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roles</a:t>
            </a:r>
            <a:endParaRPr sz="2150">
              <a:latin typeface="MS UI Gothic"/>
              <a:cs typeface="MS UI Gothic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2103755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10" dirty="0">
                <a:solidFill>
                  <a:srgbClr val="A52929"/>
                </a:solidFill>
              </a:rPr>
              <a:t>I</a:t>
            </a:r>
            <a:r>
              <a:rPr sz="3500" spc="-260" dirty="0">
                <a:solidFill>
                  <a:srgbClr val="A52929"/>
                </a:solidFill>
              </a:rPr>
              <a:t>A</a:t>
            </a:r>
            <a:r>
              <a:rPr sz="3500" spc="5" dirty="0">
                <a:solidFill>
                  <a:srgbClr val="A52929"/>
                </a:solidFill>
              </a:rPr>
              <a:t>M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60" dirty="0">
                <a:solidFill>
                  <a:srgbClr val="A52929"/>
                </a:solidFill>
              </a:rPr>
              <a:t>-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75" dirty="0">
                <a:solidFill>
                  <a:srgbClr val="A52929"/>
                </a:solidFill>
              </a:rPr>
              <a:t>R</a:t>
            </a:r>
            <a:r>
              <a:rPr sz="3500" spc="-55" dirty="0">
                <a:solidFill>
                  <a:srgbClr val="A52929"/>
                </a:solidFill>
              </a:rPr>
              <a:t>o</a:t>
            </a:r>
            <a:r>
              <a:rPr sz="3500" spc="-160" dirty="0">
                <a:solidFill>
                  <a:srgbClr val="A52929"/>
                </a:solidFill>
              </a:rPr>
              <a:t>le</a:t>
            </a:r>
            <a:r>
              <a:rPr sz="3500" dirty="0">
                <a:solidFill>
                  <a:srgbClr val="A52929"/>
                </a:solidFill>
              </a:rPr>
              <a:t>s</a:t>
            </a:r>
            <a:endParaRPr sz="3500"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189</a:t>
            </a:r>
          </a:p>
        </p:txBody>
      </p:sp>
      <p:sp>
        <p:nvSpPr>
          <p:cNvPr id="18" name="object 18"/>
          <p:cNvSpPr/>
          <p:nvPr/>
        </p:nvSpPr>
        <p:spPr>
          <a:xfrm>
            <a:off x="11401424" y="6619824"/>
            <a:ext cx="314325" cy="228600"/>
          </a:xfrm>
          <a:custGeom>
            <a:avLst/>
            <a:gdLst/>
            <a:ahLst/>
            <a:cxnLst/>
            <a:rect l="l" t="t" r="r" b="b"/>
            <a:pathLst>
              <a:path w="314325" h="228600">
                <a:moveTo>
                  <a:pt x="314324" y="228599"/>
                </a:moveTo>
                <a:lnTo>
                  <a:pt x="0" y="228599"/>
                </a:lnTo>
                <a:lnTo>
                  <a:pt x="0" y="0"/>
                </a:lnTo>
                <a:lnTo>
                  <a:pt x="314324" y="0"/>
                </a:lnTo>
                <a:lnTo>
                  <a:pt x="314324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34674" y="1095375"/>
            <a:ext cx="790574" cy="9810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981025"/>
            <a:ext cx="104775" cy="10477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09624" y="1276300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23962" y="1547762"/>
            <a:ext cx="76200" cy="761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23962" y="1843037"/>
            <a:ext cx="76200" cy="76199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809624" y="2143075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23962" y="2414537"/>
            <a:ext cx="76200" cy="76199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809624" y="2714575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23962" y="2986037"/>
            <a:ext cx="76200" cy="76199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809624" y="3286075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23962" y="3548012"/>
            <a:ext cx="76200" cy="7619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23962" y="3852812"/>
            <a:ext cx="76200" cy="7619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90524" y="4200475"/>
            <a:ext cx="104775" cy="104774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809624" y="4495750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09624" y="4838649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54049" y="777875"/>
            <a:ext cx="6584315" cy="426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980"/>
              </a:lnSpc>
              <a:spcBef>
                <a:spcPts val="100"/>
              </a:spcBef>
            </a:pPr>
            <a:r>
              <a:rPr sz="2700" spc="85" dirty="0">
                <a:solidFill>
                  <a:srgbClr val="212121"/>
                </a:solidFill>
                <a:latin typeface="MS UI Gothic"/>
                <a:cs typeface="MS UI Gothic"/>
              </a:rPr>
              <a:t>Impor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60" dirty="0">
                <a:solidFill>
                  <a:srgbClr val="212121"/>
                </a:solidFill>
                <a:latin typeface="MS UI Gothic"/>
                <a:cs typeface="MS UI Gothic"/>
              </a:rPr>
              <a:t>ant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-70" dirty="0">
                <a:solidFill>
                  <a:srgbClr val="212121"/>
                </a:solidFill>
                <a:latin typeface="Trebuchet MS"/>
                <a:cs typeface="Trebuchet MS"/>
              </a:rPr>
              <a:t>Cloud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700" b="1" spc="-3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700" b="1" spc="-114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700" b="1" spc="-16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b="1" spc="1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700" b="1" spc="-35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2700" b="1" spc="-18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6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b="1" spc="-80" dirty="0">
                <a:solidFill>
                  <a:srgbClr val="212121"/>
                </a:solidFill>
                <a:latin typeface="Trebuchet MS"/>
                <a:cs typeface="Trebuchet MS"/>
              </a:rPr>
              <a:t>ole</a:t>
            </a:r>
            <a:r>
              <a:rPr sz="2700" b="1" spc="-7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700" spc="12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195"/>
              </a:lnSpc>
            </a:pPr>
            <a:r>
              <a:rPr sz="2150" b="1" spc="-55" dirty="0">
                <a:solidFill>
                  <a:srgbClr val="212121"/>
                </a:solidFill>
                <a:latin typeface="Trebuchet MS"/>
                <a:cs typeface="Trebuchet MS"/>
              </a:rPr>
              <a:t>Storage</a:t>
            </a:r>
            <a:r>
              <a:rPr sz="2150" b="1" spc="-20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75" dirty="0">
                <a:solidFill>
                  <a:srgbClr val="212121"/>
                </a:solidFill>
                <a:latin typeface="Trebuchet MS"/>
                <a:cs typeface="Trebuchet MS"/>
              </a:rPr>
              <a:t>Admin</a:t>
            </a:r>
            <a:r>
              <a:rPr sz="2150" b="1" spc="-20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75" dirty="0">
                <a:solidFill>
                  <a:srgbClr val="212121"/>
                </a:solidFill>
                <a:latin typeface="Trebuchet MS"/>
                <a:cs typeface="Trebuchet MS"/>
              </a:rPr>
              <a:t>(roles/storage.admin)</a:t>
            </a:r>
            <a:endParaRPr sz="2150">
              <a:latin typeface="Trebuchet MS"/>
              <a:cs typeface="Trebuchet MS"/>
            </a:endParaRPr>
          </a:p>
          <a:p>
            <a:pPr marL="774065">
              <a:lnSpc>
                <a:spcPts val="1914"/>
              </a:lnSpc>
            </a:pPr>
            <a:r>
              <a:rPr sz="1700" spc="-5" dirty="0">
                <a:solidFill>
                  <a:srgbClr val="212121"/>
                </a:solidFill>
                <a:latin typeface="MS UI Gothic"/>
                <a:cs typeface="MS UI Gothic"/>
              </a:rPr>
              <a:t>storage.buckets.*</a:t>
            </a:r>
            <a:endParaRPr sz="1700">
              <a:latin typeface="MS UI Gothic"/>
              <a:cs typeface="MS UI Gothic"/>
            </a:endParaRPr>
          </a:p>
          <a:p>
            <a:pPr marL="774065">
              <a:lnSpc>
                <a:spcPct val="100000"/>
              </a:lnSpc>
              <a:spcBef>
                <a:spcPts val="284"/>
              </a:spcBef>
            </a:pPr>
            <a:r>
              <a:rPr sz="1700" spc="-5" dirty="0">
                <a:solidFill>
                  <a:srgbClr val="212121"/>
                </a:solidFill>
                <a:latin typeface="MS UI Gothic"/>
                <a:cs typeface="MS UI Gothic"/>
              </a:rPr>
              <a:t>storage.objects.*</a:t>
            </a:r>
            <a:endParaRPr sz="1700">
              <a:latin typeface="MS UI Gothic"/>
              <a:cs typeface="MS UI Gothic"/>
            </a:endParaRPr>
          </a:p>
          <a:p>
            <a:pPr marL="393065">
              <a:lnSpc>
                <a:spcPts val="2450"/>
              </a:lnSpc>
              <a:spcBef>
                <a:spcPts val="135"/>
              </a:spcBef>
            </a:pPr>
            <a:r>
              <a:rPr sz="2150" b="1" spc="7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b="1" spc="-10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b="1" spc="-3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150" b="1" spc="-17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b="1" spc="-2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b="1" spc="5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21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105" dirty="0">
                <a:solidFill>
                  <a:srgbClr val="212121"/>
                </a:solidFill>
                <a:latin typeface="Trebuchet MS"/>
                <a:cs typeface="Trebuchet MS"/>
              </a:rPr>
              <a:t>Obj</a:t>
            </a:r>
            <a:r>
              <a:rPr sz="21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spc="-10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150" b="1" spc="-7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16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b="1" spc="-30" dirty="0">
                <a:solidFill>
                  <a:srgbClr val="212121"/>
                </a:solidFill>
                <a:latin typeface="Trebuchet MS"/>
                <a:cs typeface="Trebuchet MS"/>
              </a:rPr>
              <a:t>dm</a:t>
            </a:r>
            <a:r>
              <a:rPr sz="2150" b="1" spc="-8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95" dirty="0">
                <a:solidFill>
                  <a:srgbClr val="212121"/>
                </a:solidFill>
                <a:latin typeface="Trebuchet MS"/>
                <a:cs typeface="Trebuchet MS"/>
              </a:rPr>
              <a:t>(</a:t>
            </a:r>
            <a:r>
              <a:rPr sz="2150" b="1" spc="-14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b="1" spc="-3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150" b="1" spc="-95" dirty="0">
                <a:solidFill>
                  <a:srgbClr val="212121"/>
                </a:solidFill>
                <a:latin typeface="Trebuchet MS"/>
                <a:cs typeface="Trebuchet MS"/>
              </a:rPr>
              <a:t>le</a:t>
            </a:r>
            <a:r>
              <a:rPr sz="2150" b="1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b="1" spc="-100" dirty="0">
                <a:solidFill>
                  <a:srgbClr val="212121"/>
                </a:solidFill>
                <a:latin typeface="Trebuchet MS"/>
                <a:cs typeface="Trebuchet MS"/>
              </a:rPr>
              <a:t>/</a:t>
            </a:r>
            <a:r>
              <a:rPr sz="2150" b="1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b="1" spc="-10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b="1" spc="-3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150" b="1" spc="-17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b="1" spc="-2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b="1" spc="5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21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spc="-215" dirty="0">
                <a:solidFill>
                  <a:srgbClr val="212121"/>
                </a:solidFill>
                <a:latin typeface="Trebuchet MS"/>
                <a:cs typeface="Trebuchet MS"/>
              </a:rPr>
              <a:t>.</a:t>
            </a:r>
            <a:r>
              <a:rPr sz="2150" b="1" spc="-3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150" b="1" spc="-130" dirty="0">
                <a:solidFill>
                  <a:srgbClr val="212121"/>
                </a:solidFill>
                <a:latin typeface="Trebuchet MS"/>
                <a:cs typeface="Trebuchet MS"/>
              </a:rPr>
              <a:t>bj</a:t>
            </a:r>
            <a:r>
              <a:rPr sz="21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spc="-10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150" b="1" spc="-7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b="1" spc="-16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b="1" spc="-30" dirty="0">
                <a:solidFill>
                  <a:srgbClr val="212121"/>
                </a:solidFill>
                <a:latin typeface="Trebuchet MS"/>
                <a:cs typeface="Trebuchet MS"/>
              </a:rPr>
              <a:t>dm</a:t>
            </a:r>
            <a:r>
              <a:rPr sz="2150" b="1" spc="-8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2150" b="1" spc="-95" dirty="0">
                <a:solidFill>
                  <a:srgbClr val="212121"/>
                </a:solidFill>
                <a:latin typeface="Trebuchet MS"/>
                <a:cs typeface="Trebuchet MS"/>
              </a:rPr>
              <a:t>)</a:t>
            </a:r>
            <a:endParaRPr sz="2150">
              <a:latin typeface="Trebuchet MS"/>
              <a:cs typeface="Trebuchet MS"/>
            </a:endParaRPr>
          </a:p>
          <a:p>
            <a:pPr marL="774065">
              <a:lnSpc>
                <a:spcPts val="1914"/>
              </a:lnSpc>
            </a:pPr>
            <a:r>
              <a:rPr sz="1700" spc="-5" dirty="0">
                <a:solidFill>
                  <a:srgbClr val="212121"/>
                </a:solidFill>
                <a:latin typeface="MS UI Gothic"/>
                <a:cs typeface="MS UI Gothic"/>
              </a:rPr>
              <a:t>storage.objects.*</a:t>
            </a:r>
            <a:endParaRPr sz="1700">
              <a:latin typeface="MS UI Gothic"/>
              <a:cs typeface="MS UI Gothic"/>
            </a:endParaRPr>
          </a:p>
          <a:p>
            <a:pPr marL="393065">
              <a:lnSpc>
                <a:spcPts val="2450"/>
              </a:lnSpc>
              <a:spcBef>
                <a:spcPts val="135"/>
              </a:spcBef>
            </a:pPr>
            <a:r>
              <a:rPr sz="2150" b="1" spc="-55" dirty="0">
                <a:solidFill>
                  <a:srgbClr val="212121"/>
                </a:solidFill>
                <a:latin typeface="Trebuchet MS"/>
                <a:cs typeface="Trebuchet MS"/>
              </a:rPr>
              <a:t>Storage</a:t>
            </a:r>
            <a:r>
              <a:rPr sz="2150" b="1" spc="-20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105" dirty="0">
                <a:solidFill>
                  <a:srgbClr val="212121"/>
                </a:solidFill>
                <a:latin typeface="Trebuchet MS"/>
                <a:cs typeface="Trebuchet MS"/>
              </a:rPr>
              <a:t>Object</a:t>
            </a:r>
            <a:r>
              <a:rPr sz="2150" b="1" spc="-20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95" dirty="0">
                <a:solidFill>
                  <a:srgbClr val="212121"/>
                </a:solidFill>
                <a:latin typeface="Trebuchet MS"/>
                <a:cs typeface="Trebuchet MS"/>
              </a:rPr>
              <a:t>Creator</a:t>
            </a:r>
            <a:r>
              <a:rPr sz="2150" b="1" spc="-20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90" dirty="0">
                <a:solidFill>
                  <a:srgbClr val="212121"/>
                </a:solidFill>
                <a:latin typeface="Trebuchet MS"/>
                <a:cs typeface="Trebuchet MS"/>
              </a:rPr>
              <a:t>(roles/storage.objectCreator)</a:t>
            </a:r>
            <a:endParaRPr sz="2150">
              <a:latin typeface="Trebuchet MS"/>
              <a:cs typeface="Trebuchet MS"/>
            </a:endParaRPr>
          </a:p>
          <a:p>
            <a:pPr marL="774065">
              <a:lnSpc>
                <a:spcPts val="1914"/>
              </a:lnSpc>
            </a:pPr>
            <a:r>
              <a:rPr sz="1700" spc="10" dirty="0">
                <a:solidFill>
                  <a:srgbClr val="212121"/>
                </a:solidFill>
                <a:latin typeface="MS UI Gothic"/>
                <a:cs typeface="MS UI Gothic"/>
              </a:rPr>
              <a:t>storage.objects.create</a:t>
            </a:r>
            <a:endParaRPr sz="1700">
              <a:latin typeface="MS UI Gothic"/>
              <a:cs typeface="MS UI Gothic"/>
            </a:endParaRPr>
          </a:p>
          <a:p>
            <a:pPr marL="393065">
              <a:lnSpc>
                <a:spcPts val="2415"/>
              </a:lnSpc>
              <a:spcBef>
                <a:spcPts val="135"/>
              </a:spcBef>
            </a:pPr>
            <a:r>
              <a:rPr sz="2150" b="1" spc="7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b="1" spc="-10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b="1" spc="-3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150" b="1" spc="-17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b="1" spc="-2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b="1" spc="5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21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105" dirty="0">
                <a:solidFill>
                  <a:srgbClr val="212121"/>
                </a:solidFill>
                <a:latin typeface="Trebuchet MS"/>
                <a:cs typeface="Trebuchet MS"/>
              </a:rPr>
              <a:t>Obj</a:t>
            </a:r>
            <a:r>
              <a:rPr sz="21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spc="-10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150" b="1" spc="-7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180" dirty="0">
                <a:solidFill>
                  <a:srgbClr val="212121"/>
                </a:solidFill>
                <a:latin typeface="Trebuchet MS"/>
                <a:cs typeface="Trebuchet MS"/>
              </a:rPr>
              <a:t>V</a:t>
            </a:r>
            <a:r>
              <a:rPr sz="2150" b="1" spc="-8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1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spc="-90" dirty="0">
                <a:solidFill>
                  <a:srgbClr val="212121"/>
                </a:solidFill>
                <a:latin typeface="Trebuchet MS"/>
                <a:cs typeface="Trebuchet MS"/>
              </a:rPr>
              <a:t>w</a:t>
            </a:r>
            <a:r>
              <a:rPr sz="21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spc="-114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95" dirty="0">
                <a:solidFill>
                  <a:srgbClr val="212121"/>
                </a:solidFill>
                <a:latin typeface="Trebuchet MS"/>
                <a:cs typeface="Trebuchet MS"/>
              </a:rPr>
              <a:t>(</a:t>
            </a:r>
            <a:r>
              <a:rPr sz="2150" b="1" spc="-14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b="1" spc="-3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150" b="1" spc="-95" dirty="0">
                <a:solidFill>
                  <a:srgbClr val="212121"/>
                </a:solidFill>
                <a:latin typeface="Trebuchet MS"/>
                <a:cs typeface="Trebuchet MS"/>
              </a:rPr>
              <a:t>le</a:t>
            </a:r>
            <a:r>
              <a:rPr sz="2150" b="1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b="1" spc="-100" dirty="0">
                <a:solidFill>
                  <a:srgbClr val="212121"/>
                </a:solidFill>
                <a:latin typeface="Trebuchet MS"/>
                <a:cs typeface="Trebuchet MS"/>
              </a:rPr>
              <a:t>/</a:t>
            </a:r>
            <a:r>
              <a:rPr sz="2150" b="1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b="1" spc="-10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b="1" spc="-3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150" b="1" spc="-17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b="1" spc="-2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b="1" spc="5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21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spc="-215" dirty="0">
                <a:solidFill>
                  <a:srgbClr val="212121"/>
                </a:solidFill>
                <a:latin typeface="Trebuchet MS"/>
                <a:cs typeface="Trebuchet MS"/>
              </a:rPr>
              <a:t>.</a:t>
            </a:r>
            <a:r>
              <a:rPr sz="2150" b="1" spc="-3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150" b="1" spc="-130" dirty="0">
                <a:solidFill>
                  <a:srgbClr val="212121"/>
                </a:solidFill>
                <a:latin typeface="Trebuchet MS"/>
                <a:cs typeface="Trebuchet MS"/>
              </a:rPr>
              <a:t>bj</a:t>
            </a:r>
            <a:r>
              <a:rPr sz="21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spc="-10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150" b="1" spc="-7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b="1" spc="-180" dirty="0">
                <a:solidFill>
                  <a:srgbClr val="212121"/>
                </a:solidFill>
                <a:latin typeface="Trebuchet MS"/>
                <a:cs typeface="Trebuchet MS"/>
              </a:rPr>
              <a:t>V</a:t>
            </a:r>
            <a:r>
              <a:rPr sz="2150" b="1" spc="-8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1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spc="-90" dirty="0">
                <a:solidFill>
                  <a:srgbClr val="212121"/>
                </a:solidFill>
                <a:latin typeface="Trebuchet MS"/>
                <a:cs typeface="Trebuchet MS"/>
              </a:rPr>
              <a:t>w</a:t>
            </a:r>
            <a:r>
              <a:rPr sz="21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spc="-114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b="1" spc="-95" dirty="0">
                <a:solidFill>
                  <a:srgbClr val="212121"/>
                </a:solidFill>
                <a:latin typeface="Trebuchet MS"/>
                <a:cs typeface="Trebuchet MS"/>
              </a:rPr>
              <a:t>)</a:t>
            </a:r>
            <a:endParaRPr sz="2150">
              <a:latin typeface="Trebuchet MS"/>
              <a:cs typeface="Trebuchet MS"/>
            </a:endParaRPr>
          </a:p>
          <a:p>
            <a:pPr marL="774065">
              <a:lnSpc>
                <a:spcPts val="1875"/>
              </a:lnSpc>
            </a:pPr>
            <a:r>
              <a:rPr sz="1700" spc="20" dirty="0">
                <a:solidFill>
                  <a:srgbClr val="212121"/>
                </a:solidFill>
                <a:latin typeface="MS UI Gothic"/>
                <a:cs typeface="MS UI Gothic"/>
              </a:rPr>
              <a:t>storage.objects.get</a:t>
            </a:r>
            <a:endParaRPr sz="1700">
              <a:latin typeface="MS UI Gothic"/>
              <a:cs typeface="MS UI Gothic"/>
            </a:endParaRPr>
          </a:p>
          <a:p>
            <a:pPr marL="774065">
              <a:lnSpc>
                <a:spcPct val="100000"/>
              </a:lnSpc>
              <a:spcBef>
                <a:spcPts val="359"/>
              </a:spcBef>
            </a:pPr>
            <a:r>
              <a:rPr sz="1700" spc="20" dirty="0">
                <a:solidFill>
                  <a:srgbClr val="212121"/>
                </a:solidFill>
                <a:latin typeface="MS UI Gothic"/>
                <a:cs typeface="MS UI Gothic"/>
              </a:rPr>
              <a:t>storage.objects.list</a:t>
            </a:r>
            <a:endParaRPr sz="1700">
              <a:latin typeface="MS UI Gothic"/>
              <a:cs typeface="MS UI Gothic"/>
            </a:endParaRPr>
          </a:p>
          <a:p>
            <a:pPr marL="12700">
              <a:lnSpc>
                <a:spcPts val="2980"/>
              </a:lnSpc>
              <a:spcBef>
                <a:spcPts val="110"/>
              </a:spcBef>
            </a:pP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All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6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our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oles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60" dirty="0">
                <a:solidFill>
                  <a:srgbClr val="212121"/>
                </a:solidFill>
                <a:latin typeface="MS UI Gothic"/>
                <a:cs typeface="MS UI Gothic"/>
              </a:rPr>
              <a:t>ha</a:t>
            </a:r>
            <a:r>
              <a:rPr sz="2700" spc="45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these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5" dirty="0">
                <a:solidFill>
                  <a:srgbClr val="212121"/>
                </a:solidFill>
                <a:latin typeface="MS UI Gothic"/>
                <a:cs typeface="MS UI Gothic"/>
              </a:rPr>
              <a:t>permissions: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325"/>
              </a:lnSpc>
            </a:pPr>
            <a:r>
              <a:rPr sz="2150" spc="15" dirty="0">
                <a:solidFill>
                  <a:srgbClr val="212121"/>
                </a:solidFill>
                <a:latin typeface="MS UI Gothic"/>
                <a:cs typeface="MS UI Gothic"/>
              </a:rPr>
              <a:t>resourcemanager.projects.get</a:t>
            </a:r>
            <a:endParaRPr sz="215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120"/>
              </a:spcBef>
            </a:pP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resourcemanager.projects.list</a:t>
            </a:r>
            <a:endParaRPr sz="2150">
              <a:latin typeface="MS UI Gothic"/>
              <a:cs typeface="MS UI Gothic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8705215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10" dirty="0">
                <a:solidFill>
                  <a:srgbClr val="000000"/>
                </a:solidFill>
              </a:rPr>
              <a:t>I</a:t>
            </a:r>
            <a:r>
              <a:rPr sz="3500" spc="-260" dirty="0">
                <a:solidFill>
                  <a:srgbClr val="000000"/>
                </a:solidFill>
              </a:rPr>
              <a:t>A</a:t>
            </a:r>
            <a:r>
              <a:rPr sz="3500" spc="5" dirty="0">
                <a:solidFill>
                  <a:srgbClr val="000000"/>
                </a:solidFill>
              </a:rPr>
              <a:t>M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60" dirty="0">
                <a:solidFill>
                  <a:srgbClr val="000000"/>
                </a:solidFill>
              </a:rPr>
              <a:t>-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20" dirty="0">
                <a:solidFill>
                  <a:srgbClr val="000000"/>
                </a:solidFill>
              </a:rPr>
              <a:t>P</a:t>
            </a:r>
            <a:r>
              <a:rPr sz="3500" spc="-225" dirty="0">
                <a:solidFill>
                  <a:srgbClr val="A52929"/>
                </a:solidFill>
              </a:rPr>
              <a:t>r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spc="-145" dirty="0">
                <a:solidFill>
                  <a:srgbClr val="000000"/>
                </a:solidFill>
              </a:rPr>
              <a:t>d</a:t>
            </a:r>
            <a:r>
              <a:rPr sz="3500" spc="-160" dirty="0">
                <a:solidFill>
                  <a:srgbClr val="000000"/>
                </a:solidFill>
              </a:rPr>
              <a:t>e</a:t>
            </a:r>
            <a:r>
              <a:rPr sz="3500" spc="-185" dirty="0">
                <a:solidFill>
                  <a:srgbClr val="000000"/>
                </a:solidFill>
              </a:rPr>
              <a:t>f</a:t>
            </a:r>
            <a:r>
              <a:rPr sz="3500" spc="-130" dirty="0">
                <a:solidFill>
                  <a:srgbClr val="000000"/>
                </a:solidFill>
              </a:rPr>
              <a:t>i</a:t>
            </a:r>
            <a:r>
              <a:rPr sz="3500" spc="-105" dirty="0">
                <a:solidFill>
                  <a:srgbClr val="A52929"/>
                </a:solidFill>
              </a:rPr>
              <a:t>n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spc="-55" dirty="0">
                <a:solidFill>
                  <a:srgbClr val="000000"/>
                </a:solidFill>
              </a:rPr>
              <a:t>d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75" dirty="0">
                <a:solidFill>
                  <a:srgbClr val="000000"/>
                </a:solidFill>
              </a:rPr>
              <a:t>R</a:t>
            </a:r>
            <a:r>
              <a:rPr sz="3500" spc="-55" dirty="0">
                <a:solidFill>
                  <a:srgbClr val="A52929"/>
                </a:solidFill>
              </a:rPr>
              <a:t>o</a:t>
            </a:r>
            <a:r>
              <a:rPr sz="3500" spc="-160" dirty="0">
                <a:solidFill>
                  <a:srgbClr val="000000"/>
                </a:solidFill>
              </a:rPr>
              <a:t>le</a:t>
            </a:r>
            <a:r>
              <a:rPr sz="3500" dirty="0">
                <a:solidFill>
                  <a:srgbClr val="000000"/>
                </a:solidFill>
              </a:rPr>
              <a:t>s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60" dirty="0">
                <a:solidFill>
                  <a:srgbClr val="000000"/>
                </a:solidFill>
              </a:rPr>
              <a:t>-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05" dirty="0">
                <a:solidFill>
                  <a:srgbClr val="A52929"/>
                </a:solidFill>
              </a:rPr>
              <a:t>E</a:t>
            </a:r>
            <a:r>
              <a:rPr sz="3500" spc="-280" dirty="0">
                <a:solidFill>
                  <a:srgbClr val="000000"/>
                </a:solidFill>
              </a:rPr>
              <a:t>x</a:t>
            </a:r>
            <a:r>
              <a:rPr sz="3500" spc="-30" dirty="0">
                <a:solidFill>
                  <a:srgbClr val="000000"/>
                </a:solidFill>
              </a:rPr>
              <a:t>a</a:t>
            </a:r>
            <a:r>
              <a:rPr sz="3500" spc="-50" dirty="0">
                <a:solidFill>
                  <a:srgbClr val="000000"/>
                </a:solidFill>
              </a:rPr>
              <a:t>m</a:t>
            </a:r>
            <a:r>
              <a:rPr sz="3500" spc="-125" dirty="0">
                <a:solidFill>
                  <a:srgbClr val="A52929"/>
                </a:solidFill>
              </a:rPr>
              <a:t>ple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60" dirty="0">
                <a:solidFill>
                  <a:srgbClr val="000000"/>
                </a:solidFill>
              </a:rPr>
              <a:t>P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spc="-190" dirty="0">
                <a:solidFill>
                  <a:srgbClr val="A52929"/>
                </a:solidFill>
              </a:rPr>
              <a:t>r</a:t>
            </a:r>
            <a:r>
              <a:rPr sz="3500" spc="-50" dirty="0">
                <a:solidFill>
                  <a:srgbClr val="000000"/>
                </a:solidFill>
              </a:rPr>
              <a:t>m</a:t>
            </a:r>
            <a:r>
              <a:rPr sz="3500" spc="-130" dirty="0">
                <a:solidFill>
                  <a:srgbClr val="A52929"/>
                </a:solidFill>
              </a:rPr>
              <a:t>i</a:t>
            </a:r>
            <a:r>
              <a:rPr sz="3500" dirty="0">
                <a:solidFill>
                  <a:srgbClr val="000000"/>
                </a:solidFill>
              </a:rPr>
              <a:t>ss</a:t>
            </a:r>
            <a:r>
              <a:rPr sz="3500" spc="-130" dirty="0">
                <a:solidFill>
                  <a:srgbClr val="000000"/>
                </a:solidFill>
              </a:rPr>
              <a:t>i</a:t>
            </a:r>
            <a:r>
              <a:rPr sz="3500" spc="-55" dirty="0">
                <a:solidFill>
                  <a:srgbClr val="A52929"/>
                </a:solidFill>
              </a:rPr>
              <a:t>o</a:t>
            </a:r>
            <a:r>
              <a:rPr sz="3500" spc="-105" dirty="0">
                <a:solidFill>
                  <a:srgbClr val="A52929"/>
                </a:solidFill>
              </a:rPr>
              <a:t>n</a:t>
            </a:r>
            <a:r>
              <a:rPr sz="3500" dirty="0">
                <a:solidFill>
                  <a:srgbClr val="A52929"/>
                </a:solidFill>
              </a:rPr>
              <a:t>s</a:t>
            </a:r>
            <a:endParaRPr sz="3500"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190</a:t>
            </a:r>
          </a:p>
        </p:txBody>
      </p:sp>
      <p:sp>
        <p:nvSpPr>
          <p:cNvPr id="19" name="object 19"/>
          <p:cNvSpPr/>
          <p:nvPr/>
        </p:nvSpPr>
        <p:spPr>
          <a:xfrm>
            <a:off x="11401424" y="6619824"/>
            <a:ext cx="314325" cy="228600"/>
          </a:xfrm>
          <a:custGeom>
            <a:avLst/>
            <a:gdLst/>
            <a:ahLst/>
            <a:cxnLst/>
            <a:rect l="l" t="t" r="r" b="b"/>
            <a:pathLst>
              <a:path w="314325" h="228600">
                <a:moveTo>
                  <a:pt x="314324" y="228599"/>
                </a:moveTo>
                <a:lnTo>
                  <a:pt x="0" y="228599"/>
                </a:lnTo>
                <a:lnTo>
                  <a:pt x="0" y="0"/>
                </a:lnTo>
                <a:lnTo>
                  <a:pt x="314324" y="0"/>
                </a:lnTo>
                <a:lnTo>
                  <a:pt x="314324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49" y="71882"/>
            <a:ext cx="2802255" cy="5073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spc="-55" dirty="0">
                <a:solidFill>
                  <a:srgbClr val="000000"/>
                </a:solidFill>
              </a:rPr>
              <a:t>Mu</a:t>
            </a:r>
            <a:r>
              <a:rPr sz="3150" spc="-75" dirty="0">
                <a:solidFill>
                  <a:srgbClr val="A52929"/>
                </a:solidFill>
              </a:rPr>
              <a:t>l</a:t>
            </a:r>
            <a:r>
              <a:rPr sz="3150" spc="-110" dirty="0">
                <a:solidFill>
                  <a:srgbClr val="000000"/>
                </a:solidFill>
              </a:rPr>
              <a:t>t</a:t>
            </a:r>
            <a:r>
              <a:rPr sz="3150" spc="-114" dirty="0">
                <a:solidFill>
                  <a:srgbClr val="000000"/>
                </a:solidFill>
              </a:rPr>
              <a:t>i</a:t>
            </a:r>
            <a:r>
              <a:rPr sz="3150" spc="-55" dirty="0">
                <a:solidFill>
                  <a:srgbClr val="A52929"/>
                </a:solidFill>
              </a:rPr>
              <a:t>p</a:t>
            </a:r>
            <a:r>
              <a:rPr sz="3150" spc="-75" dirty="0">
                <a:solidFill>
                  <a:srgbClr val="A52929"/>
                </a:solidFill>
              </a:rPr>
              <a:t>l</a:t>
            </a:r>
            <a:r>
              <a:rPr sz="3150" spc="-210" dirty="0">
                <a:solidFill>
                  <a:srgbClr val="A52929"/>
                </a:solidFill>
              </a:rPr>
              <a:t>e</a:t>
            </a:r>
            <a:r>
              <a:rPr sz="3150" spc="-305" dirty="0">
                <a:solidFill>
                  <a:srgbClr val="A52929"/>
                </a:solidFill>
              </a:rPr>
              <a:t> </a:t>
            </a:r>
            <a:r>
              <a:rPr sz="3150" spc="-204" dirty="0">
                <a:solidFill>
                  <a:srgbClr val="A52929"/>
                </a:solidFill>
              </a:rPr>
              <a:t>r</a:t>
            </a:r>
            <a:r>
              <a:rPr sz="3150" spc="-245" dirty="0">
                <a:solidFill>
                  <a:srgbClr val="A52929"/>
                </a:solidFill>
              </a:rPr>
              <a:t>e</a:t>
            </a:r>
            <a:r>
              <a:rPr sz="3150" spc="60" dirty="0">
                <a:solidFill>
                  <a:srgbClr val="A52929"/>
                </a:solidFill>
              </a:rPr>
              <a:t>g</a:t>
            </a:r>
            <a:r>
              <a:rPr sz="3150" spc="-114" dirty="0">
                <a:solidFill>
                  <a:srgbClr val="A52929"/>
                </a:solidFill>
              </a:rPr>
              <a:t>i</a:t>
            </a:r>
            <a:r>
              <a:rPr sz="3150" spc="-50" dirty="0">
                <a:solidFill>
                  <a:srgbClr val="A52929"/>
                </a:solidFill>
              </a:rPr>
              <a:t>o</a:t>
            </a:r>
            <a:r>
              <a:rPr sz="3150" spc="-95" dirty="0">
                <a:solidFill>
                  <a:srgbClr val="A52929"/>
                </a:solidFill>
              </a:rPr>
              <a:t>n</a:t>
            </a:r>
            <a:r>
              <a:rPr sz="3150" dirty="0">
                <a:solidFill>
                  <a:srgbClr val="A52929"/>
                </a:solidFill>
              </a:rPr>
              <a:t>s</a:t>
            </a:r>
            <a:endParaRPr sz="315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17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71724" y="809624"/>
            <a:ext cx="7343774" cy="27717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1474" y="3981445"/>
            <a:ext cx="95250" cy="9524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1474" y="4362445"/>
            <a:ext cx="95250" cy="9524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790574" y="463867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199" y="76199"/>
                </a:moveTo>
                <a:lnTo>
                  <a:pt x="0" y="76199"/>
                </a:lnTo>
                <a:lnTo>
                  <a:pt x="0" y="0"/>
                </a:lnTo>
                <a:lnTo>
                  <a:pt x="76199" y="0"/>
                </a:lnTo>
                <a:lnTo>
                  <a:pt x="76199" y="76199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95387" y="4862507"/>
            <a:ext cx="76200" cy="76199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790574" y="5162544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199" y="76199"/>
                </a:moveTo>
                <a:lnTo>
                  <a:pt x="0" y="76199"/>
                </a:lnTo>
                <a:lnTo>
                  <a:pt x="0" y="0"/>
                </a:lnTo>
                <a:lnTo>
                  <a:pt x="76199" y="0"/>
                </a:lnTo>
                <a:lnTo>
                  <a:pt x="76199" y="76199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95387" y="5386382"/>
            <a:ext cx="76200" cy="76199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790574" y="5686419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199" y="76199"/>
                </a:moveTo>
                <a:lnTo>
                  <a:pt x="0" y="76199"/>
                </a:lnTo>
                <a:lnTo>
                  <a:pt x="0" y="0"/>
                </a:lnTo>
                <a:lnTo>
                  <a:pt x="76199" y="0"/>
                </a:lnTo>
                <a:lnTo>
                  <a:pt x="76199" y="76199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95387" y="5910257"/>
            <a:ext cx="76200" cy="7619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619670" y="3803014"/>
            <a:ext cx="8804910" cy="225996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4662170">
              <a:lnSpc>
                <a:spcPct val="104200"/>
              </a:lnSpc>
              <a:spcBef>
                <a:spcPts val="10"/>
              </a:spcBef>
            </a:pPr>
            <a:r>
              <a:rPr sz="2400" spc="-14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400" spc="-3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400" spc="-2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400" spc="65" dirty="0">
                <a:solidFill>
                  <a:srgbClr val="212121"/>
                </a:solidFill>
                <a:latin typeface="MS UI Gothic"/>
                <a:cs typeface="MS UI Gothic"/>
              </a:rPr>
              <a:t>'</a:t>
            </a:r>
            <a:r>
              <a:rPr sz="240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400" spc="-24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400" spc="9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400" spc="155" dirty="0">
                <a:solidFill>
                  <a:srgbClr val="212121"/>
                </a:solidFill>
                <a:latin typeface="MS UI Gothic"/>
                <a:cs typeface="MS UI Gothic"/>
              </a:rPr>
              <a:t>dd</a:t>
            </a:r>
            <a:r>
              <a:rPr sz="2400" spc="-24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400" spc="9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400" spc="-24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400" spc="6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2400" spc="7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400" spc="185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2400" spc="-24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400" spc="-2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400" spc="-2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400" spc="114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400" spc="90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400" spc="110" dirty="0">
                <a:solidFill>
                  <a:srgbClr val="212121"/>
                </a:solidFill>
                <a:latin typeface="MS UI Gothic"/>
                <a:cs typeface="MS UI Gothic"/>
              </a:rPr>
              <a:t>on</a:t>
            </a:r>
            <a:r>
              <a:rPr sz="2400" spc="-24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400" spc="114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2400" spc="-24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400" spc="-2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2400" spc="120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400" spc="25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2400" spc="120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2400" spc="9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400" spc="114" dirty="0">
                <a:solidFill>
                  <a:srgbClr val="212121"/>
                </a:solidFill>
                <a:latin typeface="MS UI Gothic"/>
                <a:cs typeface="MS UI Gothic"/>
              </a:rPr>
              <a:t>i  </a:t>
            </a:r>
            <a:r>
              <a:rPr sz="2400" spc="125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2400" spc="120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400" spc="9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400" spc="-2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400" spc="-24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400" spc="175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2400" spc="110" dirty="0">
                <a:solidFill>
                  <a:srgbClr val="212121"/>
                </a:solidFill>
                <a:latin typeface="MS UI Gothic"/>
                <a:cs typeface="MS UI Gothic"/>
              </a:rPr>
              <a:t>oul</a:t>
            </a:r>
            <a:r>
              <a:rPr sz="2400" spc="155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400" spc="-24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400" spc="155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240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400" spc="-24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400" spc="-2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400" spc="120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40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400" spc="-24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400" spc="-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400" spc="120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400" spc="9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400" spc="110" dirty="0">
                <a:solidFill>
                  <a:srgbClr val="212121"/>
                </a:solidFill>
                <a:latin typeface="MS UI Gothic"/>
                <a:cs typeface="MS UI Gothic"/>
              </a:rPr>
              <a:t>ll</a:t>
            </a:r>
            <a:r>
              <a:rPr sz="2400" spc="85" dirty="0">
                <a:solidFill>
                  <a:srgbClr val="212121"/>
                </a:solidFill>
                <a:latin typeface="MS UI Gothic"/>
                <a:cs typeface="MS UI Gothic"/>
              </a:rPr>
              <a:t>en</a:t>
            </a:r>
            <a:r>
              <a:rPr sz="2400" spc="40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400" spc="-4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400" spc="-7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400" spc="-60" dirty="0">
                <a:solidFill>
                  <a:srgbClr val="212121"/>
                </a:solidFill>
                <a:latin typeface="MS UI Gothic"/>
                <a:cs typeface="MS UI Gothic"/>
              </a:rPr>
              <a:t>?</a:t>
            </a:r>
            <a:endParaRPr sz="2400">
              <a:latin typeface="MS UI Gothic"/>
              <a:cs typeface="MS UI Gothic"/>
            </a:endParaRPr>
          </a:p>
          <a:p>
            <a:pPr marL="393065">
              <a:lnSpc>
                <a:spcPts val="1714"/>
              </a:lnSpc>
            </a:pPr>
            <a:r>
              <a:rPr sz="1950" spc="25" dirty="0">
                <a:solidFill>
                  <a:srgbClr val="212121"/>
                </a:solidFill>
                <a:latin typeface="MS UI Gothic"/>
                <a:cs typeface="MS UI Gothic"/>
              </a:rPr>
              <a:t>Challenge</a:t>
            </a:r>
            <a:r>
              <a:rPr sz="1950" spc="-204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950" spc="-10" dirty="0">
                <a:solidFill>
                  <a:srgbClr val="212121"/>
                </a:solidFill>
                <a:latin typeface="MS UI Gothic"/>
                <a:cs typeface="MS UI Gothic"/>
              </a:rPr>
              <a:t>1</a:t>
            </a:r>
            <a:r>
              <a:rPr sz="1950" spc="-204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950" spc="-135" dirty="0">
                <a:solidFill>
                  <a:srgbClr val="212121"/>
                </a:solidFill>
                <a:latin typeface="MS UI Gothic"/>
                <a:cs typeface="MS UI Gothic"/>
              </a:rPr>
              <a:t>(</a:t>
            </a:r>
            <a:r>
              <a:rPr sz="1950" b="1" spc="-135" dirty="0">
                <a:solidFill>
                  <a:srgbClr val="212121"/>
                </a:solidFill>
                <a:latin typeface="Trebuchet MS"/>
                <a:cs typeface="Trebuchet MS"/>
              </a:rPr>
              <a:t>PARTLY</a:t>
            </a:r>
            <a:r>
              <a:rPr sz="1950" b="1" spc="-19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950" b="1" spc="-80" dirty="0">
                <a:solidFill>
                  <a:srgbClr val="212121"/>
                </a:solidFill>
                <a:latin typeface="Trebuchet MS"/>
                <a:cs typeface="Trebuchet MS"/>
              </a:rPr>
              <a:t>SOLVED</a:t>
            </a:r>
            <a:r>
              <a:rPr sz="1950" spc="-80" dirty="0">
                <a:solidFill>
                  <a:srgbClr val="212121"/>
                </a:solidFill>
                <a:latin typeface="MS UI Gothic"/>
                <a:cs typeface="MS UI Gothic"/>
              </a:rPr>
              <a:t>)</a:t>
            </a:r>
            <a:r>
              <a:rPr sz="1950" spc="-20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950" spc="85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1950" spc="-204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950" spc="30" dirty="0">
                <a:solidFill>
                  <a:srgbClr val="212121"/>
                </a:solidFill>
                <a:latin typeface="MS UI Gothic"/>
                <a:cs typeface="MS UI Gothic"/>
              </a:rPr>
              <a:t>Slow</a:t>
            </a:r>
            <a:r>
              <a:rPr sz="1950" spc="-204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950" spc="-65" dirty="0">
                <a:solidFill>
                  <a:srgbClr val="212121"/>
                </a:solidFill>
                <a:latin typeface="MS UI Gothic"/>
                <a:cs typeface="MS UI Gothic"/>
              </a:rPr>
              <a:t>access</a:t>
            </a:r>
            <a:r>
              <a:rPr sz="1950" spc="-20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950" dirty="0">
                <a:solidFill>
                  <a:srgbClr val="212121"/>
                </a:solidFill>
                <a:latin typeface="MS UI Gothic"/>
                <a:cs typeface="MS UI Gothic"/>
              </a:rPr>
              <a:t>for</a:t>
            </a:r>
            <a:r>
              <a:rPr sz="1950" spc="-204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950" spc="-25" dirty="0">
                <a:solidFill>
                  <a:srgbClr val="212121"/>
                </a:solidFill>
                <a:latin typeface="MS UI Gothic"/>
                <a:cs typeface="MS UI Gothic"/>
              </a:rPr>
              <a:t>users</a:t>
            </a:r>
            <a:r>
              <a:rPr sz="1950" spc="-204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950" spc="45" dirty="0">
                <a:solidFill>
                  <a:srgbClr val="212121"/>
                </a:solidFill>
                <a:latin typeface="MS UI Gothic"/>
                <a:cs typeface="MS UI Gothic"/>
              </a:rPr>
              <a:t>from</a:t>
            </a:r>
            <a:r>
              <a:rPr sz="1950" spc="-20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950" spc="20" dirty="0">
                <a:solidFill>
                  <a:srgbClr val="212121"/>
                </a:solidFill>
                <a:latin typeface="MS UI Gothic"/>
                <a:cs typeface="MS UI Gothic"/>
              </a:rPr>
              <a:t>other</a:t>
            </a:r>
            <a:r>
              <a:rPr sz="1950" spc="-204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950" spc="5" dirty="0">
                <a:solidFill>
                  <a:srgbClr val="212121"/>
                </a:solidFill>
                <a:latin typeface="MS UI Gothic"/>
                <a:cs typeface="MS UI Gothic"/>
              </a:rPr>
              <a:t>parts</a:t>
            </a:r>
            <a:r>
              <a:rPr sz="1950" spc="-204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950" spc="15" dirty="0">
                <a:solidFill>
                  <a:srgbClr val="212121"/>
                </a:solidFill>
                <a:latin typeface="MS UI Gothic"/>
                <a:cs typeface="MS UI Gothic"/>
              </a:rPr>
              <a:t>of</a:t>
            </a:r>
            <a:r>
              <a:rPr sz="1950" spc="-20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950" spc="10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1950" spc="-204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950" spc="75" dirty="0">
                <a:solidFill>
                  <a:srgbClr val="212121"/>
                </a:solidFill>
                <a:latin typeface="MS UI Gothic"/>
                <a:cs typeface="MS UI Gothic"/>
              </a:rPr>
              <a:t>world</a:t>
            </a:r>
            <a:endParaRPr sz="1950">
              <a:latin typeface="MS UI Gothic"/>
              <a:cs typeface="MS UI Gothic"/>
            </a:endParaRPr>
          </a:p>
          <a:p>
            <a:pPr marL="774065">
              <a:lnSpc>
                <a:spcPts val="1714"/>
              </a:lnSpc>
            </a:pPr>
            <a:r>
              <a:rPr sz="1550" spc="-40" dirty="0">
                <a:solidFill>
                  <a:srgbClr val="212121"/>
                </a:solidFill>
                <a:latin typeface="MS UI Gothic"/>
                <a:cs typeface="MS UI Gothic"/>
              </a:rPr>
              <a:t>You</a:t>
            </a:r>
            <a:r>
              <a:rPr sz="1550" spc="-1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550" spc="15" dirty="0">
                <a:solidFill>
                  <a:srgbClr val="212121"/>
                </a:solidFill>
                <a:latin typeface="MS UI Gothic"/>
                <a:cs typeface="MS UI Gothic"/>
              </a:rPr>
              <a:t>can</a:t>
            </a:r>
            <a:r>
              <a:rPr sz="1550" spc="-1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550" spc="5" dirty="0">
                <a:solidFill>
                  <a:srgbClr val="212121"/>
                </a:solidFill>
                <a:latin typeface="MS UI Gothic"/>
                <a:cs typeface="MS UI Gothic"/>
              </a:rPr>
              <a:t>solve</a:t>
            </a:r>
            <a:r>
              <a:rPr sz="1550" spc="-1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550" spc="10" dirty="0">
                <a:solidFill>
                  <a:srgbClr val="212121"/>
                </a:solidFill>
                <a:latin typeface="MS UI Gothic"/>
                <a:cs typeface="MS UI Gothic"/>
              </a:rPr>
              <a:t>this</a:t>
            </a:r>
            <a:r>
              <a:rPr sz="1550" spc="-15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550" spc="35" dirty="0">
                <a:solidFill>
                  <a:srgbClr val="212121"/>
                </a:solidFill>
                <a:latin typeface="MS UI Gothic"/>
                <a:cs typeface="MS UI Gothic"/>
              </a:rPr>
              <a:t>by</a:t>
            </a:r>
            <a:r>
              <a:rPr sz="1550" spc="-1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550" spc="70" dirty="0">
                <a:solidFill>
                  <a:srgbClr val="212121"/>
                </a:solidFill>
                <a:latin typeface="MS UI Gothic"/>
                <a:cs typeface="MS UI Gothic"/>
              </a:rPr>
              <a:t>adding</a:t>
            </a:r>
            <a:r>
              <a:rPr sz="1550" spc="-1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550" spc="35" dirty="0">
                <a:solidFill>
                  <a:srgbClr val="212121"/>
                </a:solidFill>
                <a:latin typeface="MS UI Gothic"/>
                <a:cs typeface="MS UI Gothic"/>
              </a:rPr>
              <a:t>deployments</a:t>
            </a:r>
            <a:r>
              <a:rPr sz="1550" spc="-1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550" spc="5" dirty="0">
                <a:solidFill>
                  <a:srgbClr val="212121"/>
                </a:solidFill>
                <a:latin typeface="MS UI Gothic"/>
                <a:cs typeface="MS UI Gothic"/>
              </a:rPr>
              <a:t>for</a:t>
            </a:r>
            <a:r>
              <a:rPr sz="1550" spc="-15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550" spc="25" dirty="0">
                <a:solidFill>
                  <a:srgbClr val="212121"/>
                </a:solidFill>
                <a:latin typeface="MS UI Gothic"/>
                <a:cs typeface="MS UI Gothic"/>
              </a:rPr>
              <a:t>your</a:t>
            </a:r>
            <a:r>
              <a:rPr sz="1550" spc="-1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550" spc="35" dirty="0">
                <a:solidFill>
                  <a:srgbClr val="212121"/>
                </a:solidFill>
                <a:latin typeface="MS UI Gothic"/>
                <a:cs typeface="MS UI Gothic"/>
              </a:rPr>
              <a:t>applications</a:t>
            </a:r>
            <a:r>
              <a:rPr sz="1550" spc="-1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550" spc="65" dirty="0">
                <a:solidFill>
                  <a:srgbClr val="212121"/>
                </a:solidFill>
                <a:latin typeface="MS UI Gothic"/>
                <a:cs typeface="MS UI Gothic"/>
              </a:rPr>
              <a:t>in</a:t>
            </a:r>
            <a:r>
              <a:rPr sz="1550" spc="-1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550" spc="20" dirty="0">
                <a:solidFill>
                  <a:srgbClr val="212121"/>
                </a:solidFill>
                <a:latin typeface="MS UI Gothic"/>
                <a:cs typeface="MS UI Gothic"/>
              </a:rPr>
              <a:t>other</a:t>
            </a:r>
            <a:r>
              <a:rPr sz="1550" spc="-15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550" spc="20" dirty="0">
                <a:solidFill>
                  <a:srgbClr val="212121"/>
                </a:solidFill>
                <a:latin typeface="MS UI Gothic"/>
                <a:cs typeface="MS UI Gothic"/>
              </a:rPr>
              <a:t>regions</a:t>
            </a:r>
            <a:endParaRPr sz="1550">
              <a:latin typeface="MS UI Gothic"/>
              <a:cs typeface="MS UI Gothic"/>
            </a:endParaRPr>
          </a:p>
          <a:p>
            <a:pPr marL="393065">
              <a:lnSpc>
                <a:spcPts val="2195"/>
              </a:lnSpc>
              <a:spcBef>
                <a:spcPts val="215"/>
              </a:spcBef>
            </a:pPr>
            <a:r>
              <a:rPr sz="1950" spc="25" dirty="0">
                <a:solidFill>
                  <a:srgbClr val="212121"/>
                </a:solidFill>
                <a:latin typeface="MS UI Gothic"/>
                <a:cs typeface="MS UI Gothic"/>
              </a:rPr>
              <a:t>Challenge</a:t>
            </a:r>
            <a:r>
              <a:rPr sz="1950" spc="-204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950" spc="-10" dirty="0">
                <a:solidFill>
                  <a:srgbClr val="212121"/>
                </a:solidFill>
                <a:latin typeface="MS UI Gothic"/>
                <a:cs typeface="MS UI Gothic"/>
              </a:rPr>
              <a:t>2</a:t>
            </a:r>
            <a:r>
              <a:rPr sz="1950" spc="-204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950" spc="-110" dirty="0">
                <a:solidFill>
                  <a:srgbClr val="212121"/>
                </a:solidFill>
                <a:latin typeface="MS UI Gothic"/>
                <a:cs typeface="MS UI Gothic"/>
              </a:rPr>
              <a:t>(SOLVED)</a:t>
            </a:r>
            <a:r>
              <a:rPr sz="1950" spc="-20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950" spc="85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1950" spc="-204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950" spc="45" dirty="0">
                <a:solidFill>
                  <a:srgbClr val="212121"/>
                </a:solidFill>
                <a:latin typeface="MS UI Gothic"/>
                <a:cs typeface="MS UI Gothic"/>
              </a:rPr>
              <a:t>What</a:t>
            </a:r>
            <a:r>
              <a:rPr sz="1950" spc="-20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950" spc="15" dirty="0">
                <a:solidFill>
                  <a:srgbClr val="212121"/>
                </a:solidFill>
                <a:latin typeface="MS UI Gothic"/>
                <a:cs typeface="MS UI Gothic"/>
              </a:rPr>
              <a:t>if</a:t>
            </a:r>
            <a:r>
              <a:rPr sz="1950" spc="-204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950" spc="45" dirty="0">
                <a:solidFill>
                  <a:srgbClr val="212121"/>
                </a:solidFill>
                <a:latin typeface="MS UI Gothic"/>
                <a:cs typeface="MS UI Gothic"/>
              </a:rPr>
              <a:t>one</a:t>
            </a:r>
            <a:r>
              <a:rPr sz="1950" spc="-20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950" spc="40" dirty="0">
                <a:solidFill>
                  <a:srgbClr val="212121"/>
                </a:solidFill>
                <a:latin typeface="MS UI Gothic"/>
                <a:cs typeface="MS UI Gothic"/>
              </a:rPr>
              <a:t>data</a:t>
            </a:r>
            <a:r>
              <a:rPr sz="1950" spc="-204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950" spc="-25" dirty="0">
                <a:solidFill>
                  <a:srgbClr val="212121"/>
                </a:solidFill>
                <a:latin typeface="MS UI Gothic"/>
                <a:cs typeface="MS UI Gothic"/>
              </a:rPr>
              <a:t>center</a:t>
            </a:r>
            <a:r>
              <a:rPr sz="1950" spc="-20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950" spc="-35" dirty="0">
                <a:solidFill>
                  <a:srgbClr val="212121"/>
                </a:solidFill>
                <a:latin typeface="MS UI Gothic"/>
                <a:cs typeface="MS UI Gothic"/>
              </a:rPr>
              <a:t>crashes?</a:t>
            </a:r>
            <a:endParaRPr sz="1950">
              <a:latin typeface="MS UI Gothic"/>
              <a:cs typeface="MS UI Gothic"/>
            </a:endParaRPr>
          </a:p>
          <a:p>
            <a:pPr marL="774065">
              <a:lnSpc>
                <a:spcPts val="1714"/>
              </a:lnSpc>
            </a:pPr>
            <a:r>
              <a:rPr sz="1550" spc="-24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1550" spc="5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550" spc="35" dirty="0">
                <a:solidFill>
                  <a:srgbClr val="212121"/>
                </a:solidFill>
                <a:latin typeface="MS UI Gothic"/>
                <a:cs typeface="MS UI Gothic"/>
              </a:rPr>
              <a:t>ur</a:t>
            </a:r>
            <a:r>
              <a:rPr sz="1550" spc="-1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550" spc="5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550" spc="90" dirty="0">
                <a:solidFill>
                  <a:srgbClr val="212121"/>
                </a:solidFill>
                <a:latin typeface="MS UI Gothic"/>
                <a:cs typeface="MS UI Gothic"/>
              </a:rPr>
              <a:t>pp</a:t>
            </a:r>
            <a:r>
              <a:rPr sz="1550" spc="6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550" spc="50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550" spc="-9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550" spc="5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550" spc="-2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550" spc="50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550" spc="5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550" spc="7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550" spc="-1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550" spc="50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550" spc="-6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550" spc="-1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550" spc="-6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550" spc="-2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550" spc="50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550" spc="65" dirty="0">
                <a:solidFill>
                  <a:srgbClr val="212121"/>
                </a:solidFill>
                <a:latin typeface="MS UI Gothic"/>
                <a:cs typeface="MS UI Gothic"/>
              </a:rPr>
              <a:t>ll</a:t>
            </a:r>
            <a:r>
              <a:rPr sz="1550" spc="-1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550" spc="6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550" spc="50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550" spc="-25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15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550" spc="-1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550" spc="-20" dirty="0">
                <a:solidFill>
                  <a:srgbClr val="212121"/>
                </a:solidFill>
                <a:latin typeface="MS UI Gothic"/>
                <a:cs typeface="MS UI Gothic"/>
              </a:rPr>
              <a:t>fr</a:t>
            </a:r>
            <a:r>
              <a:rPr sz="1550" spc="5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550" spc="15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1550" spc="-1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550" spc="-2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550" spc="70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15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550" spc="-1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550" spc="5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550" spc="-2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550" spc="70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15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55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550" spc="-1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550" spc="9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550" spc="5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550" spc="-5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550" spc="5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550" spc="-1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550" spc="-10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5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550" spc="7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550" spc="-4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5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550" spc="-2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550" spc="-6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endParaRPr sz="1550">
              <a:latin typeface="MS UI Gothic"/>
              <a:cs typeface="MS UI Gothic"/>
            </a:endParaRPr>
          </a:p>
          <a:p>
            <a:pPr marL="393065">
              <a:lnSpc>
                <a:spcPts val="2195"/>
              </a:lnSpc>
              <a:spcBef>
                <a:spcPts val="215"/>
              </a:spcBef>
            </a:pPr>
            <a:r>
              <a:rPr sz="1950" spc="25" dirty="0">
                <a:solidFill>
                  <a:srgbClr val="212121"/>
                </a:solidFill>
                <a:latin typeface="MS UI Gothic"/>
                <a:cs typeface="MS UI Gothic"/>
              </a:rPr>
              <a:t>Challenge</a:t>
            </a:r>
            <a:r>
              <a:rPr sz="1950" spc="-204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950" spc="-10" dirty="0">
                <a:solidFill>
                  <a:srgbClr val="212121"/>
                </a:solidFill>
                <a:latin typeface="MS UI Gothic"/>
                <a:cs typeface="MS UI Gothic"/>
              </a:rPr>
              <a:t>3</a:t>
            </a:r>
            <a:r>
              <a:rPr sz="1950" spc="-20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950" spc="-70" dirty="0">
                <a:solidFill>
                  <a:srgbClr val="212121"/>
                </a:solidFill>
                <a:latin typeface="MS UI Gothic"/>
                <a:cs typeface="MS UI Gothic"/>
              </a:rPr>
              <a:t>(</a:t>
            </a:r>
            <a:r>
              <a:rPr sz="1950" b="1" spc="-70" dirty="0">
                <a:solidFill>
                  <a:srgbClr val="212121"/>
                </a:solidFill>
                <a:latin typeface="Trebuchet MS"/>
                <a:cs typeface="Trebuchet MS"/>
              </a:rPr>
              <a:t>SOLVED</a:t>
            </a:r>
            <a:r>
              <a:rPr sz="1950" spc="-70" dirty="0">
                <a:solidFill>
                  <a:srgbClr val="212121"/>
                </a:solidFill>
                <a:latin typeface="MS UI Gothic"/>
                <a:cs typeface="MS UI Gothic"/>
              </a:rPr>
              <a:t>)</a:t>
            </a:r>
            <a:r>
              <a:rPr sz="1950" spc="-204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950" spc="85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1950" spc="-20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950" spc="45" dirty="0">
                <a:solidFill>
                  <a:srgbClr val="212121"/>
                </a:solidFill>
                <a:latin typeface="MS UI Gothic"/>
                <a:cs typeface="MS UI Gothic"/>
              </a:rPr>
              <a:t>What</a:t>
            </a:r>
            <a:r>
              <a:rPr sz="1950" spc="-204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950" spc="15" dirty="0">
                <a:solidFill>
                  <a:srgbClr val="212121"/>
                </a:solidFill>
                <a:latin typeface="MS UI Gothic"/>
                <a:cs typeface="MS UI Gothic"/>
              </a:rPr>
              <a:t>if</a:t>
            </a:r>
            <a:r>
              <a:rPr sz="1950" spc="-20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950" spc="10" dirty="0">
                <a:solidFill>
                  <a:srgbClr val="212121"/>
                </a:solidFill>
                <a:latin typeface="MS UI Gothic"/>
                <a:cs typeface="MS UI Gothic"/>
              </a:rPr>
              <a:t>entire</a:t>
            </a:r>
            <a:r>
              <a:rPr sz="1950" spc="-20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950" spc="40" dirty="0">
                <a:solidFill>
                  <a:srgbClr val="212121"/>
                </a:solidFill>
                <a:latin typeface="MS UI Gothic"/>
                <a:cs typeface="MS UI Gothic"/>
              </a:rPr>
              <a:t>region</a:t>
            </a:r>
            <a:r>
              <a:rPr sz="1950" spc="-204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950" spc="15" dirty="0">
                <a:solidFill>
                  <a:srgbClr val="212121"/>
                </a:solidFill>
                <a:latin typeface="MS UI Gothic"/>
                <a:cs typeface="MS UI Gothic"/>
              </a:rPr>
              <a:t>of</a:t>
            </a:r>
            <a:r>
              <a:rPr sz="1950" spc="-20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950" spc="45" dirty="0">
                <a:solidFill>
                  <a:srgbClr val="212121"/>
                </a:solidFill>
                <a:latin typeface="MS UI Gothic"/>
                <a:cs typeface="MS UI Gothic"/>
              </a:rPr>
              <a:t>London</a:t>
            </a:r>
            <a:r>
              <a:rPr sz="1950" spc="-204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950" spc="-10" dirty="0">
                <a:solidFill>
                  <a:srgbClr val="212121"/>
                </a:solidFill>
                <a:latin typeface="MS UI Gothic"/>
                <a:cs typeface="MS UI Gothic"/>
              </a:rPr>
              <a:t>is</a:t>
            </a:r>
            <a:r>
              <a:rPr sz="1950" spc="-20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950" spc="45" dirty="0">
                <a:solidFill>
                  <a:srgbClr val="212121"/>
                </a:solidFill>
                <a:latin typeface="MS UI Gothic"/>
                <a:cs typeface="MS UI Gothic"/>
              </a:rPr>
              <a:t>unavailable?</a:t>
            </a:r>
            <a:endParaRPr sz="1950">
              <a:latin typeface="MS UI Gothic"/>
              <a:cs typeface="MS UI Gothic"/>
            </a:endParaRPr>
          </a:p>
          <a:p>
            <a:pPr marL="774065">
              <a:lnSpc>
                <a:spcPts val="1714"/>
              </a:lnSpc>
            </a:pPr>
            <a:r>
              <a:rPr sz="1550" spc="-24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1550" spc="5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550" spc="35" dirty="0">
                <a:solidFill>
                  <a:srgbClr val="212121"/>
                </a:solidFill>
                <a:latin typeface="MS UI Gothic"/>
                <a:cs typeface="MS UI Gothic"/>
              </a:rPr>
              <a:t>ur</a:t>
            </a:r>
            <a:r>
              <a:rPr sz="1550" spc="-1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550" spc="5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550" spc="90" dirty="0">
                <a:solidFill>
                  <a:srgbClr val="212121"/>
                </a:solidFill>
                <a:latin typeface="MS UI Gothic"/>
                <a:cs typeface="MS UI Gothic"/>
              </a:rPr>
              <a:t>pp</a:t>
            </a:r>
            <a:r>
              <a:rPr sz="1550" spc="6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550" spc="50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550" spc="-9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550" spc="5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550" spc="-2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550" spc="50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550" spc="5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550" spc="7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550" spc="-1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550" spc="50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550" spc="-6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550" spc="-1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550" spc="-6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5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550" spc="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550" spc="-25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15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550" spc="9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550" spc="-1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550" spc="-20" dirty="0">
                <a:solidFill>
                  <a:srgbClr val="212121"/>
                </a:solidFill>
                <a:latin typeface="MS UI Gothic"/>
                <a:cs typeface="MS UI Gothic"/>
              </a:rPr>
              <a:t>fr</a:t>
            </a:r>
            <a:r>
              <a:rPr sz="1550" spc="5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550" spc="15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1550" spc="-1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550" spc="-25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1550" spc="70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1550" spc="15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1550" spc="65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1550" spc="5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550" spc="50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endParaRPr sz="1550">
              <a:latin typeface="MS UI Gothic"/>
              <a:cs typeface="MS UI Gothic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468099" y="6619870"/>
            <a:ext cx="247650" cy="228600"/>
          </a:xfrm>
          <a:custGeom>
            <a:avLst/>
            <a:gdLst/>
            <a:ahLst/>
            <a:cxnLst/>
            <a:rect l="l" t="t" r="r" b="b"/>
            <a:pathLst>
              <a:path w="247650" h="228600">
                <a:moveTo>
                  <a:pt x="247649" y="228599"/>
                </a:moveTo>
                <a:lnTo>
                  <a:pt x="0" y="228599"/>
                </a:lnTo>
                <a:lnTo>
                  <a:pt x="0" y="0"/>
                </a:lnTo>
                <a:lnTo>
                  <a:pt x="247649" y="0"/>
                </a:lnTo>
                <a:lnTo>
                  <a:pt x="247649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29625" y="1190624"/>
            <a:ext cx="2924174" cy="33432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981024"/>
            <a:ext cx="104775" cy="1047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0524" y="1400124"/>
            <a:ext cx="104775" cy="1047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0524" y="2162124"/>
            <a:ext cx="104775" cy="104774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809624" y="2457399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9624" y="3086049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23962" y="3624212"/>
            <a:ext cx="76200" cy="761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23962" y="3919487"/>
            <a:ext cx="76200" cy="7619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54049" y="777875"/>
            <a:ext cx="6652895" cy="41421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-105" dirty="0">
                <a:solidFill>
                  <a:srgbClr val="212121"/>
                </a:solidFill>
                <a:latin typeface="Trebuchet MS"/>
                <a:cs typeface="Trebuchet MS"/>
              </a:rPr>
              <a:t>Member</a:t>
            </a:r>
            <a:r>
              <a:rPr sz="2700" b="1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12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14" dirty="0">
                <a:solidFill>
                  <a:srgbClr val="212121"/>
                </a:solidFill>
                <a:latin typeface="MS UI Gothic"/>
                <a:cs typeface="MS UI Gothic"/>
              </a:rPr>
              <a:t>Wh</a:t>
            </a:r>
            <a:r>
              <a:rPr sz="2700" spc="6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700" spc="-80" dirty="0">
                <a:solidFill>
                  <a:srgbClr val="212121"/>
                </a:solidFill>
                <a:latin typeface="MS UI Gothic"/>
                <a:cs typeface="MS UI Gothic"/>
              </a:rPr>
              <a:t>?</a:t>
            </a:r>
            <a:endParaRPr sz="2700">
              <a:latin typeface="MS UI Gothic"/>
              <a:cs typeface="MS UI Gothic"/>
            </a:endParaRPr>
          </a:p>
          <a:p>
            <a:pPr marL="12700" marR="5080">
              <a:lnSpc>
                <a:spcPts val="2700"/>
              </a:lnSpc>
              <a:spcBef>
                <a:spcPts val="600"/>
              </a:spcBef>
              <a:tabLst>
                <a:tab pos="1057275" algn="l"/>
                <a:tab pos="1383030" algn="l"/>
                <a:tab pos="3358515" algn="l"/>
                <a:tab pos="4450080" algn="l"/>
                <a:tab pos="5892800" algn="l"/>
              </a:tabLst>
            </a:pPr>
            <a:r>
              <a:rPr sz="2700" b="1" spc="-6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b="1" spc="-75" dirty="0">
                <a:solidFill>
                  <a:srgbClr val="212121"/>
                </a:solidFill>
                <a:latin typeface="Trebuchet MS"/>
                <a:cs typeface="Trebuchet MS"/>
              </a:rPr>
              <a:t>oles</a:t>
            </a:r>
            <a:r>
              <a:rPr sz="2700" b="1" dirty="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sz="2700" spc="12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-18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ermissions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(What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-30" dirty="0">
                <a:solidFill>
                  <a:srgbClr val="212121"/>
                </a:solidFill>
                <a:latin typeface="MS UI Gothic"/>
                <a:cs typeface="MS UI Gothic"/>
              </a:rPr>
              <a:t>Action</a:t>
            </a:r>
            <a:r>
              <a:rPr sz="2700" spc="-6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700" spc="-80" dirty="0">
                <a:solidFill>
                  <a:srgbClr val="212121"/>
                </a:solidFill>
                <a:latin typeface="MS UI Gothic"/>
                <a:cs typeface="MS UI Gothic"/>
              </a:rPr>
              <a:t>?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60" dirty="0">
                <a:solidFill>
                  <a:srgbClr val="212121"/>
                </a:solidFill>
                <a:latin typeface="MS UI Gothic"/>
                <a:cs typeface="MS UI Gothic"/>
              </a:rPr>
              <a:t>What  </a:t>
            </a:r>
            <a:r>
              <a:rPr sz="2700" spc="-50" dirty="0">
                <a:solidFill>
                  <a:srgbClr val="212121"/>
                </a:solidFill>
                <a:latin typeface="MS UI Gothic"/>
                <a:cs typeface="MS UI Gothic"/>
              </a:rPr>
              <a:t>Resources?)</a:t>
            </a:r>
            <a:endParaRPr sz="2700">
              <a:latin typeface="MS UI Gothic"/>
              <a:cs typeface="MS UI Gothic"/>
            </a:endParaRPr>
          </a:p>
          <a:p>
            <a:pPr marL="12700">
              <a:lnSpc>
                <a:spcPts val="2980"/>
              </a:lnSpc>
              <a:spcBef>
                <a:spcPts val="60"/>
              </a:spcBef>
            </a:pPr>
            <a:r>
              <a:rPr sz="2700" b="1" spc="-50" dirty="0">
                <a:solidFill>
                  <a:srgbClr val="212121"/>
                </a:solidFill>
                <a:latin typeface="Trebuchet MS"/>
                <a:cs typeface="Trebuchet MS"/>
              </a:rPr>
              <a:t>P</a:t>
            </a:r>
            <a:r>
              <a:rPr sz="2700" b="1" spc="-80" dirty="0">
                <a:solidFill>
                  <a:srgbClr val="212121"/>
                </a:solidFill>
                <a:latin typeface="Trebuchet MS"/>
                <a:cs typeface="Trebuchet MS"/>
              </a:rPr>
              <a:t>oli</a:t>
            </a:r>
            <a:r>
              <a:rPr sz="2700" b="1" spc="-100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700" b="1" spc="-110" dirty="0">
                <a:solidFill>
                  <a:srgbClr val="212121"/>
                </a:solidFill>
                <a:latin typeface="Trebuchet MS"/>
                <a:cs typeface="Trebuchet MS"/>
              </a:rPr>
              <a:t>y</a:t>
            </a:r>
            <a:r>
              <a:rPr sz="2700" b="1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12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25" dirty="0">
                <a:solidFill>
                  <a:srgbClr val="212121"/>
                </a:solidFill>
                <a:latin typeface="MS UI Gothic"/>
                <a:cs typeface="MS UI Gothic"/>
              </a:rPr>
              <a:t>Assign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8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ermissions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7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60" dirty="0">
                <a:solidFill>
                  <a:srgbClr val="212121"/>
                </a:solidFill>
                <a:latin typeface="MS UI Gothic"/>
                <a:cs typeface="MS UI Gothic"/>
              </a:rPr>
              <a:t>Membe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114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endParaRPr sz="2700">
              <a:latin typeface="MS UI Gothic"/>
              <a:cs typeface="MS UI Gothic"/>
            </a:endParaRPr>
          </a:p>
          <a:p>
            <a:pPr marL="393065" marR="5715">
              <a:lnSpc>
                <a:spcPts val="2180"/>
              </a:lnSpc>
              <a:spcBef>
                <a:spcPts val="145"/>
              </a:spcBef>
            </a:pP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Map</a:t>
            </a:r>
            <a:r>
              <a:rPr sz="2150" spc="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0" dirty="0">
                <a:solidFill>
                  <a:srgbClr val="212121"/>
                </a:solidFill>
                <a:latin typeface="MS UI Gothic"/>
                <a:cs typeface="MS UI Gothic"/>
              </a:rPr>
              <a:t>Roles</a:t>
            </a:r>
            <a:r>
              <a:rPr sz="2150" spc="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5" dirty="0">
                <a:solidFill>
                  <a:srgbClr val="212121"/>
                </a:solidFill>
                <a:latin typeface="MS UI Gothic"/>
                <a:cs typeface="MS UI Gothic"/>
              </a:rPr>
              <a:t>(What?)</a:t>
            </a:r>
            <a:r>
              <a:rPr sz="2150" spc="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,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Members</a:t>
            </a:r>
            <a:r>
              <a:rPr sz="2150" spc="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0" dirty="0">
                <a:solidFill>
                  <a:srgbClr val="212121"/>
                </a:solidFill>
                <a:latin typeface="MS UI Gothic"/>
                <a:cs typeface="MS UI Gothic"/>
              </a:rPr>
              <a:t>(Who?)</a:t>
            </a:r>
            <a:r>
              <a:rPr sz="2150" spc="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2150" spc="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0" dirty="0">
                <a:solidFill>
                  <a:srgbClr val="212121"/>
                </a:solidFill>
                <a:latin typeface="MS UI Gothic"/>
                <a:cs typeface="MS UI Gothic"/>
              </a:rPr>
              <a:t>Conditions </a:t>
            </a:r>
            <a:r>
              <a:rPr sz="2150" spc="-64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(W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14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?,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?,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6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140" dirty="0">
                <a:solidFill>
                  <a:srgbClr val="212121"/>
                </a:solidFill>
                <a:latin typeface="MS UI Gothic"/>
                <a:cs typeface="MS UI Gothic"/>
              </a:rPr>
              <a:t>om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?)</a:t>
            </a:r>
            <a:endParaRPr sz="2150">
              <a:latin typeface="MS UI Gothic"/>
              <a:cs typeface="MS UI Gothic"/>
            </a:endParaRPr>
          </a:p>
          <a:p>
            <a:pPr marL="393065" marR="10795">
              <a:lnSpc>
                <a:spcPts val="2180"/>
              </a:lnSpc>
              <a:spcBef>
                <a:spcPts val="590"/>
              </a:spcBef>
            </a:pPr>
            <a:r>
              <a:rPr sz="2150" spc="55" dirty="0">
                <a:solidFill>
                  <a:srgbClr val="212121"/>
                </a:solidFill>
                <a:latin typeface="MS UI Gothic"/>
                <a:cs typeface="MS UI Gothic"/>
              </a:rPr>
              <a:t>Remember: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Permissions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5" dirty="0">
                <a:solidFill>
                  <a:srgbClr val="212121"/>
                </a:solidFill>
                <a:latin typeface="MS UI Gothic"/>
                <a:cs typeface="MS UI Gothic"/>
              </a:rPr>
              <a:t>are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75" dirty="0">
                <a:solidFill>
                  <a:srgbClr val="212121"/>
                </a:solidFill>
                <a:latin typeface="MS UI Gothic"/>
                <a:cs typeface="MS UI Gothic"/>
              </a:rPr>
              <a:t>NOT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5" dirty="0">
                <a:solidFill>
                  <a:srgbClr val="212121"/>
                </a:solidFill>
                <a:latin typeface="MS UI Gothic"/>
                <a:cs typeface="MS UI Gothic"/>
              </a:rPr>
              <a:t>directly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assigned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to </a:t>
            </a:r>
            <a:r>
              <a:rPr sz="2150" spc="-64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Member</a:t>
            </a:r>
            <a:endParaRPr sz="2150">
              <a:latin typeface="MS UI Gothic"/>
              <a:cs typeface="MS UI Gothic"/>
            </a:endParaRPr>
          </a:p>
          <a:p>
            <a:pPr marL="774065">
              <a:lnSpc>
                <a:spcPts val="1700"/>
              </a:lnSpc>
            </a:pPr>
            <a:r>
              <a:rPr sz="1700" spc="-10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er</a:t>
            </a:r>
            <a:r>
              <a:rPr sz="1700" spc="18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ss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-3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05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1700" spc="-5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8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endParaRPr sz="1700">
              <a:latin typeface="MS UI Gothic"/>
              <a:cs typeface="MS UI Gothic"/>
            </a:endParaRPr>
          </a:p>
          <a:p>
            <a:pPr marL="774065">
              <a:lnSpc>
                <a:spcPct val="100000"/>
              </a:lnSpc>
              <a:spcBef>
                <a:spcPts val="285"/>
              </a:spcBef>
            </a:pPr>
            <a:r>
              <a:rPr sz="1700" spc="50" dirty="0">
                <a:solidFill>
                  <a:srgbClr val="212121"/>
                </a:solidFill>
                <a:latin typeface="MS UI Gothic"/>
                <a:cs typeface="MS UI Gothic"/>
              </a:rPr>
              <a:t>Member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0" dirty="0">
                <a:solidFill>
                  <a:srgbClr val="212121"/>
                </a:solidFill>
                <a:latin typeface="MS UI Gothic"/>
                <a:cs typeface="MS UI Gothic"/>
              </a:rPr>
              <a:t>gets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35" dirty="0">
                <a:solidFill>
                  <a:srgbClr val="212121"/>
                </a:solidFill>
                <a:latin typeface="MS UI Gothic"/>
                <a:cs typeface="MS UI Gothic"/>
              </a:rPr>
              <a:t>permissions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5" dirty="0">
                <a:solidFill>
                  <a:srgbClr val="212121"/>
                </a:solidFill>
                <a:latin typeface="MS UI Gothic"/>
                <a:cs typeface="MS UI Gothic"/>
              </a:rPr>
              <a:t>through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40" dirty="0">
                <a:solidFill>
                  <a:srgbClr val="212121"/>
                </a:solidFill>
                <a:latin typeface="MS UI Gothic"/>
                <a:cs typeface="MS UI Gothic"/>
              </a:rPr>
              <a:t>Role!</a:t>
            </a:r>
            <a:endParaRPr sz="170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700" spc="-24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5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ole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5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an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60" dirty="0">
                <a:solidFill>
                  <a:srgbClr val="212121"/>
                </a:solidFill>
                <a:latin typeface="MS UI Gothic"/>
                <a:cs typeface="MS UI Gothic"/>
              </a:rPr>
              <a:t>ha</a:t>
            </a:r>
            <a:r>
              <a:rPr sz="2700" spc="45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0" dirty="0">
                <a:solidFill>
                  <a:srgbClr val="212121"/>
                </a:solidFill>
                <a:latin typeface="MS UI Gothic"/>
                <a:cs typeface="MS UI Gothic"/>
              </a:rPr>
              <a:t>multiple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permissions</a:t>
            </a:r>
            <a:endParaRPr sz="270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700" spc="-425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5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an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assign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0" dirty="0">
                <a:solidFill>
                  <a:srgbClr val="212121"/>
                </a:solidFill>
                <a:latin typeface="MS UI Gothic"/>
                <a:cs typeface="MS UI Gothic"/>
              </a:rPr>
              <a:t>multiple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oles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7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Member</a:t>
            </a:r>
            <a:endParaRPr sz="2700">
              <a:latin typeface="MS UI Gothic"/>
              <a:cs typeface="MS UI Gothic"/>
            </a:endParaRPr>
          </a:p>
        </p:txBody>
      </p:sp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90524" y="4267149"/>
            <a:ext cx="104775" cy="10477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90524" y="4686249"/>
            <a:ext cx="104775" cy="104774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7955280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10" dirty="0">
                <a:solidFill>
                  <a:srgbClr val="000000"/>
                </a:solidFill>
              </a:rPr>
              <a:t>I</a:t>
            </a:r>
            <a:r>
              <a:rPr sz="3500" spc="-260" dirty="0">
                <a:solidFill>
                  <a:srgbClr val="000000"/>
                </a:solidFill>
              </a:rPr>
              <a:t>A</a:t>
            </a:r>
            <a:r>
              <a:rPr sz="3500" spc="5" dirty="0">
                <a:solidFill>
                  <a:srgbClr val="000000"/>
                </a:solidFill>
              </a:rPr>
              <a:t>M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60" dirty="0">
                <a:solidFill>
                  <a:srgbClr val="000000"/>
                </a:solidFill>
              </a:rPr>
              <a:t>-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30" dirty="0">
                <a:solidFill>
                  <a:srgbClr val="000000"/>
                </a:solidFill>
              </a:rPr>
              <a:t>M</a:t>
            </a:r>
            <a:r>
              <a:rPr sz="3500" spc="-40" dirty="0">
                <a:solidFill>
                  <a:srgbClr val="000000"/>
                </a:solidFill>
              </a:rPr>
              <a:t>o</a:t>
            </a:r>
            <a:r>
              <a:rPr sz="3500" dirty="0">
                <a:solidFill>
                  <a:srgbClr val="A52929"/>
                </a:solidFill>
              </a:rPr>
              <a:t>s</a:t>
            </a:r>
            <a:r>
              <a:rPr sz="3500" spc="-125" dirty="0">
                <a:solidFill>
                  <a:srgbClr val="A52929"/>
                </a:solidFill>
              </a:rPr>
              <a:t>t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10" dirty="0">
                <a:solidFill>
                  <a:srgbClr val="000000"/>
                </a:solidFill>
              </a:rPr>
              <a:t>I</a:t>
            </a:r>
            <a:r>
              <a:rPr sz="3500" spc="-50" dirty="0">
                <a:solidFill>
                  <a:srgbClr val="000000"/>
                </a:solidFill>
              </a:rPr>
              <a:t>m</a:t>
            </a:r>
            <a:r>
              <a:rPr sz="3500" spc="-60" dirty="0">
                <a:solidFill>
                  <a:srgbClr val="A52929"/>
                </a:solidFill>
              </a:rPr>
              <a:t>po</a:t>
            </a:r>
            <a:r>
              <a:rPr sz="3500" spc="-190" dirty="0">
                <a:solidFill>
                  <a:srgbClr val="A52929"/>
                </a:solidFill>
              </a:rPr>
              <a:t>r</a:t>
            </a:r>
            <a:r>
              <a:rPr sz="3500" spc="-180" dirty="0">
                <a:solidFill>
                  <a:srgbClr val="000000"/>
                </a:solidFill>
              </a:rPr>
              <a:t>t</a:t>
            </a:r>
            <a:r>
              <a:rPr sz="3500" spc="-30" dirty="0">
                <a:solidFill>
                  <a:srgbClr val="A52929"/>
                </a:solidFill>
              </a:rPr>
              <a:t>a</a:t>
            </a:r>
            <a:r>
              <a:rPr sz="3500" spc="-105" dirty="0">
                <a:solidFill>
                  <a:srgbClr val="A52929"/>
                </a:solidFill>
              </a:rPr>
              <a:t>n</a:t>
            </a:r>
            <a:r>
              <a:rPr sz="3500" spc="-125" dirty="0">
                <a:solidFill>
                  <a:srgbClr val="A52929"/>
                </a:solidFill>
              </a:rPr>
              <a:t>t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25" dirty="0">
                <a:solidFill>
                  <a:srgbClr val="000000"/>
                </a:solidFill>
              </a:rPr>
              <a:t>C</a:t>
            </a:r>
            <a:r>
              <a:rPr sz="3500" spc="-55" dirty="0">
                <a:solidFill>
                  <a:srgbClr val="000000"/>
                </a:solidFill>
              </a:rPr>
              <a:t>o</a:t>
            </a:r>
            <a:r>
              <a:rPr sz="3500" spc="-105" dirty="0">
                <a:solidFill>
                  <a:srgbClr val="000000"/>
                </a:solidFill>
              </a:rPr>
              <a:t>n</a:t>
            </a:r>
            <a:r>
              <a:rPr sz="3500" spc="-254" dirty="0">
                <a:solidFill>
                  <a:srgbClr val="000000"/>
                </a:solidFill>
              </a:rPr>
              <a:t>c</a:t>
            </a:r>
            <a:r>
              <a:rPr sz="3500" spc="-235" dirty="0">
                <a:solidFill>
                  <a:srgbClr val="000000"/>
                </a:solidFill>
              </a:rPr>
              <a:t>e</a:t>
            </a:r>
            <a:r>
              <a:rPr sz="3500" spc="-95" dirty="0">
                <a:solidFill>
                  <a:srgbClr val="000000"/>
                </a:solidFill>
              </a:rPr>
              <a:t>pt</a:t>
            </a:r>
            <a:r>
              <a:rPr sz="3500" dirty="0">
                <a:solidFill>
                  <a:srgbClr val="000000"/>
                </a:solidFill>
              </a:rPr>
              <a:t>s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60" dirty="0">
                <a:solidFill>
                  <a:srgbClr val="A52929"/>
                </a:solidFill>
              </a:rPr>
              <a:t>-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260" dirty="0">
                <a:solidFill>
                  <a:srgbClr val="000000"/>
                </a:solidFill>
              </a:rPr>
              <a:t>A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75" dirty="0">
                <a:solidFill>
                  <a:srgbClr val="A52929"/>
                </a:solidFill>
              </a:rPr>
              <a:t>R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spc="-110" dirty="0">
                <a:solidFill>
                  <a:srgbClr val="A52929"/>
                </a:solidFill>
              </a:rPr>
              <a:t>v</a:t>
            </a:r>
            <a:r>
              <a:rPr sz="3500" spc="-130" dirty="0">
                <a:solidFill>
                  <a:srgbClr val="000000"/>
                </a:solidFill>
              </a:rPr>
              <a:t>i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spc="-120" dirty="0">
                <a:solidFill>
                  <a:srgbClr val="000000"/>
                </a:solidFill>
              </a:rPr>
              <a:t>w</a:t>
            </a:r>
            <a:endParaRPr sz="350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191</a:t>
            </a:r>
          </a:p>
        </p:txBody>
      </p:sp>
      <p:sp>
        <p:nvSpPr>
          <p:cNvPr id="14" name="object 14"/>
          <p:cNvSpPr/>
          <p:nvPr/>
        </p:nvSpPr>
        <p:spPr>
          <a:xfrm>
            <a:off x="11401424" y="6619824"/>
            <a:ext cx="314325" cy="228600"/>
          </a:xfrm>
          <a:custGeom>
            <a:avLst/>
            <a:gdLst/>
            <a:ahLst/>
            <a:cxnLst/>
            <a:rect l="l" t="t" r="r" b="b"/>
            <a:pathLst>
              <a:path w="314325" h="228600">
                <a:moveTo>
                  <a:pt x="314324" y="228599"/>
                </a:moveTo>
                <a:lnTo>
                  <a:pt x="0" y="228599"/>
                </a:lnTo>
                <a:lnTo>
                  <a:pt x="0" y="0"/>
                </a:lnTo>
                <a:lnTo>
                  <a:pt x="314324" y="0"/>
                </a:lnTo>
                <a:lnTo>
                  <a:pt x="314324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34674" y="1095375"/>
            <a:ext cx="790574" cy="9810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981024"/>
            <a:ext cx="104775" cy="1047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0524" y="1400124"/>
            <a:ext cx="104775" cy="104774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809624" y="1695399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9624" y="204782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0524" y="2447874"/>
            <a:ext cx="104775" cy="104774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809624" y="2743149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54049" y="777875"/>
            <a:ext cx="8356600" cy="216662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35"/>
              </a:spcBef>
            </a:pP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Roles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are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assigned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users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through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-70" dirty="0">
                <a:solidFill>
                  <a:srgbClr val="212121"/>
                </a:solidFill>
                <a:latin typeface="Trebuchet MS"/>
                <a:cs typeface="Trebuchet MS"/>
              </a:rPr>
              <a:t>IAM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85" dirty="0">
                <a:solidFill>
                  <a:srgbClr val="212121"/>
                </a:solidFill>
                <a:latin typeface="Trebuchet MS"/>
                <a:cs typeface="Trebuchet MS"/>
              </a:rPr>
              <a:t>Policy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documents </a:t>
            </a:r>
            <a:r>
              <a:rPr sz="2700" spc="-80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5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ep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esen</a:t>
            </a:r>
            <a:r>
              <a:rPr sz="2700" spc="-4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ed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40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2700" spc="-3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-80" dirty="0">
                <a:solidFill>
                  <a:srgbClr val="212121"/>
                </a:solidFill>
                <a:latin typeface="Trebuchet MS"/>
                <a:cs typeface="Trebuchet MS"/>
              </a:rPr>
              <a:t>polic</a:t>
            </a:r>
            <a:r>
              <a:rPr sz="2700" b="1" spc="-110" dirty="0">
                <a:solidFill>
                  <a:srgbClr val="212121"/>
                </a:solidFill>
                <a:latin typeface="Trebuchet MS"/>
                <a:cs typeface="Trebuchet MS"/>
              </a:rPr>
              <a:t>y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35" dirty="0">
                <a:solidFill>
                  <a:srgbClr val="212121"/>
                </a:solidFill>
                <a:latin typeface="Trebuchet MS"/>
                <a:cs typeface="Trebuchet MS"/>
              </a:rPr>
              <a:t>object</a:t>
            </a:r>
            <a:endParaRPr sz="2700">
              <a:latin typeface="Trebuchet MS"/>
              <a:cs typeface="Trebuchet MS"/>
            </a:endParaRPr>
          </a:p>
          <a:p>
            <a:pPr marL="393065">
              <a:lnSpc>
                <a:spcPts val="2065"/>
              </a:lnSpc>
            </a:pPr>
            <a:r>
              <a:rPr sz="2150" spc="-14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ol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8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ob</a:t>
            </a:r>
            <a:r>
              <a:rPr sz="2150" spc="-15" dirty="0">
                <a:solidFill>
                  <a:srgbClr val="212121"/>
                </a:solidFill>
                <a:latin typeface="MS UI Gothic"/>
                <a:cs typeface="MS UI Gothic"/>
              </a:rPr>
              <a:t>jec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114" dirty="0">
                <a:solidFill>
                  <a:srgbClr val="212121"/>
                </a:solidFill>
                <a:latin typeface="MS UI Gothic"/>
                <a:cs typeface="MS UI Gothic"/>
              </a:rPr>
              <a:t>nd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ng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endParaRPr sz="215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195"/>
              </a:spcBef>
            </a:pPr>
            <a:r>
              <a:rPr sz="2150" spc="-1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114" dirty="0">
                <a:solidFill>
                  <a:srgbClr val="212121"/>
                </a:solidFill>
                <a:latin typeface="MS UI Gothic"/>
                <a:cs typeface="MS UI Gothic"/>
              </a:rPr>
              <a:t>nd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ng,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114" dirty="0">
                <a:solidFill>
                  <a:srgbClr val="212121"/>
                </a:solidFill>
                <a:latin typeface="MS UI Gothic"/>
                <a:cs typeface="MS UI Gothic"/>
              </a:rPr>
              <a:t>nd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ol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of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1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em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endParaRPr sz="2150">
              <a:latin typeface="MS UI Gothic"/>
              <a:cs typeface="MS UI Gothic"/>
            </a:endParaRPr>
          </a:p>
          <a:p>
            <a:pPr marL="12700">
              <a:lnSpc>
                <a:spcPts val="2980"/>
              </a:lnSpc>
              <a:spcBef>
                <a:spcPts val="170"/>
              </a:spcBef>
            </a:pP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Member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type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is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60" dirty="0">
                <a:solidFill>
                  <a:srgbClr val="212121"/>
                </a:solidFill>
                <a:latin typeface="MS UI Gothic"/>
                <a:cs typeface="MS UI Gothic"/>
              </a:rPr>
              <a:t>identified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40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2700" spc="-3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-114" dirty="0">
                <a:solidFill>
                  <a:srgbClr val="212121"/>
                </a:solidFill>
                <a:latin typeface="Trebuchet MS"/>
                <a:cs typeface="Trebuchet MS"/>
              </a:rPr>
              <a:t>pr</a:t>
            </a:r>
            <a:r>
              <a:rPr sz="2700" b="1" spc="-20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700" b="1" spc="-120" dirty="0">
                <a:solidFill>
                  <a:srgbClr val="212121"/>
                </a:solidFill>
                <a:latin typeface="Trebuchet MS"/>
                <a:cs typeface="Trebuchet MS"/>
              </a:rPr>
              <a:t>fi</a:t>
            </a:r>
            <a:r>
              <a:rPr sz="2700" b="1" spc="-204" dirty="0">
                <a:solidFill>
                  <a:srgbClr val="212121"/>
                </a:solidFill>
                <a:latin typeface="Trebuchet MS"/>
                <a:cs typeface="Trebuchet MS"/>
              </a:rPr>
              <a:t>x</a:t>
            </a:r>
            <a:r>
              <a:rPr sz="2700" spc="12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325"/>
              </a:lnSpc>
            </a:pPr>
            <a:r>
              <a:rPr sz="2150" spc="-8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x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21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e: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1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,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4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cc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,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140" dirty="0">
                <a:solidFill>
                  <a:srgbClr val="212121"/>
                </a:solidFill>
                <a:latin typeface="MS UI Gothic"/>
                <a:cs typeface="MS UI Gothic"/>
              </a:rPr>
              <a:t>om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endParaRPr sz="2150">
              <a:latin typeface="MS UI Gothic"/>
              <a:cs typeface="MS UI Gothic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1984375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10" dirty="0">
                <a:solidFill>
                  <a:srgbClr val="A52929"/>
                </a:solidFill>
              </a:rPr>
              <a:t>I</a:t>
            </a:r>
            <a:r>
              <a:rPr sz="3500" spc="-260" dirty="0">
                <a:solidFill>
                  <a:srgbClr val="A52929"/>
                </a:solidFill>
              </a:rPr>
              <a:t>A</a:t>
            </a:r>
            <a:r>
              <a:rPr sz="3500" spc="5" dirty="0">
                <a:solidFill>
                  <a:srgbClr val="A52929"/>
                </a:solidFill>
              </a:rPr>
              <a:t>M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60" dirty="0">
                <a:solidFill>
                  <a:srgbClr val="A52929"/>
                </a:solidFill>
              </a:rPr>
              <a:t>po</a:t>
            </a:r>
            <a:r>
              <a:rPr sz="3500" spc="-105" dirty="0">
                <a:solidFill>
                  <a:srgbClr val="A52929"/>
                </a:solidFill>
              </a:rPr>
              <a:t>li</a:t>
            </a:r>
            <a:r>
              <a:rPr sz="3500" spc="-160" dirty="0">
                <a:solidFill>
                  <a:srgbClr val="A52929"/>
                </a:solidFill>
              </a:rPr>
              <a:t>c</a:t>
            </a:r>
            <a:r>
              <a:rPr sz="3500" spc="-135" dirty="0">
                <a:solidFill>
                  <a:srgbClr val="A52929"/>
                </a:solidFill>
              </a:rPr>
              <a:t>y</a:t>
            </a:r>
            <a:endParaRPr sz="350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192</a:t>
            </a:r>
          </a:p>
        </p:txBody>
      </p:sp>
      <p:sp>
        <p:nvSpPr>
          <p:cNvPr id="11" name="object 11"/>
          <p:cNvSpPr/>
          <p:nvPr/>
        </p:nvSpPr>
        <p:spPr>
          <a:xfrm>
            <a:off x="11401424" y="6619823"/>
            <a:ext cx="314325" cy="228600"/>
          </a:xfrm>
          <a:custGeom>
            <a:avLst/>
            <a:gdLst/>
            <a:ahLst/>
            <a:cxnLst/>
            <a:rect l="l" t="t" r="r" b="b"/>
            <a:pathLst>
              <a:path w="314325" h="228600">
                <a:moveTo>
                  <a:pt x="314324" y="228599"/>
                </a:moveTo>
                <a:lnTo>
                  <a:pt x="0" y="228599"/>
                </a:lnTo>
                <a:lnTo>
                  <a:pt x="0" y="0"/>
                </a:lnTo>
                <a:lnTo>
                  <a:pt x="314324" y="0"/>
                </a:lnTo>
                <a:lnTo>
                  <a:pt x="314324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3966845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10" dirty="0">
                <a:solidFill>
                  <a:srgbClr val="000000"/>
                </a:solidFill>
              </a:rPr>
              <a:t>I</a:t>
            </a:r>
            <a:r>
              <a:rPr sz="3500" spc="-260" dirty="0">
                <a:solidFill>
                  <a:srgbClr val="A52929"/>
                </a:solidFill>
              </a:rPr>
              <a:t>A</a:t>
            </a:r>
            <a:r>
              <a:rPr sz="3500" spc="5" dirty="0">
                <a:solidFill>
                  <a:srgbClr val="000000"/>
                </a:solidFill>
              </a:rPr>
              <a:t>M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60" dirty="0">
                <a:solidFill>
                  <a:srgbClr val="000000"/>
                </a:solidFill>
              </a:rPr>
              <a:t>po</a:t>
            </a:r>
            <a:r>
              <a:rPr sz="3500" spc="-105" dirty="0">
                <a:solidFill>
                  <a:srgbClr val="A52929"/>
                </a:solidFill>
              </a:rPr>
              <a:t>li</a:t>
            </a:r>
            <a:r>
              <a:rPr sz="3500" spc="-160" dirty="0">
                <a:solidFill>
                  <a:srgbClr val="A52929"/>
                </a:solidFill>
              </a:rPr>
              <a:t>c</a:t>
            </a:r>
            <a:r>
              <a:rPr sz="3500" spc="-135" dirty="0">
                <a:solidFill>
                  <a:srgbClr val="A52929"/>
                </a:solidFill>
              </a:rPr>
              <a:t>y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60" dirty="0">
                <a:solidFill>
                  <a:srgbClr val="A52929"/>
                </a:solidFill>
              </a:rPr>
              <a:t>-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05" dirty="0">
                <a:solidFill>
                  <a:srgbClr val="000000"/>
                </a:solidFill>
              </a:rPr>
              <a:t>E</a:t>
            </a:r>
            <a:r>
              <a:rPr sz="3500" spc="-280" dirty="0">
                <a:solidFill>
                  <a:srgbClr val="A52929"/>
                </a:solidFill>
              </a:rPr>
              <a:t>x</a:t>
            </a:r>
            <a:r>
              <a:rPr sz="3500" spc="-30" dirty="0">
                <a:solidFill>
                  <a:srgbClr val="A52929"/>
                </a:solidFill>
              </a:rPr>
              <a:t>a</a:t>
            </a:r>
            <a:r>
              <a:rPr sz="3500" spc="-50" dirty="0">
                <a:solidFill>
                  <a:srgbClr val="A52929"/>
                </a:solidFill>
              </a:rPr>
              <a:t>m</a:t>
            </a:r>
            <a:r>
              <a:rPr sz="3500" spc="-125" dirty="0">
                <a:solidFill>
                  <a:srgbClr val="A52929"/>
                </a:solidFill>
              </a:rPr>
              <a:t>ple</a:t>
            </a:r>
            <a:endParaRPr sz="35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193</a:t>
            </a:r>
          </a:p>
        </p:txBody>
      </p:sp>
      <p:sp>
        <p:nvSpPr>
          <p:cNvPr id="3" name="object 3"/>
          <p:cNvSpPr/>
          <p:nvPr/>
        </p:nvSpPr>
        <p:spPr>
          <a:xfrm>
            <a:off x="813803" y="774699"/>
            <a:ext cx="10452100" cy="5689600"/>
          </a:xfrm>
          <a:custGeom>
            <a:avLst/>
            <a:gdLst/>
            <a:ahLst/>
            <a:cxnLst/>
            <a:rect l="l" t="t" r="r" b="b"/>
            <a:pathLst>
              <a:path w="10452100" h="5689600">
                <a:moveTo>
                  <a:pt x="10451592" y="0"/>
                </a:moveTo>
                <a:lnTo>
                  <a:pt x="10368534" y="0"/>
                </a:lnTo>
                <a:lnTo>
                  <a:pt x="10368534" y="82550"/>
                </a:lnTo>
                <a:lnTo>
                  <a:pt x="10368534" y="5607050"/>
                </a:lnTo>
                <a:lnTo>
                  <a:pt x="81534" y="5607050"/>
                </a:lnTo>
                <a:lnTo>
                  <a:pt x="81534" y="82550"/>
                </a:lnTo>
                <a:lnTo>
                  <a:pt x="10368534" y="82550"/>
                </a:lnTo>
                <a:lnTo>
                  <a:pt x="10368534" y="0"/>
                </a:lnTo>
                <a:lnTo>
                  <a:pt x="0" y="0"/>
                </a:lnTo>
                <a:lnTo>
                  <a:pt x="0" y="82550"/>
                </a:lnTo>
                <a:lnTo>
                  <a:pt x="0" y="5607050"/>
                </a:lnTo>
                <a:lnTo>
                  <a:pt x="0" y="5689600"/>
                </a:lnTo>
                <a:lnTo>
                  <a:pt x="10451592" y="5689600"/>
                </a:lnTo>
                <a:lnTo>
                  <a:pt x="10451592" y="5607050"/>
                </a:lnTo>
                <a:lnTo>
                  <a:pt x="10451592" y="82550"/>
                </a:lnTo>
                <a:lnTo>
                  <a:pt x="10451592" y="0"/>
                </a:lnTo>
                <a:close/>
              </a:path>
            </a:pathLst>
          </a:custGeom>
          <a:solidFill>
            <a:srgbClr val="000000">
              <a:alpha val="3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30275" y="875125"/>
            <a:ext cx="8735695" cy="593976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20" dirty="0">
                <a:latin typeface="Courier New"/>
                <a:cs typeface="Courier New"/>
              </a:rPr>
              <a:t>{</a:t>
            </a:r>
            <a:endParaRPr sz="1450" dirty="0">
              <a:latin typeface="Courier New"/>
              <a:cs typeface="Courier New"/>
            </a:endParaRPr>
          </a:p>
          <a:p>
            <a:pPr marL="238760">
              <a:lnSpc>
                <a:spcPct val="100000"/>
              </a:lnSpc>
              <a:spcBef>
                <a:spcPts val="60"/>
              </a:spcBef>
            </a:pPr>
            <a:r>
              <a:rPr sz="1450" spc="15" dirty="0">
                <a:latin typeface="Courier New"/>
                <a:cs typeface="Courier New"/>
              </a:rPr>
              <a:t>"</a:t>
            </a:r>
            <a:r>
              <a:rPr sz="1450" spc="15" dirty="0">
                <a:solidFill>
                  <a:srgbClr val="FF0000"/>
                </a:solidFill>
                <a:latin typeface="Courier New"/>
                <a:cs typeface="Courier New"/>
              </a:rPr>
              <a:t>bindings</a:t>
            </a:r>
            <a:r>
              <a:rPr sz="1450" spc="15" dirty="0">
                <a:latin typeface="Courier New"/>
                <a:cs typeface="Courier New"/>
              </a:rPr>
              <a:t>":</a:t>
            </a:r>
            <a:r>
              <a:rPr sz="1450" spc="-15" dirty="0">
                <a:latin typeface="Courier New"/>
                <a:cs typeface="Courier New"/>
              </a:rPr>
              <a:t> </a:t>
            </a:r>
            <a:r>
              <a:rPr sz="1450" spc="20" dirty="0">
                <a:latin typeface="Courier New"/>
                <a:cs typeface="Courier New"/>
              </a:rPr>
              <a:t>[</a:t>
            </a:r>
            <a:endParaRPr sz="1450" dirty="0">
              <a:latin typeface="Courier New"/>
              <a:cs typeface="Courier New"/>
            </a:endParaRPr>
          </a:p>
          <a:p>
            <a:pPr marL="464820">
              <a:lnSpc>
                <a:spcPts val="1730"/>
              </a:lnSpc>
              <a:spcBef>
                <a:spcPts val="60"/>
              </a:spcBef>
            </a:pPr>
            <a:r>
              <a:rPr sz="1450" spc="20" dirty="0">
                <a:latin typeface="Courier New"/>
                <a:cs typeface="Courier New"/>
              </a:rPr>
              <a:t>{</a:t>
            </a:r>
            <a:endParaRPr sz="1450" dirty="0">
              <a:latin typeface="Courier New"/>
              <a:cs typeface="Courier New"/>
            </a:endParaRPr>
          </a:p>
          <a:p>
            <a:pPr marL="803910" marR="3963670" indent="-113664">
              <a:lnSpc>
                <a:spcPts val="1800"/>
              </a:lnSpc>
            </a:pPr>
            <a:r>
              <a:rPr sz="1450" spc="15" dirty="0">
                <a:latin typeface="Courier New"/>
                <a:cs typeface="Courier New"/>
              </a:rPr>
              <a:t>"</a:t>
            </a:r>
            <a:r>
              <a:rPr sz="1450" spc="15" dirty="0">
                <a:solidFill>
                  <a:srgbClr val="FF0000"/>
                </a:solidFill>
                <a:latin typeface="Courier New"/>
                <a:cs typeface="Courier New"/>
              </a:rPr>
              <a:t>role</a:t>
            </a:r>
            <a:r>
              <a:rPr sz="1450" spc="15" dirty="0">
                <a:latin typeface="Courier New"/>
                <a:cs typeface="Courier New"/>
              </a:rPr>
              <a:t>":</a:t>
            </a:r>
            <a:r>
              <a:rPr sz="1450" spc="-40" dirty="0">
                <a:latin typeface="Courier New"/>
                <a:cs typeface="Courier New"/>
              </a:rPr>
              <a:t> </a:t>
            </a:r>
            <a:r>
              <a:rPr sz="1450" spc="20" dirty="0">
                <a:solidFill>
                  <a:srgbClr val="A21515"/>
                </a:solidFill>
                <a:latin typeface="Courier New"/>
                <a:cs typeface="Courier New"/>
              </a:rPr>
              <a:t>"roles/storage.objectAdmin"</a:t>
            </a:r>
            <a:r>
              <a:rPr sz="1450" spc="20" dirty="0">
                <a:latin typeface="Courier New"/>
                <a:cs typeface="Courier New"/>
              </a:rPr>
              <a:t>, </a:t>
            </a:r>
            <a:r>
              <a:rPr sz="1450" spc="-855" dirty="0">
                <a:latin typeface="Courier New"/>
                <a:cs typeface="Courier New"/>
              </a:rPr>
              <a:t> </a:t>
            </a:r>
            <a:r>
              <a:rPr sz="1450" spc="15" dirty="0">
                <a:latin typeface="Courier New"/>
                <a:cs typeface="Courier New"/>
              </a:rPr>
              <a:t>"</a:t>
            </a:r>
            <a:r>
              <a:rPr sz="1450" spc="15" dirty="0">
                <a:solidFill>
                  <a:srgbClr val="FF0000"/>
                </a:solidFill>
                <a:latin typeface="Courier New"/>
                <a:cs typeface="Courier New"/>
              </a:rPr>
              <a:t>members</a:t>
            </a:r>
            <a:r>
              <a:rPr sz="1450" spc="15" dirty="0">
                <a:latin typeface="Courier New"/>
                <a:cs typeface="Courier New"/>
              </a:rPr>
              <a:t>": </a:t>
            </a:r>
            <a:r>
              <a:rPr sz="1450" spc="20" dirty="0">
                <a:latin typeface="Courier New"/>
                <a:cs typeface="Courier New"/>
              </a:rPr>
              <a:t>[</a:t>
            </a:r>
            <a:endParaRPr sz="1450" dirty="0">
              <a:latin typeface="Courier New"/>
              <a:cs typeface="Courier New"/>
            </a:endParaRPr>
          </a:p>
          <a:p>
            <a:pPr marL="1030605">
              <a:lnSpc>
                <a:spcPts val="1730"/>
              </a:lnSpc>
            </a:pPr>
            <a:r>
              <a:rPr sz="1450" spc="20" dirty="0">
                <a:solidFill>
                  <a:srgbClr val="A21515"/>
                </a:solidFill>
                <a:latin typeface="Courier New"/>
                <a:cs typeface="Courier New"/>
              </a:rPr>
              <a:t>"</a:t>
            </a:r>
            <a:r>
              <a:rPr sz="1450" spc="20" dirty="0">
                <a:solidFill>
                  <a:srgbClr val="A21515"/>
                </a:solidFill>
                <a:latin typeface="Courier New"/>
                <a:cs typeface="Courier New"/>
                <a:hlinkClick r:id="rId2"/>
              </a:rPr>
              <a:t>user:</a:t>
            </a:r>
            <a:r>
              <a:rPr lang="en-IN" sz="1450" spc="20" dirty="0">
                <a:solidFill>
                  <a:srgbClr val="A21515"/>
                </a:solidFill>
                <a:latin typeface="Courier New"/>
                <a:cs typeface="Courier New"/>
                <a:hlinkClick r:id="rId2"/>
              </a:rPr>
              <a:t>akasp</a:t>
            </a:r>
            <a:r>
              <a:rPr sz="1450" spc="20" dirty="0">
                <a:solidFill>
                  <a:srgbClr val="A21515"/>
                </a:solidFill>
                <a:latin typeface="Courier New"/>
                <a:cs typeface="Courier New"/>
                <a:hlinkClick r:id="rId2"/>
              </a:rPr>
              <a:t>.com</a:t>
            </a:r>
            <a:r>
              <a:rPr sz="1450" spc="20" dirty="0">
                <a:solidFill>
                  <a:srgbClr val="A21515"/>
                </a:solidFill>
                <a:latin typeface="Courier New"/>
                <a:cs typeface="Courier New"/>
              </a:rPr>
              <a:t>"</a:t>
            </a:r>
            <a:r>
              <a:rPr sz="1450" spc="20" dirty="0">
                <a:latin typeface="Courier New"/>
                <a:cs typeface="Courier New"/>
              </a:rPr>
              <a:t>,</a:t>
            </a:r>
            <a:endParaRPr sz="1450" dirty="0">
              <a:latin typeface="Courier New"/>
              <a:cs typeface="Courier New"/>
            </a:endParaRPr>
          </a:p>
          <a:p>
            <a:pPr marL="1030605" marR="1475105">
              <a:lnSpc>
                <a:spcPct val="101299"/>
              </a:lnSpc>
              <a:spcBef>
                <a:spcPts val="40"/>
              </a:spcBef>
            </a:pPr>
            <a:r>
              <a:rPr sz="1450" spc="20" dirty="0">
                <a:solidFill>
                  <a:srgbClr val="A21515"/>
                </a:solidFill>
                <a:latin typeface="Courier New"/>
                <a:cs typeface="Courier New"/>
              </a:rPr>
              <a:t>"</a:t>
            </a:r>
            <a:r>
              <a:rPr sz="1450" spc="20" dirty="0">
                <a:solidFill>
                  <a:srgbClr val="A21515"/>
                </a:solidFill>
                <a:latin typeface="Courier New"/>
                <a:cs typeface="Courier New"/>
                <a:hlinkClick r:id="rId3"/>
              </a:rPr>
              <a:t>serviceAccount:myAppName@appspot.gserviceaccount.com</a:t>
            </a:r>
            <a:r>
              <a:rPr sz="1450" spc="15" dirty="0">
                <a:solidFill>
                  <a:srgbClr val="A21515"/>
                </a:solidFill>
                <a:latin typeface="Courier New"/>
                <a:cs typeface="Courier New"/>
              </a:rPr>
              <a:t>"</a:t>
            </a:r>
            <a:r>
              <a:rPr sz="1450" spc="20" dirty="0">
                <a:latin typeface="Courier New"/>
                <a:cs typeface="Courier New"/>
              </a:rPr>
              <a:t>,  </a:t>
            </a:r>
            <a:r>
              <a:rPr sz="1450" spc="20" dirty="0">
                <a:solidFill>
                  <a:srgbClr val="A21515"/>
                </a:solidFill>
                <a:latin typeface="Courier New"/>
                <a:cs typeface="Courier New"/>
              </a:rPr>
              <a:t>"</a:t>
            </a:r>
            <a:r>
              <a:rPr sz="1450" spc="20" dirty="0" err="1">
                <a:solidFill>
                  <a:srgbClr val="A21515"/>
                </a:solidFill>
                <a:latin typeface="Courier New"/>
                <a:cs typeface="Courier New"/>
                <a:hlinkClick r:id="rId4"/>
              </a:rPr>
              <a:t>group:administrators</a:t>
            </a:r>
            <a:r>
              <a:rPr sz="1450" spc="20" dirty="0">
                <a:solidFill>
                  <a:srgbClr val="A21515"/>
                </a:solidFill>
                <a:latin typeface="Courier New"/>
                <a:cs typeface="Courier New"/>
                <a:hlinkClick r:id="rId4"/>
              </a:rPr>
              <a:t>@</a:t>
            </a:r>
            <a:r>
              <a:rPr lang="en-IN" sz="1450" spc="20" dirty="0">
                <a:solidFill>
                  <a:srgbClr val="A21515"/>
                </a:solidFill>
                <a:latin typeface="Courier New"/>
                <a:cs typeface="Courier New"/>
                <a:hlinkClick r:id="rId4"/>
              </a:rPr>
              <a:t>org</a:t>
            </a:r>
            <a:r>
              <a:rPr sz="1450" spc="20" dirty="0">
                <a:solidFill>
                  <a:srgbClr val="A21515"/>
                </a:solidFill>
                <a:latin typeface="Courier New"/>
                <a:cs typeface="Courier New"/>
                <a:hlinkClick r:id="rId4"/>
              </a:rPr>
              <a:t>.com</a:t>
            </a:r>
            <a:r>
              <a:rPr sz="1450" spc="20" dirty="0">
                <a:solidFill>
                  <a:srgbClr val="A21515"/>
                </a:solidFill>
                <a:latin typeface="Courier New"/>
                <a:cs typeface="Courier New"/>
              </a:rPr>
              <a:t>"</a:t>
            </a:r>
            <a:r>
              <a:rPr sz="1450" spc="20" dirty="0">
                <a:latin typeface="Courier New"/>
                <a:cs typeface="Courier New"/>
              </a:rPr>
              <a:t>, </a:t>
            </a:r>
            <a:r>
              <a:rPr sz="1450" spc="25" dirty="0">
                <a:latin typeface="Courier New"/>
                <a:cs typeface="Courier New"/>
              </a:rPr>
              <a:t> </a:t>
            </a:r>
            <a:r>
              <a:rPr sz="1450" spc="20" dirty="0">
                <a:solidFill>
                  <a:srgbClr val="A21515"/>
                </a:solidFill>
                <a:latin typeface="Courier New"/>
                <a:cs typeface="Courier New"/>
              </a:rPr>
              <a:t>"domain:google.com"</a:t>
            </a:r>
            <a:endParaRPr sz="1450" dirty="0">
              <a:latin typeface="Courier New"/>
              <a:cs typeface="Courier New"/>
            </a:endParaRPr>
          </a:p>
          <a:p>
            <a:pPr marL="803910">
              <a:lnSpc>
                <a:spcPct val="100000"/>
              </a:lnSpc>
              <a:spcBef>
                <a:spcPts val="60"/>
              </a:spcBef>
            </a:pPr>
            <a:r>
              <a:rPr sz="1450" spc="20" dirty="0">
                <a:latin typeface="Courier New"/>
                <a:cs typeface="Courier New"/>
              </a:rPr>
              <a:t>]</a:t>
            </a:r>
            <a:endParaRPr sz="1450" dirty="0">
              <a:latin typeface="Courier New"/>
              <a:cs typeface="Courier New"/>
            </a:endParaRPr>
          </a:p>
          <a:p>
            <a:pPr marL="464820">
              <a:lnSpc>
                <a:spcPts val="1730"/>
              </a:lnSpc>
              <a:spcBef>
                <a:spcPts val="60"/>
              </a:spcBef>
            </a:pPr>
            <a:r>
              <a:rPr sz="1450" spc="20" dirty="0">
                <a:latin typeface="Courier New"/>
                <a:cs typeface="Courier New"/>
              </a:rPr>
              <a:t>},</a:t>
            </a:r>
            <a:endParaRPr sz="1450" dirty="0">
              <a:latin typeface="Courier New"/>
              <a:cs typeface="Courier New"/>
            </a:endParaRPr>
          </a:p>
          <a:p>
            <a:pPr marL="464820">
              <a:lnSpc>
                <a:spcPts val="1730"/>
              </a:lnSpc>
            </a:pPr>
            <a:r>
              <a:rPr sz="1450" spc="20" dirty="0">
                <a:latin typeface="Courier New"/>
                <a:cs typeface="Courier New"/>
              </a:rPr>
              <a:t>{</a:t>
            </a:r>
            <a:endParaRPr sz="1450" dirty="0">
              <a:latin typeface="Courier New"/>
              <a:cs typeface="Courier New"/>
            </a:endParaRPr>
          </a:p>
          <a:p>
            <a:pPr marL="690880" marR="3850640">
              <a:lnSpc>
                <a:spcPct val="103400"/>
              </a:lnSpc>
            </a:pPr>
            <a:r>
              <a:rPr sz="1450" spc="15" dirty="0">
                <a:latin typeface="Courier New"/>
                <a:cs typeface="Courier New"/>
              </a:rPr>
              <a:t>"</a:t>
            </a:r>
            <a:r>
              <a:rPr sz="1450" spc="15" dirty="0">
                <a:solidFill>
                  <a:srgbClr val="FF0000"/>
                </a:solidFill>
                <a:latin typeface="Courier New"/>
                <a:cs typeface="Courier New"/>
              </a:rPr>
              <a:t>role</a:t>
            </a:r>
            <a:r>
              <a:rPr sz="1450" spc="15" dirty="0">
                <a:latin typeface="Courier New"/>
                <a:cs typeface="Courier New"/>
              </a:rPr>
              <a:t>":</a:t>
            </a:r>
            <a:r>
              <a:rPr sz="1450" spc="-40" dirty="0">
                <a:latin typeface="Courier New"/>
                <a:cs typeface="Courier New"/>
              </a:rPr>
              <a:t> </a:t>
            </a:r>
            <a:r>
              <a:rPr sz="1450" spc="20" dirty="0">
                <a:solidFill>
                  <a:srgbClr val="A21515"/>
                </a:solidFill>
                <a:latin typeface="Courier New"/>
                <a:cs typeface="Courier New"/>
              </a:rPr>
              <a:t>"roles/storage.objectViewer"</a:t>
            </a:r>
            <a:r>
              <a:rPr sz="1450" spc="20" dirty="0">
                <a:latin typeface="Courier New"/>
                <a:cs typeface="Courier New"/>
              </a:rPr>
              <a:t>, </a:t>
            </a:r>
            <a:r>
              <a:rPr sz="1450" spc="-855" dirty="0">
                <a:latin typeface="Courier New"/>
                <a:cs typeface="Courier New"/>
              </a:rPr>
              <a:t> </a:t>
            </a:r>
            <a:r>
              <a:rPr sz="1450" spc="15" dirty="0">
                <a:latin typeface="Courier New"/>
                <a:cs typeface="Courier New"/>
              </a:rPr>
              <a:t>"</a:t>
            </a:r>
            <a:r>
              <a:rPr sz="1450" spc="15" dirty="0">
                <a:solidFill>
                  <a:srgbClr val="FF0000"/>
                </a:solidFill>
                <a:latin typeface="Courier New"/>
                <a:cs typeface="Courier New"/>
              </a:rPr>
              <a:t>members</a:t>
            </a:r>
            <a:r>
              <a:rPr sz="1450" spc="15" dirty="0">
                <a:latin typeface="Courier New"/>
                <a:cs typeface="Courier New"/>
              </a:rPr>
              <a:t>": </a:t>
            </a:r>
            <a:r>
              <a:rPr sz="1450" spc="20" dirty="0">
                <a:latin typeface="Courier New"/>
                <a:cs typeface="Courier New"/>
              </a:rPr>
              <a:t>[</a:t>
            </a:r>
            <a:endParaRPr sz="1450" dirty="0">
              <a:latin typeface="Courier New"/>
              <a:cs typeface="Courier New"/>
            </a:endParaRPr>
          </a:p>
          <a:p>
            <a:pPr marL="916940">
              <a:lnSpc>
                <a:spcPts val="1730"/>
              </a:lnSpc>
              <a:spcBef>
                <a:spcPts val="60"/>
              </a:spcBef>
            </a:pPr>
            <a:r>
              <a:rPr sz="1450" spc="20" dirty="0">
                <a:solidFill>
                  <a:srgbClr val="A21515"/>
                </a:solidFill>
                <a:latin typeface="Courier New"/>
                <a:cs typeface="Courier New"/>
              </a:rPr>
              <a:t>"</a:t>
            </a:r>
            <a:r>
              <a:rPr sz="1450" spc="20" dirty="0">
                <a:solidFill>
                  <a:srgbClr val="A21515"/>
                </a:solidFill>
                <a:latin typeface="Courier New"/>
                <a:cs typeface="Courier New"/>
                <a:hlinkClick r:id="rId2"/>
              </a:rPr>
              <a:t>user:</a:t>
            </a:r>
            <a:r>
              <a:rPr lang="en-IN" sz="1450" spc="20" dirty="0">
                <a:solidFill>
                  <a:srgbClr val="A21515"/>
                </a:solidFill>
                <a:latin typeface="Courier New"/>
                <a:cs typeface="Courier New"/>
                <a:hlinkClick r:id="rId2"/>
              </a:rPr>
              <a:t>akasp</a:t>
            </a:r>
            <a:r>
              <a:rPr sz="1450" spc="20" dirty="0">
                <a:solidFill>
                  <a:srgbClr val="A21515"/>
                </a:solidFill>
                <a:latin typeface="Courier New"/>
                <a:cs typeface="Courier New"/>
                <a:hlinkClick r:id="rId2"/>
              </a:rPr>
              <a:t>.com</a:t>
            </a:r>
            <a:r>
              <a:rPr sz="1450" spc="20" dirty="0">
                <a:solidFill>
                  <a:srgbClr val="A21515"/>
                </a:solidFill>
                <a:latin typeface="Courier New"/>
                <a:cs typeface="Courier New"/>
              </a:rPr>
              <a:t>"</a:t>
            </a:r>
            <a:endParaRPr sz="1450" dirty="0">
              <a:latin typeface="Courier New"/>
              <a:cs typeface="Courier New"/>
            </a:endParaRPr>
          </a:p>
          <a:p>
            <a:pPr marL="690880">
              <a:lnSpc>
                <a:spcPts val="1735"/>
              </a:lnSpc>
            </a:pPr>
            <a:r>
              <a:rPr sz="1450" spc="20" dirty="0">
                <a:latin typeface="Courier New"/>
                <a:cs typeface="Courier New"/>
              </a:rPr>
              <a:t>],</a:t>
            </a:r>
            <a:endParaRPr sz="1450" dirty="0">
              <a:latin typeface="Courier New"/>
              <a:cs typeface="Courier New"/>
            </a:endParaRPr>
          </a:p>
          <a:p>
            <a:pPr marL="690880">
              <a:lnSpc>
                <a:spcPct val="100000"/>
              </a:lnSpc>
              <a:spcBef>
                <a:spcPts val="60"/>
              </a:spcBef>
            </a:pPr>
            <a:r>
              <a:rPr sz="1450" spc="15" dirty="0">
                <a:latin typeface="Courier New"/>
                <a:cs typeface="Courier New"/>
              </a:rPr>
              <a:t>"</a:t>
            </a:r>
            <a:r>
              <a:rPr sz="1450" spc="15" dirty="0">
                <a:solidFill>
                  <a:srgbClr val="FF0000"/>
                </a:solidFill>
                <a:latin typeface="Courier New"/>
                <a:cs typeface="Courier New"/>
              </a:rPr>
              <a:t>condition</a:t>
            </a:r>
            <a:r>
              <a:rPr sz="1450" spc="15" dirty="0">
                <a:latin typeface="Courier New"/>
                <a:cs typeface="Courier New"/>
              </a:rPr>
              <a:t>":</a:t>
            </a:r>
            <a:r>
              <a:rPr sz="1450" spc="-10" dirty="0">
                <a:latin typeface="Courier New"/>
                <a:cs typeface="Courier New"/>
              </a:rPr>
              <a:t> </a:t>
            </a:r>
            <a:r>
              <a:rPr sz="1450" spc="20" dirty="0">
                <a:latin typeface="Courier New"/>
                <a:cs typeface="Courier New"/>
              </a:rPr>
              <a:t>{</a:t>
            </a:r>
            <a:endParaRPr sz="1450" dirty="0">
              <a:latin typeface="Courier New"/>
              <a:cs typeface="Courier New"/>
            </a:endParaRPr>
          </a:p>
          <a:p>
            <a:pPr marL="917575" marR="3737610">
              <a:lnSpc>
                <a:spcPct val="103400"/>
              </a:lnSpc>
            </a:pPr>
            <a:r>
              <a:rPr sz="1450" spc="15" dirty="0">
                <a:latin typeface="Courier New"/>
                <a:cs typeface="Courier New"/>
              </a:rPr>
              <a:t>"</a:t>
            </a:r>
            <a:r>
              <a:rPr sz="1450" spc="15" dirty="0">
                <a:solidFill>
                  <a:srgbClr val="FF0000"/>
                </a:solidFill>
                <a:latin typeface="Courier New"/>
                <a:cs typeface="Courier New"/>
              </a:rPr>
              <a:t>title</a:t>
            </a:r>
            <a:r>
              <a:rPr sz="1450" spc="15" dirty="0">
                <a:latin typeface="Courier New"/>
                <a:cs typeface="Courier New"/>
              </a:rPr>
              <a:t>": </a:t>
            </a:r>
            <a:r>
              <a:rPr sz="1450" spc="20" dirty="0">
                <a:solidFill>
                  <a:srgbClr val="A21515"/>
                </a:solidFill>
                <a:latin typeface="Courier New"/>
                <a:cs typeface="Courier New"/>
              </a:rPr>
              <a:t>"Limited time </a:t>
            </a:r>
            <a:r>
              <a:rPr sz="1450" spc="15" dirty="0">
                <a:solidFill>
                  <a:srgbClr val="A21515"/>
                </a:solidFill>
                <a:latin typeface="Courier New"/>
                <a:cs typeface="Courier New"/>
              </a:rPr>
              <a:t>access"</a:t>
            </a:r>
            <a:r>
              <a:rPr sz="1450" spc="15" dirty="0">
                <a:latin typeface="Courier New"/>
                <a:cs typeface="Courier New"/>
              </a:rPr>
              <a:t>, </a:t>
            </a:r>
            <a:r>
              <a:rPr sz="1450" spc="20" dirty="0">
                <a:latin typeface="Courier New"/>
                <a:cs typeface="Courier New"/>
              </a:rPr>
              <a:t> </a:t>
            </a:r>
            <a:r>
              <a:rPr sz="1450" spc="15" dirty="0">
                <a:latin typeface="Courier New"/>
                <a:cs typeface="Courier New"/>
              </a:rPr>
              <a:t>"</a:t>
            </a:r>
            <a:r>
              <a:rPr sz="1450" spc="15" dirty="0">
                <a:solidFill>
                  <a:srgbClr val="FF0000"/>
                </a:solidFill>
                <a:latin typeface="Courier New"/>
                <a:cs typeface="Courier New"/>
              </a:rPr>
              <a:t>description</a:t>
            </a:r>
            <a:r>
              <a:rPr sz="1450" spc="15" dirty="0">
                <a:latin typeface="Courier New"/>
                <a:cs typeface="Courier New"/>
              </a:rPr>
              <a:t>":</a:t>
            </a:r>
            <a:r>
              <a:rPr sz="1450" spc="20" dirty="0">
                <a:latin typeface="Courier New"/>
                <a:cs typeface="Courier New"/>
              </a:rPr>
              <a:t> </a:t>
            </a:r>
            <a:r>
              <a:rPr sz="1450" spc="20" dirty="0">
                <a:solidFill>
                  <a:srgbClr val="A21515"/>
                </a:solidFill>
                <a:latin typeface="Courier New"/>
                <a:cs typeface="Courier New"/>
              </a:rPr>
              <a:t>"Only upto Feb </a:t>
            </a:r>
            <a:r>
              <a:rPr sz="1450" spc="15" dirty="0">
                <a:solidFill>
                  <a:srgbClr val="A21515"/>
                </a:solidFill>
                <a:latin typeface="Courier New"/>
                <a:cs typeface="Courier New"/>
              </a:rPr>
              <a:t>2022"</a:t>
            </a:r>
            <a:r>
              <a:rPr sz="1450" spc="15" dirty="0">
                <a:latin typeface="Courier New"/>
                <a:cs typeface="Courier New"/>
              </a:rPr>
              <a:t>,</a:t>
            </a:r>
            <a:endParaRPr sz="1450" dirty="0">
              <a:latin typeface="Courier New"/>
              <a:cs typeface="Courier New"/>
            </a:endParaRPr>
          </a:p>
          <a:p>
            <a:pPr marL="917575">
              <a:lnSpc>
                <a:spcPts val="1725"/>
              </a:lnSpc>
            </a:pPr>
            <a:r>
              <a:rPr sz="1450" spc="15" dirty="0">
                <a:latin typeface="Courier New"/>
                <a:cs typeface="Courier New"/>
              </a:rPr>
              <a:t>"</a:t>
            </a:r>
            <a:r>
              <a:rPr sz="1450" spc="15" dirty="0">
                <a:solidFill>
                  <a:srgbClr val="FF0000"/>
                </a:solidFill>
                <a:latin typeface="Courier New"/>
                <a:cs typeface="Courier New"/>
              </a:rPr>
              <a:t>expression</a:t>
            </a:r>
            <a:r>
              <a:rPr sz="1450" spc="15" dirty="0">
                <a:latin typeface="Courier New"/>
                <a:cs typeface="Courier New"/>
              </a:rPr>
              <a:t>": </a:t>
            </a:r>
            <a:r>
              <a:rPr sz="1450" spc="20" dirty="0">
                <a:solidFill>
                  <a:srgbClr val="A21515"/>
                </a:solidFill>
                <a:latin typeface="Courier New"/>
                <a:cs typeface="Courier New"/>
              </a:rPr>
              <a:t>"request.time</a:t>
            </a:r>
            <a:r>
              <a:rPr sz="1450" spc="15" dirty="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sz="1450" spc="20" dirty="0">
                <a:solidFill>
                  <a:srgbClr val="A21515"/>
                </a:solidFill>
                <a:latin typeface="Courier New"/>
                <a:cs typeface="Courier New"/>
              </a:rPr>
              <a:t>&lt;</a:t>
            </a:r>
            <a:r>
              <a:rPr sz="1450" spc="15" dirty="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sz="1450" spc="20" dirty="0">
                <a:solidFill>
                  <a:srgbClr val="A21515"/>
                </a:solidFill>
                <a:latin typeface="Courier New"/>
                <a:cs typeface="Courier New"/>
              </a:rPr>
              <a:t>timestamp('2022-02-01T00:00:00.000Z')"</a:t>
            </a:r>
            <a:r>
              <a:rPr sz="1450" spc="20" dirty="0">
                <a:latin typeface="Courier New"/>
                <a:cs typeface="Courier New"/>
              </a:rPr>
              <a:t>,</a:t>
            </a:r>
            <a:endParaRPr sz="1450" dirty="0">
              <a:latin typeface="Courier New"/>
              <a:cs typeface="Courier New"/>
            </a:endParaRPr>
          </a:p>
          <a:p>
            <a:pPr marL="690880">
              <a:lnSpc>
                <a:spcPct val="100000"/>
              </a:lnSpc>
              <a:spcBef>
                <a:spcPts val="60"/>
              </a:spcBef>
            </a:pPr>
            <a:r>
              <a:rPr sz="1450" spc="20" dirty="0">
                <a:latin typeface="Courier New"/>
                <a:cs typeface="Courier New"/>
              </a:rPr>
              <a:t>}</a:t>
            </a:r>
            <a:endParaRPr sz="1450" dirty="0">
              <a:latin typeface="Courier New"/>
              <a:cs typeface="Courier New"/>
            </a:endParaRPr>
          </a:p>
          <a:p>
            <a:pPr marL="464820">
              <a:lnSpc>
                <a:spcPct val="100000"/>
              </a:lnSpc>
              <a:spcBef>
                <a:spcPts val="60"/>
              </a:spcBef>
            </a:pPr>
            <a:r>
              <a:rPr sz="1450" spc="20" dirty="0">
                <a:latin typeface="Courier New"/>
                <a:cs typeface="Courier New"/>
              </a:rPr>
              <a:t>}</a:t>
            </a:r>
            <a:endParaRPr sz="1450" dirty="0">
              <a:latin typeface="Courier New"/>
              <a:cs typeface="Courier New"/>
            </a:endParaRPr>
          </a:p>
          <a:p>
            <a:pPr marL="238760">
              <a:lnSpc>
                <a:spcPts val="1735"/>
              </a:lnSpc>
              <a:spcBef>
                <a:spcPts val="60"/>
              </a:spcBef>
            </a:pPr>
            <a:r>
              <a:rPr sz="1450" spc="20" dirty="0">
                <a:latin typeface="Courier New"/>
                <a:cs typeface="Courier New"/>
              </a:rPr>
              <a:t>]</a:t>
            </a:r>
            <a:endParaRPr sz="1450" dirty="0">
              <a:latin typeface="Courier New"/>
              <a:cs typeface="Courier New"/>
            </a:endParaRPr>
          </a:p>
          <a:p>
            <a:pPr marL="12700">
              <a:lnSpc>
                <a:spcPts val="1735"/>
              </a:lnSpc>
            </a:pPr>
            <a:r>
              <a:rPr sz="1450" spc="20" dirty="0">
                <a:latin typeface="Courier New"/>
                <a:cs typeface="Courier New"/>
              </a:rPr>
              <a:t>}</a:t>
            </a:r>
            <a:endParaRPr sz="145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401424" y="6619823"/>
            <a:ext cx="314325" cy="228600"/>
          </a:xfrm>
          <a:custGeom>
            <a:avLst/>
            <a:gdLst/>
            <a:ahLst/>
            <a:cxnLst/>
            <a:rect l="l" t="t" r="r" b="b"/>
            <a:pathLst>
              <a:path w="314325" h="228600">
                <a:moveTo>
                  <a:pt x="314324" y="228599"/>
                </a:moveTo>
                <a:lnTo>
                  <a:pt x="0" y="228599"/>
                </a:lnTo>
                <a:lnTo>
                  <a:pt x="0" y="0"/>
                </a:lnTo>
                <a:lnTo>
                  <a:pt x="314324" y="0"/>
                </a:lnTo>
                <a:lnTo>
                  <a:pt x="314324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10652" y="1090040"/>
            <a:ext cx="699853" cy="94731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981024"/>
            <a:ext cx="104775" cy="1047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54049" y="777875"/>
            <a:ext cx="353758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2700" b="1" spc="-75" dirty="0">
                <a:solidFill>
                  <a:srgbClr val="212121"/>
                </a:solidFill>
                <a:latin typeface="Trebuchet MS"/>
                <a:cs typeface="Trebuchet MS"/>
              </a:rPr>
              <a:t>clou</a:t>
            </a:r>
            <a:r>
              <a:rPr sz="2700" b="1" spc="-95" dirty="0">
                <a:solidFill>
                  <a:srgbClr val="212121"/>
                </a:solidFill>
                <a:latin typeface="Trebuchet MS"/>
                <a:cs typeface="Trebuchet MS"/>
              </a:rPr>
              <a:t>d</a:t>
            </a:r>
            <a:r>
              <a:rPr sz="2700" spc="12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Playing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with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80" dirty="0">
                <a:solidFill>
                  <a:srgbClr val="212121"/>
                </a:solidFill>
                <a:latin typeface="MS UI Gothic"/>
                <a:cs typeface="MS UI Gothic"/>
              </a:rPr>
              <a:t>IAM</a:t>
            </a:r>
            <a:endParaRPr sz="2700">
              <a:latin typeface="MS UI Gothic"/>
              <a:cs typeface="MS UI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09624" y="1276299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9624" y="162872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9624" y="1981149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9624" y="233357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9624" y="2676473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23962" y="2947936"/>
            <a:ext cx="76200" cy="7619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23962" y="3243211"/>
            <a:ext cx="76200" cy="7619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23962" y="3538486"/>
            <a:ext cx="76200" cy="7619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23962" y="3833761"/>
            <a:ext cx="76200" cy="7619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23962" y="4129036"/>
            <a:ext cx="76200" cy="76199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809624" y="4429073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23962" y="4700536"/>
            <a:ext cx="76200" cy="76199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223962" y="4995811"/>
            <a:ext cx="76200" cy="76199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223962" y="5291086"/>
            <a:ext cx="76200" cy="76199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1035050" y="1099438"/>
            <a:ext cx="8545830" cy="434848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gcloud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b="1" spc="-80" dirty="0">
                <a:solidFill>
                  <a:srgbClr val="212121"/>
                </a:solidFill>
                <a:latin typeface="Trebuchet MS"/>
                <a:cs typeface="Trebuchet MS"/>
              </a:rPr>
              <a:t>compute</a:t>
            </a:r>
            <a:r>
              <a:rPr sz="2150" b="1" spc="-20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105" dirty="0">
                <a:solidFill>
                  <a:srgbClr val="212121"/>
                </a:solidFill>
                <a:latin typeface="Trebuchet MS"/>
                <a:cs typeface="Trebuchet MS"/>
              </a:rPr>
              <a:t>project-info</a:t>
            </a:r>
            <a:r>
              <a:rPr sz="2150" b="1" spc="-20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15" dirty="0">
                <a:solidFill>
                  <a:srgbClr val="212121"/>
                </a:solidFill>
                <a:latin typeface="MS UI Gothic"/>
                <a:cs typeface="MS UI Gothic"/>
              </a:rPr>
              <a:t>describe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40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0" dirty="0">
                <a:solidFill>
                  <a:srgbClr val="212121"/>
                </a:solidFill>
                <a:latin typeface="MS UI Gothic"/>
                <a:cs typeface="MS UI Gothic"/>
              </a:rPr>
              <a:t>Describe</a:t>
            </a:r>
            <a:r>
              <a:rPr sz="2150" spc="-204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current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5" dirty="0">
                <a:solidFill>
                  <a:srgbClr val="212121"/>
                </a:solidFill>
                <a:latin typeface="MS UI Gothic"/>
                <a:cs typeface="MS UI Gothic"/>
              </a:rPr>
              <a:t>project</a:t>
            </a:r>
            <a:endParaRPr sz="2150" dirty="0">
              <a:latin typeface="MS UI Gothic"/>
              <a:cs typeface="MS UI Gothic"/>
            </a:endParaRPr>
          </a:p>
          <a:p>
            <a:pPr marL="12700" marR="5080">
              <a:lnSpc>
                <a:spcPts val="2780"/>
              </a:lnSpc>
              <a:spcBef>
                <a:spcPts val="125"/>
              </a:spcBef>
            </a:pP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gcloud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b="1" spc="-60" dirty="0">
                <a:solidFill>
                  <a:srgbClr val="212121"/>
                </a:solidFill>
                <a:latin typeface="Trebuchet MS"/>
                <a:cs typeface="Trebuchet MS"/>
              </a:rPr>
              <a:t>auth</a:t>
            </a:r>
            <a:r>
              <a:rPr sz="2150" b="1" spc="-20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35" dirty="0">
                <a:solidFill>
                  <a:srgbClr val="212121"/>
                </a:solidFill>
                <a:latin typeface="Trebuchet MS"/>
                <a:cs typeface="Trebuchet MS"/>
              </a:rPr>
              <a:t>login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40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10" dirty="0">
                <a:solidFill>
                  <a:srgbClr val="212121"/>
                </a:solidFill>
                <a:latin typeface="MS UI Gothic"/>
                <a:cs typeface="MS UI Gothic"/>
              </a:rPr>
              <a:t>Access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Cloud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Platform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with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Google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user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credentials </a:t>
            </a:r>
            <a:r>
              <a:rPr sz="2150" spc="-64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gcloud</a:t>
            </a:r>
            <a:r>
              <a:rPr sz="2150" spc="-2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b="1" spc="-60" dirty="0">
                <a:solidFill>
                  <a:srgbClr val="212121"/>
                </a:solidFill>
                <a:latin typeface="Trebuchet MS"/>
                <a:cs typeface="Trebuchet MS"/>
              </a:rPr>
              <a:t>auth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110" dirty="0">
                <a:solidFill>
                  <a:srgbClr val="212121"/>
                </a:solidFill>
                <a:latin typeface="Trebuchet MS"/>
                <a:cs typeface="Trebuchet MS"/>
              </a:rPr>
              <a:t>revoke</a:t>
            </a:r>
            <a:r>
              <a:rPr sz="2150" b="1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40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Revoke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65" dirty="0">
                <a:solidFill>
                  <a:srgbClr val="212121"/>
                </a:solidFill>
                <a:latin typeface="MS UI Gothic"/>
                <a:cs typeface="MS UI Gothic"/>
              </a:rPr>
              <a:t>access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credentials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for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an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account</a:t>
            </a:r>
            <a:endParaRPr sz="2150" dirty="0">
              <a:latin typeface="MS UI Gothic"/>
              <a:cs typeface="MS UI Gothic"/>
            </a:endParaRPr>
          </a:p>
          <a:p>
            <a:pPr marL="12700" marR="4286250">
              <a:lnSpc>
                <a:spcPts val="2700"/>
              </a:lnSpc>
              <a:spcBef>
                <a:spcPts val="50"/>
              </a:spcBef>
            </a:pP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150" spc="-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-2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b="1" spc="-2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b="1" spc="-70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2150" b="1" spc="-7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b="1" spc="-70" dirty="0">
                <a:solidFill>
                  <a:srgbClr val="212121"/>
                </a:solidFill>
                <a:latin typeface="Trebuchet MS"/>
                <a:cs typeface="Trebuchet MS"/>
              </a:rPr>
              <a:t>h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li</a:t>
            </a:r>
            <a:r>
              <a:rPr sz="2150" b="1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b="1" spc="-7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b="1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40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Li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cc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nt</a:t>
            </a: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s  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150" spc="-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-2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b="1" spc="-90" dirty="0">
                <a:solidFill>
                  <a:srgbClr val="212121"/>
                </a:solidFill>
                <a:latin typeface="Trebuchet MS"/>
                <a:cs typeface="Trebuchet MS"/>
              </a:rPr>
              <a:t>pr</a:t>
            </a:r>
            <a:r>
              <a:rPr sz="2150" b="1" spc="-3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150" b="1" spc="-225" dirty="0">
                <a:solidFill>
                  <a:srgbClr val="212121"/>
                </a:solidFill>
                <a:latin typeface="Trebuchet MS"/>
                <a:cs typeface="Trebuchet MS"/>
              </a:rPr>
              <a:t>j</a:t>
            </a:r>
            <a:r>
              <a:rPr sz="21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spc="-10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150" b="1" spc="-7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b="1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endParaRPr sz="2150" dirty="0">
              <a:latin typeface="Trebuchet MS"/>
              <a:cs typeface="Trebuchet MS"/>
            </a:endParaRPr>
          </a:p>
          <a:p>
            <a:pPr marL="393065">
              <a:lnSpc>
                <a:spcPts val="1675"/>
              </a:lnSpc>
            </a:pPr>
            <a:r>
              <a:rPr sz="1700" spc="55" dirty="0">
                <a:solidFill>
                  <a:srgbClr val="212121"/>
                </a:solidFill>
                <a:latin typeface="MS UI Gothic"/>
                <a:cs typeface="MS UI Gothic"/>
              </a:rPr>
              <a:t>gcloud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0" dirty="0">
                <a:solidFill>
                  <a:srgbClr val="212121"/>
                </a:solidFill>
                <a:latin typeface="MS UI Gothic"/>
                <a:cs typeface="MS UI Gothic"/>
              </a:rPr>
              <a:t>projects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b="1" spc="-35" dirty="0">
                <a:solidFill>
                  <a:srgbClr val="212121"/>
                </a:solidFill>
                <a:latin typeface="Trebuchet MS"/>
                <a:cs typeface="Trebuchet MS"/>
              </a:rPr>
              <a:t>add-iam-policy-binding</a:t>
            </a:r>
            <a:r>
              <a:rPr sz="1700" b="1" spc="-15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spc="-31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30" dirty="0">
                <a:solidFill>
                  <a:srgbClr val="212121"/>
                </a:solidFill>
                <a:latin typeface="MS UI Gothic"/>
                <a:cs typeface="MS UI Gothic"/>
              </a:rPr>
              <a:t>Add</a:t>
            </a:r>
            <a:r>
              <a:rPr sz="1700" spc="-1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40" dirty="0">
                <a:solidFill>
                  <a:srgbClr val="212121"/>
                </a:solidFill>
                <a:latin typeface="MS UI Gothic"/>
                <a:cs typeface="MS UI Gothic"/>
              </a:rPr>
              <a:t>IAM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45" dirty="0">
                <a:solidFill>
                  <a:srgbClr val="212121"/>
                </a:solidFill>
                <a:latin typeface="MS UI Gothic"/>
                <a:cs typeface="MS UI Gothic"/>
              </a:rPr>
              <a:t>policy</a:t>
            </a:r>
            <a:r>
              <a:rPr sz="1700" spc="-1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90" dirty="0">
                <a:solidFill>
                  <a:srgbClr val="212121"/>
                </a:solidFill>
                <a:latin typeface="MS UI Gothic"/>
                <a:cs typeface="MS UI Gothic"/>
              </a:rPr>
              <a:t>binding</a:t>
            </a:r>
            <a:endParaRPr sz="1700" dirty="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285"/>
              </a:spcBef>
            </a:pPr>
            <a:r>
              <a:rPr sz="1700" spc="55" dirty="0">
                <a:solidFill>
                  <a:srgbClr val="212121"/>
                </a:solidFill>
                <a:latin typeface="MS UI Gothic"/>
                <a:cs typeface="MS UI Gothic"/>
              </a:rPr>
              <a:t>gcloud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0" dirty="0">
                <a:solidFill>
                  <a:srgbClr val="212121"/>
                </a:solidFill>
                <a:latin typeface="MS UI Gothic"/>
                <a:cs typeface="MS UI Gothic"/>
              </a:rPr>
              <a:t>projects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b="1" spc="-50" dirty="0">
                <a:solidFill>
                  <a:srgbClr val="212121"/>
                </a:solidFill>
                <a:latin typeface="Trebuchet MS"/>
                <a:cs typeface="Trebuchet MS"/>
              </a:rPr>
              <a:t>get-iam-policy</a:t>
            </a:r>
            <a:r>
              <a:rPr sz="1700" b="1" spc="-1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spc="-31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45" dirty="0">
                <a:solidFill>
                  <a:srgbClr val="212121"/>
                </a:solidFill>
                <a:latin typeface="MS UI Gothic"/>
                <a:cs typeface="MS UI Gothic"/>
              </a:rPr>
              <a:t>Get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40" dirty="0">
                <a:solidFill>
                  <a:srgbClr val="212121"/>
                </a:solidFill>
                <a:latin typeface="MS UI Gothic"/>
                <a:cs typeface="MS UI Gothic"/>
              </a:rPr>
              <a:t>IAM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45" dirty="0">
                <a:solidFill>
                  <a:srgbClr val="212121"/>
                </a:solidFill>
                <a:latin typeface="MS UI Gothic"/>
                <a:cs typeface="MS UI Gothic"/>
              </a:rPr>
              <a:t>policy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5" dirty="0">
                <a:solidFill>
                  <a:srgbClr val="212121"/>
                </a:solidFill>
                <a:latin typeface="MS UI Gothic"/>
                <a:cs typeface="MS UI Gothic"/>
              </a:rPr>
              <a:t>for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20" dirty="0">
                <a:solidFill>
                  <a:srgbClr val="212121"/>
                </a:solidFill>
                <a:latin typeface="MS UI Gothic"/>
                <a:cs typeface="MS UI Gothic"/>
              </a:rPr>
              <a:t>project</a:t>
            </a:r>
            <a:endParaRPr sz="1700" dirty="0">
              <a:latin typeface="MS UI Gothic"/>
              <a:cs typeface="MS UI Gothic"/>
            </a:endParaRPr>
          </a:p>
          <a:p>
            <a:pPr marL="393065" marR="1485265">
              <a:lnSpc>
                <a:spcPct val="113999"/>
              </a:lnSpc>
            </a:pPr>
            <a:r>
              <a:rPr sz="1700" spc="55" dirty="0">
                <a:solidFill>
                  <a:srgbClr val="212121"/>
                </a:solidFill>
                <a:latin typeface="MS UI Gothic"/>
                <a:cs typeface="MS UI Gothic"/>
              </a:rPr>
              <a:t>gcloud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0" dirty="0">
                <a:solidFill>
                  <a:srgbClr val="212121"/>
                </a:solidFill>
                <a:latin typeface="MS UI Gothic"/>
                <a:cs typeface="MS UI Gothic"/>
              </a:rPr>
              <a:t>projects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b="1" spc="-45" dirty="0">
                <a:solidFill>
                  <a:srgbClr val="212121"/>
                </a:solidFill>
                <a:latin typeface="Trebuchet MS"/>
                <a:cs typeface="Trebuchet MS"/>
              </a:rPr>
              <a:t>remove-iam-policy-binding</a:t>
            </a:r>
            <a:r>
              <a:rPr sz="1700" b="1" spc="-15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spc="-31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1700" spc="-1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25" dirty="0">
                <a:solidFill>
                  <a:srgbClr val="212121"/>
                </a:solidFill>
                <a:latin typeface="MS UI Gothic"/>
                <a:cs typeface="MS UI Gothic"/>
              </a:rPr>
              <a:t>Remove</a:t>
            </a:r>
            <a:r>
              <a:rPr sz="1700" spc="-1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40" dirty="0">
                <a:solidFill>
                  <a:srgbClr val="212121"/>
                </a:solidFill>
                <a:latin typeface="MS UI Gothic"/>
                <a:cs typeface="MS UI Gothic"/>
              </a:rPr>
              <a:t>IAM</a:t>
            </a:r>
            <a:r>
              <a:rPr sz="1700" spc="-1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45" dirty="0">
                <a:solidFill>
                  <a:srgbClr val="212121"/>
                </a:solidFill>
                <a:latin typeface="MS UI Gothic"/>
                <a:cs typeface="MS UI Gothic"/>
              </a:rPr>
              <a:t>policy</a:t>
            </a:r>
            <a:r>
              <a:rPr sz="1700" spc="-1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90" dirty="0">
                <a:solidFill>
                  <a:srgbClr val="212121"/>
                </a:solidFill>
                <a:latin typeface="MS UI Gothic"/>
                <a:cs typeface="MS UI Gothic"/>
              </a:rPr>
              <a:t>binding </a:t>
            </a:r>
            <a:r>
              <a:rPr sz="1700" spc="-50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5" dirty="0">
                <a:solidFill>
                  <a:srgbClr val="212121"/>
                </a:solidFill>
                <a:latin typeface="MS UI Gothic"/>
                <a:cs typeface="MS UI Gothic"/>
              </a:rPr>
              <a:t>gcloud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0" dirty="0">
                <a:solidFill>
                  <a:srgbClr val="212121"/>
                </a:solidFill>
                <a:latin typeface="MS UI Gothic"/>
                <a:cs typeface="MS UI Gothic"/>
              </a:rPr>
              <a:t>projects</a:t>
            </a:r>
            <a:r>
              <a:rPr sz="1700" spc="-1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b="1" spc="-50" dirty="0">
                <a:solidFill>
                  <a:srgbClr val="212121"/>
                </a:solidFill>
                <a:latin typeface="Trebuchet MS"/>
                <a:cs typeface="Trebuchet MS"/>
              </a:rPr>
              <a:t>set-iam-policy</a:t>
            </a:r>
            <a:r>
              <a:rPr sz="1700" b="1" spc="-1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spc="-31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45" dirty="0">
                <a:solidFill>
                  <a:srgbClr val="212121"/>
                </a:solidFill>
                <a:latin typeface="MS UI Gothic"/>
                <a:cs typeface="MS UI Gothic"/>
              </a:rPr>
              <a:t>Set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25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40" dirty="0">
                <a:solidFill>
                  <a:srgbClr val="212121"/>
                </a:solidFill>
                <a:latin typeface="MS UI Gothic"/>
                <a:cs typeface="MS UI Gothic"/>
              </a:rPr>
              <a:t>IAM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45" dirty="0">
                <a:solidFill>
                  <a:srgbClr val="212121"/>
                </a:solidFill>
                <a:latin typeface="MS UI Gothic"/>
                <a:cs typeface="MS UI Gothic"/>
              </a:rPr>
              <a:t>policy</a:t>
            </a:r>
            <a:endParaRPr sz="1700" dirty="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285"/>
              </a:spcBef>
            </a:pPr>
            <a:r>
              <a:rPr sz="1700" spc="60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1700" spc="-6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50" dirty="0">
                <a:solidFill>
                  <a:srgbClr val="212121"/>
                </a:solidFill>
                <a:latin typeface="MS UI Gothic"/>
                <a:cs typeface="MS UI Gothic"/>
              </a:rPr>
              <a:t>j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6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700" spc="-1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b="1" spc="-15" dirty="0">
                <a:solidFill>
                  <a:srgbClr val="212121"/>
                </a:solidFill>
                <a:latin typeface="Trebuchet MS"/>
                <a:cs typeface="Trebuchet MS"/>
              </a:rPr>
              <a:t>d</a:t>
            </a:r>
            <a:r>
              <a:rPr sz="1700" b="1" spc="-10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700" b="1" spc="-35" dirty="0">
                <a:solidFill>
                  <a:srgbClr val="212121"/>
                </a:solidFill>
                <a:latin typeface="Trebuchet MS"/>
                <a:cs typeface="Trebuchet MS"/>
              </a:rPr>
              <a:t>l</a:t>
            </a:r>
            <a:r>
              <a:rPr sz="1700" b="1" spc="-13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700" b="1" spc="-7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700" b="1" spc="-10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700" b="1" spc="-1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spc="-31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45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700" spc="-2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3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50" dirty="0">
                <a:solidFill>
                  <a:srgbClr val="212121"/>
                </a:solidFill>
                <a:latin typeface="MS UI Gothic"/>
                <a:cs typeface="MS UI Gothic"/>
              </a:rPr>
              <a:t>j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6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endParaRPr sz="1700" dirty="0">
              <a:latin typeface="MS UI Gothic"/>
              <a:cs typeface="MS UI Gothic"/>
            </a:endParaRPr>
          </a:p>
          <a:p>
            <a:pPr marL="12700">
              <a:lnSpc>
                <a:spcPts val="2455"/>
              </a:lnSpc>
              <a:spcBef>
                <a:spcPts val="135"/>
              </a:spcBef>
            </a:pP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150" spc="-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-2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b="1" spc="-8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150" b="1" spc="-2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b="1" spc="-30" dirty="0">
                <a:solidFill>
                  <a:srgbClr val="212121"/>
                </a:solidFill>
                <a:latin typeface="Trebuchet MS"/>
                <a:cs typeface="Trebuchet MS"/>
              </a:rPr>
              <a:t>m</a:t>
            </a:r>
            <a:endParaRPr sz="2150" dirty="0">
              <a:latin typeface="Trebuchet MS"/>
              <a:cs typeface="Trebuchet MS"/>
            </a:endParaRPr>
          </a:p>
          <a:p>
            <a:pPr marL="393065">
              <a:lnSpc>
                <a:spcPts val="1914"/>
              </a:lnSpc>
            </a:pPr>
            <a:r>
              <a:rPr sz="1700" spc="55" dirty="0">
                <a:solidFill>
                  <a:srgbClr val="212121"/>
                </a:solidFill>
                <a:latin typeface="MS UI Gothic"/>
                <a:cs typeface="MS UI Gothic"/>
              </a:rPr>
              <a:t>gcloud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05" dirty="0">
                <a:solidFill>
                  <a:srgbClr val="212121"/>
                </a:solidFill>
                <a:latin typeface="MS UI Gothic"/>
                <a:cs typeface="MS UI Gothic"/>
              </a:rPr>
              <a:t>iam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b="1" spc="-50" dirty="0">
                <a:solidFill>
                  <a:srgbClr val="212121"/>
                </a:solidFill>
                <a:latin typeface="Trebuchet MS"/>
                <a:cs typeface="Trebuchet MS"/>
              </a:rPr>
              <a:t>roles</a:t>
            </a:r>
            <a:r>
              <a:rPr sz="1700" b="1" spc="-15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b="1" spc="-55" dirty="0">
                <a:solidFill>
                  <a:srgbClr val="212121"/>
                </a:solidFill>
                <a:latin typeface="Trebuchet MS"/>
                <a:cs typeface="Trebuchet MS"/>
              </a:rPr>
              <a:t>describe</a:t>
            </a:r>
            <a:r>
              <a:rPr sz="1700" b="1" spc="-1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spc="-31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dirty="0">
                <a:solidFill>
                  <a:srgbClr val="212121"/>
                </a:solidFill>
                <a:latin typeface="MS UI Gothic"/>
                <a:cs typeface="MS UI Gothic"/>
              </a:rPr>
              <a:t>Describe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an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40" dirty="0">
                <a:solidFill>
                  <a:srgbClr val="212121"/>
                </a:solidFill>
                <a:latin typeface="MS UI Gothic"/>
                <a:cs typeface="MS UI Gothic"/>
              </a:rPr>
              <a:t>IAM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35" dirty="0">
                <a:solidFill>
                  <a:srgbClr val="212121"/>
                </a:solidFill>
                <a:latin typeface="MS UI Gothic"/>
                <a:cs typeface="MS UI Gothic"/>
              </a:rPr>
              <a:t>role</a:t>
            </a:r>
            <a:endParaRPr sz="1700" dirty="0">
              <a:latin typeface="MS UI Gothic"/>
              <a:cs typeface="MS UI Gothic"/>
            </a:endParaRPr>
          </a:p>
          <a:p>
            <a:pPr marL="393065" marR="1185545">
              <a:lnSpc>
                <a:spcPct val="113999"/>
              </a:lnSpc>
            </a:pPr>
            <a:r>
              <a:rPr sz="1700" spc="55" dirty="0">
                <a:solidFill>
                  <a:srgbClr val="212121"/>
                </a:solidFill>
                <a:latin typeface="MS UI Gothic"/>
                <a:cs typeface="MS UI Gothic"/>
              </a:rPr>
              <a:t>gcloud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05" dirty="0">
                <a:solidFill>
                  <a:srgbClr val="212121"/>
                </a:solidFill>
                <a:latin typeface="MS UI Gothic"/>
                <a:cs typeface="MS UI Gothic"/>
              </a:rPr>
              <a:t>iam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b="1" spc="-50" dirty="0">
                <a:solidFill>
                  <a:srgbClr val="212121"/>
                </a:solidFill>
                <a:latin typeface="Trebuchet MS"/>
                <a:cs typeface="Trebuchet MS"/>
              </a:rPr>
              <a:t>roles</a:t>
            </a:r>
            <a:r>
              <a:rPr sz="1700" b="1" spc="-15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b="1" spc="-80" dirty="0">
                <a:solidFill>
                  <a:srgbClr val="212121"/>
                </a:solidFill>
                <a:latin typeface="Trebuchet MS"/>
                <a:cs typeface="Trebuchet MS"/>
              </a:rPr>
              <a:t>create</a:t>
            </a:r>
            <a:r>
              <a:rPr sz="1700" b="1" spc="-1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spc="-31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0" dirty="0">
                <a:solidFill>
                  <a:srgbClr val="212121"/>
                </a:solidFill>
                <a:latin typeface="MS UI Gothic"/>
                <a:cs typeface="MS UI Gothic"/>
              </a:rPr>
              <a:t>create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an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05" dirty="0">
                <a:solidFill>
                  <a:srgbClr val="212121"/>
                </a:solidFill>
                <a:latin typeface="MS UI Gothic"/>
                <a:cs typeface="MS UI Gothic"/>
              </a:rPr>
              <a:t>iam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role(--project,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0" dirty="0">
                <a:solidFill>
                  <a:srgbClr val="212121"/>
                </a:solidFill>
                <a:latin typeface="MS UI Gothic"/>
                <a:cs typeface="MS UI Gothic"/>
              </a:rPr>
              <a:t>--permissions,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75" dirty="0">
                <a:solidFill>
                  <a:srgbClr val="212121"/>
                </a:solidFill>
                <a:latin typeface="MS UI Gothic"/>
                <a:cs typeface="MS UI Gothic"/>
              </a:rPr>
              <a:t>--stage) </a:t>
            </a:r>
            <a:r>
              <a:rPr sz="1700" spc="-50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5" dirty="0">
                <a:solidFill>
                  <a:srgbClr val="212121"/>
                </a:solidFill>
                <a:latin typeface="MS UI Gothic"/>
                <a:cs typeface="MS UI Gothic"/>
              </a:rPr>
              <a:t>gcloud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05" dirty="0">
                <a:solidFill>
                  <a:srgbClr val="212121"/>
                </a:solidFill>
                <a:latin typeface="MS UI Gothic"/>
                <a:cs typeface="MS UI Gothic"/>
              </a:rPr>
              <a:t>iam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b="1" spc="-50" dirty="0">
                <a:solidFill>
                  <a:srgbClr val="212121"/>
                </a:solidFill>
                <a:latin typeface="Trebuchet MS"/>
                <a:cs typeface="Trebuchet MS"/>
              </a:rPr>
              <a:t>roles</a:t>
            </a:r>
            <a:r>
              <a:rPr sz="1700" b="1" spc="-1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b="1" spc="-55" dirty="0">
                <a:solidFill>
                  <a:srgbClr val="212121"/>
                </a:solidFill>
                <a:latin typeface="Trebuchet MS"/>
                <a:cs typeface="Trebuchet MS"/>
              </a:rPr>
              <a:t>copy</a:t>
            </a:r>
            <a:r>
              <a:rPr sz="1700" b="1" spc="-1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spc="-31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Copy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40" dirty="0">
                <a:solidFill>
                  <a:srgbClr val="212121"/>
                </a:solidFill>
                <a:latin typeface="MS UI Gothic"/>
                <a:cs typeface="MS UI Gothic"/>
              </a:rPr>
              <a:t>IAM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dirty="0">
                <a:solidFill>
                  <a:srgbClr val="212121"/>
                </a:solidFill>
                <a:latin typeface="MS UI Gothic"/>
                <a:cs typeface="MS UI Gothic"/>
              </a:rPr>
              <a:t>Roles</a:t>
            </a:r>
            <a:endParaRPr sz="1700" dirty="0">
              <a:latin typeface="MS UI Gothic"/>
              <a:cs typeface="MS UI Gothic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3232785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20" dirty="0">
                <a:solidFill>
                  <a:srgbClr val="000000"/>
                </a:solidFill>
              </a:rPr>
              <a:t>P</a:t>
            </a:r>
            <a:r>
              <a:rPr sz="3500" spc="-55" dirty="0">
                <a:solidFill>
                  <a:srgbClr val="A52929"/>
                </a:solidFill>
              </a:rPr>
              <a:t>la</a:t>
            </a:r>
            <a:r>
              <a:rPr sz="3500" spc="-135" dirty="0">
                <a:solidFill>
                  <a:srgbClr val="A52929"/>
                </a:solidFill>
              </a:rPr>
              <a:t>y</a:t>
            </a:r>
            <a:r>
              <a:rPr sz="3500" spc="-130" dirty="0">
                <a:solidFill>
                  <a:srgbClr val="000000"/>
                </a:solidFill>
              </a:rPr>
              <a:t>i</a:t>
            </a:r>
            <a:r>
              <a:rPr sz="3500" spc="-105" dirty="0">
                <a:solidFill>
                  <a:srgbClr val="000000"/>
                </a:solidFill>
              </a:rPr>
              <a:t>n</a:t>
            </a:r>
            <a:r>
              <a:rPr sz="3500" spc="65" dirty="0">
                <a:solidFill>
                  <a:srgbClr val="A52929"/>
                </a:solidFill>
              </a:rPr>
              <a:t>g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290" dirty="0">
                <a:solidFill>
                  <a:srgbClr val="A52929"/>
                </a:solidFill>
              </a:rPr>
              <a:t>W</a:t>
            </a:r>
            <a:r>
              <a:rPr sz="3500" spc="-130" dirty="0">
                <a:solidFill>
                  <a:srgbClr val="A52929"/>
                </a:solidFill>
              </a:rPr>
              <a:t>i</a:t>
            </a:r>
            <a:r>
              <a:rPr sz="3500" spc="-125" dirty="0">
                <a:solidFill>
                  <a:srgbClr val="000000"/>
                </a:solidFill>
              </a:rPr>
              <a:t>t</a:t>
            </a:r>
            <a:r>
              <a:rPr sz="3500" spc="-120" dirty="0">
                <a:solidFill>
                  <a:srgbClr val="A52929"/>
                </a:solidFill>
              </a:rPr>
              <a:t>h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10" dirty="0">
                <a:solidFill>
                  <a:srgbClr val="A52929"/>
                </a:solidFill>
              </a:rPr>
              <a:t>I</a:t>
            </a:r>
            <a:r>
              <a:rPr sz="3500" spc="-260" dirty="0">
                <a:solidFill>
                  <a:srgbClr val="A52929"/>
                </a:solidFill>
              </a:rPr>
              <a:t>A</a:t>
            </a:r>
            <a:r>
              <a:rPr sz="3500" spc="5" dirty="0">
                <a:solidFill>
                  <a:srgbClr val="A52929"/>
                </a:solidFill>
              </a:rPr>
              <a:t>M</a:t>
            </a:r>
            <a:endParaRPr sz="350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194</a:t>
            </a:r>
          </a:p>
        </p:txBody>
      </p:sp>
      <p:sp>
        <p:nvSpPr>
          <p:cNvPr id="21" name="object 21"/>
          <p:cNvSpPr/>
          <p:nvPr/>
        </p:nvSpPr>
        <p:spPr>
          <a:xfrm>
            <a:off x="11401424" y="6619823"/>
            <a:ext cx="314325" cy="228600"/>
          </a:xfrm>
          <a:custGeom>
            <a:avLst/>
            <a:gdLst/>
            <a:ahLst/>
            <a:cxnLst/>
            <a:rect l="l" t="t" r="r" b="b"/>
            <a:pathLst>
              <a:path w="314325" h="228600">
                <a:moveTo>
                  <a:pt x="314324" y="228599"/>
                </a:moveTo>
                <a:lnTo>
                  <a:pt x="0" y="228599"/>
                </a:lnTo>
                <a:lnTo>
                  <a:pt x="0" y="0"/>
                </a:lnTo>
                <a:lnTo>
                  <a:pt x="314324" y="0"/>
                </a:lnTo>
                <a:lnTo>
                  <a:pt x="314324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10652" y="1090040"/>
            <a:ext cx="699853" cy="94731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981024"/>
            <a:ext cx="104775" cy="1047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54049" y="777875"/>
            <a:ext cx="353758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2700" b="1" spc="-75" dirty="0">
                <a:solidFill>
                  <a:srgbClr val="212121"/>
                </a:solidFill>
                <a:latin typeface="Trebuchet MS"/>
                <a:cs typeface="Trebuchet MS"/>
              </a:rPr>
              <a:t>clou</a:t>
            </a:r>
            <a:r>
              <a:rPr sz="2700" b="1" spc="-95" dirty="0">
                <a:solidFill>
                  <a:srgbClr val="212121"/>
                </a:solidFill>
                <a:latin typeface="Trebuchet MS"/>
                <a:cs typeface="Trebuchet MS"/>
              </a:rPr>
              <a:t>d</a:t>
            </a:r>
            <a:r>
              <a:rPr sz="2700" spc="12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Playing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with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80" dirty="0">
                <a:solidFill>
                  <a:srgbClr val="212121"/>
                </a:solidFill>
                <a:latin typeface="MS UI Gothic"/>
                <a:cs typeface="MS UI Gothic"/>
              </a:rPr>
              <a:t>IAM</a:t>
            </a:r>
            <a:endParaRPr sz="2700">
              <a:latin typeface="MS UI Gothic"/>
              <a:cs typeface="MS UI Gothic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23962" y="2947936"/>
            <a:ext cx="76200" cy="7619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23962" y="3243211"/>
            <a:ext cx="76200" cy="7619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23962" y="3538486"/>
            <a:ext cx="76200" cy="7619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23962" y="3833761"/>
            <a:ext cx="76200" cy="76199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990600" y="2364984"/>
            <a:ext cx="9372600" cy="2684068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IN" sz="2150" b="0" i="0" dirty="0" err="1">
                <a:solidFill>
                  <a:srgbClr val="2D2F31"/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gcloud</a:t>
            </a:r>
            <a:r>
              <a:rPr lang="en-IN" sz="2150" b="0" i="0" dirty="0">
                <a:solidFill>
                  <a:srgbClr val="2D2F31"/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 compute project-info describe</a:t>
            </a:r>
          </a:p>
          <a:p>
            <a:pPr algn="l">
              <a:buFont typeface="+mj-lt"/>
              <a:buAutoNum type="arabicPeriod"/>
            </a:pPr>
            <a:r>
              <a:rPr lang="en-IN" sz="2150" b="0" i="0" dirty="0" err="1">
                <a:solidFill>
                  <a:srgbClr val="2D2F31"/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gcloud</a:t>
            </a:r>
            <a:r>
              <a:rPr lang="en-IN" sz="2150" b="0" i="0" dirty="0">
                <a:solidFill>
                  <a:srgbClr val="2D2F31"/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 auth list</a:t>
            </a:r>
          </a:p>
          <a:p>
            <a:pPr algn="l">
              <a:buFont typeface="+mj-lt"/>
              <a:buAutoNum type="arabicPeriod"/>
            </a:pPr>
            <a:r>
              <a:rPr lang="en-IN" sz="2150" b="0" i="0" dirty="0" err="1">
                <a:solidFill>
                  <a:srgbClr val="2D2F31"/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gcloud</a:t>
            </a:r>
            <a:r>
              <a:rPr lang="en-IN" sz="2150" b="0" i="0" dirty="0">
                <a:solidFill>
                  <a:srgbClr val="2D2F31"/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 projects </a:t>
            </a:r>
            <a:r>
              <a:rPr lang="en-IN" sz="2150" b="0" i="0" dirty="0">
                <a:solidFill>
                  <a:srgbClr val="B4690E"/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get</a:t>
            </a:r>
            <a:r>
              <a:rPr lang="en-IN" sz="2150" b="0" i="0" dirty="0">
                <a:solidFill>
                  <a:srgbClr val="2D2F31"/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-</a:t>
            </a:r>
            <a:r>
              <a:rPr lang="en-IN" sz="2150" b="0" i="0" dirty="0" err="1">
                <a:solidFill>
                  <a:srgbClr val="2D2F31"/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iam</a:t>
            </a:r>
            <a:r>
              <a:rPr lang="en-IN" sz="2150" b="0" i="0" dirty="0">
                <a:solidFill>
                  <a:srgbClr val="2D2F31"/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-policy project name</a:t>
            </a:r>
          </a:p>
          <a:p>
            <a:pPr algn="l">
              <a:buFont typeface="+mj-lt"/>
              <a:buAutoNum type="arabicPeriod"/>
            </a:pPr>
            <a:r>
              <a:rPr lang="en-IN" sz="2150" b="0" i="0" dirty="0" err="1">
                <a:solidFill>
                  <a:srgbClr val="2D2F31"/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gcloud</a:t>
            </a:r>
            <a:r>
              <a:rPr lang="en-IN" sz="2150" b="0" i="0" dirty="0">
                <a:solidFill>
                  <a:srgbClr val="2D2F31"/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 projects add-</a:t>
            </a:r>
            <a:r>
              <a:rPr lang="en-IN" sz="2150" b="0" i="0" dirty="0" err="1">
                <a:solidFill>
                  <a:srgbClr val="2D2F31"/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iam</a:t>
            </a:r>
            <a:r>
              <a:rPr lang="en-IN" sz="2150" b="0" i="0" dirty="0">
                <a:solidFill>
                  <a:srgbClr val="2D2F31"/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-policy-binding project name --member=</a:t>
            </a:r>
            <a:r>
              <a:rPr lang="en-IN" sz="2150" b="0" i="0" dirty="0" err="1">
                <a:solidFill>
                  <a:srgbClr val="2D2F31"/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user:akasp@gmail.com</a:t>
            </a:r>
            <a:r>
              <a:rPr lang="en-IN" sz="2150" b="0" i="0" dirty="0">
                <a:solidFill>
                  <a:srgbClr val="2D2F31"/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 --role=roles/</a:t>
            </a:r>
            <a:r>
              <a:rPr lang="en-IN" sz="2150" b="0" i="0" dirty="0" err="1">
                <a:solidFill>
                  <a:srgbClr val="2D2F31"/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storage.objectAdmin</a:t>
            </a:r>
            <a:endParaRPr lang="en-IN" sz="2150" b="0" i="0" dirty="0">
              <a:solidFill>
                <a:srgbClr val="2D2F31"/>
              </a:solidFill>
              <a:effectLst/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pPr algn="l">
              <a:buFont typeface="+mj-lt"/>
              <a:buAutoNum type="arabicPeriod"/>
            </a:pPr>
            <a:r>
              <a:rPr lang="en-IN" sz="2150" b="0" i="0" dirty="0" err="1">
                <a:solidFill>
                  <a:srgbClr val="2D2F31"/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gcloud</a:t>
            </a:r>
            <a:r>
              <a:rPr lang="en-IN" sz="2150" b="0" i="0" dirty="0">
                <a:solidFill>
                  <a:srgbClr val="2D2F31"/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 projects remove-</a:t>
            </a:r>
            <a:r>
              <a:rPr lang="en-IN" sz="2150" b="0" i="0" dirty="0" err="1">
                <a:solidFill>
                  <a:srgbClr val="2D2F31"/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iam</a:t>
            </a:r>
            <a:r>
              <a:rPr lang="en-IN" sz="2150" b="0" i="0" dirty="0">
                <a:solidFill>
                  <a:srgbClr val="2D2F31"/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-policy-binding project name--member=</a:t>
            </a:r>
            <a:r>
              <a:rPr lang="en-IN" sz="2150" b="0" i="0" dirty="0" err="1">
                <a:solidFill>
                  <a:srgbClr val="2D2F31"/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user:akasp@gmail.com</a:t>
            </a:r>
            <a:r>
              <a:rPr lang="en-IN" sz="2150" b="0" i="0" dirty="0">
                <a:solidFill>
                  <a:srgbClr val="2D2F31"/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 --role=roles/</a:t>
            </a:r>
            <a:r>
              <a:rPr lang="en-IN" sz="2150" b="0" i="0" dirty="0" err="1">
                <a:solidFill>
                  <a:srgbClr val="2D2F31"/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storage.objectAdmin</a:t>
            </a:r>
            <a:endParaRPr lang="en-IN" sz="2150" b="0" i="0" dirty="0">
              <a:solidFill>
                <a:srgbClr val="2D2F31"/>
              </a:solidFill>
              <a:effectLst/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pPr algn="l">
              <a:buFont typeface="+mj-lt"/>
              <a:buAutoNum type="arabicPeriod"/>
            </a:pPr>
            <a:r>
              <a:rPr lang="en-IN" sz="2150" b="0" i="0" dirty="0" err="1">
                <a:solidFill>
                  <a:srgbClr val="2D2F31"/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gcloud</a:t>
            </a:r>
            <a:r>
              <a:rPr lang="en-IN" sz="2150" b="0" i="0" dirty="0">
                <a:solidFill>
                  <a:srgbClr val="2D2F31"/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en-IN" sz="2150" b="0" i="0" dirty="0" err="1">
                <a:solidFill>
                  <a:srgbClr val="2D2F31"/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iam</a:t>
            </a:r>
            <a:r>
              <a:rPr lang="en-IN" sz="2150" b="0" i="0" dirty="0">
                <a:solidFill>
                  <a:srgbClr val="2D2F31"/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 roles describe roles/</a:t>
            </a:r>
            <a:r>
              <a:rPr lang="en-IN" sz="2150" b="0" i="0" dirty="0" err="1">
                <a:solidFill>
                  <a:srgbClr val="2D2F31"/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storage.objectAdmin</a:t>
            </a:r>
            <a:endParaRPr lang="en-IN" sz="2150" b="0" i="0" dirty="0">
              <a:solidFill>
                <a:srgbClr val="2D2F31"/>
              </a:solidFill>
              <a:effectLst/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3232785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20" dirty="0">
                <a:solidFill>
                  <a:srgbClr val="000000"/>
                </a:solidFill>
              </a:rPr>
              <a:t>P</a:t>
            </a:r>
            <a:r>
              <a:rPr sz="3500" spc="-55" dirty="0">
                <a:solidFill>
                  <a:srgbClr val="A52929"/>
                </a:solidFill>
              </a:rPr>
              <a:t>la</a:t>
            </a:r>
            <a:r>
              <a:rPr sz="3500" spc="-135" dirty="0">
                <a:solidFill>
                  <a:srgbClr val="A52929"/>
                </a:solidFill>
              </a:rPr>
              <a:t>y</a:t>
            </a:r>
            <a:r>
              <a:rPr sz="3500" spc="-130" dirty="0">
                <a:solidFill>
                  <a:srgbClr val="000000"/>
                </a:solidFill>
              </a:rPr>
              <a:t>i</a:t>
            </a:r>
            <a:r>
              <a:rPr sz="3500" spc="-105" dirty="0">
                <a:solidFill>
                  <a:srgbClr val="000000"/>
                </a:solidFill>
              </a:rPr>
              <a:t>n</a:t>
            </a:r>
            <a:r>
              <a:rPr sz="3500" spc="65" dirty="0">
                <a:solidFill>
                  <a:srgbClr val="A52929"/>
                </a:solidFill>
              </a:rPr>
              <a:t>g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290" dirty="0">
                <a:solidFill>
                  <a:srgbClr val="A52929"/>
                </a:solidFill>
              </a:rPr>
              <a:t>W</a:t>
            </a:r>
            <a:r>
              <a:rPr sz="3500" spc="-130" dirty="0">
                <a:solidFill>
                  <a:srgbClr val="A52929"/>
                </a:solidFill>
              </a:rPr>
              <a:t>i</a:t>
            </a:r>
            <a:r>
              <a:rPr sz="3500" spc="-125" dirty="0">
                <a:solidFill>
                  <a:srgbClr val="000000"/>
                </a:solidFill>
              </a:rPr>
              <a:t>t</a:t>
            </a:r>
            <a:r>
              <a:rPr sz="3500" spc="-120" dirty="0">
                <a:solidFill>
                  <a:srgbClr val="A52929"/>
                </a:solidFill>
              </a:rPr>
              <a:t>h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10" dirty="0">
                <a:solidFill>
                  <a:srgbClr val="A52929"/>
                </a:solidFill>
              </a:rPr>
              <a:t>I</a:t>
            </a:r>
            <a:r>
              <a:rPr sz="3500" spc="-260" dirty="0">
                <a:solidFill>
                  <a:srgbClr val="A52929"/>
                </a:solidFill>
              </a:rPr>
              <a:t>A</a:t>
            </a:r>
            <a:r>
              <a:rPr sz="3500" spc="5" dirty="0">
                <a:solidFill>
                  <a:srgbClr val="A52929"/>
                </a:solidFill>
              </a:rPr>
              <a:t>M</a:t>
            </a:r>
            <a:endParaRPr sz="350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194</a:t>
            </a:r>
          </a:p>
        </p:txBody>
      </p:sp>
      <p:sp>
        <p:nvSpPr>
          <p:cNvPr id="21" name="object 21"/>
          <p:cNvSpPr/>
          <p:nvPr/>
        </p:nvSpPr>
        <p:spPr>
          <a:xfrm>
            <a:off x="11401424" y="6619823"/>
            <a:ext cx="314325" cy="228600"/>
          </a:xfrm>
          <a:custGeom>
            <a:avLst/>
            <a:gdLst/>
            <a:ahLst/>
            <a:cxnLst/>
            <a:rect l="l" t="t" r="r" b="b"/>
            <a:pathLst>
              <a:path w="314325" h="228600">
                <a:moveTo>
                  <a:pt x="314324" y="228599"/>
                </a:moveTo>
                <a:lnTo>
                  <a:pt x="0" y="228599"/>
                </a:lnTo>
                <a:lnTo>
                  <a:pt x="0" y="0"/>
                </a:lnTo>
                <a:lnTo>
                  <a:pt x="314324" y="0"/>
                </a:lnTo>
                <a:lnTo>
                  <a:pt x="314324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32127667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61517" y="1074069"/>
            <a:ext cx="961159" cy="35267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91874" y="1609724"/>
            <a:ext cx="95249" cy="5429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754541" y="2356723"/>
            <a:ext cx="962569" cy="49458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0524" y="981023"/>
            <a:ext cx="104775" cy="104774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809624" y="1276298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0524" y="1676348"/>
            <a:ext cx="104775" cy="104774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809624" y="1971623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9624" y="2324048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23962" y="2595511"/>
            <a:ext cx="76200" cy="7619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23962" y="2890786"/>
            <a:ext cx="76200" cy="7619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90524" y="3238448"/>
            <a:ext cx="104775" cy="104774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809624" y="3533723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223962" y="3795660"/>
            <a:ext cx="76200" cy="76199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809624" y="4095698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223962" y="4367160"/>
            <a:ext cx="76200" cy="76199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809624" y="4667198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object 1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223962" y="4938660"/>
            <a:ext cx="76200" cy="76199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223962" y="5233935"/>
            <a:ext cx="76200" cy="76199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654049" y="777875"/>
            <a:ext cx="9645650" cy="4613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980"/>
              </a:lnSpc>
              <a:spcBef>
                <a:spcPts val="100"/>
              </a:spcBef>
            </a:pP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Scenario: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60" dirty="0">
                <a:solidFill>
                  <a:srgbClr val="212121"/>
                </a:solidFill>
                <a:latin typeface="MS UI Gothic"/>
                <a:cs typeface="MS UI Gothic"/>
              </a:rPr>
              <a:t>An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5" dirty="0">
                <a:solidFill>
                  <a:srgbClr val="212121"/>
                </a:solidFill>
                <a:latin typeface="MS UI Gothic"/>
                <a:cs typeface="MS UI Gothic"/>
              </a:rPr>
              <a:t>Application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on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85" dirty="0">
                <a:solidFill>
                  <a:srgbClr val="212121"/>
                </a:solidFill>
                <a:latin typeface="MS UI Gothic"/>
                <a:cs typeface="MS UI Gothic"/>
              </a:rPr>
              <a:t>VM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needs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85" dirty="0">
                <a:solidFill>
                  <a:srgbClr val="212121"/>
                </a:solidFill>
                <a:latin typeface="MS UI Gothic"/>
                <a:cs typeface="MS UI Gothic"/>
              </a:rPr>
              <a:t>access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cloud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storage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325"/>
              </a:lnSpc>
            </a:pP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You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65" dirty="0">
                <a:solidFill>
                  <a:srgbClr val="212121"/>
                </a:solidFill>
                <a:latin typeface="MS UI Gothic"/>
                <a:cs typeface="MS UI Gothic"/>
              </a:rPr>
              <a:t>DONT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0" dirty="0">
                <a:solidFill>
                  <a:srgbClr val="212121"/>
                </a:solidFill>
                <a:latin typeface="MS UI Gothic"/>
                <a:cs typeface="MS UI Gothic"/>
              </a:rPr>
              <a:t>want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use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personal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credentials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allow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65" dirty="0">
                <a:solidFill>
                  <a:srgbClr val="212121"/>
                </a:solidFill>
                <a:latin typeface="MS UI Gothic"/>
                <a:cs typeface="MS UI Gothic"/>
              </a:rPr>
              <a:t>access</a:t>
            </a:r>
            <a:endParaRPr sz="2150">
              <a:latin typeface="MS UI Gothic"/>
              <a:cs typeface="MS UI Gothic"/>
            </a:endParaRPr>
          </a:p>
          <a:p>
            <a:pPr marL="12700">
              <a:lnSpc>
                <a:spcPts val="2980"/>
              </a:lnSpc>
              <a:spcBef>
                <a:spcPts val="170"/>
              </a:spcBef>
            </a:pPr>
            <a:r>
              <a:rPr sz="2700" spc="-114" dirty="0">
                <a:solidFill>
                  <a:srgbClr val="212121"/>
                </a:solidFill>
                <a:latin typeface="MS UI Gothic"/>
                <a:cs typeface="MS UI Gothic"/>
              </a:rPr>
              <a:t>(RE</a:t>
            </a:r>
            <a:r>
              <a:rPr sz="2700" spc="-229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-65" dirty="0">
                <a:solidFill>
                  <a:srgbClr val="212121"/>
                </a:solidFill>
                <a:latin typeface="MS UI Gothic"/>
                <a:cs typeface="MS UI Gothic"/>
              </a:rPr>
              <a:t>OMMENDED)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700" spc="-65" dirty="0">
                <a:solidFill>
                  <a:srgbClr val="212121"/>
                </a:solidFill>
                <a:latin typeface="MS UI Gothic"/>
                <a:cs typeface="MS UI Gothic"/>
              </a:rPr>
              <a:t>se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-90" dirty="0">
                <a:solidFill>
                  <a:srgbClr val="212121"/>
                </a:solidFill>
                <a:latin typeface="Trebuchet MS"/>
                <a:cs typeface="Trebuchet MS"/>
              </a:rPr>
              <a:t>Se</a:t>
            </a:r>
            <a:r>
              <a:rPr sz="2700" b="1" spc="-4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b="1" spc="-100" dirty="0">
                <a:solidFill>
                  <a:srgbClr val="212121"/>
                </a:solidFill>
                <a:latin typeface="Trebuchet MS"/>
                <a:cs typeface="Trebuchet MS"/>
              </a:rPr>
              <a:t>vi</a:t>
            </a:r>
            <a:r>
              <a:rPr sz="2700" b="1" spc="-190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700" b="1" spc="-18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9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700" b="1" spc="-220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700" b="1" spc="-200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700" b="1" spc="-65" dirty="0">
                <a:solidFill>
                  <a:srgbClr val="212121"/>
                </a:solidFill>
                <a:latin typeface="Trebuchet MS"/>
                <a:cs typeface="Trebuchet MS"/>
              </a:rPr>
              <a:t>ounts</a:t>
            </a:r>
            <a:endParaRPr sz="2700">
              <a:latin typeface="Trebuchet MS"/>
              <a:cs typeface="Trebuchet MS"/>
            </a:endParaRPr>
          </a:p>
          <a:p>
            <a:pPr marL="393065">
              <a:lnSpc>
                <a:spcPts val="2325"/>
              </a:lnSpc>
            </a:pP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Identified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by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an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email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address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(Ex: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id-compute@developer.gserviceaccount.com)</a:t>
            </a:r>
            <a:endParaRPr sz="2150">
              <a:latin typeface="MS UI Gothic"/>
              <a:cs typeface="MS UI Gothic"/>
            </a:endParaRPr>
          </a:p>
          <a:p>
            <a:pPr marL="393065">
              <a:lnSpc>
                <a:spcPts val="2450"/>
              </a:lnSpc>
              <a:spcBef>
                <a:spcPts val="195"/>
              </a:spcBef>
            </a:pP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oes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3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2150" spc="-8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-114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ss</a:t>
            </a:r>
            <a:r>
              <a:rPr sz="2150" spc="145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endParaRPr sz="2150">
              <a:latin typeface="MS UI Gothic"/>
              <a:cs typeface="MS UI Gothic"/>
            </a:endParaRPr>
          </a:p>
          <a:p>
            <a:pPr marL="774065">
              <a:lnSpc>
                <a:spcPts val="1914"/>
              </a:lnSpc>
            </a:pPr>
            <a:r>
              <a:rPr sz="1700" spc="3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-1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b="1" spc="-20" dirty="0">
                <a:solidFill>
                  <a:srgbClr val="212121"/>
                </a:solidFill>
                <a:latin typeface="Trebuchet MS"/>
                <a:cs typeface="Trebuchet MS"/>
              </a:rPr>
              <a:t>p</a:t>
            </a:r>
            <a:r>
              <a:rPr sz="1700" b="1" spc="-8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700" b="1" spc="-55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700" b="1" spc="-80" dirty="0">
                <a:solidFill>
                  <a:srgbClr val="212121"/>
                </a:solidFill>
                <a:latin typeface="Trebuchet MS"/>
                <a:cs typeface="Trebuchet MS"/>
              </a:rPr>
              <a:t>v</a:t>
            </a:r>
            <a:r>
              <a:rPr sz="1700" b="1" spc="-5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700" b="1" spc="-7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700" b="1" spc="-10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700" b="1" spc="-70" dirty="0">
                <a:solidFill>
                  <a:srgbClr val="212121"/>
                </a:solidFill>
                <a:latin typeface="Trebuchet MS"/>
                <a:cs typeface="Trebuchet MS"/>
              </a:rPr>
              <a:t>/</a:t>
            </a:r>
            <a:r>
              <a:rPr sz="1700" b="1" spc="-20" dirty="0">
                <a:solidFill>
                  <a:srgbClr val="212121"/>
                </a:solidFill>
                <a:latin typeface="Trebuchet MS"/>
                <a:cs typeface="Trebuchet MS"/>
              </a:rPr>
              <a:t>p</a:t>
            </a:r>
            <a:r>
              <a:rPr sz="1700" b="1" spc="-45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1700" b="1" spc="-15" dirty="0">
                <a:solidFill>
                  <a:srgbClr val="212121"/>
                </a:solidFill>
                <a:latin typeface="Trebuchet MS"/>
                <a:cs typeface="Trebuchet MS"/>
              </a:rPr>
              <a:t>b</a:t>
            </a:r>
            <a:r>
              <a:rPr sz="1700" b="1" spc="-35" dirty="0">
                <a:solidFill>
                  <a:srgbClr val="212121"/>
                </a:solidFill>
                <a:latin typeface="Trebuchet MS"/>
                <a:cs typeface="Trebuchet MS"/>
              </a:rPr>
              <a:t>l</a:t>
            </a:r>
            <a:r>
              <a:rPr sz="1700" b="1" spc="-55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700" b="1" spc="-7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1700" b="1" spc="-1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b="1" spc="-3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700" b="1" spc="70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700" b="1" spc="-114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700" b="1" spc="-1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b="1" spc="-70" dirty="0">
                <a:solidFill>
                  <a:srgbClr val="212121"/>
                </a:solidFill>
                <a:latin typeface="Trebuchet MS"/>
                <a:cs typeface="Trebuchet MS"/>
              </a:rPr>
              <a:t>k</a:t>
            </a:r>
            <a:r>
              <a:rPr sz="1700" b="1" spc="-10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700" b="1" spc="-55" dirty="0">
                <a:solidFill>
                  <a:srgbClr val="212121"/>
                </a:solidFill>
                <a:latin typeface="Trebuchet MS"/>
                <a:cs typeface="Trebuchet MS"/>
              </a:rPr>
              <a:t>y</a:t>
            </a:r>
            <a:r>
              <a:rPr sz="1700" b="1" spc="-70" dirty="0">
                <a:solidFill>
                  <a:srgbClr val="212121"/>
                </a:solidFill>
                <a:latin typeface="Trebuchet MS"/>
                <a:cs typeface="Trebuchet MS"/>
              </a:rPr>
              <a:t>-</a:t>
            </a:r>
            <a:r>
              <a:rPr sz="1700" b="1" spc="-45" dirty="0">
                <a:solidFill>
                  <a:srgbClr val="212121"/>
                </a:solidFill>
                <a:latin typeface="Trebuchet MS"/>
                <a:cs typeface="Trebuchet MS"/>
              </a:rPr>
              <a:t>p</a:t>
            </a:r>
            <a:r>
              <a:rPr sz="1700" b="1" spc="-5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700" b="1" spc="-55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700" b="1" spc="-10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700" b="1" spc="10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endParaRPr sz="1700">
              <a:latin typeface="Trebuchet MS"/>
              <a:cs typeface="Trebuchet MS"/>
            </a:endParaRPr>
          </a:p>
          <a:p>
            <a:pPr marL="774065">
              <a:lnSpc>
                <a:spcPct val="100000"/>
              </a:lnSpc>
              <a:spcBef>
                <a:spcPts val="284"/>
              </a:spcBef>
            </a:pPr>
            <a:r>
              <a:rPr sz="1700" spc="-14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'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75" dirty="0">
                <a:solidFill>
                  <a:srgbClr val="212121"/>
                </a:solidFill>
                <a:latin typeface="MS UI Gothic"/>
                <a:cs typeface="MS UI Gothic"/>
              </a:rPr>
              <a:t>gi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5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700" spc="6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135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0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ook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endParaRPr sz="1700">
              <a:latin typeface="MS UI Gothic"/>
              <a:cs typeface="MS UI Gothic"/>
            </a:endParaRPr>
          </a:p>
          <a:p>
            <a:pPr marL="12700">
              <a:lnSpc>
                <a:spcPts val="2980"/>
              </a:lnSpc>
              <a:spcBef>
                <a:spcPts val="110"/>
              </a:spcBef>
            </a:pPr>
            <a:r>
              <a:rPr sz="2700" spc="-80" dirty="0">
                <a:solidFill>
                  <a:srgbClr val="212121"/>
                </a:solidFill>
                <a:latin typeface="MS UI Gothic"/>
                <a:cs typeface="MS UI Gothic"/>
              </a:rPr>
              <a:t>Se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20" dirty="0">
                <a:solidFill>
                  <a:srgbClr val="212121"/>
                </a:solidFill>
                <a:latin typeface="MS UI Gothic"/>
                <a:cs typeface="MS UI Gothic"/>
              </a:rPr>
              <a:t>vi</a:t>
            </a:r>
            <a:r>
              <a:rPr sz="2700" spc="-8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7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-18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75" dirty="0">
                <a:solidFill>
                  <a:srgbClr val="212121"/>
                </a:solidFill>
                <a:latin typeface="MS UI Gothic"/>
                <a:cs typeface="MS UI Gothic"/>
              </a:rPr>
              <a:t>ount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types: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155"/>
              </a:lnSpc>
            </a:pPr>
            <a:r>
              <a:rPr sz="2150" b="1" spc="-80" dirty="0">
                <a:solidFill>
                  <a:srgbClr val="212121"/>
                </a:solidFill>
                <a:latin typeface="Trebuchet MS"/>
                <a:cs typeface="Trebuchet MS"/>
              </a:rPr>
              <a:t>Default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95" dirty="0">
                <a:solidFill>
                  <a:srgbClr val="212121"/>
                </a:solidFill>
                <a:latin typeface="Trebuchet MS"/>
                <a:cs typeface="Trebuchet MS"/>
              </a:rPr>
              <a:t>service</a:t>
            </a:r>
            <a:r>
              <a:rPr sz="2150" b="1" spc="-20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85" dirty="0">
                <a:solidFill>
                  <a:srgbClr val="212121"/>
                </a:solidFill>
                <a:latin typeface="Trebuchet MS"/>
                <a:cs typeface="Trebuchet MS"/>
              </a:rPr>
              <a:t>account</a:t>
            </a:r>
            <a:r>
              <a:rPr sz="2150" b="1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40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0" dirty="0">
                <a:solidFill>
                  <a:srgbClr val="212121"/>
                </a:solidFill>
                <a:latin typeface="MS UI Gothic"/>
                <a:cs typeface="MS UI Gothic"/>
              </a:rPr>
              <a:t>Automatically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created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when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some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services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5" dirty="0">
                <a:solidFill>
                  <a:srgbClr val="212121"/>
                </a:solidFill>
                <a:latin typeface="MS UI Gothic"/>
                <a:cs typeface="MS UI Gothic"/>
              </a:rPr>
              <a:t>are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used</a:t>
            </a:r>
            <a:endParaRPr sz="2150">
              <a:latin typeface="MS UI Gothic"/>
              <a:cs typeface="MS UI Gothic"/>
            </a:endParaRPr>
          </a:p>
          <a:p>
            <a:pPr marL="774065">
              <a:lnSpc>
                <a:spcPts val="1875"/>
              </a:lnSpc>
            </a:pP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(</a:t>
            </a:r>
            <a:r>
              <a:rPr sz="1700" spc="2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-9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-8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700" spc="-5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1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-10" dirty="0">
                <a:solidFill>
                  <a:srgbClr val="212121"/>
                </a:solidFill>
                <a:latin typeface="MS UI Gothic"/>
                <a:cs typeface="MS UI Gothic"/>
              </a:rPr>
              <a:t>MM</a:t>
            </a:r>
            <a:r>
              <a:rPr sz="1700" spc="-5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2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-45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700" spc="-5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45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)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3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b="1" spc="-4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700" b="1" spc="-15" dirty="0">
                <a:solidFill>
                  <a:srgbClr val="212121"/>
                </a:solidFill>
                <a:latin typeface="Trebuchet MS"/>
                <a:cs typeface="Trebuchet MS"/>
              </a:rPr>
              <a:t>d</a:t>
            </a:r>
            <a:r>
              <a:rPr sz="1700" b="1" spc="-55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700" b="1" spc="-7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700" b="1" spc="-1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700" b="1" spc="-8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700" b="1" spc="-1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b="1" spc="-10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700" b="1" spc="-1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700" b="1" spc="-35" dirty="0">
                <a:solidFill>
                  <a:srgbClr val="212121"/>
                </a:solidFill>
                <a:latin typeface="Trebuchet MS"/>
                <a:cs typeface="Trebuchet MS"/>
              </a:rPr>
              <a:t>l</a:t>
            </a:r>
            <a:r>
              <a:rPr sz="1700" b="1" spc="-10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700" b="1" spc="-1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spc="105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1700" spc="-5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50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endParaRPr sz="1700">
              <a:latin typeface="MS UI Gothic"/>
              <a:cs typeface="MS UI Gothic"/>
            </a:endParaRPr>
          </a:p>
          <a:p>
            <a:pPr marL="393065">
              <a:lnSpc>
                <a:spcPts val="2455"/>
              </a:lnSpc>
              <a:spcBef>
                <a:spcPts val="135"/>
              </a:spcBef>
            </a:pPr>
            <a:r>
              <a:rPr sz="2150" b="1" spc="-60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2150" b="1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spc="-114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5" dirty="0">
                <a:solidFill>
                  <a:srgbClr val="212121"/>
                </a:solidFill>
                <a:latin typeface="Trebuchet MS"/>
                <a:cs typeface="Trebuchet MS"/>
              </a:rPr>
              <a:t>Ma</a:t>
            </a: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2150" b="1" spc="-2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b="1" spc="5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21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spc="-35" dirty="0">
                <a:solidFill>
                  <a:srgbClr val="212121"/>
                </a:solidFill>
                <a:latin typeface="Trebuchet MS"/>
                <a:cs typeface="Trebuchet MS"/>
              </a:rPr>
              <a:t>d</a:t>
            </a:r>
            <a:r>
              <a:rPr sz="2150" b="1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40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er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4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ed</a:t>
            </a:r>
            <a:endParaRPr sz="2150">
              <a:latin typeface="MS UI Gothic"/>
              <a:cs typeface="MS UI Gothic"/>
            </a:endParaRPr>
          </a:p>
          <a:p>
            <a:pPr marL="774065">
              <a:lnSpc>
                <a:spcPts val="1914"/>
              </a:lnSpc>
            </a:pP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(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700" spc="-5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1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-10" dirty="0">
                <a:solidFill>
                  <a:srgbClr val="212121"/>
                </a:solidFill>
                <a:latin typeface="MS UI Gothic"/>
                <a:cs typeface="MS UI Gothic"/>
              </a:rPr>
              <a:t>MM</a:t>
            </a:r>
            <a:r>
              <a:rPr sz="1700" spc="-5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2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-45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700" spc="-5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45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)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55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700" spc="6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-5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1700" spc="-4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-105" dirty="0">
                <a:solidFill>
                  <a:srgbClr val="212121"/>
                </a:solidFill>
                <a:latin typeface="MS UI Gothic"/>
                <a:cs typeface="MS UI Gothic"/>
              </a:rPr>
              <a:t>cc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ss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0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tr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endParaRPr sz="1700">
              <a:latin typeface="MS UI Gothic"/>
              <a:cs typeface="MS UI Gothic"/>
            </a:endParaRPr>
          </a:p>
          <a:p>
            <a:pPr marL="393065">
              <a:lnSpc>
                <a:spcPts val="2455"/>
              </a:lnSpc>
              <a:spcBef>
                <a:spcPts val="135"/>
              </a:spcBef>
            </a:pPr>
            <a:r>
              <a:rPr sz="2150" b="1" spc="-90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2150" b="1" spc="-35" dirty="0">
                <a:solidFill>
                  <a:srgbClr val="212121"/>
                </a:solidFill>
                <a:latin typeface="Trebuchet MS"/>
                <a:cs typeface="Trebuchet MS"/>
              </a:rPr>
              <a:t>oo</a:t>
            </a:r>
            <a:r>
              <a:rPr sz="2150" b="1" spc="40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l</a:t>
            </a:r>
            <a:r>
              <a:rPr sz="2150" b="1" spc="-12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spc="-95" dirty="0">
                <a:solidFill>
                  <a:srgbClr val="212121"/>
                </a:solidFill>
                <a:latin typeface="Trebuchet MS"/>
                <a:cs typeface="Trebuchet MS"/>
              </a:rPr>
              <a:t>-</a:t>
            </a:r>
            <a:r>
              <a:rPr sz="2150" b="1" spc="-30" dirty="0">
                <a:solidFill>
                  <a:srgbClr val="212121"/>
                </a:solidFill>
                <a:latin typeface="Trebuchet MS"/>
                <a:cs typeface="Trebuchet MS"/>
              </a:rPr>
              <a:t>m</a:t>
            </a:r>
            <a:r>
              <a:rPr sz="2150" b="1" spc="-2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2150" b="1" spc="-2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b="1" spc="5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21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spc="-35" dirty="0">
                <a:solidFill>
                  <a:srgbClr val="212121"/>
                </a:solidFill>
                <a:latin typeface="Trebuchet MS"/>
                <a:cs typeface="Trebuchet MS"/>
              </a:rPr>
              <a:t>d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spc="-9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b="1" spc="-70" dirty="0">
                <a:solidFill>
                  <a:srgbClr val="212121"/>
                </a:solidFill>
                <a:latin typeface="Trebuchet MS"/>
                <a:cs typeface="Trebuchet MS"/>
              </a:rPr>
              <a:t>v</a:t>
            </a:r>
            <a:r>
              <a:rPr sz="2150" b="1" spc="-8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150" b="1" spc="-160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1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cc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nt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40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4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ed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114" dirty="0">
                <a:solidFill>
                  <a:srgbClr val="212121"/>
                </a:solidFill>
                <a:latin typeface="MS UI Gothic"/>
                <a:cs typeface="MS UI Gothic"/>
              </a:rPr>
              <a:t>nd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1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na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ged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20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30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oog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endParaRPr sz="2150">
              <a:latin typeface="MS UI Gothic"/>
              <a:cs typeface="MS UI Gothic"/>
            </a:endParaRPr>
          </a:p>
          <a:p>
            <a:pPr marL="774065">
              <a:lnSpc>
                <a:spcPts val="1914"/>
              </a:lnSpc>
            </a:pPr>
            <a:r>
              <a:rPr sz="1700" spc="15" dirty="0">
                <a:solidFill>
                  <a:srgbClr val="212121"/>
                </a:solidFill>
                <a:latin typeface="MS UI Gothic"/>
                <a:cs typeface="MS UI Gothic"/>
              </a:rPr>
              <a:t>Used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0" dirty="0">
                <a:solidFill>
                  <a:srgbClr val="212121"/>
                </a:solidFill>
                <a:latin typeface="MS UI Gothic"/>
                <a:cs typeface="MS UI Gothic"/>
              </a:rPr>
              <a:t>by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00" dirty="0">
                <a:solidFill>
                  <a:srgbClr val="212121"/>
                </a:solidFill>
                <a:latin typeface="MS UI Gothic"/>
                <a:cs typeface="MS UI Gothic"/>
              </a:rPr>
              <a:t>GCP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5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0" dirty="0">
                <a:solidFill>
                  <a:srgbClr val="212121"/>
                </a:solidFill>
                <a:latin typeface="MS UI Gothic"/>
                <a:cs typeface="MS UI Gothic"/>
              </a:rPr>
              <a:t>perform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35" dirty="0">
                <a:solidFill>
                  <a:srgbClr val="212121"/>
                </a:solidFill>
                <a:latin typeface="MS UI Gothic"/>
                <a:cs typeface="MS UI Gothic"/>
              </a:rPr>
              <a:t>operations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on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user's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5" dirty="0">
                <a:solidFill>
                  <a:srgbClr val="212121"/>
                </a:solidFill>
                <a:latin typeface="MS UI Gothic"/>
                <a:cs typeface="MS UI Gothic"/>
              </a:rPr>
              <a:t>behalf</a:t>
            </a:r>
            <a:endParaRPr sz="1700">
              <a:latin typeface="MS UI Gothic"/>
              <a:cs typeface="MS UI Gothic"/>
            </a:endParaRPr>
          </a:p>
          <a:p>
            <a:pPr marL="774065">
              <a:lnSpc>
                <a:spcPct val="100000"/>
              </a:lnSpc>
              <a:spcBef>
                <a:spcPts val="284"/>
              </a:spcBef>
            </a:pPr>
            <a:r>
              <a:rPr sz="1700" spc="3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60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4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l,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25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45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2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-9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-8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ee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3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25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700" spc="3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700" spc="-5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18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endParaRPr sz="1700">
              <a:latin typeface="MS UI Gothic"/>
              <a:cs typeface="MS UI Gothic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3249295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120" dirty="0">
                <a:solidFill>
                  <a:srgbClr val="000000"/>
                </a:solidFill>
              </a:rPr>
              <a:t>S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spc="-150" dirty="0">
                <a:solidFill>
                  <a:srgbClr val="A52929"/>
                </a:solidFill>
              </a:rPr>
              <a:t>r</a:t>
            </a:r>
            <a:r>
              <a:rPr sz="3500" spc="-110" dirty="0">
                <a:solidFill>
                  <a:srgbClr val="000000"/>
                </a:solidFill>
              </a:rPr>
              <a:t>v</a:t>
            </a:r>
            <a:r>
              <a:rPr sz="3500" spc="-130" dirty="0">
                <a:solidFill>
                  <a:srgbClr val="000000"/>
                </a:solidFill>
              </a:rPr>
              <a:t>i</a:t>
            </a:r>
            <a:r>
              <a:rPr sz="3500" spc="-254" dirty="0">
                <a:solidFill>
                  <a:srgbClr val="A52929"/>
                </a:solidFill>
              </a:rPr>
              <a:t>c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260" dirty="0">
                <a:solidFill>
                  <a:srgbClr val="A52929"/>
                </a:solidFill>
              </a:rPr>
              <a:t>A</a:t>
            </a:r>
            <a:r>
              <a:rPr sz="3500" spc="-254" dirty="0">
                <a:solidFill>
                  <a:srgbClr val="A52929"/>
                </a:solidFill>
              </a:rPr>
              <a:t>cc</a:t>
            </a:r>
            <a:r>
              <a:rPr sz="3500" spc="-55" dirty="0">
                <a:solidFill>
                  <a:srgbClr val="A52929"/>
                </a:solidFill>
              </a:rPr>
              <a:t>o</a:t>
            </a:r>
            <a:r>
              <a:rPr sz="3500" spc="-120" dirty="0">
                <a:solidFill>
                  <a:srgbClr val="A52929"/>
                </a:solidFill>
              </a:rPr>
              <a:t>u</a:t>
            </a:r>
            <a:r>
              <a:rPr sz="3500" spc="-105" dirty="0">
                <a:solidFill>
                  <a:srgbClr val="A52929"/>
                </a:solidFill>
              </a:rPr>
              <a:t>n</a:t>
            </a:r>
            <a:r>
              <a:rPr sz="3500" spc="-125" dirty="0">
                <a:solidFill>
                  <a:srgbClr val="A52929"/>
                </a:solidFill>
              </a:rPr>
              <a:t>t</a:t>
            </a:r>
            <a:r>
              <a:rPr sz="3500" dirty="0">
                <a:solidFill>
                  <a:srgbClr val="A52929"/>
                </a:solidFill>
              </a:rPr>
              <a:t>s</a:t>
            </a:r>
            <a:endParaRPr sz="3500"/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195</a:t>
            </a:r>
          </a:p>
        </p:txBody>
      </p:sp>
      <p:sp>
        <p:nvSpPr>
          <p:cNvPr id="22" name="object 22"/>
          <p:cNvSpPr/>
          <p:nvPr/>
        </p:nvSpPr>
        <p:spPr>
          <a:xfrm>
            <a:off x="11401424" y="6619823"/>
            <a:ext cx="314325" cy="228600"/>
          </a:xfrm>
          <a:custGeom>
            <a:avLst/>
            <a:gdLst/>
            <a:ahLst/>
            <a:cxnLst/>
            <a:rect l="l" t="t" r="r" b="b"/>
            <a:pathLst>
              <a:path w="314325" h="228600">
                <a:moveTo>
                  <a:pt x="314324" y="228599"/>
                </a:moveTo>
                <a:lnTo>
                  <a:pt x="0" y="228599"/>
                </a:lnTo>
                <a:lnTo>
                  <a:pt x="0" y="0"/>
                </a:lnTo>
                <a:lnTo>
                  <a:pt x="314324" y="0"/>
                </a:lnTo>
                <a:lnTo>
                  <a:pt x="314324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6348730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100" dirty="0">
                <a:solidFill>
                  <a:srgbClr val="000000"/>
                </a:solidFill>
              </a:rPr>
              <a:t>U</a:t>
            </a:r>
            <a:r>
              <a:rPr sz="3500" dirty="0">
                <a:solidFill>
                  <a:srgbClr val="000000"/>
                </a:solidFill>
              </a:rPr>
              <a:t>s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204" dirty="0">
                <a:solidFill>
                  <a:srgbClr val="000000"/>
                </a:solidFill>
              </a:rPr>
              <a:t>c</a:t>
            </a:r>
            <a:r>
              <a:rPr sz="3500" spc="-30" dirty="0">
                <a:solidFill>
                  <a:srgbClr val="A52929"/>
                </a:solidFill>
              </a:rPr>
              <a:t>a</a:t>
            </a:r>
            <a:r>
              <a:rPr sz="3500" dirty="0">
                <a:solidFill>
                  <a:srgbClr val="A52929"/>
                </a:solidFill>
              </a:rPr>
              <a:t>s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254" dirty="0">
                <a:solidFill>
                  <a:srgbClr val="A52929"/>
                </a:solidFill>
              </a:rPr>
              <a:t>1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325" dirty="0">
                <a:solidFill>
                  <a:srgbClr val="000000"/>
                </a:solidFill>
              </a:rPr>
              <a:t>: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300" dirty="0">
                <a:solidFill>
                  <a:srgbClr val="000000"/>
                </a:solidFill>
              </a:rPr>
              <a:t>V</a:t>
            </a:r>
            <a:r>
              <a:rPr sz="3500" spc="5" dirty="0">
                <a:solidFill>
                  <a:srgbClr val="000000"/>
                </a:solidFill>
              </a:rPr>
              <a:t>M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204" dirty="0">
                <a:solidFill>
                  <a:srgbClr val="000000"/>
                </a:solidFill>
              </a:rPr>
              <a:t>&lt;-</a:t>
            </a:r>
            <a:r>
              <a:rPr sz="3500" spc="-254" dirty="0">
                <a:solidFill>
                  <a:srgbClr val="000000"/>
                </a:solidFill>
              </a:rPr>
              <a:t>&gt;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25" dirty="0">
                <a:solidFill>
                  <a:srgbClr val="000000"/>
                </a:solidFill>
              </a:rPr>
              <a:t>C</a:t>
            </a:r>
            <a:r>
              <a:rPr sz="3500" spc="-70" dirty="0">
                <a:solidFill>
                  <a:srgbClr val="000000"/>
                </a:solidFill>
              </a:rPr>
              <a:t>lo</a:t>
            </a:r>
            <a:r>
              <a:rPr sz="3500" spc="-120" dirty="0">
                <a:solidFill>
                  <a:srgbClr val="000000"/>
                </a:solidFill>
              </a:rPr>
              <a:t>u</a:t>
            </a:r>
            <a:r>
              <a:rPr sz="3500" spc="-55" dirty="0">
                <a:solidFill>
                  <a:srgbClr val="000000"/>
                </a:solidFill>
              </a:rPr>
              <a:t>d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120" dirty="0">
                <a:solidFill>
                  <a:srgbClr val="A52929"/>
                </a:solidFill>
              </a:rPr>
              <a:t>S</a:t>
            </a:r>
            <a:r>
              <a:rPr sz="3500" spc="-160" dirty="0">
                <a:solidFill>
                  <a:srgbClr val="A52929"/>
                </a:solidFill>
              </a:rPr>
              <a:t>t</a:t>
            </a:r>
            <a:r>
              <a:rPr sz="3500" spc="-55" dirty="0">
                <a:solidFill>
                  <a:srgbClr val="A52929"/>
                </a:solidFill>
              </a:rPr>
              <a:t>o</a:t>
            </a:r>
            <a:r>
              <a:rPr sz="3500" spc="-285" dirty="0">
                <a:solidFill>
                  <a:srgbClr val="A52929"/>
                </a:solidFill>
              </a:rPr>
              <a:t>r</a:t>
            </a:r>
            <a:r>
              <a:rPr sz="3500" spc="-30" dirty="0">
                <a:solidFill>
                  <a:srgbClr val="A52929"/>
                </a:solidFill>
              </a:rPr>
              <a:t>a</a:t>
            </a:r>
            <a:r>
              <a:rPr sz="3500" spc="5" dirty="0">
                <a:solidFill>
                  <a:srgbClr val="A52929"/>
                </a:solidFill>
              </a:rPr>
              <a:t>g</a:t>
            </a:r>
            <a:r>
              <a:rPr sz="3500" spc="-235" dirty="0">
                <a:solidFill>
                  <a:srgbClr val="000000"/>
                </a:solidFill>
              </a:rPr>
              <a:t>e</a:t>
            </a:r>
            <a:endParaRPr sz="350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196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76700" y="942975"/>
            <a:ext cx="1762124" cy="6381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00749" y="1200149"/>
            <a:ext cx="647699" cy="952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72275" y="923925"/>
            <a:ext cx="1247774" cy="6381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0524" y="2057348"/>
            <a:ext cx="104775" cy="1047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0524" y="2476448"/>
            <a:ext cx="104775" cy="10477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90524" y="2895548"/>
            <a:ext cx="104775" cy="104774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809624" y="3190823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09624" y="3819473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9624" y="4162373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90524" y="4562423"/>
            <a:ext cx="104775" cy="104774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809624" y="4857698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54049" y="1854200"/>
            <a:ext cx="11112500" cy="3204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-225" dirty="0">
                <a:solidFill>
                  <a:srgbClr val="212121"/>
                </a:solidFill>
                <a:latin typeface="Trebuchet MS"/>
                <a:cs typeface="Trebuchet MS"/>
              </a:rPr>
              <a:t>1:</a:t>
            </a:r>
            <a:r>
              <a:rPr sz="2700" b="1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55" dirty="0">
                <a:solidFill>
                  <a:srgbClr val="212121"/>
                </a:solidFill>
                <a:latin typeface="MS UI Gothic"/>
                <a:cs typeface="MS UI Gothic"/>
              </a:rPr>
              <a:t>Create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40" dirty="0">
                <a:solidFill>
                  <a:srgbClr val="212121"/>
                </a:solidFill>
                <a:latin typeface="MS UI Gothic"/>
                <a:cs typeface="MS UI Gothic"/>
              </a:rPr>
              <a:t>Service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45" dirty="0">
                <a:solidFill>
                  <a:srgbClr val="212121"/>
                </a:solidFill>
                <a:latin typeface="MS UI Gothic"/>
                <a:cs typeface="MS UI Gothic"/>
              </a:rPr>
              <a:t>Account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" dirty="0">
                <a:solidFill>
                  <a:srgbClr val="212121"/>
                </a:solidFill>
                <a:latin typeface="MS UI Gothic"/>
                <a:cs typeface="MS UI Gothic"/>
              </a:rPr>
              <a:t>Role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with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right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permissions</a:t>
            </a:r>
            <a:endParaRPr sz="270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700" b="1" spc="-225" dirty="0">
                <a:solidFill>
                  <a:srgbClr val="212121"/>
                </a:solidFill>
                <a:latin typeface="Trebuchet MS"/>
                <a:cs typeface="Trebuchet MS"/>
              </a:rPr>
              <a:t>2:</a:t>
            </a:r>
            <a:r>
              <a:rPr sz="2700" b="1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25" dirty="0">
                <a:solidFill>
                  <a:srgbClr val="212121"/>
                </a:solidFill>
                <a:latin typeface="MS UI Gothic"/>
                <a:cs typeface="MS UI Gothic"/>
              </a:rPr>
              <a:t>Assign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80" dirty="0">
                <a:solidFill>
                  <a:srgbClr val="212121"/>
                </a:solidFill>
                <a:latin typeface="MS UI Gothic"/>
                <a:cs typeface="MS UI Gothic"/>
              </a:rPr>
              <a:t>Se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20" dirty="0">
                <a:solidFill>
                  <a:srgbClr val="212121"/>
                </a:solidFill>
                <a:latin typeface="MS UI Gothic"/>
                <a:cs typeface="MS UI Gothic"/>
              </a:rPr>
              <a:t>vi</a:t>
            </a:r>
            <a:r>
              <a:rPr sz="2700" spc="-8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204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22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-18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75" dirty="0">
                <a:solidFill>
                  <a:srgbClr val="212121"/>
                </a:solidFill>
                <a:latin typeface="MS UI Gothic"/>
                <a:cs typeface="MS UI Gothic"/>
              </a:rPr>
              <a:t>ount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ole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7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85" dirty="0">
                <a:solidFill>
                  <a:srgbClr val="212121"/>
                </a:solidFill>
                <a:latin typeface="MS UI Gothic"/>
                <a:cs typeface="MS UI Gothic"/>
              </a:rPr>
              <a:t>VM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ins</a:t>
            </a: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an</a:t>
            </a:r>
            <a:r>
              <a:rPr sz="2700" spc="-3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endParaRPr sz="2700">
              <a:latin typeface="MS UI Gothic"/>
              <a:cs typeface="MS UI Gothic"/>
            </a:endParaRPr>
          </a:p>
          <a:p>
            <a:pPr marL="12700">
              <a:lnSpc>
                <a:spcPts val="2980"/>
              </a:lnSpc>
              <a:spcBef>
                <a:spcPts val="60"/>
              </a:spcBef>
            </a:pPr>
            <a:r>
              <a:rPr sz="2700" b="1" spc="-85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2700" b="1" spc="-65" dirty="0">
                <a:solidFill>
                  <a:srgbClr val="212121"/>
                </a:solidFill>
                <a:latin typeface="Trebuchet MS"/>
                <a:cs typeface="Trebuchet MS"/>
              </a:rPr>
              <a:t>ses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70" dirty="0">
                <a:solidFill>
                  <a:srgbClr val="212121"/>
                </a:solidFill>
                <a:latin typeface="Trebuchet MS"/>
                <a:cs typeface="Trebuchet MS"/>
              </a:rPr>
              <a:t>Google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60" dirty="0">
                <a:solidFill>
                  <a:srgbClr val="212121"/>
                </a:solidFill>
                <a:latin typeface="Trebuchet MS"/>
                <a:cs typeface="Trebuchet MS"/>
              </a:rPr>
              <a:t>Cloud-mana</a:t>
            </a:r>
            <a:r>
              <a:rPr sz="2700" b="1" spc="-100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2700" b="1" spc="-114" dirty="0">
                <a:solidFill>
                  <a:srgbClr val="212121"/>
                </a:solidFill>
                <a:latin typeface="Trebuchet MS"/>
                <a:cs typeface="Trebuchet MS"/>
              </a:rPr>
              <a:t>ed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35" dirty="0">
                <a:solidFill>
                  <a:srgbClr val="212121"/>
                </a:solidFill>
                <a:latin typeface="Trebuchet MS"/>
                <a:cs typeface="Trebuchet MS"/>
              </a:rPr>
              <a:t>k</a:t>
            </a:r>
            <a:r>
              <a:rPr sz="2700" b="1" spc="-105" dirty="0">
                <a:solidFill>
                  <a:srgbClr val="212121"/>
                </a:solidFill>
                <a:latin typeface="Trebuchet MS"/>
                <a:cs typeface="Trebuchet MS"/>
              </a:rPr>
              <a:t>ey</a:t>
            </a:r>
            <a:r>
              <a:rPr sz="2700" b="1" spc="-90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700" spc="12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endParaRPr sz="2700">
              <a:latin typeface="MS UI Gothic"/>
              <a:cs typeface="MS UI Gothic"/>
            </a:endParaRPr>
          </a:p>
          <a:p>
            <a:pPr marL="393065" marR="5080">
              <a:lnSpc>
                <a:spcPts val="2180"/>
              </a:lnSpc>
              <a:spcBef>
                <a:spcPts val="145"/>
              </a:spcBef>
            </a:pP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Key</a:t>
            </a:r>
            <a:r>
              <a:rPr sz="2150" spc="-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generation</a:t>
            </a:r>
            <a:r>
              <a:rPr sz="2150" spc="-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2150" spc="-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use</a:t>
            </a:r>
            <a:r>
              <a:rPr sz="2150" spc="-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5" dirty="0">
                <a:solidFill>
                  <a:srgbClr val="212121"/>
                </a:solidFill>
                <a:latin typeface="MS UI Gothic"/>
                <a:cs typeface="MS UI Gothic"/>
              </a:rPr>
              <a:t>are</a:t>
            </a:r>
            <a:r>
              <a:rPr sz="2150" spc="-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automatically</a:t>
            </a:r>
            <a:r>
              <a:rPr sz="2150" spc="-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handled</a:t>
            </a:r>
            <a:r>
              <a:rPr sz="2150" spc="-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by</a:t>
            </a:r>
            <a:r>
              <a:rPr sz="2150" spc="-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60" dirty="0">
                <a:solidFill>
                  <a:srgbClr val="212121"/>
                </a:solidFill>
                <a:latin typeface="MS UI Gothic"/>
                <a:cs typeface="MS UI Gothic"/>
              </a:rPr>
              <a:t>IAM</a:t>
            </a:r>
            <a:r>
              <a:rPr sz="2150" spc="-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when</a:t>
            </a:r>
            <a:r>
              <a:rPr sz="2150" spc="-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0" dirty="0">
                <a:solidFill>
                  <a:srgbClr val="212121"/>
                </a:solidFill>
                <a:latin typeface="MS UI Gothic"/>
                <a:cs typeface="MS UI Gothic"/>
              </a:rPr>
              <a:t>we</a:t>
            </a:r>
            <a:r>
              <a:rPr sz="2150" spc="-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0" dirty="0">
                <a:solidFill>
                  <a:srgbClr val="212121"/>
                </a:solidFill>
                <a:latin typeface="MS UI Gothic"/>
                <a:cs typeface="MS UI Gothic"/>
              </a:rPr>
              <a:t>assign</a:t>
            </a:r>
            <a:r>
              <a:rPr sz="2150" spc="-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service</a:t>
            </a:r>
            <a:r>
              <a:rPr sz="2150" spc="-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account </a:t>
            </a:r>
            <a:r>
              <a:rPr sz="2150" spc="-64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2150" spc="-2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instance</a:t>
            </a:r>
            <a:endParaRPr sz="215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185"/>
              </a:spcBef>
            </a:pPr>
            <a:r>
              <a:rPr sz="2150" spc="-204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120" dirty="0">
                <a:solidFill>
                  <a:srgbClr val="212121"/>
                </a:solidFill>
                <a:latin typeface="MS UI Gothic"/>
                <a:cs typeface="MS UI Gothic"/>
              </a:rPr>
              <a:t>oma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12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ll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3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ed</a:t>
            </a:r>
            <a:endParaRPr sz="215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120"/>
              </a:spcBef>
            </a:pP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No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5" dirty="0">
                <a:solidFill>
                  <a:srgbClr val="212121"/>
                </a:solidFill>
                <a:latin typeface="MS UI Gothic"/>
                <a:cs typeface="MS UI Gothic"/>
              </a:rPr>
              <a:t>need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store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credentials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in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0" dirty="0">
                <a:solidFill>
                  <a:srgbClr val="212121"/>
                </a:solidFill>
                <a:latin typeface="MS UI Gothic"/>
                <a:cs typeface="MS UI Gothic"/>
              </a:rPr>
              <a:t>config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files</a:t>
            </a:r>
            <a:endParaRPr sz="2150">
              <a:latin typeface="MS UI Gothic"/>
              <a:cs typeface="MS UI Gothic"/>
            </a:endParaRPr>
          </a:p>
          <a:p>
            <a:pPr marL="12700">
              <a:lnSpc>
                <a:spcPts val="2980"/>
              </a:lnSpc>
              <a:spcBef>
                <a:spcPts val="170"/>
              </a:spcBef>
            </a:pPr>
            <a:r>
              <a:rPr sz="2700" b="1" spc="-50" dirty="0">
                <a:solidFill>
                  <a:srgbClr val="212121"/>
                </a:solidFill>
                <a:latin typeface="Trebuchet MS"/>
                <a:cs typeface="Trebuchet MS"/>
              </a:rPr>
              <a:t>Do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5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2700" b="1" spc="-114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700" b="1" spc="-18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14" dirty="0">
                <a:solidFill>
                  <a:srgbClr val="212121"/>
                </a:solidFill>
                <a:latin typeface="Trebuchet MS"/>
                <a:cs typeface="Trebuchet MS"/>
              </a:rPr>
              <a:t>del</a:t>
            </a:r>
            <a:r>
              <a:rPr sz="2700" b="1" spc="-18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700" b="1" spc="-13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700" b="1" spc="-18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700" b="1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50" dirty="0">
                <a:solidFill>
                  <a:srgbClr val="212121"/>
                </a:solidFill>
                <a:latin typeface="MS UI Gothic"/>
                <a:cs typeface="MS UI Gothic"/>
              </a:rPr>
              <a:t>se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20" dirty="0">
                <a:solidFill>
                  <a:srgbClr val="212121"/>
                </a:solidFill>
                <a:latin typeface="MS UI Gothic"/>
                <a:cs typeface="MS UI Gothic"/>
              </a:rPr>
              <a:t>vi</a:t>
            </a:r>
            <a:r>
              <a:rPr sz="2700" spc="-8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7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-18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35" dirty="0">
                <a:solidFill>
                  <a:srgbClr val="212121"/>
                </a:solidFill>
                <a:latin typeface="MS UI Gothic"/>
                <a:cs typeface="MS UI Gothic"/>
              </a:rPr>
              <a:t>ounts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35" dirty="0">
                <a:solidFill>
                  <a:srgbClr val="212121"/>
                </a:solidFill>
                <a:latin typeface="MS UI Gothic"/>
                <a:cs typeface="MS UI Gothic"/>
              </a:rPr>
              <a:t>used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40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2700" spc="-3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0" dirty="0">
                <a:solidFill>
                  <a:srgbClr val="212121"/>
                </a:solidFill>
                <a:latin typeface="MS UI Gothic"/>
                <a:cs typeface="MS UI Gothic"/>
              </a:rPr>
              <a:t>running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ins</a:t>
            </a: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an</a:t>
            </a:r>
            <a:r>
              <a:rPr sz="2700" spc="-3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es: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325"/>
              </a:lnSpc>
            </a:pPr>
            <a:r>
              <a:rPr sz="2150" spc="30" dirty="0">
                <a:solidFill>
                  <a:srgbClr val="212121"/>
                </a:solidFill>
                <a:latin typeface="MS UI Gothic"/>
                <a:cs typeface="MS UI Gothic"/>
              </a:rPr>
              <a:t>Applications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running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on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those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instances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will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lose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35" dirty="0">
                <a:solidFill>
                  <a:srgbClr val="212121"/>
                </a:solidFill>
                <a:latin typeface="MS UI Gothic"/>
                <a:cs typeface="MS UI Gothic"/>
              </a:rPr>
              <a:t>access!</a:t>
            </a:r>
            <a:endParaRPr sz="2150">
              <a:latin typeface="MS UI Gothic"/>
              <a:cs typeface="MS UI Gothic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1401424" y="6619823"/>
            <a:ext cx="314325" cy="228600"/>
          </a:xfrm>
          <a:custGeom>
            <a:avLst/>
            <a:gdLst/>
            <a:ahLst/>
            <a:cxnLst/>
            <a:rect l="l" t="t" r="r" b="b"/>
            <a:pathLst>
              <a:path w="314325" h="228600">
                <a:moveTo>
                  <a:pt x="314324" y="228599"/>
                </a:moveTo>
                <a:lnTo>
                  <a:pt x="0" y="228599"/>
                </a:lnTo>
                <a:lnTo>
                  <a:pt x="0" y="0"/>
                </a:lnTo>
                <a:lnTo>
                  <a:pt x="314324" y="0"/>
                </a:lnTo>
                <a:lnTo>
                  <a:pt x="314324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29924" y="1095375"/>
            <a:ext cx="809624" cy="81914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91874" y="2124075"/>
            <a:ext cx="95249" cy="5429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754541" y="2870239"/>
            <a:ext cx="962569" cy="48660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0524" y="981023"/>
            <a:ext cx="104775" cy="1047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0524" y="1400123"/>
            <a:ext cx="104775" cy="1047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90524" y="1819223"/>
            <a:ext cx="104775" cy="104774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809624" y="2124023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9624" y="2476448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23962" y="2747910"/>
            <a:ext cx="76200" cy="7619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90524" y="3095573"/>
            <a:ext cx="104775" cy="104774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809624" y="3390848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223962" y="3671835"/>
            <a:ext cx="76200" cy="7619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90524" y="4019498"/>
            <a:ext cx="104775" cy="104774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809624" y="4314773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223962" y="4576710"/>
            <a:ext cx="76200" cy="76199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654049" y="777875"/>
            <a:ext cx="9634220" cy="395605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349250">
              <a:lnSpc>
                <a:spcPct val="101899"/>
              </a:lnSpc>
              <a:spcBef>
                <a:spcPts val="35"/>
              </a:spcBef>
            </a:pPr>
            <a:r>
              <a:rPr sz="2700" spc="-75" dirty="0">
                <a:solidFill>
                  <a:srgbClr val="212121"/>
                </a:solidFill>
                <a:latin typeface="MS UI Gothic"/>
                <a:cs typeface="MS UI Gothic"/>
              </a:rPr>
              <a:t>You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-114" dirty="0">
                <a:solidFill>
                  <a:srgbClr val="212121"/>
                </a:solidFill>
                <a:latin typeface="Trebuchet MS"/>
                <a:cs typeface="Trebuchet MS"/>
              </a:rPr>
              <a:t>CANNOT</a:t>
            </a:r>
            <a:r>
              <a:rPr sz="2700" b="1" spc="-2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30" dirty="0">
                <a:solidFill>
                  <a:srgbClr val="212121"/>
                </a:solidFill>
                <a:latin typeface="Trebuchet MS"/>
                <a:cs typeface="Trebuchet MS"/>
              </a:rPr>
              <a:t>assign</a:t>
            </a:r>
            <a:r>
              <a:rPr sz="2700" b="1" spc="-2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14" dirty="0">
                <a:solidFill>
                  <a:srgbClr val="212121"/>
                </a:solidFill>
                <a:latin typeface="Trebuchet MS"/>
                <a:cs typeface="Trebuchet MS"/>
              </a:rPr>
              <a:t>Service</a:t>
            </a:r>
            <a:r>
              <a:rPr sz="2700" b="1" spc="-2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35" dirty="0">
                <a:solidFill>
                  <a:srgbClr val="212121"/>
                </a:solidFill>
                <a:latin typeface="Trebuchet MS"/>
                <a:cs typeface="Trebuchet MS"/>
              </a:rPr>
              <a:t>Account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14" dirty="0">
                <a:solidFill>
                  <a:srgbClr val="212121"/>
                </a:solidFill>
                <a:latin typeface="Trebuchet MS"/>
                <a:cs typeface="Trebuchet MS"/>
              </a:rPr>
              <a:t>directly</a:t>
            </a:r>
            <a:r>
              <a:rPr sz="2700" b="1" spc="-2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90" dirty="0">
                <a:solidFill>
                  <a:srgbClr val="212121"/>
                </a:solidFill>
                <a:latin typeface="Trebuchet MS"/>
                <a:cs typeface="Trebuchet MS"/>
              </a:rPr>
              <a:t>to</a:t>
            </a:r>
            <a:r>
              <a:rPr sz="2700" b="1" spc="-2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55" dirty="0">
                <a:solidFill>
                  <a:srgbClr val="212121"/>
                </a:solidFill>
                <a:latin typeface="Trebuchet MS"/>
                <a:cs typeface="Trebuchet MS"/>
              </a:rPr>
              <a:t>an</a:t>
            </a:r>
            <a:r>
              <a:rPr sz="2700" b="1" spc="-2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85" dirty="0">
                <a:solidFill>
                  <a:srgbClr val="212121"/>
                </a:solidFill>
                <a:latin typeface="Trebuchet MS"/>
                <a:cs typeface="Trebuchet MS"/>
              </a:rPr>
              <a:t>On</a:t>
            </a:r>
            <a:r>
              <a:rPr sz="2700" b="1" spc="-2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00" dirty="0">
                <a:solidFill>
                  <a:srgbClr val="212121"/>
                </a:solidFill>
                <a:latin typeface="Trebuchet MS"/>
                <a:cs typeface="Trebuchet MS"/>
              </a:rPr>
              <a:t>Prem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05" dirty="0">
                <a:solidFill>
                  <a:srgbClr val="212121"/>
                </a:solidFill>
                <a:latin typeface="Trebuchet MS"/>
                <a:cs typeface="Trebuchet MS"/>
              </a:rPr>
              <a:t>App </a:t>
            </a:r>
            <a:r>
              <a:rPr sz="2700" b="1" spc="-79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225" dirty="0">
                <a:solidFill>
                  <a:srgbClr val="212121"/>
                </a:solidFill>
                <a:latin typeface="Trebuchet MS"/>
                <a:cs typeface="Trebuchet MS"/>
              </a:rPr>
              <a:t>1:</a:t>
            </a:r>
            <a:r>
              <a:rPr sz="2700" b="1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55" dirty="0">
                <a:solidFill>
                  <a:srgbClr val="212121"/>
                </a:solidFill>
                <a:latin typeface="MS UI Gothic"/>
                <a:cs typeface="MS UI Gothic"/>
              </a:rPr>
              <a:t>Create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-114" dirty="0">
                <a:solidFill>
                  <a:srgbClr val="212121"/>
                </a:solidFill>
                <a:latin typeface="Trebuchet MS"/>
                <a:cs typeface="Trebuchet MS"/>
              </a:rPr>
              <a:t>Service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35" dirty="0">
                <a:solidFill>
                  <a:srgbClr val="212121"/>
                </a:solidFill>
                <a:latin typeface="Trebuchet MS"/>
                <a:cs typeface="Trebuchet MS"/>
              </a:rPr>
              <a:t>Account</a:t>
            </a:r>
            <a:r>
              <a:rPr sz="2700" b="1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with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right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permissions</a:t>
            </a:r>
            <a:endParaRPr sz="2700">
              <a:latin typeface="MS UI Gothic"/>
              <a:cs typeface="MS UI Gothic"/>
            </a:endParaRPr>
          </a:p>
          <a:p>
            <a:pPr marL="12700">
              <a:lnSpc>
                <a:spcPts val="3020"/>
              </a:lnSpc>
              <a:spcBef>
                <a:spcPts val="60"/>
              </a:spcBef>
            </a:pPr>
            <a:r>
              <a:rPr sz="2700" b="1" spc="-225" dirty="0">
                <a:solidFill>
                  <a:srgbClr val="212121"/>
                </a:solidFill>
                <a:latin typeface="Trebuchet MS"/>
                <a:cs typeface="Trebuchet MS"/>
              </a:rPr>
              <a:t>2:</a:t>
            </a:r>
            <a:r>
              <a:rPr sz="2700" b="1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55" dirty="0">
                <a:solidFill>
                  <a:srgbClr val="212121"/>
                </a:solidFill>
                <a:latin typeface="MS UI Gothic"/>
                <a:cs typeface="MS UI Gothic"/>
              </a:rPr>
              <a:t>Create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-114" dirty="0">
                <a:solidFill>
                  <a:srgbClr val="212121"/>
                </a:solidFill>
                <a:latin typeface="Trebuchet MS"/>
                <a:cs typeface="Trebuchet MS"/>
              </a:rPr>
              <a:t>Service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35" dirty="0">
                <a:solidFill>
                  <a:srgbClr val="212121"/>
                </a:solidFill>
                <a:latin typeface="Trebuchet MS"/>
                <a:cs typeface="Trebuchet MS"/>
              </a:rPr>
              <a:t>Account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05" dirty="0">
                <a:solidFill>
                  <a:srgbClr val="212121"/>
                </a:solidFill>
                <a:latin typeface="Trebuchet MS"/>
                <a:cs typeface="Trebuchet MS"/>
              </a:rPr>
              <a:t>User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55" dirty="0">
                <a:solidFill>
                  <a:srgbClr val="212121"/>
                </a:solidFill>
                <a:latin typeface="Trebuchet MS"/>
                <a:cs typeface="Trebuchet MS"/>
              </a:rPr>
              <a:t>Managed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30" dirty="0">
                <a:solidFill>
                  <a:srgbClr val="212121"/>
                </a:solidFill>
                <a:latin typeface="Trebuchet MS"/>
                <a:cs typeface="Trebuchet MS"/>
              </a:rPr>
              <a:t>Key</a:t>
            </a:r>
            <a:endParaRPr sz="2700">
              <a:latin typeface="Trebuchet MS"/>
              <a:cs typeface="Trebuchet MS"/>
            </a:endParaRPr>
          </a:p>
          <a:p>
            <a:pPr marL="393065">
              <a:lnSpc>
                <a:spcPts val="2360"/>
              </a:lnSpc>
            </a:pPr>
            <a:r>
              <a:rPr sz="2150" b="1" i="1" spc="-80" dirty="0">
                <a:solidFill>
                  <a:srgbClr val="212121"/>
                </a:solidFill>
                <a:latin typeface="Trebuchet MS"/>
                <a:cs typeface="Trebuchet MS"/>
              </a:rPr>
              <a:t>gcloud</a:t>
            </a:r>
            <a:r>
              <a:rPr sz="2150" b="1" i="1" spc="-229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i="1" spc="-100" dirty="0">
                <a:solidFill>
                  <a:srgbClr val="212121"/>
                </a:solidFill>
                <a:latin typeface="Trebuchet MS"/>
                <a:cs typeface="Trebuchet MS"/>
              </a:rPr>
              <a:t>iam</a:t>
            </a:r>
            <a:r>
              <a:rPr sz="2150" b="1" i="1" spc="-229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i="1" spc="-125" dirty="0">
                <a:solidFill>
                  <a:srgbClr val="212121"/>
                </a:solidFill>
                <a:latin typeface="Trebuchet MS"/>
                <a:cs typeface="Trebuchet MS"/>
              </a:rPr>
              <a:t>service-accounts</a:t>
            </a:r>
            <a:r>
              <a:rPr sz="2150" b="1" i="1" spc="-229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i="1" spc="-150" dirty="0">
                <a:solidFill>
                  <a:srgbClr val="212121"/>
                </a:solidFill>
                <a:latin typeface="Trebuchet MS"/>
                <a:cs typeface="Trebuchet MS"/>
              </a:rPr>
              <a:t>keys</a:t>
            </a:r>
            <a:r>
              <a:rPr sz="2150" b="1" i="1" spc="-229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i="1" spc="-155" dirty="0">
                <a:solidFill>
                  <a:srgbClr val="212121"/>
                </a:solidFill>
                <a:latin typeface="Trebuchet MS"/>
                <a:cs typeface="Trebuchet MS"/>
              </a:rPr>
              <a:t>create</a:t>
            </a:r>
            <a:endParaRPr sz="2150">
              <a:latin typeface="Trebuchet MS"/>
              <a:cs typeface="Trebuchet MS"/>
            </a:endParaRPr>
          </a:p>
          <a:p>
            <a:pPr marL="393065">
              <a:lnSpc>
                <a:spcPts val="2450"/>
              </a:lnSpc>
              <a:spcBef>
                <a:spcPts val="195"/>
              </a:spcBef>
            </a:pP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6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114" dirty="0">
                <a:solidFill>
                  <a:srgbClr val="212121"/>
                </a:solidFill>
                <a:latin typeface="MS UI Gothic"/>
                <a:cs typeface="MS UI Gothic"/>
              </a:rPr>
              <a:t>wnl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cc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nt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k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endParaRPr sz="2150">
              <a:latin typeface="MS UI Gothic"/>
              <a:cs typeface="MS UI Gothic"/>
            </a:endParaRPr>
          </a:p>
          <a:p>
            <a:pPr marL="774065">
              <a:lnSpc>
                <a:spcPts val="1914"/>
              </a:lnSpc>
            </a:pPr>
            <a:r>
              <a:rPr sz="1700" spc="20" dirty="0">
                <a:solidFill>
                  <a:srgbClr val="212121"/>
                </a:solidFill>
                <a:latin typeface="MS UI Gothic"/>
                <a:cs typeface="MS UI Gothic"/>
              </a:rPr>
              <a:t>Keep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25" dirty="0">
                <a:solidFill>
                  <a:srgbClr val="212121"/>
                </a:solidFill>
                <a:latin typeface="MS UI Gothic"/>
                <a:cs typeface="MS UI Gothic"/>
              </a:rPr>
              <a:t>it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0" dirty="0">
                <a:solidFill>
                  <a:srgbClr val="212121"/>
                </a:solidFill>
                <a:latin typeface="MS UI Gothic"/>
                <a:cs typeface="MS UI Gothic"/>
              </a:rPr>
              <a:t>secure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(It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25" dirty="0">
                <a:solidFill>
                  <a:srgbClr val="212121"/>
                </a:solidFill>
                <a:latin typeface="MS UI Gothic"/>
                <a:cs typeface="MS UI Gothic"/>
              </a:rPr>
              <a:t>can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60" dirty="0">
                <a:solidFill>
                  <a:srgbClr val="212121"/>
                </a:solidFill>
                <a:latin typeface="MS UI Gothic"/>
                <a:cs typeface="MS UI Gothic"/>
              </a:rPr>
              <a:t>be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35" dirty="0">
                <a:solidFill>
                  <a:srgbClr val="212121"/>
                </a:solidFill>
                <a:latin typeface="MS UI Gothic"/>
                <a:cs typeface="MS UI Gothic"/>
              </a:rPr>
              <a:t>used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5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45" dirty="0">
                <a:solidFill>
                  <a:srgbClr val="212121"/>
                </a:solidFill>
                <a:latin typeface="MS UI Gothic"/>
                <a:cs typeface="MS UI Gothic"/>
              </a:rPr>
              <a:t>impersonate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0" dirty="0">
                <a:solidFill>
                  <a:srgbClr val="212121"/>
                </a:solidFill>
                <a:latin typeface="MS UI Gothic"/>
                <a:cs typeface="MS UI Gothic"/>
              </a:rPr>
              <a:t>service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25" dirty="0">
                <a:solidFill>
                  <a:srgbClr val="212121"/>
                </a:solidFill>
                <a:latin typeface="MS UI Gothic"/>
                <a:cs typeface="MS UI Gothic"/>
              </a:rPr>
              <a:t>account)!</a:t>
            </a:r>
            <a:endParaRPr sz="1700">
              <a:latin typeface="MS UI Gothic"/>
              <a:cs typeface="MS UI Gothic"/>
            </a:endParaRPr>
          </a:p>
          <a:p>
            <a:pPr marL="12700">
              <a:lnSpc>
                <a:spcPts val="2980"/>
              </a:lnSpc>
              <a:spcBef>
                <a:spcPts val="110"/>
              </a:spcBef>
            </a:pPr>
            <a:r>
              <a:rPr sz="2700" b="1" spc="-225" dirty="0">
                <a:solidFill>
                  <a:srgbClr val="212121"/>
                </a:solidFill>
                <a:latin typeface="Trebuchet MS"/>
                <a:cs typeface="Trebuchet MS"/>
              </a:rPr>
              <a:t>3:</a:t>
            </a:r>
            <a:r>
              <a:rPr sz="2700" b="1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Ma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ke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50" dirty="0">
                <a:solidFill>
                  <a:srgbClr val="212121"/>
                </a:solidFill>
                <a:latin typeface="MS UI Gothic"/>
                <a:cs typeface="MS UI Gothic"/>
              </a:rPr>
              <a:t>se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20" dirty="0">
                <a:solidFill>
                  <a:srgbClr val="212121"/>
                </a:solidFill>
                <a:latin typeface="MS UI Gothic"/>
                <a:cs typeface="MS UI Gothic"/>
              </a:rPr>
              <a:t>vi</a:t>
            </a:r>
            <a:r>
              <a:rPr sz="2700" spc="-8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7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-18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75" dirty="0">
                <a:solidFill>
                  <a:srgbClr val="212121"/>
                </a:solidFill>
                <a:latin typeface="MS UI Gothic"/>
                <a:cs typeface="MS UI Gothic"/>
              </a:rPr>
              <a:t>ount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k</a:t>
            </a: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3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file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7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-18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essible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7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45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our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75" dirty="0">
                <a:solidFill>
                  <a:srgbClr val="212121"/>
                </a:solidFill>
                <a:latin typeface="MS UI Gothic"/>
                <a:cs typeface="MS UI Gothic"/>
              </a:rPr>
              <a:t>applic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ation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230"/>
              </a:lnSpc>
            </a:pP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Set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5" dirty="0">
                <a:solidFill>
                  <a:srgbClr val="212121"/>
                </a:solidFill>
                <a:latin typeface="MS UI Gothic"/>
                <a:cs typeface="MS UI Gothic"/>
              </a:rPr>
              <a:t>environment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variable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65" dirty="0">
                <a:solidFill>
                  <a:srgbClr val="212121"/>
                </a:solidFill>
                <a:latin typeface="MS UI Gothic"/>
                <a:cs typeface="MS UI Gothic"/>
              </a:rPr>
              <a:t>GOOGLE_APPLICATION_CREDENTIALS</a:t>
            </a:r>
            <a:endParaRPr sz="2150">
              <a:latin typeface="MS UI Gothic"/>
              <a:cs typeface="MS UI Gothic"/>
            </a:endParaRPr>
          </a:p>
          <a:p>
            <a:pPr marL="774065">
              <a:lnSpc>
                <a:spcPts val="1950"/>
              </a:lnSpc>
            </a:pPr>
            <a:r>
              <a:rPr sz="1700" b="1" i="1" spc="-10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700" b="1" i="1" spc="-185" dirty="0">
                <a:solidFill>
                  <a:srgbClr val="212121"/>
                </a:solidFill>
                <a:latin typeface="Trebuchet MS"/>
                <a:cs typeface="Trebuchet MS"/>
              </a:rPr>
              <a:t>x</a:t>
            </a:r>
            <a:r>
              <a:rPr sz="1700" b="1" i="1" spc="-80" dirty="0">
                <a:solidFill>
                  <a:srgbClr val="212121"/>
                </a:solidFill>
                <a:latin typeface="Trebuchet MS"/>
                <a:cs typeface="Trebuchet MS"/>
              </a:rPr>
              <a:t>p</a:t>
            </a:r>
            <a:r>
              <a:rPr sz="1700" b="1" i="1" spc="-6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700" b="1" i="1" spc="-13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700" b="1" i="1" spc="-15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700" b="1" i="1" spc="-18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b="1" i="1" spc="-114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1700" b="1" i="1" spc="-80" dirty="0">
                <a:solidFill>
                  <a:srgbClr val="212121"/>
                </a:solidFill>
                <a:latin typeface="Trebuchet MS"/>
                <a:cs typeface="Trebuchet MS"/>
              </a:rPr>
              <a:t>OO</a:t>
            </a:r>
            <a:r>
              <a:rPr sz="1700" b="1" i="1" spc="-114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1700" b="1" i="1" spc="-70" dirty="0">
                <a:solidFill>
                  <a:srgbClr val="212121"/>
                </a:solidFill>
                <a:latin typeface="Trebuchet MS"/>
                <a:cs typeface="Trebuchet MS"/>
              </a:rPr>
              <a:t>L</a:t>
            </a:r>
            <a:r>
              <a:rPr sz="1700" b="1" i="1" spc="-12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700" b="1" i="1" spc="-165" dirty="0">
                <a:solidFill>
                  <a:srgbClr val="212121"/>
                </a:solidFill>
                <a:latin typeface="Trebuchet MS"/>
                <a:cs typeface="Trebuchet MS"/>
              </a:rPr>
              <a:t>_</a:t>
            </a:r>
            <a:r>
              <a:rPr sz="1700" b="1" i="1" spc="-13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700" b="1" i="1" spc="-15" dirty="0">
                <a:solidFill>
                  <a:srgbClr val="212121"/>
                </a:solidFill>
                <a:latin typeface="Trebuchet MS"/>
                <a:cs typeface="Trebuchet MS"/>
              </a:rPr>
              <a:t>PP</a:t>
            </a:r>
            <a:r>
              <a:rPr sz="1700" b="1" i="1" spc="-70" dirty="0">
                <a:solidFill>
                  <a:srgbClr val="212121"/>
                </a:solidFill>
                <a:latin typeface="Trebuchet MS"/>
                <a:cs typeface="Trebuchet MS"/>
              </a:rPr>
              <a:t>L</a:t>
            </a:r>
            <a:r>
              <a:rPr sz="1700" b="1" i="1" spc="-5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700" b="1" i="1" spc="-80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1700" b="1" i="1" spc="-265" dirty="0">
                <a:solidFill>
                  <a:srgbClr val="212121"/>
                </a:solidFill>
                <a:latin typeface="Trebuchet MS"/>
                <a:cs typeface="Trebuchet MS"/>
              </a:rPr>
              <a:t>AT</a:t>
            </a:r>
            <a:r>
              <a:rPr sz="1700" b="1" i="1" spc="-5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700" b="1" i="1" spc="-8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700" b="1" i="1" spc="-3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700" b="1" i="1" spc="-165" dirty="0">
                <a:solidFill>
                  <a:srgbClr val="212121"/>
                </a:solidFill>
                <a:latin typeface="Trebuchet MS"/>
                <a:cs typeface="Trebuchet MS"/>
              </a:rPr>
              <a:t>_</a:t>
            </a:r>
            <a:r>
              <a:rPr sz="1700" b="1" i="1" spc="-80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1700" b="1" i="1" spc="-7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700" b="1" i="1" spc="-12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700" b="1" i="1" spc="-35" dirty="0">
                <a:solidFill>
                  <a:srgbClr val="212121"/>
                </a:solidFill>
                <a:latin typeface="Trebuchet MS"/>
                <a:cs typeface="Trebuchet MS"/>
              </a:rPr>
              <a:t>D</a:t>
            </a:r>
            <a:r>
              <a:rPr sz="1700" b="1" i="1" spc="-12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700" b="1" i="1" spc="-3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700" b="1" i="1" spc="-26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700" b="1" i="1" spc="-5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700" b="1" i="1" spc="-130" dirty="0">
                <a:solidFill>
                  <a:srgbClr val="212121"/>
                </a:solidFill>
                <a:latin typeface="Trebuchet MS"/>
                <a:cs typeface="Trebuchet MS"/>
              </a:rPr>
              <a:t>AL</a:t>
            </a:r>
            <a:r>
              <a:rPr sz="1700" b="1" i="1" spc="40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700" b="1" i="1" spc="-145" dirty="0">
                <a:solidFill>
                  <a:srgbClr val="212121"/>
                </a:solidFill>
                <a:latin typeface="Trebuchet MS"/>
                <a:cs typeface="Trebuchet MS"/>
              </a:rPr>
              <a:t>=</a:t>
            </a:r>
            <a:r>
              <a:rPr sz="1700" b="1" i="1" spc="130" dirty="0">
                <a:solidFill>
                  <a:srgbClr val="212121"/>
                </a:solidFill>
                <a:latin typeface="Trebuchet MS"/>
                <a:cs typeface="Trebuchet MS"/>
              </a:rPr>
              <a:t>"</a:t>
            </a:r>
            <a:r>
              <a:rPr sz="1700" b="1" i="1" spc="-100" dirty="0">
                <a:solidFill>
                  <a:srgbClr val="212121"/>
                </a:solidFill>
                <a:latin typeface="Trebuchet MS"/>
                <a:cs typeface="Trebuchet MS"/>
              </a:rPr>
              <a:t>/</a:t>
            </a:r>
            <a:r>
              <a:rPr sz="1700" b="1" i="1" spc="-150" dirty="0">
                <a:solidFill>
                  <a:srgbClr val="212121"/>
                </a:solidFill>
                <a:latin typeface="Trebuchet MS"/>
                <a:cs typeface="Trebuchet MS"/>
              </a:rPr>
              <a:t>P</a:t>
            </a:r>
            <a:r>
              <a:rPr sz="1700" b="1" i="1" spc="-265" dirty="0">
                <a:solidFill>
                  <a:srgbClr val="212121"/>
                </a:solidFill>
                <a:latin typeface="Trebuchet MS"/>
                <a:cs typeface="Trebuchet MS"/>
              </a:rPr>
              <a:t>AT</a:t>
            </a:r>
            <a:r>
              <a:rPr sz="1700" b="1" i="1" spc="-55" dirty="0">
                <a:solidFill>
                  <a:srgbClr val="212121"/>
                </a:solidFill>
                <a:latin typeface="Trebuchet MS"/>
                <a:cs typeface="Trebuchet MS"/>
              </a:rPr>
              <a:t>H</a:t>
            </a:r>
            <a:r>
              <a:rPr sz="1700" b="1" i="1" spc="-165" dirty="0">
                <a:solidFill>
                  <a:srgbClr val="212121"/>
                </a:solidFill>
                <a:latin typeface="Trebuchet MS"/>
                <a:cs typeface="Trebuchet MS"/>
              </a:rPr>
              <a:t>_</a:t>
            </a:r>
            <a:r>
              <a:rPr sz="1700" b="1" i="1" spc="-30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700" b="1" i="1" spc="-8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700" b="1" i="1" spc="-165" dirty="0">
                <a:solidFill>
                  <a:srgbClr val="212121"/>
                </a:solidFill>
                <a:latin typeface="Trebuchet MS"/>
                <a:cs typeface="Trebuchet MS"/>
              </a:rPr>
              <a:t>_</a:t>
            </a:r>
            <a:r>
              <a:rPr sz="1700" b="1" i="1" spc="-100" dirty="0">
                <a:solidFill>
                  <a:srgbClr val="212121"/>
                </a:solidFill>
                <a:latin typeface="Trebuchet MS"/>
                <a:cs typeface="Trebuchet MS"/>
              </a:rPr>
              <a:t>K</a:t>
            </a:r>
            <a:r>
              <a:rPr sz="1700" b="1" i="1" spc="-12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700" b="1" i="1" spc="-325" dirty="0">
                <a:solidFill>
                  <a:srgbClr val="212121"/>
                </a:solidFill>
                <a:latin typeface="Trebuchet MS"/>
                <a:cs typeface="Trebuchet MS"/>
              </a:rPr>
              <a:t>Y</a:t>
            </a:r>
            <a:r>
              <a:rPr sz="1700" b="1" i="1" spc="-165" dirty="0">
                <a:solidFill>
                  <a:srgbClr val="212121"/>
                </a:solidFill>
                <a:latin typeface="Trebuchet MS"/>
                <a:cs typeface="Trebuchet MS"/>
              </a:rPr>
              <a:t>_</a:t>
            </a:r>
            <a:r>
              <a:rPr sz="1700" b="1" i="1" spc="-155" dirty="0">
                <a:solidFill>
                  <a:srgbClr val="212121"/>
                </a:solidFill>
                <a:latin typeface="Trebuchet MS"/>
                <a:cs typeface="Trebuchet MS"/>
              </a:rPr>
              <a:t>F</a:t>
            </a:r>
            <a:r>
              <a:rPr sz="1700" b="1" i="1" spc="-5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700" b="1" i="1" spc="-70" dirty="0">
                <a:solidFill>
                  <a:srgbClr val="212121"/>
                </a:solidFill>
                <a:latin typeface="Trebuchet MS"/>
                <a:cs typeface="Trebuchet MS"/>
              </a:rPr>
              <a:t>L</a:t>
            </a:r>
            <a:r>
              <a:rPr sz="1700" b="1" i="1" spc="-12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700" b="1" i="1" spc="130" dirty="0">
                <a:solidFill>
                  <a:srgbClr val="212121"/>
                </a:solidFill>
                <a:latin typeface="Trebuchet MS"/>
                <a:cs typeface="Trebuchet MS"/>
              </a:rPr>
              <a:t>"</a:t>
            </a:r>
            <a:endParaRPr sz="1700">
              <a:latin typeface="Trebuchet MS"/>
              <a:cs typeface="Trebuchet MS"/>
            </a:endParaRPr>
          </a:p>
          <a:p>
            <a:pPr marL="12700">
              <a:lnSpc>
                <a:spcPts val="2980"/>
              </a:lnSpc>
              <a:spcBef>
                <a:spcPts val="110"/>
              </a:spcBef>
            </a:pPr>
            <a:r>
              <a:rPr sz="2700" b="1" spc="-225" dirty="0">
                <a:solidFill>
                  <a:srgbClr val="212121"/>
                </a:solidFill>
                <a:latin typeface="Trebuchet MS"/>
                <a:cs typeface="Trebuchet MS"/>
              </a:rPr>
              <a:t>4:</a:t>
            </a:r>
            <a:r>
              <a:rPr sz="2700" b="1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700" spc="-65" dirty="0">
                <a:solidFill>
                  <a:srgbClr val="212121"/>
                </a:solidFill>
                <a:latin typeface="MS UI Gothic"/>
                <a:cs typeface="MS UI Gothic"/>
              </a:rPr>
              <a:t>se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-70" dirty="0">
                <a:solidFill>
                  <a:srgbClr val="212121"/>
                </a:solidFill>
                <a:latin typeface="Trebuchet MS"/>
                <a:cs typeface="Trebuchet MS"/>
              </a:rPr>
              <a:t>Google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70" dirty="0">
                <a:solidFill>
                  <a:srgbClr val="212121"/>
                </a:solidFill>
                <a:latin typeface="Trebuchet MS"/>
                <a:cs typeface="Trebuchet MS"/>
              </a:rPr>
              <a:t>Cloud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05" dirty="0">
                <a:solidFill>
                  <a:srgbClr val="212121"/>
                </a:solidFill>
                <a:latin typeface="Trebuchet MS"/>
                <a:cs typeface="Trebuchet MS"/>
              </a:rPr>
              <a:t>Client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14" dirty="0">
                <a:solidFill>
                  <a:srgbClr val="212121"/>
                </a:solidFill>
                <a:latin typeface="Trebuchet MS"/>
                <a:cs typeface="Trebuchet MS"/>
              </a:rPr>
              <a:t>Lib</a:t>
            </a:r>
            <a:r>
              <a:rPr sz="2700" b="1" spc="-17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b="1" spc="-95" dirty="0">
                <a:solidFill>
                  <a:srgbClr val="212121"/>
                </a:solidFill>
                <a:latin typeface="Trebuchet MS"/>
                <a:cs typeface="Trebuchet MS"/>
              </a:rPr>
              <a:t>aries</a:t>
            </a:r>
            <a:endParaRPr sz="2700">
              <a:latin typeface="Trebuchet MS"/>
              <a:cs typeface="Trebuchet MS"/>
            </a:endParaRPr>
          </a:p>
          <a:p>
            <a:pPr marL="393065">
              <a:lnSpc>
                <a:spcPts val="2160"/>
              </a:lnSpc>
            </a:pP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Google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Cloud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Client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Libraries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use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library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40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Application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5" dirty="0">
                <a:solidFill>
                  <a:srgbClr val="212121"/>
                </a:solidFill>
                <a:latin typeface="MS UI Gothic"/>
                <a:cs typeface="MS UI Gothic"/>
              </a:rPr>
              <a:t>Default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Credentials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(ADC)</a:t>
            </a:r>
            <a:endParaRPr sz="2150">
              <a:latin typeface="MS UI Gothic"/>
              <a:cs typeface="MS UI Gothic"/>
            </a:endParaRPr>
          </a:p>
          <a:p>
            <a:pPr marL="774065">
              <a:lnSpc>
                <a:spcPts val="1875"/>
              </a:lnSpc>
            </a:pPr>
            <a:r>
              <a:rPr sz="1700" spc="-110" dirty="0">
                <a:solidFill>
                  <a:srgbClr val="212121"/>
                </a:solidFill>
                <a:latin typeface="MS UI Gothic"/>
                <a:cs typeface="MS UI Gothic"/>
              </a:rPr>
              <a:t>ADC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0" dirty="0">
                <a:solidFill>
                  <a:srgbClr val="212121"/>
                </a:solidFill>
                <a:latin typeface="MS UI Gothic"/>
                <a:cs typeface="MS UI Gothic"/>
              </a:rPr>
              <a:t>uses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25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0" dirty="0">
                <a:solidFill>
                  <a:srgbClr val="212121"/>
                </a:solidFill>
                <a:latin typeface="MS UI Gothic"/>
                <a:cs typeface="MS UI Gothic"/>
              </a:rPr>
              <a:t>service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5" dirty="0">
                <a:solidFill>
                  <a:srgbClr val="212121"/>
                </a:solidFill>
                <a:latin typeface="MS UI Gothic"/>
                <a:cs typeface="MS UI Gothic"/>
              </a:rPr>
              <a:t>account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0" dirty="0">
                <a:solidFill>
                  <a:srgbClr val="212121"/>
                </a:solidFill>
                <a:latin typeface="MS UI Gothic"/>
                <a:cs typeface="MS UI Gothic"/>
              </a:rPr>
              <a:t>key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35" dirty="0">
                <a:solidFill>
                  <a:srgbClr val="212121"/>
                </a:solidFill>
                <a:latin typeface="MS UI Gothic"/>
                <a:cs typeface="MS UI Gothic"/>
              </a:rPr>
              <a:t>file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25" dirty="0">
                <a:solidFill>
                  <a:srgbClr val="212121"/>
                </a:solidFill>
                <a:latin typeface="MS UI Gothic"/>
                <a:cs typeface="MS UI Gothic"/>
              </a:rPr>
              <a:t>if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30" dirty="0">
                <a:solidFill>
                  <a:srgbClr val="212121"/>
                </a:solidFill>
                <a:latin typeface="MS UI Gothic"/>
                <a:cs typeface="MS UI Gothic"/>
              </a:rPr>
              <a:t>env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0" dirty="0">
                <a:solidFill>
                  <a:srgbClr val="212121"/>
                </a:solidFill>
                <a:latin typeface="MS UI Gothic"/>
                <a:cs typeface="MS UI Gothic"/>
              </a:rPr>
              <a:t>var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40" dirty="0">
                <a:solidFill>
                  <a:srgbClr val="212121"/>
                </a:solidFill>
                <a:latin typeface="MS UI Gothic"/>
                <a:cs typeface="MS UI Gothic"/>
              </a:rPr>
              <a:t>GOOGLE_APPLICATION_CREDENTIALS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exists!</a:t>
            </a:r>
            <a:endParaRPr sz="1700">
              <a:latin typeface="MS UI Gothic"/>
              <a:cs typeface="MS UI Gothic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9896475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100" dirty="0">
                <a:solidFill>
                  <a:srgbClr val="000000"/>
                </a:solidFill>
              </a:rPr>
              <a:t>U</a:t>
            </a:r>
            <a:r>
              <a:rPr sz="3500" dirty="0">
                <a:solidFill>
                  <a:srgbClr val="000000"/>
                </a:solidFill>
              </a:rPr>
              <a:t>s</a:t>
            </a:r>
            <a:r>
              <a:rPr sz="3500" spc="-235" dirty="0">
                <a:solidFill>
                  <a:srgbClr val="000000"/>
                </a:solidFill>
              </a:rPr>
              <a:t>e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204" dirty="0">
                <a:solidFill>
                  <a:srgbClr val="000000"/>
                </a:solidFill>
              </a:rPr>
              <a:t>c</a:t>
            </a:r>
            <a:r>
              <a:rPr sz="3500" spc="-30" dirty="0">
                <a:solidFill>
                  <a:srgbClr val="000000"/>
                </a:solidFill>
              </a:rPr>
              <a:t>a</a:t>
            </a:r>
            <a:r>
              <a:rPr sz="3500" dirty="0">
                <a:solidFill>
                  <a:srgbClr val="A52929"/>
                </a:solidFill>
              </a:rPr>
              <a:t>s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254" dirty="0">
                <a:solidFill>
                  <a:srgbClr val="000000"/>
                </a:solidFill>
              </a:rPr>
              <a:t>2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325" dirty="0">
                <a:solidFill>
                  <a:srgbClr val="000000"/>
                </a:solidFill>
              </a:rPr>
              <a:t>: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00" dirty="0">
                <a:solidFill>
                  <a:srgbClr val="A52929"/>
                </a:solidFill>
              </a:rPr>
              <a:t>On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20" dirty="0">
                <a:solidFill>
                  <a:srgbClr val="A52929"/>
                </a:solidFill>
              </a:rPr>
              <a:t>P</a:t>
            </a:r>
            <a:r>
              <a:rPr sz="3500" spc="-225" dirty="0">
                <a:solidFill>
                  <a:srgbClr val="A52929"/>
                </a:solidFill>
              </a:rPr>
              <a:t>r</a:t>
            </a:r>
            <a:r>
              <a:rPr sz="3500" spc="-235" dirty="0">
                <a:solidFill>
                  <a:srgbClr val="000000"/>
                </a:solidFill>
              </a:rPr>
              <a:t>e</a:t>
            </a:r>
            <a:r>
              <a:rPr sz="3500" spc="-50" dirty="0">
                <a:solidFill>
                  <a:srgbClr val="000000"/>
                </a:solidFill>
              </a:rPr>
              <a:t>m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204" dirty="0">
                <a:solidFill>
                  <a:srgbClr val="000000"/>
                </a:solidFill>
              </a:rPr>
              <a:t>&lt;-</a:t>
            </a:r>
            <a:r>
              <a:rPr sz="3500" spc="-254" dirty="0">
                <a:solidFill>
                  <a:srgbClr val="A52929"/>
                </a:solidFill>
              </a:rPr>
              <a:t>&gt;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25" dirty="0">
                <a:solidFill>
                  <a:srgbClr val="000000"/>
                </a:solidFill>
              </a:rPr>
              <a:t>C</a:t>
            </a:r>
            <a:r>
              <a:rPr sz="3500" spc="-70" dirty="0">
                <a:solidFill>
                  <a:srgbClr val="000000"/>
                </a:solidFill>
              </a:rPr>
              <a:t>lo</a:t>
            </a:r>
            <a:r>
              <a:rPr sz="3500" spc="-120" dirty="0">
                <a:solidFill>
                  <a:srgbClr val="000000"/>
                </a:solidFill>
              </a:rPr>
              <a:t>u</a:t>
            </a:r>
            <a:r>
              <a:rPr sz="3500" spc="-55" dirty="0">
                <a:solidFill>
                  <a:srgbClr val="A52929"/>
                </a:solidFill>
              </a:rPr>
              <a:t>d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120" dirty="0">
                <a:solidFill>
                  <a:srgbClr val="A52929"/>
                </a:solidFill>
              </a:rPr>
              <a:t>S</a:t>
            </a:r>
            <a:r>
              <a:rPr sz="3500" spc="-160" dirty="0">
                <a:solidFill>
                  <a:srgbClr val="A52929"/>
                </a:solidFill>
              </a:rPr>
              <a:t>t</a:t>
            </a:r>
            <a:r>
              <a:rPr sz="3500" spc="-55" dirty="0">
                <a:solidFill>
                  <a:srgbClr val="000000"/>
                </a:solidFill>
              </a:rPr>
              <a:t>o</a:t>
            </a:r>
            <a:r>
              <a:rPr sz="3500" spc="-285" dirty="0">
                <a:solidFill>
                  <a:srgbClr val="000000"/>
                </a:solidFill>
              </a:rPr>
              <a:t>r</a:t>
            </a:r>
            <a:r>
              <a:rPr sz="3500" spc="-30" dirty="0">
                <a:solidFill>
                  <a:srgbClr val="000000"/>
                </a:solidFill>
              </a:rPr>
              <a:t>a</a:t>
            </a:r>
            <a:r>
              <a:rPr sz="3500" spc="5" dirty="0">
                <a:solidFill>
                  <a:srgbClr val="000000"/>
                </a:solidFill>
              </a:rPr>
              <a:t>g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50" dirty="0">
                <a:solidFill>
                  <a:srgbClr val="A52929"/>
                </a:solidFill>
              </a:rPr>
              <a:t>(</a:t>
            </a:r>
            <a:r>
              <a:rPr sz="3500" spc="-225" dirty="0">
                <a:solidFill>
                  <a:srgbClr val="A52929"/>
                </a:solidFill>
              </a:rPr>
              <a:t>L</a:t>
            </a:r>
            <a:r>
              <a:rPr sz="3500" spc="-55" dirty="0">
                <a:solidFill>
                  <a:srgbClr val="000000"/>
                </a:solidFill>
              </a:rPr>
              <a:t>o</a:t>
            </a:r>
            <a:r>
              <a:rPr sz="3500" spc="-105" dirty="0">
                <a:solidFill>
                  <a:srgbClr val="A52929"/>
                </a:solidFill>
              </a:rPr>
              <a:t>n</a:t>
            </a:r>
            <a:r>
              <a:rPr sz="3500" spc="65" dirty="0">
                <a:solidFill>
                  <a:srgbClr val="A52929"/>
                </a:solidFill>
              </a:rPr>
              <a:t>g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75" dirty="0">
                <a:solidFill>
                  <a:srgbClr val="A52929"/>
                </a:solidFill>
              </a:rPr>
              <a:t>L</a:t>
            </a:r>
            <a:r>
              <a:rPr sz="3500" spc="-130" dirty="0">
                <a:solidFill>
                  <a:srgbClr val="A52929"/>
                </a:solidFill>
              </a:rPr>
              <a:t>i</a:t>
            </a:r>
            <a:r>
              <a:rPr sz="3500" spc="-135" dirty="0">
                <a:solidFill>
                  <a:srgbClr val="A52929"/>
                </a:solidFill>
              </a:rPr>
              <a:t>v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spc="-105" dirty="0">
                <a:solidFill>
                  <a:srgbClr val="A52929"/>
                </a:solidFill>
              </a:rPr>
              <a:t>d)</a:t>
            </a:r>
            <a:endParaRPr sz="3500"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197</a:t>
            </a:r>
          </a:p>
        </p:txBody>
      </p:sp>
      <p:sp>
        <p:nvSpPr>
          <p:cNvPr id="19" name="object 19"/>
          <p:cNvSpPr/>
          <p:nvPr/>
        </p:nvSpPr>
        <p:spPr>
          <a:xfrm>
            <a:off x="11401424" y="6619823"/>
            <a:ext cx="314325" cy="228600"/>
          </a:xfrm>
          <a:custGeom>
            <a:avLst/>
            <a:gdLst/>
            <a:ahLst/>
            <a:cxnLst/>
            <a:rect l="l" t="t" r="r" b="b"/>
            <a:pathLst>
              <a:path w="314325" h="228600">
                <a:moveTo>
                  <a:pt x="314324" y="228599"/>
                </a:moveTo>
                <a:lnTo>
                  <a:pt x="0" y="228599"/>
                </a:lnTo>
                <a:lnTo>
                  <a:pt x="0" y="0"/>
                </a:lnTo>
                <a:lnTo>
                  <a:pt x="314324" y="0"/>
                </a:lnTo>
                <a:lnTo>
                  <a:pt x="314324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34674" y="1095375"/>
            <a:ext cx="790574" cy="9810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981022"/>
            <a:ext cx="104775" cy="10477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09624" y="1619197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9624" y="1971622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0524" y="2371672"/>
            <a:ext cx="104775" cy="104774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809624" y="2666947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9624" y="3019372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9624" y="3362272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0524" y="3762322"/>
            <a:ext cx="104775" cy="104774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809624" y="4057597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9624" y="4686247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23962" y="5224410"/>
            <a:ext cx="76200" cy="76199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654049" y="777875"/>
            <a:ext cx="8939530" cy="460375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2700"/>
              </a:lnSpc>
              <a:spcBef>
                <a:spcPts val="640"/>
              </a:spcBef>
            </a:pPr>
            <a:r>
              <a:rPr sz="2700" b="1" spc="-90" dirty="0">
                <a:solidFill>
                  <a:srgbClr val="212121"/>
                </a:solidFill>
                <a:latin typeface="Trebuchet MS"/>
                <a:cs typeface="Trebuchet MS"/>
              </a:rPr>
              <a:t>Make</a:t>
            </a:r>
            <a:r>
              <a:rPr sz="2700" b="1" spc="-19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65" dirty="0">
                <a:solidFill>
                  <a:srgbClr val="212121"/>
                </a:solidFill>
                <a:latin typeface="Trebuchet MS"/>
                <a:cs typeface="Trebuchet MS"/>
              </a:rPr>
              <a:t>calls</a:t>
            </a:r>
            <a:r>
              <a:rPr sz="2700" b="1" spc="-19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05" dirty="0">
                <a:solidFill>
                  <a:srgbClr val="212121"/>
                </a:solidFill>
                <a:latin typeface="Trebuchet MS"/>
                <a:cs typeface="Trebuchet MS"/>
              </a:rPr>
              <a:t>from</a:t>
            </a:r>
            <a:r>
              <a:rPr sz="2700" b="1" spc="-19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85" dirty="0">
                <a:solidFill>
                  <a:srgbClr val="212121"/>
                </a:solidFill>
                <a:latin typeface="Trebuchet MS"/>
                <a:cs typeface="Trebuchet MS"/>
              </a:rPr>
              <a:t>outside</a:t>
            </a:r>
            <a:r>
              <a:rPr sz="2700" b="1" spc="-18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70" dirty="0">
                <a:solidFill>
                  <a:srgbClr val="212121"/>
                </a:solidFill>
                <a:latin typeface="Trebuchet MS"/>
                <a:cs typeface="Trebuchet MS"/>
              </a:rPr>
              <a:t>GCP</a:t>
            </a:r>
            <a:r>
              <a:rPr sz="2700" b="1" spc="-19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90" dirty="0">
                <a:solidFill>
                  <a:srgbClr val="212121"/>
                </a:solidFill>
                <a:latin typeface="Trebuchet MS"/>
                <a:cs typeface="Trebuchet MS"/>
              </a:rPr>
              <a:t>to</a:t>
            </a:r>
            <a:r>
              <a:rPr sz="2700" b="1" spc="-19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70" dirty="0">
                <a:solidFill>
                  <a:srgbClr val="212121"/>
                </a:solidFill>
                <a:latin typeface="Trebuchet MS"/>
                <a:cs typeface="Trebuchet MS"/>
              </a:rPr>
              <a:t>Google</a:t>
            </a:r>
            <a:r>
              <a:rPr sz="2700" b="1" spc="-18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70" dirty="0">
                <a:solidFill>
                  <a:srgbClr val="212121"/>
                </a:solidFill>
                <a:latin typeface="Trebuchet MS"/>
                <a:cs typeface="Trebuchet MS"/>
              </a:rPr>
              <a:t>Cloud</a:t>
            </a:r>
            <a:r>
              <a:rPr sz="2700" b="1" spc="-19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50" dirty="0">
                <a:solidFill>
                  <a:srgbClr val="212121"/>
                </a:solidFill>
                <a:latin typeface="Trebuchet MS"/>
                <a:cs typeface="Trebuchet MS"/>
              </a:rPr>
              <a:t>APIs</a:t>
            </a:r>
            <a:r>
              <a:rPr sz="2700" b="1" spc="-1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with</a:t>
            </a:r>
            <a:r>
              <a:rPr sz="2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" dirty="0">
                <a:solidFill>
                  <a:srgbClr val="212121"/>
                </a:solidFill>
                <a:latin typeface="MS UI Gothic"/>
                <a:cs typeface="MS UI Gothic"/>
              </a:rPr>
              <a:t>short </a:t>
            </a:r>
            <a:r>
              <a:rPr sz="2700" spc="-8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li</a:t>
            </a:r>
            <a:r>
              <a:rPr sz="2700" spc="80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ed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permissions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065"/>
              </a:lnSpc>
            </a:pPr>
            <a:r>
              <a:rPr sz="2150" spc="-15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155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150" spc="15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2150" spc="-1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er</a:t>
            </a:r>
            <a:endParaRPr sz="215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195"/>
              </a:spcBef>
            </a:pPr>
            <a:r>
              <a:rPr sz="2150" b="1" spc="-70" dirty="0">
                <a:solidFill>
                  <a:srgbClr val="212121"/>
                </a:solidFill>
                <a:latin typeface="Trebuchet MS"/>
                <a:cs typeface="Trebuchet MS"/>
              </a:rPr>
              <a:t>Less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60" dirty="0">
                <a:solidFill>
                  <a:srgbClr val="212121"/>
                </a:solidFill>
                <a:latin typeface="Trebuchet MS"/>
                <a:cs typeface="Trebuchet MS"/>
              </a:rPr>
              <a:t>risk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compared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sharing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service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account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5" dirty="0">
                <a:solidFill>
                  <a:srgbClr val="212121"/>
                </a:solidFill>
                <a:latin typeface="MS UI Gothic"/>
                <a:cs typeface="MS UI Gothic"/>
              </a:rPr>
              <a:t>keys!</a:t>
            </a:r>
            <a:endParaRPr sz="2150">
              <a:latin typeface="MS UI Gothic"/>
              <a:cs typeface="MS UI Gothic"/>
            </a:endParaRPr>
          </a:p>
          <a:p>
            <a:pPr marL="12700">
              <a:lnSpc>
                <a:spcPts val="2980"/>
              </a:lnSpc>
              <a:spcBef>
                <a:spcPts val="170"/>
              </a:spcBef>
            </a:pPr>
            <a:r>
              <a:rPr sz="2700" b="1" spc="-14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700" b="1" spc="-13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b="1" spc="-100" dirty="0">
                <a:solidFill>
                  <a:srgbClr val="212121"/>
                </a:solidFill>
                <a:latin typeface="Trebuchet MS"/>
                <a:cs typeface="Trebuchet MS"/>
              </a:rPr>
              <a:t>edential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26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700" b="1" spc="-85" dirty="0">
                <a:solidFill>
                  <a:srgbClr val="212121"/>
                </a:solidFill>
                <a:latin typeface="Trebuchet MS"/>
                <a:cs typeface="Trebuchet MS"/>
              </a:rPr>
              <a:t>ypes</a:t>
            </a:r>
            <a:r>
              <a:rPr sz="2700" spc="12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325"/>
              </a:lnSpc>
            </a:pPr>
            <a:r>
              <a:rPr sz="2150" spc="-114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-204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2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.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0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cc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30" dirty="0">
                <a:solidFill>
                  <a:srgbClr val="212121"/>
                </a:solidFill>
                <a:latin typeface="MS UI Gothic"/>
                <a:cs typeface="MS UI Gothic"/>
              </a:rPr>
              <a:t>k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ens</a:t>
            </a:r>
            <a:endParaRPr sz="215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195"/>
              </a:spcBef>
            </a:pP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enI</a:t>
            </a: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onnec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k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ens</a:t>
            </a:r>
            <a:endParaRPr sz="215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120"/>
              </a:spcBef>
            </a:pP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el</a:t>
            </a:r>
            <a:r>
              <a:rPr sz="2150" spc="-60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150" spc="-40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ned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35" dirty="0">
                <a:solidFill>
                  <a:srgbClr val="212121"/>
                </a:solidFill>
                <a:latin typeface="MS UI Gothic"/>
                <a:cs typeface="MS UI Gothic"/>
              </a:rPr>
              <a:t>J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eb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6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30" dirty="0">
                <a:solidFill>
                  <a:srgbClr val="212121"/>
                </a:solidFill>
                <a:latin typeface="MS UI Gothic"/>
                <a:cs typeface="MS UI Gothic"/>
              </a:rPr>
              <a:t>k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ens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(</a:t>
            </a:r>
            <a:r>
              <a:rPr sz="2150" spc="-135" dirty="0">
                <a:solidFill>
                  <a:srgbClr val="212121"/>
                </a:solidFill>
                <a:latin typeface="MS UI Gothic"/>
                <a:cs typeface="MS UI Gothic"/>
              </a:rPr>
              <a:t>J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2150" spc="-24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)</a:t>
            </a:r>
            <a:endParaRPr sz="2150">
              <a:latin typeface="MS UI Gothic"/>
              <a:cs typeface="MS UI Gothic"/>
            </a:endParaRPr>
          </a:p>
          <a:p>
            <a:pPr marL="12700">
              <a:lnSpc>
                <a:spcPts val="2980"/>
              </a:lnSpc>
              <a:spcBef>
                <a:spcPts val="170"/>
              </a:spcBef>
            </a:pPr>
            <a:r>
              <a:rPr sz="2700" b="1" spc="-65" dirty="0">
                <a:solidFill>
                  <a:srgbClr val="212121"/>
                </a:solidFill>
                <a:latin typeface="Trebuchet MS"/>
                <a:cs typeface="Trebuchet MS"/>
              </a:rPr>
              <a:t>Examples</a:t>
            </a:r>
            <a:r>
              <a:rPr sz="2700" spc="-65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endParaRPr sz="2700">
              <a:latin typeface="MS UI Gothic"/>
              <a:cs typeface="MS UI Gothic"/>
            </a:endParaRPr>
          </a:p>
          <a:p>
            <a:pPr marL="393065" marR="5715">
              <a:lnSpc>
                <a:spcPts val="2180"/>
              </a:lnSpc>
              <a:spcBef>
                <a:spcPts val="145"/>
              </a:spcBef>
            </a:pP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When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member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needs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elevated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 permissions, 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he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can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 assume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service </a:t>
            </a:r>
            <a:r>
              <a:rPr sz="2150" spc="-64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account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role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35" dirty="0">
                <a:solidFill>
                  <a:srgbClr val="212121"/>
                </a:solidFill>
                <a:latin typeface="MS UI Gothic"/>
                <a:cs typeface="MS UI Gothic"/>
              </a:rPr>
              <a:t>(Create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OAuth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0" dirty="0">
                <a:solidFill>
                  <a:srgbClr val="212121"/>
                </a:solidFill>
                <a:latin typeface="MS UI Gothic"/>
                <a:cs typeface="MS UI Gothic"/>
              </a:rPr>
              <a:t>2.0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65" dirty="0">
                <a:solidFill>
                  <a:srgbClr val="212121"/>
                </a:solidFill>
                <a:latin typeface="MS UI Gothic"/>
                <a:cs typeface="MS UI Gothic"/>
              </a:rPr>
              <a:t>access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0" dirty="0">
                <a:solidFill>
                  <a:srgbClr val="212121"/>
                </a:solidFill>
                <a:latin typeface="MS UI Gothic"/>
                <a:cs typeface="MS UI Gothic"/>
              </a:rPr>
              <a:t>token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for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service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account)</a:t>
            </a:r>
            <a:endParaRPr sz="2150">
              <a:latin typeface="MS UI Gothic"/>
              <a:cs typeface="MS UI Gothic"/>
            </a:endParaRPr>
          </a:p>
          <a:p>
            <a:pPr marL="393065" marR="5080">
              <a:lnSpc>
                <a:spcPts val="2180"/>
              </a:lnSpc>
              <a:spcBef>
                <a:spcPts val="590"/>
              </a:spcBef>
              <a:tabLst>
                <a:tab pos="1440815" algn="l"/>
                <a:tab pos="2586355" algn="l"/>
                <a:tab pos="3013710" algn="l"/>
                <a:tab pos="3970020" algn="l"/>
                <a:tab pos="4338955" algn="l"/>
                <a:tab pos="6202680" algn="l"/>
                <a:tab pos="6710680" algn="l"/>
                <a:tab pos="7698740" algn="l"/>
                <a:tab pos="8124190" algn="l"/>
              </a:tabLst>
            </a:pP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enI</a:t>
            </a: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D	</a:t>
            </a:r>
            <a:r>
              <a:rPr sz="2150" spc="-1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nnec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	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D	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30" dirty="0">
                <a:solidFill>
                  <a:srgbClr val="212121"/>
                </a:solidFill>
                <a:latin typeface="MS UI Gothic"/>
                <a:cs typeface="MS UI Gothic"/>
              </a:rPr>
              <a:t>k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ens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10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140" dirty="0">
                <a:solidFill>
                  <a:srgbClr val="212121"/>
                </a:solidFill>
                <a:latin typeface="MS UI Gothic"/>
                <a:cs typeface="MS UI Gothic"/>
              </a:rPr>
              <a:t>om</a:t>
            </a:r>
            <a:r>
              <a:rPr sz="2150" spc="21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end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ed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 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authentications:</a:t>
            </a:r>
            <a:endParaRPr sz="2150">
              <a:latin typeface="MS UI Gothic"/>
              <a:cs typeface="MS UI Gothic"/>
            </a:endParaRPr>
          </a:p>
          <a:p>
            <a:pPr marL="774065">
              <a:lnSpc>
                <a:spcPts val="1700"/>
              </a:lnSpc>
            </a:pPr>
            <a:r>
              <a:rPr sz="1700" spc="-14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0" dirty="0">
                <a:solidFill>
                  <a:srgbClr val="212121"/>
                </a:solidFill>
                <a:latin typeface="MS UI Gothic"/>
                <a:cs typeface="MS UI Gothic"/>
              </a:rPr>
              <a:t>service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in</a:t>
            </a:r>
            <a:r>
              <a:rPr sz="1700" spc="-1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00" dirty="0">
                <a:solidFill>
                  <a:srgbClr val="212121"/>
                </a:solidFill>
                <a:latin typeface="MS UI Gothic"/>
                <a:cs typeface="MS UI Gothic"/>
              </a:rPr>
              <a:t>GCP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30" dirty="0">
                <a:solidFill>
                  <a:srgbClr val="212121"/>
                </a:solidFill>
                <a:latin typeface="MS UI Gothic"/>
                <a:cs typeface="MS UI Gothic"/>
              </a:rPr>
              <a:t>needs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5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1700" spc="-1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25" dirty="0">
                <a:solidFill>
                  <a:srgbClr val="212121"/>
                </a:solidFill>
                <a:latin typeface="MS UI Gothic"/>
                <a:cs typeface="MS UI Gothic"/>
              </a:rPr>
              <a:t>authenticate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0" dirty="0">
                <a:solidFill>
                  <a:srgbClr val="212121"/>
                </a:solidFill>
                <a:latin typeface="MS UI Gothic"/>
                <a:cs typeface="MS UI Gothic"/>
              </a:rPr>
              <a:t>itself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5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1700" spc="-1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0" dirty="0">
                <a:solidFill>
                  <a:srgbClr val="212121"/>
                </a:solidFill>
                <a:latin typeface="MS UI Gothic"/>
                <a:cs typeface="MS UI Gothic"/>
              </a:rPr>
              <a:t>service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in</a:t>
            </a:r>
            <a:r>
              <a:rPr sz="1700" spc="-1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30" dirty="0">
                <a:solidFill>
                  <a:srgbClr val="212121"/>
                </a:solidFill>
                <a:latin typeface="MS UI Gothic"/>
                <a:cs typeface="MS UI Gothic"/>
              </a:rPr>
              <a:t>other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5" dirty="0">
                <a:solidFill>
                  <a:srgbClr val="212121"/>
                </a:solidFill>
                <a:latin typeface="MS UI Gothic"/>
                <a:cs typeface="MS UI Gothic"/>
              </a:rPr>
              <a:t>cloud</a:t>
            </a:r>
            <a:endParaRPr sz="1700">
              <a:latin typeface="MS UI Gothic"/>
              <a:cs typeface="MS UI Gothic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10803255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100" dirty="0">
                <a:solidFill>
                  <a:srgbClr val="000000"/>
                </a:solidFill>
              </a:rPr>
              <a:t>U</a:t>
            </a:r>
            <a:r>
              <a:rPr sz="3500" dirty="0">
                <a:solidFill>
                  <a:srgbClr val="000000"/>
                </a:solidFill>
              </a:rPr>
              <a:t>s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204" dirty="0">
                <a:solidFill>
                  <a:srgbClr val="A52929"/>
                </a:solidFill>
              </a:rPr>
              <a:t>c</a:t>
            </a:r>
            <a:r>
              <a:rPr sz="3500" spc="-30" dirty="0">
                <a:solidFill>
                  <a:srgbClr val="A52929"/>
                </a:solidFill>
              </a:rPr>
              <a:t>a</a:t>
            </a:r>
            <a:r>
              <a:rPr sz="3500" dirty="0">
                <a:solidFill>
                  <a:srgbClr val="A52929"/>
                </a:solidFill>
              </a:rPr>
              <a:t>s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254" dirty="0">
                <a:solidFill>
                  <a:srgbClr val="000000"/>
                </a:solidFill>
              </a:rPr>
              <a:t>3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325" dirty="0">
                <a:solidFill>
                  <a:srgbClr val="000000"/>
                </a:solidFill>
              </a:rPr>
              <a:t>: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00" dirty="0">
                <a:solidFill>
                  <a:srgbClr val="000000"/>
                </a:solidFill>
              </a:rPr>
              <a:t>On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20" dirty="0">
                <a:solidFill>
                  <a:srgbClr val="A52929"/>
                </a:solidFill>
              </a:rPr>
              <a:t>P</a:t>
            </a:r>
            <a:r>
              <a:rPr sz="3500" spc="-225" dirty="0">
                <a:solidFill>
                  <a:srgbClr val="A52929"/>
                </a:solidFill>
              </a:rPr>
              <a:t>r</a:t>
            </a:r>
            <a:r>
              <a:rPr sz="3500" spc="-235" dirty="0">
                <a:solidFill>
                  <a:srgbClr val="000000"/>
                </a:solidFill>
              </a:rPr>
              <a:t>e</a:t>
            </a:r>
            <a:r>
              <a:rPr sz="3500" spc="-50" dirty="0">
                <a:solidFill>
                  <a:srgbClr val="000000"/>
                </a:solidFill>
              </a:rPr>
              <a:t>m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204" dirty="0">
                <a:solidFill>
                  <a:srgbClr val="000000"/>
                </a:solidFill>
              </a:rPr>
              <a:t>&lt;-</a:t>
            </a:r>
            <a:r>
              <a:rPr sz="3500" spc="-254" dirty="0">
                <a:solidFill>
                  <a:srgbClr val="A52929"/>
                </a:solidFill>
              </a:rPr>
              <a:t>&gt;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50" dirty="0">
                <a:solidFill>
                  <a:srgbClr val="A52929"/>
                </a:solidFill>
              </a:rPr>
              <a:t>G</a:t>
            </a:r>
            <a:r>
              <a:rPr sz="3500" spc="-55" dirty="0">
                <a:solidFill>
                  <a:srgbClr val="000000"/>
                </a:solidFill>
              </a:rPr>
              <a:t>oo</a:t>
            </a:r>
            <a:r>
              <a:rPr sz="3500" spc="65" dirty="0">
                <a:solidFill>
                  <a:srgbClr val="000000"/>
                </a:solidFill>
              </a:rPr>
              <a:t>g</a:t>
            </a:r>
            <a:r>
              <a:rPr sz="3500" spc="-160" dirty="0">
                <a:solidFill>
                  <a:srgbClr val="000000"/>
                </a:solidFill>
              </a:rPr>
              <a:t>le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25" dirty="0">
                <a:solidFill>
                  <a:srgbClr val="A52929"/>
                </a:solidFill>
              </a:rPr>
              <a:t>C</a:t>
            </a:r>
            <a:r>
              <a:rPr sz="3500" spc="-70" dirty="0">
                <a:solidFill>
                  <a:srgbClr val="A52929"/>
                </a:solidFill>
              </a:rPr>
              <a:t>lo</a:t>
            </a:r>
            <a:r>
              <a:rPr sz="3500" spc="-120" dirty="0">
                <a:solidFill>
                  <a:srgbClr val="000000"/>
                </a:solidFill>
              </a:rPr>
              <a:t>u</a:t>
            </a:r>
            <a:r>
              <a:rPr sz="3500" spc="-55" dirty="0">
                <a:solidFill>
                  <a:srgbClr val="A52929"/>
                </a:solidFill>
              </a:rPr>
              <a:t>d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260" dirty="0">
                <a:solidFill>
                  <a:srgbClr val="A52929"/>
                </a:solidFill>
              </a:rPr>
              <a:t>A</a:t>
            </a:r>
            <a:r>
              <a:rPr sz="3500" spc="20" dirty="0">
                <a:solidFill>
                  <a:srgbClr val="000000"/>
                </a:solidFill>
              </a:rPr>
              <a:t>P</a:t>
            </a:r>
            <a:r>
              <a:rPr sz="3500" spc="10" dirty="0">
                <a:solidFill>
                  <a:srgbClr val="000000"/>
                </a:solidFill>
              </a:rPr>
              <a:t>I</a:t>
            </a:r>
            <a:r>
              <a:rPr sz="3500" dirty="0">
                <a:solidFill>
                  <a:srgbClr val="A52929"/>
                </a:solidFill>
              </a:rPr>
              <a:t>s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50" dirty="0">
                <a:solidFill>
                  <a:srgbClr val="000000"/>
                </a:solidFill>
              </a:rPr>
              <a:t>(</a:t>
            </a:r>
            <a:r>
              <a:rPr sz="3500" spc="120" dirty="0">
                <a:solidFill>
                  <a:srgbClr val="A52929"/>
                </a:solidFill>
              </a:rPr>
              <a:t>S</a:t>
            </a:r>
            <a:r>
              <a:rPr sz="3500" spc="-120" dirty="0">
                <a:solidFill>
                  <a:srgbClr val="A52929"/>
                </a:solidFill>
              </a:rPr>
              <a:t>h</a:t>
            </a:r>
            <a:r>
              <a:rPr sz="3500" spc="-55" dirty="0">
                <a:solidFill>
                  <a:srgbClr val="A52929"/>
                </a:solidFill>
              </a:rPr>
              <a:t>o</a:t>
            </a:r>
            <a:r>
              <a:rPr sz="3500" spc="-190" dirty="0">
                <a:solidFill>
                  <a:srgbClr val="000000"/>
                </a:solidFill>
              </a:rPr>
              <a:t>r</a:t>
            </a:r>
            <a:r>
              <a:rPr sz="3500" spc="-125" dirty="0">
                <a:solidFill>
                  <a:srgbClr val="000000"/>
                </a:solidFill>
              </a:rPr>
              <a:t>t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75" dirty="0">
                <a:solidFill>
                  <a:srgbClr val="A52929"/>
                </a:solidFill>
              </a:rPr>
              <a:t>L</a:t>
            </a:r>
            <a:r>
              <a:rPr sz="3500" spc="-130" dirty="0">
                <a:solidFill>
                  <a:srgbClr val="000000"/>
                </a:solidFill>
              </a:rPr>
              <a:t>i</a:t>
            </a:r>
            <a:r>
              <a:rPr sz="3500" spc="-135" dirty="0">
                <a:solidFill>
                  <a:srgbClr val="000000"/>
                </a:solidFill>
              </a:rPr>
              <a:t>v</a:t>
            </a:r>
            <a:r>
              <a:rPr sz="3500" spc="-235" dirty="0">
                <a:solidFill>
                  <a:srgbClr val="000000"/>
                </a:solidFill>
              </a:rPr>
              <a:t>e</a:t>
            </a:r>
            <a:r>
              <a:rPr sz="3500" spc="-105" dirty="0">
                <a:solidFill>
                  <a:srgbClr val="000000"/>
                </a:solidFill>
              </a:rPr>
              <a:t>d)</a:t>
            </a:r>
            <a:endParaRPr sz="350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198</a:t>
            </a:r>
          </a:p>
        </p:txBody>
      </p:sp>
      <p:sp>
        <p:nvSpPr>
          <p:cNvPr id="16" name="object 16"/>
          <p:cNvSpPr/>
          <p:nvPr/>
        </p:nvSpPr>
        <p:spPr>
          <a:xfrm>
            <a:off x="11401424" y="6619822"/>
            <a:ext cx="314325" cy="228600"/>
          </a:xfrm>
          <a:custGeom>
            <a:avLst/>
            <a:gdLst/>
            <a:ahLst/>
            <a:cxnLst/>
            <a:rect l="l" t="t" r="r" b="b"/>
            <a:pathLst>
              <a:path w="314325" h="228600">
                <a:moveTo>
                  <a:pt x="314324" y="228599"/>
                </a:moveTo>
                <a:lnTo>
                  <a:pt x="0" y="228599"/>
                </a:lnTo>
                <a:lnTo>
                  <a:pt x="0" y="0"/>
                </a:lnTo>
                <a:lnTo>
                  <a:pt x="314324" y="0"/>
                </a:lnTo>
                <a:lnTo>
                  <a:pt x="314324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3849" y="4490984"/>
            <a:ext cx="11430000" cy="0"/>
          </a:xfrm>
          <a:custGeom>
            <a:avLst/>
            <a:gdLst/>
            <a:ahLst/>
            <a:cxnLst/>
            <a:rect l="l" t="t" r="r" b="b"/>
            <a:pathLst>
              <a:path w="11430000">
                <a:moveTo>
                  <a:pt x="0" y="0"/>
                </a:moveTo>
                <a:lnTo>
                  <a:pt x="11429999" y="0"/>
                </a:lnTo>
              </a:path>
            </a:pathLst>
          </a:custGeom>
          <a:ln w="9524">
            <a:solidFill>
              <a:srgbClr val="212121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3849" y="3567060"/>
            <a:ext cx="11430000" cy="0"/>
          </a:xfrm>
          <a:custGeom>
            <a:avLst/>
            <a:gdLst/>
            <a:ahLst/>
            <a:cxnLst/>
            <a:rect l="l" t="t" r="r" b="b"/>
            <a:pathLst>
              <a:path w="11430000">
                <a:moveTo>
                  <a:pt x="0" y="0"/>
                </a:moveTo>
                <a:lnTo>
                  <a:pt x="11429999" y="0"/>
                </a:lnTo>
              </a:path>
            </a:pathLst>
          </a:custGeom>
          <a:ln w="9524">
            <a:solidFill>
              <a:srgbClr val="212121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3849" y="2643135"/>
            <a:ext cx="11430000" cy="0"/>
          </a:xfrm>
          <a:custGeom>
            <a:avLst/>
            <a:gdLst/>
            <a:ahLst/>
            <a:cxnLst/>
            <a:rect l="l" t="t" r="r" b="b"/>
            <a:pathLst>
              <a:path w="11430000">
                <a:moveTo>
                  <a:pt x="0" y="0"/>
                </a:moveTo>
                <a:lnTo>
                  <a:pt x="11429999" y="0"/>
                </a:lnTo>
              </a:path>
            </a:pathLst>
          </a:custGeom>
          <a:ln w="9524">
            <a:solidFill>
              <a:srgbClr val="212121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3849" y="1966860"/>
            <a:ext cx="11430000" cy="0"/>
          </a:xfrm>
          <a:custGeom>
            <a:avLst/>
            <a:gdLst/>
            <a:ahLst/>
            <a:cxnLst/>
            <a:rect l="l" t="t" r="r" b="b"/>
            <a:pathLst>
              <a:path w="11430000">
                <a:moveTo>
                  <a:pt x="0" y="0"/>
                </a:moveTo>
                <a:lnTo>
                  <a:pt x="11429999" y="0"/>
                </a:lnTo>
              </a:path>
            </a:pathLst>
          </a:custGeom>
          <a:ln w="9524">
            <a:solidFill>
              <a:srgbClr val="212121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3849" y="1290585"/>
            <a:ext cx="11430000" cy="0"/>
          </a:xfrm>
          <a:custGeom>
            <a:avLst/>
            <a:gdLst/>
            <a:ahLst/>
            <a:cxnLst/>
            <a:rect l="l" t="t" r="r" b="b"/>
            <a:pathLst>
              <a:path w="11430000">
                <a:moveTo>
                  <a:pt x="0" y="0"/>
                </a:moveTo>
                <a:lnTo>
                  <a:pt x="11429999" y="0"/>
                </a:lnTo>
              </a:path>
            </a:pathLst>
          </a:custGeom>
          <a:ln w="9524">
            <a:solidFill>
              <a:srgbClr val="212121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6755130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120" dirty="0">
                <a:solidFill>
                  <a:srgbClr val="000000"/>
                </a:solidFill>
              </a:rPr>
              <a:t>S</a:t>
            </a:r>
            <a:r>
              <a:rPr sz="3500" spc="-235" dirty="0">
                <a:solidFill>
                  <a:srgbClr val="000000"/>
                </a:solidFill>
              </a:rPr>
              <a:t>e</a:t>
            </a:r>
            <a:r>
              <a:rPr sz="3500" spc="-150" dirty="0">
                <a:solidFill>
                  <a:srgbClr val="A52929"/>
                </a:solidFill>
              </a:rPr>
              <a:t>r</a:t>
            </a:r>
            <a:r>
              <a:rPr sz="3500" spc="-110" dirty="0">
                <a:solidFill>
                  <a:srgbClr val="000000"/>
                </a:solidFill>
              </a:rPr>
              <a:t>v</a:t>
            </a:r>
            <a:r>
              <a:rPr sz="3500" spc="-130" dirty="0">
                <a:solidFill>
                  <a:srgbClr val="000000"/>
                </a:solidFill>
              </a:rPr>
              <a:t>i</a:t>
            </a:r>
            <a:r>
              <a:rPr sz="3500" spc="-254" dirty="0">
                <a:solidFill>
                  <a:srgbClr val="A52929"/>
                </a:solidFill>
              </a:rPr>
              <a:t>c</a:t>
            </a:r>
            <a:r>
              <a:rPr sz="3500" spc="-235" dirty="0">
                <a:solidFill>
                  <a:srgbClr val="000000"/>
                </a:solidFill>
              </a:rPr>
              <a:t>e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260" dirty="0">
                <a:solidFill>
                  <a:srgbClr val="000000"/>
                </a:solidFill>
              </a:rPr>
              <a:t>A</a:t>
            </a:r>
            <a:r>
              <a:rPr sz="3500" spc="-254" dirty="0">
                <a:solidFill>
                  <a:srgbClr val="000000"/>
                </a:solidFill>
              </a:rPr>
              <a:t>c</a:t>
            </a:r>
            <a:r>
              <a:rPr sz="3500" spc="-254" dirty="0">
                <a:solidFill>
                  <a:srgbClr val="A52929"/>
                </a:solidFill>
              </a:rPr>
              <a:t>c</a:t>
            </a:r>
            <a:r>
              <a:rPr sz="3500" spc="-55" dirty="0">
                <a:solidFill>
                  <a:srgbClr val="A52929"/>
                </a:solidFill>
              </a:rPr>
              <a:t>o</a:t>
            </a:r>
            <a:r>
              <a:rPr sz="3500" spc="-120" dirty="0">
                <a:solidFill>
                  <a:srgbClr val="A52929"/>
                </a:solidFill>
              </a:rPr>
              <a:t>u</a:t>
            </a:r>
            <a:r>
              <a:rPr sz="3500" spc="-105" dirty="0">
                <a:solidFill>
                  <a:srgbClr val="A52929"/>
                </a:solidFill>
              </a:rPr>
              <a:t>n</a:t>
            </a:r>
            <a:r>
              <a:rPr sz="3500" spc="-125" dirty="0">
                <a:solidFill>
                  <a:srgbClr val="000000"/>
                </a:solidFill>
              </a:rPr>
              <a:t>t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00" dirty="0">
                <a:solidFill>
                  <a:srgbClr val="000000"/>
                </a:solidFill>
              </a:rPr>
              <a:t>U</a:t>
            </a:r>
            <a:r>
              <a:rPr sz="3500" dirty="0">
                <a:solidFill>
                  <a:srgbClr val="000000"/>
                </a:solidFill>
              </a:rPr>
              <a:t>s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204" dirty="0">
                <a:solidFill>
                  <a:srgbClr val="A52929"/>
                </a:solidFill>
              </a:rPr>
              <a:t>c</a:t>
            </a:r>
            <a:r>
              <a:rPr sz="3500" spc="-30" dirty="0">
                <a:solidFill>
                  <a:srgbClr val="A52929"/>
                </a:solidFill>
              </a:rPr>
              <a:t>a</a:t>
            </a:r>
            <a:r>
              <a:rPr sz="3500" dirty="0">
                <a:solidFill>
                  <a:srgbClr val="A52929"/>
                </a:solidFill>
              </a:rPr>
              <a:t>s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120" dirty="0">
                <a:solidFill>
                  <a:srgbClr val="000000"/>
                </a:solidFill>
              </a:rPr>
              <a:t>S</a:t>
            </a:r>
            <a:r>
              <a:rPr sz="3500" spc="-254" dirty="0">
                <a:solidFill>
                  <a:srgbClr val="A52929"/>
                </a:solidFill>
              </a:rPr>
              <a:t>c</a:t>
            </a:r>
            <a:r>
              <a:rPr sz="3500" spc="-235" dirty="0">
                <a:solidFill>
                  <a:srgbClr val="000000"/>
                </a:solidFill>
              </a:rPr>
              <a:t>e</a:t>
            </a:r>
            <a:r>
              <a:rPr sz="3500" spc="-105" dirty="0">
                <a:solidFill>
                  <a:srgbClr val="A52929"/>
                </a:solidFill>
              </a:rPr>
              <a:t>n</a:t>
            </a:r>
            <a:r>
              <a:rPr sz="3500" spc="-30" dirty="0">
                <a:solidFill>
                  <a:srgbClr val="000000"/>
                </a:solidFill>
              </a:rPr>
              <a:t>a</a:t>
            </a:r>
            <a:r>
              <a:rPr sz="3500" spc="-190" dirty="0">
                <a:solidFill>
                  <a:srgbClr val="000000"/>
                </a:solidFill>
              </a:rPr>
              <a:t>r</a:t>
            </a:r>
            <a:r>
              <a:rPr sz="3500" spc="-130" dirty="0">
                <a:solidFill>
                  <a:srgbClr val="A52929"/>
                </a:solidFill>
              </a:rPr>
              <a:t>i</a:t>
            </a:r>
            <a:r>
              <a:rPr sz="3500" spc="-70" dirty="0">
                <a:solidFill>
                  <a:srgbClr val="A52929"/>
                </a:solidFill>
              </a:rPr>
              <a:t>o</a:t>
            </a:r>
            <a:r>
              <a:rPr sz="3500" dirty="0">
                <a:solidFill>
                  <a:srgbClr val="A52929"/>
                </a:solidFill>
              </a:rPr>
              <a:t>s</a:t>
            </a:r>
            <a:endParaRPr sz="35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199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55066" y="740155"/>
            <a:ext cx="11054715" cy="1816100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0"/>
              </a:spcBef>
              <a:tabLst>
                <a:tab pos="4593590" algn="l"/>
              </a:tabLst>
            </a:pP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Scenario	</a:t>
            </a:r>
            <a:r>
              <a:rPr sz="1850" b="1" spc="-20" dirty="0">
                <a:solidFill>
                  <a:srgbClr val="212121"/>
                </a:solidFill>
                <a:latin typeface="Trebuchet MS"/>
                <a:cs typeface="Trebuchet MS"/>
              </a:rPr>
              <a:t>Solution</a:t>
            </a:r>
            <a:endParaRPr sz="1850">
              <a:latin typeface="Trebuchet MS"/>
              <a:cs typeface="Trebuchet MS"/>
            </a:endParaRPr>
          </a:p>
          <a:p>
            <a:pPr marL="12700">
              <a:lnSpc>
                <a:spcPts val="2050"/>
              </a:lnSpc>
              <a:spcBef>
                <a:spcPts val="1230"/>
              </a:spcBef>
              <a:tabLst>
                <a:tab pos="4593590" algn="l"/>
              </a:tabLst>
            </a:pP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Application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25" dirty="0">
                <a:solidFill>
                  <a:srgbClr val="212121"/>
                </a:solidFill>
                <a:latin typeface="Trebuchet MS"/>
                <a:cs typeface="Trebuchet MS"/>
              </a:rPr>
              <a:t>on</a:t>
            </a:r>
            <a:r>
              <a:rPr sz="1850" b="1" spc="-1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-1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VM</a:t>
            </a:r>
            <a:r>
              <a:rPr sz="1850" b="1" spc="-1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25" dirty="0">
                <a:solidFill>
                  <a:srgbClr val="212121"/>
                </a:solidFill>
                <a:latin typeface="Trebuchet MS"/>
                <a:cs typeface="Trebuchet MS"/>
              </a:rPr>
              <a:t>wants</a:t>
            </a:r>
            <a:r>
              <a:rPr sz="1850" b="1" spc="-1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to</a:t>
            </a:r>
            <a:r>
              <a:rPr sz="1850" b="1" spc="-1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talk</a:t>
            </a:r>
            <a:r>
              <a:rPr sz="1850" b="1" spc="-1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to</a:t>
            </a:r>
            <a:r>
              <a:rPr sz="1850" b="1" spc="-1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	</a:t>
            </a:r>
            <a:r>
              <a:rPr sz="1850" spc="30" dirty="0">
                <a:solidFill>
                  <a:srgbClr val="212121"/>
                </a:solidFill>
                <a:latin typeface="MS UI Gothic"/>
                <a:cs typeface="MS UI Gothic"/>
              </a:rPr>
              <a:t>Configure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30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100" dirty="0">
                <a:solidFill>
                  <a:srgbClr val="212121"/>
                </a:solidFill>
                <a:latin typeface="MS UI Gothic"/>
                <a:cs typeface="MS UI Gothic"/>
              </a:rPr>
              <a:t>VM</a:t>
            </a:r>
            <a:r>
              <a:rPr sz="1850" spc="-1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25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15" dirty="0">
                <a:solidFill>
                  <a:srgbClr val="212121"/>
                </a:solidFill>
                <a:latin typeface="MS UI Gothic"/>
                <a:cs typeface="MS UI Gothic"/>
              </a:rPr>
              <a:t>use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10" dirty="0">
                <a:solidFill>
                  <a:srgbClr val="212121"/>
                </a:solidFill>
                <a:latin typeface="MS UI Gothic"/>
                <a:cs typeface="MS UI Gothic"/>
              </a:rPr>
              <a:t>Service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10" dirty="0">
                <a:solidFill>
                  <a:srgbClr val="212121"/>
                </a:solidFill>
                <a:latin typeface="MS UI Gothic"/>
                <a:cs typeface="MS UI Gothic"/>
              </a:rPr>
              <a:t>Account</a:t>
            </a:r>
            <a:r>
              <a:rPr sz="1850" spc="-1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80" dirty="0">
                <a:solidFill>
                  <a:srgbClr val="212121"/>
                </a:solidFill>
                <a:latin typeface="MS UI Gothic"/>
                <a:cs typeface="MS UI Gothic"/>
              </a:rPr>
              <a:t>with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55" dirty="0">
                <a:solidFill>
                  <a:srgbClr val="212121"/>
                </a:solidFill>
                <a:latin typeface="MS UI Gothic"/>
                <a:cs typeface="MS UI Gothic"/>
              </a:rPr>
              <a:t>right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45" dirty="0">
                <a:solidFill>
                  <a:srgbClr val="212121"/>
                </a:solidFill>
                <a:latin typeface="MS UI Gothic"/>
                <a:cs typeface="MS UI Gothic"/>
              </a:rPr>
              <a:t>permissions</a:t>
            </a:r>
            <a:endParaRPr sz="1850">
              <a:latin typeface="MS UI Gothic"/>
              <a:cs typeface="MS UI Gothic"/>
            </a:endParaRPr>
          </a:p>
          <a:p>
            <a:pPr marL="12700">
              <a:lnSpc>
                <a:spcPts val="2045"/>
              </a:lnSpc>
            </a:pP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1850" b="1" spc="-25" dirty="0">
                <a:solidFill>
                  <a:srgbClr val="212121"/>
                </a:solidFill>
                <a:latin typeface="Trebuchet MS"/>
                <a:cs typeface="Trebuchet MS"/>
              </a:rPr>
              <a:t>lo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d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80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850" b="1" spc="-7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spc="-14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15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1850" b="1" spc="-11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30" dirty="0">
                <a:solidFill>
                  <a:srgbClr val="212121"/>
                </a:solidFill>
                <a:latin typeface="Trebuchet MS"/>
                <a:cs typeface="Trebuchet MS"/>
              </a:rPr>
              <a:t>bu</a:t>
            </a:r>
            <a:r>
              <a:rPr sz="1850" b="1" spc="-75" dirty="0">
                <a:solidFill>
                  <a:srgbClr val="212121"/>
                </a:solidFill>
                <a:latin typeface="Trebuchet MS"/>
                <a:cs typeface="Trebuchet MS"/>
              </a:rPr>
              <a:t>ck</a:t>
            </a:r>
            <a:r>
              <a:rPr sz="18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endParaRPr sz="1850">
              <a:latin typeface="Trebuchet MS"/>
              <a:cs typeface="Trebuchet MS"/>
            </a:endParaRPr>
          </a:p>
          <a:p>
            <a:pPr marL="12700">
              <a:lnSpc>
                <a:spcPts val="2050"/>
              </a:lnSpc>
              <a:spcBef>
                <a:spcPts val="1230"/>
              </a:spcBef>
              <a:tabLst>
                <a:tab pos="4593590" algn="l"/>
              </a:tabLst>
            </a:pP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Application</a:t>
            </a:r>
            <a:r>
              <a:rPr sz="1850" b="1" spc="-1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25" dirty="0">
                <a:solidFill>
                  <a:srgbClr val="212121"/>
                </a:solidFill>
                <a:latin typeface="Trebuchet MS"/>
                <a:cs typeface="Trebuchet MS"/>
              </a:rPr>
              <a:t>on</a:t>
            </a:r>
            <a:r>
              <a:rPr sz="1850" b="1" spc="-1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-1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VM</a:t>
            </a:r>
            <a:r>
              <a:rPr sz="1850" b="1" spc="-1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25" dirty="0">
                <a:solidFill>
                  <a:srgbClr val="212121"/>
                </a:solidFill>
                <a:latin typeface="Trebuchet MS"/>
                <a:cs typeface="Trebuchet MS"/>
              </a:rPr>
              <a:t>wants</a:t>
            </a:r>
            <a:r>
              <a:rPr sz="1850" b="1" spc="-1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to</a:t>
            </a:r>
            <a:r>
              <a:rPr sz="1850" b="1" spc="-1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40" dirty="0">
                <a:solidFill>
                  <a:srgbClr val="212121"/>
                </a:solidFill>
                <a:latin typeface="Trebuchet MS"/>
                <a:cs typeface="Trebuchet MS"/>
              </a:rPr>
              <a:t>put</a:t>
            </a:r>
            <a:r>
              <a:rPr sz="1850" b="1" spc="-1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	</a:t>
            </a:r>
            <a:r>
              <a:rPr sz="1850" spc="30" dirty="0">
                <a:solidFill>
                  <a:srgbClr val="212121"/>
                </a:solidFill>
                <a:latin typeface="MS UI Gothic"/>
                <a:cs typeface="MS UI Gothic"/>
              </a:rPr>
              <a:t>Configure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30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1850" spc="-1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100" dirty="0">
                <a:solidFill>
                  <a:srgbClr val="212121"/>
                </a:solidFill>
                <a:latin typeface="MS UI Gothic"/>
                <a:cs typeface="MS UI Gothic"/>
              </a:rPr>
              <a:t>VM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25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15" dirty="0">
                <a:solidFill>
                  <a:srgbClr val="212121"/>
                </a:solidFill>
                <a:latin typeface="MS UI Gothic"/>
                <a:cs typeface="MS UI Gothic"/>
              </a:rPr>
              <a:t>use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10" dirty="0">
                <a:solidFill>
                  <a:srgbClr val="212121"/>
                </a:solidFill>
                <a:latin typeface="MS UI Gothic"/>
                <a:cs typeface="MS UI Gothic"/>
              </a:rPr>
              <a:t>Service</a:t>
            </a:r>
            <a:r>
              <a:rPr sz="1850" spc="-1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10" dirty="0">
                <a:solidFill>
                  <a:srgbClr val="212121"/>
                </a:solidFill>
                <a:latin typeface="MS UI Gothic"/>
                <a:cs typeface="MS UI Gothic"/>
              </a:rPr>
              <a:t>Account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80" dirty="0">
                <a:solidFill>
                  <a:srgbClr val="212121"/>
                </a:solidFill>
                <a:latin typeface="MS UI Gothic"/>
                <a:cs typeface="MS UI Gothic"/>
              </a:rPr>
              <a:t>with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55" dirty="0">
                <a:solidFill>
                  <a:srgbClr val="212121"/>
                </a:solidFill>
                <a:latin typeface="MS UI Gothic"/>
                <a:cs typeface="MS UI Gothic"/>
              </a:rPr>
              <a:t>right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45" dirty="0">
                <a:solidFill>
                  <a:srgbClr val="212121"/>
                </a:solidFill>
                <a:latin typeface="MS UI Gothic"/>
                <a:cs typeface="MS UI Gothic"/>
              </a:rPr>
              <a:t>permissions</a:t>
            </a:r>
            <a:endParaRPr sz="1850">
              <a:latin typeface="MS UI Gothic"/>
              <a:cs typeface="MS UI Gothic"/>
            </a:endParaRPr>
          </a:p>
          <a:p>
            <a:pPr marL="12700">
              <a:lnSpc>
                <a:spcPts val="2045"/>
              </a:lnSpc>
            </a:pP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m</a:t>
            </a:r>
            <a:r>
              <a:rPr sz="1850" b="1" spc="-11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spc="15" dirty="0">
                <a:solidFill>
                  <a:srgbClr val="212121"/>
                </a:solidFill>
                <a:latin typeface="Trebuchet MS"/>
                <a:cs typeface="Trebuchet MS"/>
              </a:rPr>
              <a:t>ss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15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1850" b="1" spc="-11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30" dirty="0">
                <a:solidFill>
                  <a:srgbClr val="212121"/>
                </a:solidFill>
                <a:latin typeface="Trebuchet MS"/>
                <a:cs typeface="Trebuchet MS"/>
              </a:rPr>
              <a:t>P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b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80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b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24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pi</a:t>
            </a:r>
            <a:r>
              <a:rPr sz="1850" b="1" spc="-7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5066" y="2680970"/>
            <a:ext cx="3489960" cy="55181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 marR="5080">
              <a:lnSpc>
                <a:spcPts val="1880"/>
              </a:lnSpc>
              <a:spcBef>
                <a:spcPts val="484"/>
              </a:spcBef>
            </a:pPr>
            <a:r>
              <a:rPr sz="1850" b="1" spc="15" dirty="0">
                <a:solidFill>
                  <a:srgbClr val="212121"/>
                </a:solidFill>
                <a:latin typeface="Trebuchet MS"/>
                <a:cs typeface="Trebuchet MS"/>
              </a:rPr>
              <a:t>Is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80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850" b="1" spc="-11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spc="-7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v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850" b="1" spc="-12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1850" b="1" spc="-11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12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-125" dirty="0">
                <a:solidFill>
                  <a:srgbClr val="212121"/>
                </a:solidFill>
                <a:latin typeface="Trebuchet MS"/>
                <a:cs typeface="Trebuchet MS"/>
              </a:rPr>
              <a:t>cc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ide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ty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spc="-9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  </a:t>
            </a:r>
            <a:r>
              <a:rPr sz="1850" b="1" spc="-65" dirty="0">
                <a:solidFill>
                  <a:srgbClr val="212121"/>
                </a:solidFill>
                <a:latin typeface="Trebuchet MS"/>
                <a:cs typeface="Trebuchet MS"/>
              </a:rPr>
              <a:t>resource?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36591" y="2680970"/>
            <a:ext cx="6559550" cy="79946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ts val="2050"/>
              </a:lnSpc>
              <a:spcBef>
                <a:spcPts val="140"/>
              </a:spcBef>
            </a:pPr>
            <a:r>
              <a:rPr sz="1850" spc="10" dirty="0">
                <a:solidFill>
                  <a:srgbClr val="212121"/>
                </a:solidFill>
                <a:latin typeface="MS UI Gothic"/>
                <a:cs typeface="MS UI Gothic"/>
              </a:rPr>
              <a:t>It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5" dirty="0">
                <a:solidFill>
                  <a:srgbClr val="212121"/>
                </a:solidFill>
                <a:latin typeface="MS UI Gothic"/>
                <a:cs typeface="MS UI Gothic"/>
              </a:rPr>
              <a:t>is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80" dirty="0">
                <a:solidFill>
                  <a:srgbClr val="212121"/>
                </a:solidFill>
                <a:latin typeface="MS UI Gothic"/>
                <a:cs typeface="MS UI Gothic"/>
              </a:rPr>
              <a:t>both.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30" dirty="0">
                <a:solidFill>
                  <a:srgbClr val="212121"/>
                </a:solidFill>
                <a:latin typeface="MS UI Gothic"/>
                <a:cs typeface="MS UI Gothic"/>
              </a:rPr>
              <a:t>You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35" dirty="0">
                <a:solidFill>
                  <a:srgbClr val="212121"/>
                </a:solidFill>
                <a:latin typeface="MS UI Gothic"/>
                <a:cs typeface="MS UI Gothic"/>
              </a:rPr>
              <a:t>can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25" dirty="0">
                <a:solidFill>
                  <a:srgbClr val="212121"/>
                </a:solidFill>
                <a:latin typeface="MS UI Gothic"/>
                <a:cs typeface="MS UI Gothic"/>
              </a:rPr>
              <a:t>attach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20" dirty="0">
                <a:solidFill>
                  <a:srgbClr val="212121"/>
                </a:solidFill>
                <a:latin typeface="MS UI Gothic"/>
                <a:cs typeface="MS UI Gothic"/>
              </a:rPr>
              <a:t>roles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80" dirty="0">
                <a:solidFill>
                  <a:srgbClr val="212121"/>
                </a:solidFill>
                <a:latin typeface="MS UI Gothic"/>
                <a:cs typeface="MS UI Gothic"/>
              </a:rPr>
              <a:t>with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10" dirty="0">
                <a:solidFill>
                  <a:srgbClr val="212121"/>
                </a:solidFill>
                <a:latin typeface="MS UI Gothic"/>
                <a:cs typeface="MS UI Gothic"/>
              </a:rPr>
              <a:t>Service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10" dirty="0">
                <a:solidFill>
                  <a:srgbClr val="212121"/>
                </a:solidFill>
                <a:latin typeface="MS UI Gothic"/>
                <a:cs typeface="MS UI Gothic"/>
              </a:rPr>
              <a:t>Account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40" dirty="0">
                <a:solidFill>
                  <a:srgbClr val="212121"/>
                </a:solidFill>
                <a:latin typeface="MS UI Gothic"/>
                <a:cs typeface="MS UI Gothic"/>
              </a:rPr>
              <a:t>(identity).</a:t>
            </a:r>
            <a:endParaRPr sz="1850">
              <a:latin typeface="MS UI Gothic"/>
              <a:cs typeface="MS UI Gothic"/>
            </a:endParaRPr>
          </a:p>
          <a:p>
            <a:pPr marL="12700" marR="5080">
              <a:lnSpc>
                <a:spcPts val="1950"/>
              </a:lnSpc>
              <a:spcBef>
                <a:spcPts val="114"/>
              </a:spcBef>
            </a:pPr>
            <a:r>
              <a:rPr sz="1850" spc="-275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1850" spc="90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8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850" spc="10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9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850" spc="-2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85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35" dirty="0">
                <a:solidFill>
                  <a:srgbClr val="212121"/>
                </a:solidFill>
                <a:latin typeface="MS UI Gothic"/>
                <a:cs typeface="MS UI Gothic"/>
              </a:rPr>
              <a:t>ot</a:t>
            </a:r>
            <a:r>
              <a:rPr sz="1850" spc="100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1850" spc="10" dirty="0">
                <a:solidFill>
                  <a:srgbClr val="212121"/>
                </a:solidFill>
                <a:latin typeface="MS UI Gothic"/>
                <a:cs typeface="MS UI Gothic"/>
              </a:rPr>
              <a:t>er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204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1850" spc="105" dirty="0">
                <a:solidFill>
                  <a:srgbClr val="212121"/>
                </a:solidFill>
                <a:latin typeface="MS UI Gothic"/>
                <a:cs typeface="MS UI Gothic"/>
              </a:rPr>
              <a:t>em</a:t>
            </a:r>
            <a:r>
              <a:rPr sz="1850" spc="130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1850" spc="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850" spc="-1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850" spc="-6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850" spc="-105" dirty="0">
                <a:solidFill>
                  <a:srgbClr val="212121"/>
                </a:solidFill>
                <a:latin typeface="MS UI Gothic"/>
                <a:cs typeface="MS UI Gothic"/>
              </a:rPr>
              <a:t>cc</a:t>
            </a:r>
            <a:r>
              <a:rPr sz="1850" spc="-25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r>
              <a:rPr sz="1850" spc="-6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10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850" spc="-14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120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185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95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1850" spc="-4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850" spc="45" dirty="0">
                <a:solidFill>
                  <a:srgbClr val="212121"/>
                </a:solidFill>
                <a:latin typeface="MS UI Gothic"/>
                <a:cs typeface="MS UI Gothic"/>
              </a:rPr>
              <a:t>nt</a:t>
            </a:r>
            <a:r>
              <a:rPr sz="1850" spc="70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850" spc="100" dirty="0">
                <a:solidFill>
                  <a:srgbClr val="212121"/>
                </a:solidFill>
                <a:latin typeface="MS UI Gothic"/>
                <a:cs typeface="MS UI Gothic"/>
              </a:rPr>
              <a:t>ng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850" spc="100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1850" spc="105" dirty="0">
                <a:solidFill>
                  <a:srgbClr val="212121"/>
                </a:solidFill>
                <a:latin typeface="MS UI Gothic"/>
                <a:cs typeface="MS UI Gothic"/>
              </a:rPr>
              <a:t>em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1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ol</a:t>
            </a:r>
            <a:r>
              <a:rPr sz="1850" spc="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75" dirty="0">
                <a:solidFill>
                  <a:srgbClr val="212121"/>
                </a:solidFill>
                <a:latin typeface="MS UI Gothic"/>
                <a:cs typeface="MS UI Gothic"/>
              </a:rPr>
              <a:t>on  </a:t>
            </a:r>
            <a:r>
              <a:rPr sz="185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850" spc="100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1850" spc="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10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850" spc="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850" spc="4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850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1850" spc="70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850" spc="-10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850" spc="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14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850" spc="-105" dirty="0">
                <a:solidFill>
                  <a:srgbClr val="212121"/>
                </a:solidFill>
                <a:latin typeface="MS UI Gothic"/>
                <a:cs typeface="MS UI Gothic"/>
              </a:rPr>
              <a:t>cc</a:t>
            </a:r>
            <a:r>
              <a:rPr sz="1850" spc="90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1850" spc="45" dirty="0">
                <a:solidFill>
                  <a:srgbClr val="212121"/>
                </a:solidFill>
                <a:latin typeface="MS UI Gothic"/>
                <a:cs typeface="MS UI Gothic"/>
              </a:rPr>
              <a:t>nt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5" dirty="0">
                <a:solidFill>
                  <a:srgbClr val="212121"/>
                </a:solidFill>
                <a:latin typeface="MS UI Gothic"/>
                <a:cs typeface="MS UI Gothic"/>
              </a:rPr>
              <a:t>(</a:t>
            </a:r>
            <a:r>
              <a:rPr sz="1850" spc="-1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850" spc="-25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r>
              <a:rPr sz="1850" spc="8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850" spc="100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1850" spc="-1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850" spc="-10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850" spc="35" dirty="0">
                <a:solidFill>
                  <a:srgbClr val="212121"/>
                </a:solidFill>
                <a:latin typeface="MS UI Gothic"/>
                <a:cs typeface="MS UI Gothic"/>
              </a:rPr>
              <a:t>e).</a:t>
            </a:r>
            <a:endParaRPr sz="1850">
              <a:latin typeface="MS UI Gothic"/>
              <a:cs typeface="MS UI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5066" y="3604894"/>
            <a:ext cx="4196715" cy="79946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 marR="5080">
              <a:lnSpc>
                <a:spcPct val="86100"/>
              </a:lnSpc>
              <a:spcBef>
                <a:spcPts val="445"/>
              </a:spcBef>
            </a:pPr>
            <a:r>
              <a:rPr sz="1850" b="1" spc="-140" dirty="0">
                <a:solidFill>
                  <a:srgbClr val="212121"/>
                </a:solidFill>
                <a:latin typeface="Trebuchet MS"/>
                <a:cs typeface="Trebuchet MS"/>
              </a:rPr>
              <a:t>V</a:t>
            </a:r>
            <a:r>
              <a:rPr sz="1850" b="1" spc="25" dirty="0">
                <a:solidFill>
                  <a:srgbClr val="212121"/>
                </a:solidFill>
                <a:latin typeface="Trebuchet MS"/>
                <a:cs typeface="Trebuchet MS"/>
              </a:rPr>
              <a:t>M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850" b="1" spc="1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850" b="1" spc="-8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850" b="1" spc="-12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1850" b="1" spc="-11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40" dirty="0">
                <a:solidFill>
                  <a:srgbClr val="212121"/>
                </a:solidFill>
                <a:latin typeface="Trebuchet MS"/>
                <a:cs typeface="Trebuchet MS"/>
              </a:rPr>
              <a:t>w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h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d</a:t>
            </a:r>
            <a:r>
              <a:rPr sz="1850" b="1" spc="-7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spc="-125" dirty="0">
                <a:solidFill>
                  <a:srgbClr val="212121"/>
                </a:solidFill>
                <a:latin typeface="Trebuchet MS"/>
                <a:cs typeface="Trebuchet MS"/>
              </a:rPr>
              <a:t>f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ult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1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850" b="1" spc="-11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spc="-7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v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850" b="1" spc="-12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1850" b="1" spc="-11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-125" dirty="0">
                <a:solidFill>
                  <a:srgbClr val="212121"/>
                </a:solidFill>
                <a:latin typeface="Trebuchet MS"/>
                <a:cs typeface="Trebuchet MS"/>
              </a:rPr>
              <a:t>cc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t  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30" dirty="0">
                <a:solidFill>
                  <a:srgbClr val="212121"/>
                </a:solidFill>
                <a:latin typeface="Trebuchet MS"/>
                <a:cs typeface="Trebuchet MS"/>
              </a:rPr>
              <a:t>P</a:t>
            </a:r>
            <a:r>
              <a:rPr sz="1850" b="1" spc="-11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spc="-185" dirty="0">
                <a:solidFill>
                  <a:srgbClr val="212121"/>
                </a:solidFill>
                <a:latin typeface="Trebuchet MS"/>
                <a:cs typeface="Trebuchet MS"/>
              </a:rPr>
              <a:t>j</a:t>
            </a:r>
            <a:r>
              <a:rPr sz="1850" b="1" spc="-11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spc="-7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12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850" b="1" spc="-110" dirty="0">
                <a:solidFill>
                  <a:srgbClr val="212121"/>
                </a:solidFill>
                <a:latin typeface="Trebuchet MS"/>
                <a:cs typeface="Trebuchet MS"/>
              </a:rPr>
              <a:t>ee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ds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7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-125" dirty="0">
                <a:solidFill>
                  <a:srgbClr val="212121"/>
                </a:solidFill>
                <a:latin typeface="Trebuchet MS"/>
                <a:cs typeface="Trebuchet MS"/>
              </a:rPr>
              <a:t>cc</a:t>
            </a:r>
            <a:r>
              <a:rPr sz="1850" b="1" spc="-11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spc="15" dirty="0">
                <a:solidFill>
                  <a:srgbClr val="212121"/>
                </a:solidFill>
                <a:latin typeface="Trebuchet MS"/>
                <a:cs typeface="Trebuchet MS"/>
              </a:rPr>
              <a:t>ss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1850" b="1" spc="-25" dirty="0">
                <a:solidFill>
                  <a:srgbClr val="212121"/>
                </a:solidFill>
                <a:latin typeface="Trebuchet MS"/>
                <a:cs typeface="Trebuchet MS"/>
              </a:rPr>
              <a:t>lo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d  </a:t>
            </a:r>
            <a:r>
              <a:rPr sz="1850" b="1" spc="80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850" b="1" spc="-7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spc="-14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15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1850" b="1" spc="-11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30" dirty="0">
                <a:solidFill>
                  <a:srgbClr val="212121"/>
                </a:solidFill>
                <a:latin typeface="Trebuchet MS"/>
                <a:cs typeface="Trebuchet MS"/>
              </a:rPr>
              <a:t>bu</a:t>
            </a:r>
            <a:r>
              <a:rPr sz="1850" b="1" spc="-75" dirty="0">
                <a:solidFill>
                  <a:srgbClr val="212121"/>
                </a:solidFill>
                <a:latin typeface="Trebuchet MS"/>
                <a:cs typeface="Trebuchet MS"/>
              </a:rPr>
              <a:t>ck</a:t>
            </a:r>
            <a:r>
              <a:rPr sz="18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30" dirty="0">
                <a:solidFill>
                  <a:srgbClr val="212121"/>
                </a:solidFill>
                <a:latin typeface="Trebuchet MS"/>
                <a:cs typeface="Trebuchet MS"/>
              </a:rPr>
              <a:t>P</a:t>
            </a:r>
            <a:r>
              <a:rPr sz="1850" b="1" spc="-11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spc="-185" dirty="0">
                <a:solidFill>
                  <a:srgbClr val="212121"/>
                </a:solidFill>
                <a:latin typeface="Trebuchet MS"/>
                <a:cs typeface="Trebuchet MS"/>
              </a:rPr>
              <a:t>j</a:t>
            </a:r>
            <a:r>
              <a:rPr sz="1850" b="1" spc="-11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spc="-7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25" dirty="0">
                <a:solidFill>
                  <a:srgbClr val="212121"/>
                </a:solidFill>
                <a:latin typeface="Trebuchet MS"/>
                <a:cs typeface="Trebuchet MS"/>
              </a:rPr>
              <a:t>B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36591" y="3604894"/>
            <a:ext cx="6242050" cy="55181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 marR="5080">
              <a:lnSpc>
                <a:spcPts val="1880"/>
              </a:lnSpc>
              <a:spcBef>
                <a:spcPts val="484"/>
              </a:spcBef>
            </a:pPr>
            <a:r>
              <a:rPr sz="1850" spc="70" dirty="0">
                <a:solidFill>
                  <a:srgbClr val="212121"/>
                </a:solidFill>
                <a:latin typeface="MS UI Gothic"/>
                <a:cs typeface="MS UI Gothic"/>
              </a:rPr>
              <a:t>In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25" dirty="0">
                <a:solidFill>
                  <a:srgbClr val="212121"/>
                </a:solidFill>
                <a:latin typeface="MS UI Gothic"/>
                <a:cs typeface="MS UI Gothic"/>
              </a:rPr>
              <a:t>project</a:t>
            </a:r>
            <a:r>
              <a:rPr sz="1850" spc="-1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10" dirty="0">
                <a:solidFill>
                  <a:srgbClr val="212121"/>
                </a:solidFill>
                <a:latin typeface="MS UI Gothic"/>
                <a:cs typeface="MS UI Gothic"/>
              </a:rPr>
              <a:t>B,</a:t>
            </a:r>
            <a:r>
              <a:rPr sz="1850" spc="-1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114" dirty="0">
                <a:solidFill>
                  <a:srgbClr val="212121"/>
                </a:solidFill>
                <a:latin typeface="MS UI Gothic"/>
                <a:cs typeface="MS UI Gothic"/>
              </a:rPr>
              <a:t>add</a:t>
            </a:r>
            <a:r>
              <a:rPr sz="1850" spc="-1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30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1850" spc="-1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5" dirty="0">
                <a:solidFill>
                  <a:srgbClr val="212121"/>
                </a:solidFill>
                <a:latin typeface="MS UI Gothic"/>
                <a:cs typeface="MS UI Gothic"/>
              </a:rPr>
              <a:t>service</a:t>
            </a:r>
            <a:r>
              <a:rPr sz="1850" spc="-1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20" dirty="0">
                <a:solidFill>
                  <a:srgbClr val="212121"/>
                </a:solidFill>
                <a:latin typeface="MS UI Gothic"/>
                <a:cs typeface="MS UI Gothic"/>
              </a:rPr>
              <a:t>account</a:t>
            </a:r>
            <a:r>
              <a:rPr sz="1850" spc="-1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65" dirty="0">
                <a:solidFill>
                  <a:srgbClr val="212121"/>
                </a:solidFill>
                <a:latin typeface="MS UI Gothic"/>
                <a:cs typeface="MS UI Gothic"/>
              </a:rPr>
              <a:t>from</a:t>
            </a:r>
            <a:r>
              <a:rPr sz="1850" spc="-1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dirty="0">
                <a:solidFill>
                  <a:srgbClr val="212121"/>
                </a:solidFill>
                <a:latin typeface="MS UI Gothic"/>
                <a:cs typeface="MS UI Gothic"/>
              </a:rPr>
              <a:t>Project</a:t>
            </a:r>
            <a:r>
              <a:rPr sz="1850" spc="-1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14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105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1850" spc="-1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40" dirty="0">
                <a:solidFill>
                  <a:srgbClr val="212121"/>
                </a:solidFill>
                <a:latin typeface="MS UI Gothic"/>
                <a:cs typeface="MS UI Gothic"/>
              </a:rPr>
              <a:t>assign </a:t>
            </a:r>
            <a:r>
              <a:rPr sz="1850" spc="-54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10" dirty="0">
                <a:solidFill>
                  <a:srgbClr val="212121"/>
                </a:solidFill>
                <a:latin typeface="MS UI Gothic"/>
                <a:cs typeface="MS UI Gothic"/>
              </a:rPr>
              <a:t>Storage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10" dirty="0">
                <a:solidFill>
                  <a:srgbClr val="212121"/>
                </a:solidFill>
                <a:latin typeface="MS UI Gothic"/>
                <a:cs typeface="MS UI Gothic"/>
              </a:rPr>
              <a:t>Object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5" dirty="0">
                <a:solidFill>
                  <a:srgbClr val="212121"/>
                </a:solidFill>
                <a:latin typeface="MS UI Gothic"/>
                <a:cs typeface="MS UI Gothic"/>
              </a:rPr>
              <a:t>Viewer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30" dirty="0">
                <a:solidFill>
                  <a:srgbClr val="212121"/>
                </a:solidFill>
                <a:latin typeface="MS UI Gothic"/>
                <a:cs typeface="MS UI Gothic"/>
              </a:rPr>
              <a:t>Permission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95" dirty="0">
                <a:solidFill>
                  <a:srgbClr val="212121"/>
                </a:solidFill>
                <a:latin typeface="MS UI Gothic"/>
                <a:cs typeface="MS UI Gothic"/>
              </a:rPr>
              <a:t>on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30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30" dirty="0">
                <a:solidFill>
                  <a:srgbClr val="212121"/>
                </a:solidFill>
                <a:latin typeface="MS UI Gothic"/>
                <a:cs typeface="MS UI Gothic"/>
              </a:rPr>
              <a:t>bucket</a:t>
            </a:r>
            <a:endParaRPr sz="1850">
              <a:latin typeface="MS UI Gothic"/>
              <a:cs typeface="MS UI Gothic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401424" y="6619822"/>
            <a:ext cx="314325" cy="228600"/>
          </a:xfrm>
          <a:custGeom>
            <a:avLst/>
            <a:gdLst/>
            <a:ahLst/>
            <a:cxnLst/>
            <a:rect l="l" t="t" r="r" b="b"/>
            <a:pathLst>
              <a:path w="314325" h="228600">
                <a:moveTo>
                  <a:pt x="314324" y="228599"/>
                </a:moveTo>
                <a:lnTo>
                  <a:pt x="0" y="228599"/>
                </a:lnTo>
                <a:lnTo>
                  <a:pt x="0" y="0"/>
                </a:lnTo>
                <a:lnTo>
                  <a:pt x="314324" y="0"/>
                </a:lnTo>
                <a:lnTo>
                  <a:pt x="314324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10350" y="1047750"/>
            <a:ext cx="5143499" cy="27050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981070"/>
            <a:ext cx="104775" cy="10477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09624" y="1619245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0524" y="2019295"/>
            <a:ext cx="104775" cy="104774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809624" y="2657470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0524" y="3057519"/>
            <a:ext cx="104775" cy="10476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0524" y="3819519"/>
            <a:ext cx="104775" cy="104765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809624" y="411479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09624" y="4467219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9624" y="4810119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9624" y="516254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54049" y="777875"/>
            <a:ext cx="5512435" cy="458597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10795">
              <a:lnSpc>
                <a:spcPts val="2700"/>
              </a:lnSpc>
              <a:spcBef>
                <a:spcPts val="640"/>
              </a:spcBef>
              <a:tabLst>
                <a:tab pos="1373505" algn="l"/>
                <a:tab pos="2555240" algn="l"/>
                <a:tab pos="3128645" algn="l"/>
                <a:tab pos="3976370" algn="l"/>
                <a:tab pos="5220970" algn="l"/>
              </a:tabLst>
            </a:pPr>
            <a:r>
              <a:rPr sz="2700" spc="100" dirty="0">
                <a:solidFill>
                  <a:srgbClr val="212121"/>
                </a:solidFill>
                <a:latin typeface="MS UI Gothic"/>
                <a:cs typeface="MS UI Gothic"/>
              </a:rPr>
              <a:t>Imagine	</a:t>
            </a:r>
            <a:r>
              <a:rPr sz="2700" spc="-6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700" spc="-1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tting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135" dirty="0">
                <a:solidFill>
                  <a:srgbClr val="212121"/>
                </a:solidFill>
                <a:latin typeface="MS UI Gothic"/>
                <a:cs typeface="MS UI Gothic"/>
              </a:rPr>
              <a:t>up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75" dirty="0">
                <a:solidFill>
                  <a:srgbClr val="212121"/>
                </a:solidFill>
                <a:latin typeface="MS UI Gothic"/>
                <a:cs typeface="MS UI Gothic"/>
              </a:rPr>
              <a:t>da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-18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en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te</a:t>
            </a:r>
            <a:r>
              <a:rPr sz="2700" spc="-4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114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100" dirty="0">
                <a:solidFill>
                  <a:srgbClr val="212121"/>
                </a:solidFill>
                <a:latin typeface="MS UI Gothic"/>
                <a:cs typeface="MS UI Gothic"/>
              </a:rPr>
              <a:t>in  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di</a:t>
            </a:r>
            <a:r>
              <a:rPr sz="2700" spc="-50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700" spc="-80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4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ent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4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60" dirty="0">
                <a:solidFill>
                  <a:srgbClr val="212121"/>
                </a:solidFill>
                <a:latin typeface="MS UI Gothic"/>
                <a:cs typeface="MS UI Gothic"/>
              </a:rPr>
              <a:t>gions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120" dirty="0">
                <a:solidFill>
                  <a:srgbClr val="212121"/>
                </a:solidFill>
                <a:latin typeface="MS UI Gothic"/>
                <a:cs typeface="MS UI Gothic"/>
              </a:rPr>
              <a:t>ound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70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orld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065"/>
              </a:lnSpc>
            </a:pPr>
            <a:r>
              <a:rPr sz="2150" b="1" spc="-175" dirty="0">
                <a:solidFill>
                  <a:srgbClr val="212121"/>
                </a:solidFill>
                <a:latin typeface="Trebuchet MS"/>
                <a:cs typeface="Trebuchet MS"/>
              </a:rPr>
              <a:t>W</a:t>
            </a:r>
            <a:r>
              <a:rPr sz="2150" b="1" spc="-3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150" b="1" spc="-70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2150" b="1" spc="-40" dirty="0">
                <a:solidFill>
                  <a:srgbClr val="212121"/>
                </a:solidFill>
                <a:latin typeface="Trebuchet MS"/>
                <a:cs typeface="Trebuchet MS"/>
              </a:rPr>
              <a:t>ld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7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b="1" spc="-70" dirty="0">
                <a:solidFill>
                  <a:srgbClr val="212121"/>
                </a:solidFill>
                <a:latin typeface="Trebuchet MS"/>
                <a:cs typeface="Trebuchet MS"/>
              </a:rPr>
              <a:t>h</a:t>
            </a:r>
            <a:r>
              <a:rPr sz="2150" b="1" spc="-2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b="1" spc="-7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90" dirty="0">
                <a:solidFill>
                  <a:srgbClr val="212121"/>
                </a:solidFill>
                <a:latin typeface="Trebuchet MS"/>
                <a:cs typeface="Trebuchet MS"/>
              </a:rPr>
              <a:t>be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17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spc="-2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b="1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b="1" spc="-80" dirty="0">
                <a:solidFill>
                  <a:srgbClr val="212121"/>
                </a:solidFill>
                <a:latin typeface="Trebuchet MS"/>
                <a:cs typeface="Trebuchet MS"/>
              </a:rPr>
              <a:t>y</a:t>
            </a:r>
            <a:r>
              <a:rPr sz="2150" b="1" spc="15" dirty="0">
                <a:solidFill>
                  <a:srgbClr val="212121"/>
                </a:solidFill>
                <a:latin typeface="Trebuchet MS"/>
                <a:cs typeface="Trebuchet MS"/>
              </a:rPr>
              <a:t>?</a:t>
            </a:r>
            <a:endParaRPr sz="2150">
              <a:latin typeface="Trebuchet MS"/>
              <a:cs typeface="Trebuchet MS"/>
            </a:endParaRPr>
          </a:p>
          <a:p>
            <a:pPr marL="12700" marR="5080">
              <a:lnSpc>
                <a:spcPts val="2700"/>
              </a:lnSpc>
              <a:spcBef>
                <a:spcPts val="710"/>
              </a:spcBef>
              <a:tabLst>
                <a:tab pos="1864360" algn="l"/>
                <a:tab pos="3305175" algn="l"/>
                <a:tab pos="4971415" algn="l"/>
              </a:tabLst>
            </a:pP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(Solution)	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Goog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le	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7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vides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b="1" spc="-160" dirty="0">
                <a:solidFill>
                  <a:srgbClr val="212121"/>
                </a:solidFill>
                <a:latin typeface="Trebuchet MS"/>
                <a:cs typeface="Trebuchet MS"/>
              </a:rPr>
              <a:t>20+  </a:t>
            </a:r>
            <a:r>
              <a:rPr sz="2700" b="1" spc="-18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b="1" spc="-21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700" b="1" spc="-40" dirty="0">
                <a:solidFill>
                  <a:srgbClr val="212121"/>
                </a:solidFill>
                <a:latin typeface="Trebuchet MS"/>
                <a:cs typeface="Trebuchet MS"/>
              </a:rPr>
              <a:t>gions</a:t>
            </a:r>
            <a:r>
              <a:rPr sz="2700" b="1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120" dirty="0">
                <a:solidFill>
                  <a:srgbClr val="212121"/>
                </a:solidFill>
                <a:latin typeface="MS UI Gothic"/>
                <a:cs typeface="MS UI Gothic"/>
              </a:rPr>
              <a:t>ound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70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orld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065"/>
              </a:lnSpc>
            </a:pPr>
            <a:r>
              <a:rPr sz="2150" spc="-8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x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114" dirty="0">
                <a:solidFill>
                  <a:srgbClr val="212121"/>
                </a:solidFill>
                <a:latin typeface="MS UI Gothic"/>
                <a:cs typeface="MS UI Gothic"/>
              </a:rPr>
              <a:t>nd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ng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150" spc="-4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endParaRPr sz="2150">
              <a:latin typeface="MS UI Gothic"/>
              <a:cs typeface="MS UI Gothic"/>
            </a:endParaRPr>
          </a:p>
          <a:p>
            <a:pPr marL="12700" marR="13970">
              <a:lnSpc>
                <a:spcPts val="2700"/>
              </a:lnSpc>
              <a:spcBef>
                <a:spcPts val="710"/>
              </a:spcBef>
              <a:tabLst>
                <a:tab pos="1495425" algn="l"/>
                <a:tab pos="2043430" algn="l"/>
                <a:tab pos="3630295" algn="l"/>
              </a:tabLst>
            </a:pPr>
            <a:r>
              <a:rPr sz="2700" b="1" spc="-6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b="1" spc="-21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700" b="1" spc="-50" dirty="0">
                <a:solidFill>
                  <a:srgbClr val="212121"/>
                </a:solidFill>
                <a:latin typeface="Trebuchet MS"/>
                <a:cs typeface="Trebuchet MS"/>
              </a:rPr>
              <a:t>gion</a:t>
            </a:r>
            <a:r>
              <a:rPr sz="2700" b="1" dirty="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sz="2700" spc="12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Sp</a:t>
            </a:r>
            <a:r>
              <a:rPr sz="2700" spc="-20" dirty="0">
                <a:solidFill>
                  <a:srgbClr val="212121"/>
                </a:solidFill>
                <a:latin typeface="MS UI Gothic"/>
                <a:cs typeface="MS UI Gothic"/>
              </a:rPr>
              <a:t>ecific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75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eog</a:t>
            </a: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aphi</a:t>
            </a:r>
            <a:r>
              <a:rPr sz="2700" spc="4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100" dirty="0">
                <a:solidFill>
                  <a:srgbClr val="212121"/>
                </a:solidFill>
                <a:latin typeface="MS UI Gothic"/>
                <a:cs typeface="MS UI Gothic"/>
              </a:rPr>
              <a:t>al 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lo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ation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7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host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45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our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esou</a:t>
            </a:r>
            <a:r>
              <a:rPr sz="2700" spc="-2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18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-65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endParaRPr sz="2700">
              <a:latin typeface="MS UI Gothic"/>
              <a:cs typeface="MS UI Gothic"/>
            </a:endParaRPr>
          </a:p>
          <a:p>
            <a:pPr marL="12700">
              <a:lnSpc>
                <a:spcPts val="2980"/>
              </a:lnSpc>
              <a:spcBef>
                <a:spcPts val="60"/>
              </a:spcBef>
            </a:pPr>
            <a:r>
              <a:rPr sz="2700" b="1" spc="-70" dirty="0">
                <a:solidFill>
                  <a:srgbClr val="212121"/>
                </a:solidFill>
                <a:latin typeface="Trebuchet MS"/>
                <a:cs typeface="Trebuchet MS"/>
              </a:rPr>
              <a:t>Advantages</a:t>
            </a:r>
            <a:r>
              <a:rPr sz="2700" spc="-7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325"/>
              </a:lnSpc>
            </a:pP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Hi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gh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2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65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endParaRPr sz="215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195"/>
              </a:spcBef>
            </a:pPr>
            <a:r>
              <a:rPr sz="2150" spc="-14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6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155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5" dirty="0">
                <a:solidFill>
                  <a:srgbClr val="212121"/>
                </a:solidFill>
                <a:latin typeface="MS UI Gothic"/>
                <a:cs typeface="MS UI Gothic"/>
              </a:rPr>
              <a:t>La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en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endParaRPr sz="215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120"/>
              </a:spcBef>
            </a:pPr>
            <a:r>
              <a:rPr sz="2150" spc="-130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65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5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oot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ri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nt</a:t>
            </a:r>
            <a:endParaRPr sz="215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195"/>
              </a:spcBef>
            </a:pPr>
            <a:r>
              <a:rPr sz="2150" spc="-1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150" spc="6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150" spc="65" dirty="0">
                <a:solidFill>
                  <a:srgbClr val="212121"/>
                </a:solidFill>
                <a:latin typeface="MS UI Gothic"/>
                <a:cs typeface="MS UI Gothic"/>
              </a:rPr>
              <a:t>ernmen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b="1" spc="-14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b="1" spc="-17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spc="40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2150" b="1" spc="-70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2150" b="1" spc="-35" dirty="0">
                <a:solidFill>
                  <a:srgbClr val="212121"/>
                </a:solidFill>
                <a:latin typeface="Trebuchet MS"/>
                <a:cs typeface="Trebuchet MS"/>
              </a:rPr>
              <a:t>la</a:t>
            </a:r>
            <a:r>
              <a:rPr sz="2150" b="1" spc="-7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b="1" spc="-8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150" b="1" spc="-3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2150" b="1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endParaRPr sz="215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1544320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75" dirty="0">
                <a:solidFill>
                  <a:srgbClr val="A52929"/>
                </a:solidFill>
              </a:rPr>
              <a:t>R</a:t>
            </a:r>
            <a:r>
              <a:rPr sz="3500" spc="-270" dirty="0">
                <a:solidFill>
                  <a:srgbClr val="A52929"/>
                </a:solidFill>
              </a:rPr>
              <a:t>e</a:t>
            </a:r>
            <a:r>
              <a:rPr sz="3500" spc="65" dirty="0">
                <a:solidFill>
                  <a:srgbClr val="A52929"/>
                </a:solidFill>
              </a:rPr>
              <a:t>g</a:t>
            </a:r>
            <a:r>
              <a:rPr sz="3500" spc="-130" dirty="0">
                <a:solidFill>
                  <a:srgbClr val="A52929"/>
                </a:solidFill>
              </a:rPr>
              <a:t>i</a:t>
            </a:r>
            <a:r>
              <a:rPr sz="3500" spc="-55" dirty="0">
                <a:solidFill>
                  <a:srgbClr val="A52929"/>
                </a:solidFill>
              </a:rPr>
              <a:t>o</a:t>
            </a:r>
            <a:r>
              <a:rPr sz="3500" spc="-105" dirty="0">
                <a:solidFill>
                  <a:srgbClr val="A52929"/>
                </a:solidFill>
              </a:rPr>
              <a:t>n</a:t>
            </a:r>
            <a:r>
              <a:rPr sz="3500" dirty="0">
                <a:solidFill>
                  <a:srgbClr val="A52929"/>
                </a:solidFill>
              </a:rPr>
              <a:t>s</a:t>
            </a:r>
            <a:endParaRPr sz="350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18</a:t>
            </a:r>
          </a:p>
        </p:txBody>
      </p:sp>
      <p:sp>
        <p:nvSpPr>
          <p:cNvPr id="15" name="object 15"/>
          <p:cNvSpPr/>
          <p:nvPr/>
        </p:nvSpPr>
        <p:spPr>
          <a:xfrm>
            <a:off x="11468099" y="6619869"/>
            <a:ext cx="247650" cy="228600"/>
          </a:xfrm>
          <a:custGeom>
            <a:avLst/>
            <a:gdLst/>
            <a:ahLst/>
            <a:cxnLst/>
            <a:rect l="l" t="t" r="r" b="b"/>
            <a:pathLst>
              <a:path w="247650" h="228600">
                <a:moveTo>
                  <a:pt x="247649" y="228599"/>
                </a:moveTo>
                <a:lnTo>
                  <a:pt x="0" y="228599"/>
                </a:lnTo>
                <a:lnTo>
                  <a:pt x="0" y="0"/>
                </a:lnTo>
                <a:lnTo>
                  <a:pt x="247649" y="0"/>
                </a:lnTo>
                <a:lnTo>
                  <a:pt x="247649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63224" y="323850"/>
            <a:ext cx="1190624" cy="11906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981022"/>
            <a:ext cx="104775" cy="1047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0524" y="1743022"/>
            <a:ext cx="104775" cy="104774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809624" y="2038297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9624" y="2390722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54049" y="777875"/>
            <a:ext cx="8937625" cy="3770629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10160">
              <a:lnSpc>
                <a:spcPts val="2700"/>
              </a:lnSpc>
              <a:spcBef>
                <a:spcPts val="640"/>
              </a:spcBef>
            </a:pPr>
            <a:r>
              <a:rPr sz="2700" b="1" spc="-90" dirty="0">
                <a:solidFill>
                  <a:srgbClr val="212121"/>
                </a:solidFill>
                <a:latin typeface="Trebuchet MS"/>
                <a:cs typeface="Trebuchet MS"/>
              </a:rPr>
              <a:t>ACL</a:t>
            </a:r>
            <a:r>
              <a:rPr sz="2700" spc="-9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" dirty="0">
                <a:solidFill>
                  <a:srgbClr val="212121"/>
                </a:solidFill>
                <a:latin typeface="MS UI Gothic"/>
                <a:cs typeface="MS UI Gothic"/>
              </a:rPr>
              <a:t>Define</a:t>
            </a:r>
            <a:r>
              <a:rPr sz="2700" spc="9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-80" dirty="0">
                <a:solidFill>
                  <a:srgbClr val="212121"/>
                </a:solidFill>
                <a:latin typeface="Trebuchet MS"/>
                <a:cs typeface="Trebuchet MS"/>
              </a:rPr>
              <a:t>who</a:t>
            </a:r>
            <a:r>
              <a:rPr sz="2700" b="1" spc="13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has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85" dirty="0">
                <a:solidFill>
                  <a:srgbClr val="212121"/>
                </a:solidFill>
                <a:latin typeface="MS UI Gothic"/>
                <a:cs typeface="MS UI Gothic"/>
              </a:rPr>
              <a:t>access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your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buckets</a:t>
            </a:r>
            <a:r>
              <a:rPr sz="2700" spc="1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and 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objects,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as </a:t>
            </a:r>
            <a:r>
              <a:rPr sz="2700" spc="-80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70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2700" spc="75" dirty="0">
                <a:solidFill>
                  <a:srgbClr val="212121"/>
                </a:solidFill>
                <a:latin typeface="MS UI Gothic"/>
                <a:cs typeface="MS UI Gothic"/>
              </a:rPr>
              <a:t>ell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as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-80" dirty="0">
                <a:solidFill>
                  <a:srgbClr val="212121"/>
                </a:solidFill>
                <a:latin typeface="Trebuchet MS"/>
                <a:cs typeface="Trebuchet MS"/>
              </a:rPr>
              <a:t>what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05" dirty="0">
                <a:solidFill>
                  <a:srgbClr val="212121"/>
                </a:solidFill>
                <a:latin typeface="Trebuchet MS"/>
                <a:cs typeface="Trebuchet MS"/>
              </a:rPr>
              <a:t>le</a:t>
            </a:r>
            <a:r>
              <a:rPr sz="2700" b="1" spc="-150" dirty="0">
                <a:solidFill>
                  <a:srgbClr val="212121"/>
                </a:solidFill>
                <a:latin typeface="Trebuchet MS"/>
                <a:cs typeface="Trebuchet MS"/>
              </a:rPr>
              <a:t>v</a:t>
            </a:r>
            <a:r>
              <a:rPr sz="2700" b="1" spc="-125" dirty="0">
                <a:solidFill>
                  <a:srgbClr val="212121"/>
                </a:solidFill>
                <a:latin typeface="Trebuchet MS"/>
                <a:cs typeface="Trebuchet MS"/>
              </a:rPr>
              <a:t>el</a:t>
            </a:r>
            <a:r>
              <a:rPr sz="2700" b="1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of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7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-18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-80" dirty="0">
                <a:solidFill>
                  <a:srgbClr val="212121"/>
                </a:solidFill>
                <a:latin typeface="MS UI Gothic"/>
                <a:cs typeface="MS UI Gothic"/>
              </a:rPr>
              <a:t>ess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th</a:t>
            </a:r>
            <a:r>
              <a:rPr sz="2700" spc="3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3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60" dirty="0">
                <a:solidFill>
                  <a:srgbClr val="212121"/>
                </a:solidFill>
                <a:latin typeface="MS UI Gothic"/>
                <a:cs typeface="MS UI Gothic"/>
              </a:rPr>
              <a:t>ha</a:t>
            </a:r>
            <a:r>
              <a:rPr sz="2700" spc="45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endParaRPr sz="2700">
              <a:latin typeface="MS UI Gothic"/>
              <a:cs typeface="MS UI Gothic"/>
            </a:endParaRPr>
          </a:p>
          <a:p>
            <a:pPr marL="12700">
              <a:lnSpc>
                <a:spcPts val="2980"/>
              </a:lnSpc>
              <a:spcBef>
                <a:spcPts val="60"/>
              </a:spcBef>
            </a:pPr>
            <a:r>
              <a:rPr sz="2700" b="1" spc="-60" dirty="0">
                <a:solidFill>
                  <a:srgbClr val="212121"/>
                </a:solidFill>
                <a:latin typeface="Trebuchet MS"/>
                <a:cs typeface="Trebuchet MS"/>
              </a:rPr>
              <a:t>H</a:t>
            </a:r>
            <a:r>
              <a:rPr sz="2700" b="1" spc="-7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700" b="1" spc="-100" dirty="0">
                <a:solidFill>
                  <a:srgbClr val="212121"/>
                </a:solidFill>
                <a:latin typeface="Trebuchet MS"/>
                <a:cs typeface="Trebuchet MS"/>
              </a:rPr>
              <a:t>w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50" dirty="0">
                <a:solidFill>
                  <a:srgbClr val="212121"/>
                </a:solidFill>
                <a:latin typeface="Trebuchet MS"/>
                <a:cs typeface="Trebuchet MS"/>
              </a:rPr>
              <a:t>is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75" dirty="0">
                <a:solidFill>
                  <a:srgbClr val="212121"/>
                </a:solidFill>
                <a:latin typeface="Trebuchet MS"/>
                <a:cs typeface="Trebuchet MS"/>
              </a:rPr>
              <a:t>this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75" dirty="0">
                <a:solidFill>
                  <a:srgbClr val="212121"/>
                </a:solidFill>
                <a:latin typeface="Trebuchet MS"/>
                <a:cs typeface="Trebuchet MS"/>
              </a:rPr>
              <a:t>di</a:t>
            </a:r>
            <a:r>
              <a:rPr sz="2700" b="1" spc="-170" dirty="0">
                <a:solidFill>
                  <a:srgbClr val="212121"/>
                </a:solidFill>
                <a:latin typeface="Trebuchet MS"/>
                <a:cs typeface="Trebuchet MS"/>
              </a:rPr>
              <a:t>f</a:t>
            </a:r>
            <a:r>
              <a:rPr sz="2700" b="1" spc="-200" dirty="0">
                <a:solidFill>
                  <a:srgbClr val="212121"/>
                </a:solidFill>
                <a:latin typeface="Trebuchet MS"/>
                <a:cs typeface="Trebuchet MS"/>
              </a:rPr>
              <a:t>f</a:t>
            </a:r>
            <a:r>
              <a:rPr sz="2700" b="1" spc="-19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700" b="1" spc="-17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b="1" spc="-125" dirty="0">
                <a:solidFill>
                  <a:srgbClr val="212121"/>
                </a:solidFill>
                <a:latin typeface="Trebuchet MS"/>
                <a:cs typeface="Trebuchet MS"/>
              </a:rPr>
              <a:t>ent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35" dirty="0">
                <a:solidFill>
                  <a:srgbClr val="212121"/>
                </a:solidFill>
                <a:latin typeface="Trebuchet MS"/>
                <a:cs typeface="Trebuchet MS"/>
              </a:rPr>
              <a:t>f</a:t>
            </a:r>
            <a:r>
              <a:rPr sz="2700" b="1" spc="-19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b="1" spc="-50" dirty="0">
                <a:solidFill>
                  <a:srgbClr val="212121"/>
                </a:solidFill>
                <a:latin typeface="Trebuchet MS"/>
                <a:cs typeface="Trebuchet MS"/>
              </a:rPr>
              <a:t>om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50" dirty="0">
                <a:solidFill>
                  <a:srgbClr val="212121"/>
                </a:solidFill>
                <a:latin typeface="Trebuchet MS"/>
                <a:cs typeface="Trebuchet MS"/>
              </a:rPr>
              <a:t>IAM?</a:t>
            </a:r>
            <a:endParaRPr sz="2700">
              <a:latin typeface="Trebuchet MS"/>
              <a:cs typeface="Trebuchet MS"/>
            </a:endParaRPr>
          </a:p>
          <a:p>
            <a:pPr marL="393065">
              <a:lnSpc>
                <a:spcPts val="2325"/>
              </a:lnSpc>
            </a:pPr>
            <a:r>
              <a:rPr sz="2150" spc="-60" dirty="0">
                <a:solidFill>
                  <a:srgbClr val="212121"/>
                </a:solidFill>
                <a:latin typeface="MS UI Gothic"/>
                <a:cs typeface="MS UI Gothic"/>
              </a:rPr>
              <a:t>IAM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permissions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apply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all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objects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within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5" dirty="0">
                <a:solidFill>
                  <a:srgbClr val="212121"/>
                </a:solidFill>
                <a:latin typeface="MS UI Gothic"/>
                <a:cs typeface="MS UI Gothic"/>
              </a:rPr>
              <a:t>bucket</a:t>
            </a:r>
            <a:endParaRPr sz="215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195"/>
              </a:spcBef>
            </a:pPr>
            <a:r>
              <a:rPr sz="2150" spc="-155" dirty="0">
                <a:solidFill>
                  <a:srgbClr val="212121"/>
                </a:solidFill>
                <a:latin typeface="MS UI Gothic"/>
                <a:cs typeface="MS UI Gothic"/>
              </a:rPr>
              <a:t>ACLs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can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be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used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customized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specific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60" dirty="0">
                <a:solidFill>
                  <a:srgbClr val="212121"/>
                </a:solidFill>
                <a:latin typeface="MS UI Gothic"/>
                <a:cs typeface="MS UI Gothic"/>
              </a:rPr>
              <a:t>accesses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5" dirty="0">
                <a:solidFill>
                  <a:srgbClr val="212121"/>
                </a:solidFill>
                <a:latin typeface="MS UI Gothic"/>
                <a:cs typeface="MS UI Gothic"/>
              </a:rPr>
              <a:t>different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objects</a:t>
            </a:r>
            <a:endParaRPr sz="215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User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gets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85" dirty="0">
                <a:solidFill>
                  <a:srgbClr val="212121"/>
                </a:solidFill>
                <a:latin typeface="MS UI Gothic"/>
                <a:cs typeface="MS UI Gothic"/>
              </a:rPr>
              <a:t>access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if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he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is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0" dirty="0">
                <a:solidFill>
                  <a:srgbClr val="212121"/>
                </a:solidFill>
                <a:latin typeface="MS UI Gothic"/>
                <a:cs typeface="MS UI Gothic"/>
              </a:rPr>
              <a:t>allowed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by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either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80" dirty="0">
                <a:solidFill>
                  <a:srgbClr val="212121"/>
                </a:solidFill>
                <a:latin typeface="MS UI Gothic"/>
                <a:cs typeface="MS UI Gothic"/>
              </a:rPr>
              <a:t>IAM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20" dirty="0">
                <a:solidFill>
                  <a:srgbClr val="212121"/>
                </a:solidFill>
                <a:latin typeface="MS UI Gothic"/>
                <a:cs typeface="MS UI Gothic"/>
              </a:rPr>
              <a:t>ACL!</a:t>
            </a:r>
            <a:endParaRPr sz="2700">
              <a:latin typeface="MS UI Gothic"/>
              <a:cs typeface="MS UI Gothic"/>
            </a:endParaRPr>
          </a:p>
          <a:p>
            <a:pPr marL="12700" marR="6985">
              <a:lnSpc>
                <a:spcPts val="2700"/>
              </a:lnSpc>
              <a:spcBef>
                <a:spcPts val="600"/>
              </a:spcBef>
            </a:pPr>
            <a:r>
              <a:rPr sz="2700" spc="45" dirty="0">
                <a:solidFill>
                  <a:srgbClr val="212121"/>
                </a:solidFill>
                <a:latin typeface="MS UI Gothic"/>
                <a:cs typeface="MS UI Gothic"/>
              </a:rPr>
              <a:t>(Remember)</a:t>
            </a:r>
            <a:r>
              <a:rPr sz="2700" spc="-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-90" dirty="0">
                <a:solidFill>
                  <a:srgbClr val="212121"/>
                </a:solidFill>
                <a:latin typeface="Trebuchet MS"/>
                <a:cs typeface="Trebuchet MS"/>
              </a:rPr>
              <a:t>Use</a:t>
            </a:r>
            <a:r>
              <a:rPr sz="2700" b="1" spc="2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70" dirty="0">
                <a:solidFill>
                  <a:srgbClr val="212121"/>
                </a:solidFill>
                <a:latin typeface="Trebuchet MS"/>
                <a:cs typeface="Trebuchet MS"/>
              </a:rPr>
              <a:t>IAM</a:t>
            </a:r>
            <a:r>
              <a:rPr sz="2700" b="1" spc="2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25" dirty="0">
                <a:solidFill>
                  <a:srgbClr val="212121"/>
                </a:solidFill>
                <a:latin typeface="Trebuchet MS"/>
                <a:cs typeface="Trebuchet MS"/>
              </a:rPr>
              <a:t>for</a:t>
            </a:r>
            <a:r>
              <a:rPr sz="2700" b="1" spc="2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80" dirty="0">
                <a:solidFill>
                  <a:srgbClr val="212121"/>
                </a:solidFill>
                <a:latin typeface="Trebuchet MS"/>
                <a:cs typeface="Trebuchet MS"/>
              </a:rPr>
              <a:t>common</a:t>
            </a:r>
            <a:r>
              <a:rPr sz="2700" b="1" spc="2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70" dirty="0">
                <a:solidFill>
                  <a:srgbClr val="212121"/>
                </a:solidFill>
                <a:latin typeface="Trebuchet MS"/>
                <a:cs typeface="Trebuchet MS"/>
              </a:rPr>
              <a:t>permissions</a:t>
            </a:r>
            <a:r>
              <a:rPr sz="2700" b="1" spc="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1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all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objects </a:t>
            </a:r>
            <a:r>
              <a:rPr sz="2700" spc="-80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in</a:t>
            </a:r>
            <a:r>
              <a:rPr sz="2700" spc="-2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bucket</a:t>
            </a:r>
            <a:endParaRPr sz="2700">
              <a:latin typeface="MS UI Gothic"/>
              <a:cs typeface="MS UI Gothic"/>
            </a:endParaRPr>
          </a:p>
          <a:p>
            <a:pPr marL="12700" marR="5080">
              <a:lnSpc>
                <a:spcPts val="2700"/>
              </a:lnSpc>
              <a:spcBef>
                <a:spcPts val="600"/>
              </a:spcBef>
              <a:tabLst>
                <a:tab pos="7511415" algn="l"/>
                <a:tab pos="8615680" algn="l"/>
              </a:tabLst>
            </a:pPr>
            <a:r>
              <a:rPr sz="2700" spc="-45" dirty="0">
                <a:solidFill>
                  <a:srgbClr val="212121"/>
                </a:solidFill>
                <a:latin typeface="MS UI Gothic"/>
                <a:cs typeface="MS UI Gothic"/>
              </a:rPr>
              <a:t>(</a:t>
            </a:r>
            <a:r>
              <a:rPr sz="2700" spc="-114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75" dirty="0">
                <a:solidFill>
                  <a:srgbClr val="212121"/>
                </a:solidFill>
                <a:latin typeface="MS UI Gothic"/>
                <a:cs typeface="MS UI Gothic"/>
              </a:rPr>
              <a:t>emember)</a:t>
            </a:r>
            <a:r>
              <a:rPr sz="2700" spc="3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-85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2700" b="1" spc="-95" dirty="0">
                <a:solidFill>
                  <a:srgbClr val="212121"/>
                </a:solidFill>
                <a:latin typeface="Trebuchet MS"/>
                <a:cs typeface="Trebuchet MS"/>
              </a:rPr>
              <a:t>se</a:t>
            </a:r>
            <a:r>
              <a:rPr sz="2700" b="1" spc="33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235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700" b="1" spc="-80" dirty="0">
                <a:solidFill>
                  <a:srgbClr val="212121"/>
                </a:solidFill>
                <a:latin typeface="Trebuchet MS"/>
                <a:cs typeface="Trebuchet MS"/>
              </a:rPr>
              <a:t>CLs</a:t>
            </a:r>
            <a:r>
              <a:rPr sz="2700" b="1" spc="40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if</a:t>
            </a:r>
            <a:r>
              <a:rPr sz="2700" spc="39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45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2700" spc="39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need</a:t>
            </a:r>
            <a:r>
              <a:rPr sz="2700" spc="39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7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700" spc="39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-90" dirty="0">
                <a:solidFill>
                  <a:srgbClr val="212121"/>
                </a:solidFill>
                <a:latin typeface="Trebuchet MS"/>
                <a:cs typeface="Trebuchet MS"/>
              </a:rPr>
              <a:t>cus</a:t>
            </a:r>
            <a:r>
              <a:rPr sz="2700" b="1" spc="-10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700" b="1" spc="-110" dirty="0">
                <a:solidFill>
                  <a:srgbClr val="212121"/>
                </a:solidFill>
                <a:latin typeface="Trebuchet MS"/>
                <a:cs typeface="Trebuchet MS"/>
              </a:rPr>
              <a:t>omi</a:t>
            </a:r>
            <a:r>
              <a:rPr sz="2700" b="1" spc="-130" dirty="0">
                <a:solidFill>
                  <a:srgbClr val="212121"/>
                </a:solidFill>
                <a:latin typeface="Trebuchet MS"/>
                <a:cs typeface="Trebuchet MS"/>
              </a:rPr>
              <a:t>z</a:t>
            </a:r>
            <a:r>
              <a:rPr sz="2700" b="1" spc="-18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700" b="1" dirty="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sz="2700" b="1" spc="-85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700" b="1" spc="-14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700" b="1" spc="-200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700" b="1" spc="-65" dirty="0">
                <a:solidFill>
                  <a:srgbClr val="212121"/>
                </a:solidFill>
                <a:latin typeface="Trebuchet MS"/>
                <a:cs typeface="Trebuchet MS"/>
              </a:rPr>
              <a:t>ess</a:t>
            </a:r>
            <a:r>
              <a:rPr sz="2700" b="1" dirty="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sz="2700" b="1" spc="-13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700" b="1" spc="-35" dirty="0">
                <a:solidFill>
                  <a:srgbClr val="212121"/>
                </a:solidFill>
                <a:latin typeface="Trebuchet MS"/>
                <a:cs typeface="Trebuchet MS"/>
              </a:rPr>
              <a:t>o  </a:t>
            </a:r>
            <a:r>
              <a:rPr sz="2700" b="1" spc="-75" dirty="0">
                <a:solidFill>
                  <a:srgbClr val="212121"/>
                </a:solidFill>
                <a:latin typeface="Trebuchet MS"/>
                <a:cs typeface="Trebuchet MS"/>
              </a:rPr>
              <a:t>individual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14" dirty="0">
                <a:solidFill>
                  <a:srgbClr val="212121"/>
                </a:solidFill>
                <a:latin typeface="Trebuchet MS"/>
                <a:cs typeface="Trebuchet MS"/>
              </a:rPr>
              <a:t>objects</a:t>
            </a:r>
            <a:endParaRPr sz="270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0524" y="2790772"/>
            <a:ext cx="104775" cy="10477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0524" y="3209872"/>
            <a:ext cx="104775" cy="10477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90524" y="3971872"/>
            <a:ext cx="104775" cy="104774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4885690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295" dirty="0">
                <a:solidFill>
                  <a:srgbClr val="000000"/>
                </a:solidFill>
              </a:rPr>
              <a:t>A</a:t>
            </a:r>
            <a:r>
              <a:rPr sz="3500" spc="-125" dirty="0">
                <a:solidFill>
                  <a:srgbClr val="000000"/>
                </a:solidFill>
              </a:rPr>
              <a:t>C</a:t>
            </a:r>
            <a:r>
              <a:rPr sz="3500" spc="-175" dirty="0">
                <a:solidFill>
                  <a:srgbClr val="000000"/>
                </a:solidFill>
              </a:rPr>
              <a:t>L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50" dirty="0">
                <a:solidFill>
                  <a:srgbClr val="000000"/>
                </a:solidFill>
              </a:rPr>
              <a:t>(</a:t>
            </a:r>
            <a:r>
              <a:rPr sz="3500" spc="-260" dirty="0">
                <a:solidFill>
                  <a:srgbClr val="000000"/>
                </a:solidFill>
              </a:rPr>
              <a:t>A</a:t>
            </a:r>
            <a:r>
              <a:rPr sz="3500" spc="-254" dirty="0">
                <a:solidFill>
                  <a:srgbClr val="A52929"/>
                </a:solidFill>
              </a:rPr>
              <a:t>c</a:t>
            </a:r>
            <a:r>
              <a:rPr sz="3500" spc="-254" dirty="0">
                <a:solidFill>
                  <a:srgbClr val="000000"/>
                </a:solidFill>
              </a:rPr>
              <a:t>c</a:t>
            </a:r>
            <a:r>
              <a:rPr sz="3500" spc="-235" dirty="0">
                <a:solidFill>
                  <a:srgbClr val="000000"/>
                </a:solidFill>
              </a:rPr>
              <a:t>e</a:t>
            </a:r>
            <a:r>
              <a:rPr sz="3500" dirty="0">
                <a:solidFill>
                  <a:srgbClr val="A52929"/>
                </a:solidFill>
              </a:rPr>
              <a:t>s</a:t>
            </a:r>
            <a:r>
              <a:rPr sz="3500" dirty="0">
                <a:solidFill>
                  <a:srgbClr val="000000"/>
                </a:solidFill>
              </a:rPr>
              <a:t>s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25" dirty="0">
                <a:solidFill>
                  <a:srgbClr val="000000"/>
                </a:solidFill>
              </a:rPr>
              <a:t>C</a:t>
            </a:r>
            <a:r>
              <a:rPr sz="3500" spc="-55" dirty="0">
                <a:solidFill>
                  <a:srgbClr val="000000"/>
                </a:solidFill>
              </a:rPr>
              <a:t>o</a:t>
            </a:r>
            <a:r>
              <a:rPr sz="3500" spc="-105" dirty="0">
                <a:solidFill>
                  <a:srgbClr val="000000"/>
                </a:solidFill>
              </a:rPr>
              <a:t>n</a:t>
            </a:r>
            <a:r>
              <a:rPr sz="3500" spc="-125" dirty="0">
                <a:solidFill>
                  <a:srgbClr val="A52929"/>
                </a:solidFill>
              </a:rPr>
              <a:t>t</a:t>
            </a:r>
            <a:r>
              <a:rPr sz="3500" spc="-225" dirty="0">
                <a:solidFill>
                  <a:srgbClr val="A52929"/>
                </a:solidFill>
              </a:rPr>
              <a:t>r</a:t>
            </a:r>
            <a:r>
              <a:rPr sz="3500" spc="-55" dirty="0">
                <a:solidFill>
                  <a:srgbClr val="A52929"/>
                </a:solidFill>
              </a:rPr>
              <a:t>o</a:t>
            </a:r>
            <a:r>
              <a:rPr sz="3500" spc="-85" dirty="0">
                <a:solidFill>
                  <a:srgbClr val="A52929"/>
                </a:solidFill>
              </a:rPr>
              <a:t>l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75" dirty="0">
                <a:solidFill>
                  <a:srgbClr val="A52929"/>
                </a:solidFill>
              </a:rPr>
              <a:t>L</a:t>
            </a:r>
            <a:r>
              <a:rPr sz="3500" spc="-130" dirty="0">
                <a:solidFill>
                  <a:srgbClr val="A52929"/>
                </a:solidFill>
              </a:rPr>
              <a:t>i</a:t>
            </a:r>
            <a:r>
              <a:rPr sz="3500" dirty="0">
                <a:solidFill>
                  <a:srgbClr val="A52929"/>
                </a:solidFill>
              </a:rPr>
              <a:t>s</a:t>
            </a:r>
            <a:r>
              <a:rPr sz="3500" spc="-125" dirty="0">
                <a:solidFill>
                  <a:srgbClr val="A52929"/>
                </a:solidFill>
              </a:rPr>
              <a:t>t</a:t>
            </a:r>
            <a:r>
              <a:rPr sz="3500" dirty="0">
                <a:solidFill>
                  <a:srgbClr val="A52929"/>
                </a:solidFill>
              </a:rPr>
              <a:t>s</a:t>
            </a:r>
            <a:r>
              <a:rPr sz="3500" spc="-150" dirty="0">
                <a:solidFill>
                  <a:srgbClr val="A52929"/>
                </a:solidFill>
              </a:rPr>
              <a:t>)</a:t>
            </a:r>
            <a:endParaRPr sz="350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200</a:t>
            </a:r>
          </a:p>
        </p:txBody>
      </p:sp>
      <p:sp>
        <p:nvSpPr>
          <p:cNvPr id="12" name="object 12"/>
          <p:cNvSpPr/>
          <p:nvPr/>
        </p:nvSpPr>
        <p:spPr>
          <a:xfrm>
            <a:off x="11401424" y="6619822"/>
            <a:ext cx="314325" cy="228600"/>
          </a:xfrm>
          <a:custGeom>
            <a:avLst/>
            <a:gdLst/>
            <a:ahLst/>
            <a:cxnLst/>
            <a:rect l="l" t="t" r="r" b="b"/>
            <a:pathLst>
              <a:path w="314325" h="228600">
                <a:moveTo>
                  <a:pt x="314324" y="228599"/>
                </a:moveTo>
                <a:lnTo>
                  <a:pt x="0" y="228599"/>
                </a:lnTo>
                <a:lnTo>
                  <a:pt x="0" y="0"/>
                </a:lnTo>
                <a:lnTo>
                  <a:pt x="314324" y="0"/>
                </a:lnTo>
                <a:lnTo>
                  <a:pt x="314324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34674" y="1095375"/>
            <a:ext cx="790574" cy="9810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981022"/>
            <a:ext cx="104775" cy="1047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0524" y="1743022"/>
            <a:ext cx="104775" cy="104774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809624" y="2038297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9624" y="2390722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23962" y="2662184"/>
            <a:ext cx="76200" cy="761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0524" y="3009847"/>
            <a:ext cx="104775" cy="10477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90524" y="3771846"/>
            <a:ext cx="104775" cy="104774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809624" y="4410021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54049" y="777875"/>
            <a:ext cx="8940800" cy="383349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2700"/>
              </a:lnSpc>
              <a:spcBef>
                <a:spcPts val="640"/>
              </a:spcBef>
              <a:tabLst>
                <a:tab pos="831850" algn="l"/>
                <a:tab pos="1373505" algn="l"/>
                <a:tab pos="2069464" algn="l"/>
                <a:tab pos="3261995" algn="l"/>
                <a:tab pos="4358005" algn="l"/>
                <a:tab pos="4822190" algn="l"/>
                <a:tab pos="6033770" algn="l"/>
                <a:tab pos="6470650" algn="l"/>
                <a:tab pos="6811645" algn="l"/>
                <a:tab pos="7822565" algn="l"/>
              </a:tabLst>
            </a:pP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700" spc="3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700" spc="185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do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-45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-18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on</a:t>
            </a:r>
            <a:r>
              <a:rPr sz="2700" spc="-2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-5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ol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7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-18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-80" dirty="0">
                <a:solidFill>
                  <a:srgbClr val="212121"/>
                </a:solidFill>
                <a:latin typeface="MS UI Gothic"/>
                <a:cs typeface="MS UI Gothic"/>
              </a:rPr>
              <a:t>ess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-7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bjects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in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45" dirty="0">
                <a:solidFill>
                  <a:srgbClr val="212121"/>
                </a:solidFill>
                <a:latin typeface="MS UI Gothic"/>
                <a:cs typeface="MS UI Gothic"/>
              </a:rPr>
              <a:t>Cloud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-14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700" spc="-114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60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e  bucket?</a:t>
            </a:r>
            <a:endParaRPr sz="2700">
              <a:latin typeface="MS UI Gothic"/>
              <a:cs typeface="MS UI Gothic"/>
            </a:endParaRPr>
          </a:p>
          <a:p>
            <a:pPr marL="12700">
              <a:lnSpc>
                <a:spcPts val="2980"/>
              </a:lnSpc>
              <a:spcBef>
                <a:spcPts val="60"/>
              </a:spcBef>
            </a:pPr>
            <a:r>
              <a:rPr sz="2700" spc="-24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170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types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of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7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-18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-80" dirty="0">
                <a:solidFill>
                  <a:srgbClr val="212121"/>
                </a:solidFill>
                <a:latin typeface="MS UI Gothic"/>
                <a:cs typeface="MS UI Gothic"/>
              </a:rPr>
              <a:t>ess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8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45" dirty="0">
                <a:solidFill>
                  <a:srgbClr val="212121"/>
                </a:solidFill>
                <a:latin typeface="MS UI Gothic"/>
                <a:cs typeface="MS UI Gothic"/>
              </a:rPr>
              <a:t>ont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ols: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325"/>
              </a:lnSpc>
            </a:pPr>
            <a:r>
              <a:rPr sz="2150" b="1" spc="-70" dirty="0">
                <a:solidFill>
                  <a:srgbClr val="212121"/>
                </a:solidFill>
                <a:latin typeface="Trebuchet MS"/>
                <a:cs typeface="Trebuchet MS"/>
              </a:rPr>
              <a:t>Uniform</a:t>
            </a:r>
            <a:r>
              <a:rPr sz="2150" b="1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(Recommended)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40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Uniform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5" dirty="0">
                <a:solidFill>
                  <a:srgbClr val="212121"/>
                </a:solidFill>
                <a:latin typeface="MS UI Gothic"/>
                <a:cs typeface="MS UI Gothic"/>
              </a:rPr>
              <a:t>bucket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0" dirty="0">
                <a:solidFill>
                  <a:srgbClr val="212121"/>
                </a:solidFill>
                <a:latin typeface="MS UI Gothic"/>
                <a:cs typeface="MS UI Gothic"/>
              </a:rPr>
              <a:t>level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65" dirty="0">
                <a:solidFill>
                  <a:srgbClr val="212121"/>
                </a:solidFill>
                <a:latin typeface="MS UI Gothic"/>
                <a:cs typeface="MS UI Gothic"/>
              </a:rPr>
              <a:t>access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5" dirty="0">
                <a:solidFill>
                  <a:srgbClr val="212121"/>
                </a:solidFill>
                <a:latin typeface="MS UI Gothic"/>
                <a:cs typeface="MS UI Gothic"/>
              </a:rPr>
              <a:t>using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60" dirty="0">
                <a:solidFill>
                  <a:srgbClr val="212121"/>
                </a:solidFill>
                <a:latin typeface="MS UI Gothic"/>
                <a:cs typeface="MS UI Gothic"/>
              </a:rPr>
              <a:t>IAM</a:t>
            </a:r>
            <a:endParaRPr sz="2150">
              <a:latin typeface="MS UI Gothic"/>
              <a:cs typeface="MS UI Gothic"/>
            </a:endParaRPr>
          </a:p>
          <a:p>
            <a:pPr marL="393065">
              <a:lnSpc>
                <a:spcPts val="2450"/>
              </a:lnSpc>
              <a:spcBef>
                <a:spcPts val="195"/>
              </a:spcBef>
            </a:pPr>
            <a:r>
              <a:rPr sz="2150" b="1" spc="-85" dirty="0">
                <a:solidFill>
                  <a:srgbClr val="212121"/>
                </a:solidFill>
                <a:latin typeface="Trebuchet MS"/>
                <a:cs typeface="Trebuchet MS"/>
              </a:rPr>
              <a:t>Fine-grained</a:t>
            </a:r>
            <a:r>
              <a:rPr sz="2150" b="1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40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Use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60" dirty="0">
                <a:solidFill>
                  <a:srgbClr val="212121"/>
                </a:solidFill>
                <a:latin typeface="MS UI Gothic"/>
                <a:cs typeface="MS UI Gothic"/>
              </a:rPr>
              <a:t>IAM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55" dirty="0">
                <a:solidFill>
                  <a:srgbClr val="212121"/>
                </a:solidFill>
                <a:latin typeface="MS UI Gothic"/>
                <a:cs typeface="MS UI Gothic"/>
              </a:rPr>
              <a:t>ACLs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control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40" dirty="0">
                <a:solidFill>
                  <a:srgbClr val="212121"/>
                </a:solidFill>
                <a:latin typeface="MS UI Gothic"/>
                <a:cs typeface="MS UI Gothic"/>
              </a:rPr>
              <a:t>access:</a:t>
            </a:r>
            <a:endParaRPr sz="2150">
              <a:latin typeface="MS UI Gothic"/>
              <a:cs typeface="MS UI Gothic"/>
            </a:endParaRPr>
          </a:p>
          <a:p>
            <a:pPr marL="774065">
              <a:lnSpc>
                <a:spcPts val="1914"/>
              </a:lnSpc>
            </a:pPr>
            <a:r>
              <a:rPr sz="1700" spc="20" dirty="0">
                <a:solidFill>
                  <a:srgbClr val="212121"/>
                </a:solidFill>
                <a:latin typeface="MS UI Gothic"/>
                <a:cs typeface="MS UI Gothic"/>
              </a:rPr>
              <a:t>Both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20" dirty="0">
                <a:solidFill>
                  <a:srgbClr val="212121"/>
                </a:solidFill>
                <a:latin typeface="MS UI Gothic"/>
                <a:cs typeface="MS UI Gothic"/>
              </a:rPr>
              <a:t>bucket</a:t>
            </a:r>
            <a:r>
              <a:rPr sz="1700" spc="-1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30" dirty="0">
                <a:solidFill>
                  <a:srgbClr val="212121"/>
                </a:solidFill>
                <a:latin typeface="MS UI Gothic"/>
                <a:cs typeface="MS UI Gothic"/>
              </a:rPr>
              <a:t>level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90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1700" spc="-1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75" dirty="0">
                <a:solidFill>
                  <a:srgbClr val="212121"/>
                </a:solidFill>
                <a:latin typeface="MS UI Gothic"/>
                <a:cs typeface="MS UI Gothic"/>
              </a:rPr>
              <a:t>individual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25" dirty="0">
                <a:solidFill>
                  <a:srgbClr val="212121"/>
                </a:solidFill>
                <a:latin typeface="MS UI Gothic"/>
                <a:cs typeface="MS UI Gothic"/>
              </a:rPr>
              <a:t>object</a:t>
            </a:r>
            <a:r>
              <a:rPr sz="1700" spc="-1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30" dirty="0">
                <a:solidFill>
                  <a:srgbClr val="212121"/>
                </a:solidFill>
                <a:latin typeface="MS UI Gothic"/>
                <a:cs typeface="MS UI Gothic"/>
              </a:rPr>
              <a:t>level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35" dirty="0">
                <a:solidFill>
                  <a:srgbClr val="212121"/>
                </a:solidFill>
                <a:latin typeface="MS UI Gothic"/>
                <a:cs typeface="MS UI Gothic"/>
              </a:rPr>
              <a:t>permissions</a:t>
            </a:r>
            <a:endParaRPr sz="1700">
              <a:latin typeface="MS UI Gothic"/>
              <a:cs typeface="MS UI Gothic"/>
            </a:endParaRPr>
          </a:p>
          <a:p>
            <a:pPr marL="12700" marR="6985">
              <a:lnSpc>
                <a:spcPts val="2700"/>
              </a:lnSpc>
              <a:spcBef>
                <a:spcPts val="650"/>
              </a:spcBef>
            </a:pPr>
            <a:r>
              <a:rPr sz="2700" spc="-45" dirty="0">
                <a:solidFill>
                  <a:srgbClr val="212121"/>
                </a:solidFill>
                <a:latin typeface="MS UI Gothic"/>
                <a:cs typeface="MS UI Gothic"/>
              </a:rPr>
              <a:t>Use</a:t>
            </a:r>
            <a:r>
              <a:rPr sz="2700" spc="-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Uniform</a:t>
            </a:r>
            <a:r>
              <a:rPr sz="2700" spc="-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85" dirty="0">
                <a:solidFill>
                  <a:srgbClr val="212121"/>
                </a:solidFill>
                <a:latin typeface="MS UI Gothic"/>
                <a:cs typeface="MS UI Gothic"/>
              </a:rPr>
              <a:t>access</a:t>
            </a:r>
            <a:r>
              <a:rPr sz="2700" spc="-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when</a:t>
            </a:r>
            <a:r>
              <a:rPr sz="2700" spc="-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all</a:t>
            </a:r>
            <a:r>
              <a:rPr sz="2700" spc="-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users</a:t>
            </a:r>
            <a:r>
              <a:rPr sz="2700" spc="-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have</a:t>
            </a:r>
            <a:r>
              <a:rPr sz="2700" spc="-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same</a:t>
            </a:r>
            <a:r>
              <a:rPr sz="2700" spc="-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35" dirty="0">
                <a:solidFill>
                  <a:srgbClr val="212121"/>
                </a:solidFill>
                <a:latin typeface="MS UI Gothic"/>
                <a:cs typeface="MS UI Gothic"/>
              </a:rPr>
              <a:t>level</a:t>
            </a:r>
            <a:r>
              <a:rPr sz="2700" spc="-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of</a:t>
            </a:r>
            <a:r>
              <a:rPr sz="2700" spc="-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85" dirty="0">
                <a:solidFill>
                  <a:srgbClr val="212121"/>
                </a:solidFill>
                <a:latin typeface="MS UI Gothic"/>
                <a:cs typeface="MS UI Gothic"/>
              </a:rPr>
              <a:t>access </a:t>
            </a:r>
            <a:r>
              <a:rPr sz="2700" spc="-80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ac</a:t>
            </a:r>
            <a:r>
              <a:rPr sz="2700" spc="-4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45" dirty="0">
                <a:solidFill>
                  <a:srgbClr val="212121"/>
                </a:solidFill>
                <a:latin typeface="MS UI Gothic"/>
                <a:cs typeface="MS UI Gothic"/>
              </a:rPr>
              <a:t>oss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all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objects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in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60" dirty="0">
                <a:solidFill>
                  <a:srgbClr val="212121"/>
                </a:solidFill>
                <a:latin typeface="MS UI Gothic"/>
                <a:cs typeface="MS UI Gothic"/>
              </a:rPr>
              <a:t>buc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k</a:t>
            </a:r>
            <a:r>
              <a:rPr sz="2700" spc="-5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4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endParaRPr sz="2700">
              <a:latin typeface="MS UI Gothic"/>
              <a:cs typeface="MS UI Gothic"/>
            </a:endParaRPr>
          </a:p>
          <a:p>
            <a:pPr marL="12700" marR="6350">
              <a:lnSpc>
                <a:spcPts val="2700"/>
              </a:lnSpc>
              <a:spcBef>
                <a:spcPts val="600"/>
              </a:spcBef>
            </a:pPr>
            <a:r>
              <a:rPr sz="2700" spc="10" dirty="0">
                <a:solidFill>
                  <a:srgbClr val="212121"/>
                </a:solidFill>
                <a:latin typeface="MS UI Gothic"/>
                <a:cs typeface="MS UI Gothic"/>
              </a:rPr>
              <a:t>Fine</a:t>
            </a:r>
            <a:r>
              <a:rPr sz="2700" spc="-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60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70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ained</a:t>
            </a:r>
            <a:r>
              <a:rPr sz="2700" spc="-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7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-18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-80" dirty="0">
                <a:solidFill>
                  <a:srgbClr val="212121"/>
                </a:solidFill>
                <a:latin typeface="MS UI Gothic"/>
                <a:cs typeface="MS UI Gothic"/>
              </a:rPr>
              <a:t>ess</a:t>
            </a:r>
            <a:r>
              <a:rPr sz="2700" spc="-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with</a:t>
            </a:r>
            <a:r>
              <a:rPr sz="2700" spc="-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2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170" dirty="0">
                <a:solidFill>
                  <a:srgbClr val="212121"/>
                </a:solidFill>
                <a:latin typeface="MS UI Gothic"/>
                <a:cs typeface="MS UI Gothic"/>
              </a:rPr>
              <a:t>CLs</a:t>
            </a:r>
            <a:r>
              <a:rPr sz="2700" spc="-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5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an</a:t>
            </a:r>
            <a:r>
              <a:rPr sz="2700" spc="-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be</a:t>
            </a:r>
            <a:r>
              <a:rPr sz="2700" spc="-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35" dirty="0">
                <a:solidFill>
                  <a:srgbClr val="212121"/>
                </a:solidFill>
                <a:latin typeface="MS UI Gothic"/>
                <a:cs typeface="MS UI Gothic"/>
              </a:rPr>
              <a:t>used</a:t>
            </a:r>
            <a:r>
              <a:rPr sz="2700" spc="-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when</a:t>
            </a:r>
            <a:r>
              <a:rPr sz="2700" spc="-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45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2700" spc="-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need</a:t>
            </a:r>
            <a:r>
              <a:rPr sz="2700" spc="-70" dirty="0">
                <a:solidFill>
                  <a:srgbClr val="212121"/>
                </a:solidFill>
                <a:latin typeface="MS UI Gothic"/>
                <a:cs typeface="MS UI Gothic"/>
              </a:rPr>
              <a:t> t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o  </a:t>
            </a:r>
            <a:r>
              <a:rPr sz="2700" spc="-45" dirty="0">
                <a:solidFill>
                  <a:srgbClr val="212121"/>
                </a:solidFill>
                <a:latin typeface="MS UI Gothic"/>
                <a:cs typeface="MS UI Gothic"/>
              </a:rPr>
              <a:t>cus</a:t>
            </a:r>
            <a:r>
              <a:rPr sz="2700" spc="-6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85" dirty="0">
                <a:solidFill>
                  <a:srgbClr val="212121"/>
                </a:solidFill>
                <a:latin typeface="MS UI Gothic"/>
                <a:cs typeface="MS UI Gothic"/>
              </a:rPr>
              <a:t>omi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z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7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-18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-80" dirty="0">
                <a:solidFill>
                  <a:srgbClr val="212121"/>
                </a:solidFill>
                <a:latin typeface="MS UI Gothic"/>
                <a:cs typeface="MS UI Gothic"/>
              </a:rPr>
              <a:t>ess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at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an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object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700" spc="8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45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el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065"/>
              </a:lnSpc>
            </a:pP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Give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user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specific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65" dirty="0">
                <a:solidFill>
                  <a:srgbClr val="212121"/>
                </a:solidFill>
                <a:latin typeface="MS UI Gothic"/>
                <a:cs typeface="MS UI Gothic"/>
              </a:rPr>
              <a:t>access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edit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specific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objects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in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5" dirty="0">
                <a:solidFill>
                  <a:srgbClr val="212121"/>
                </a:solidFill>
                <a:latin typeface="MS UI Gothic"/>
                <a:cs typeface="MS UI Gothic"/>
              </a:rPr>
              <a:t>bucket</a:t>
            </a:r>
            <a:endParaRPr sz="2150">
              <a:latin typeface="MS UI Gothic"/>
              <a:cs typeface="MS UI Gothic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4942205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260" dirty="0">
                <a:solidFill>
                  <a:srgbClr val="000000"/>
                </a:solidFill>
              </a:rPr>
              <a:t>A</a:t>
            </a:r>
            <a:r>
              <a:rPr sz="3500" spc="-254" dirty="0">
                <a:solidFill>
                  <a:srgbClr val="000000"/>
                </a:solidFill>
              </a:rPr>
              <a:t>cc</a:t>
            </a:r>
            <a:r>
              <a:rPr sz="3500" spc="-235" dirty="0">
                <a:solidFill>
                  <a:srgbClr val="000000"/>
                </a:solidFill>
              </a:rPr>
              <a:t>e</a:t>
            </a:r>
            <a:r>
              <a:rPr sz="3500" dirty="0">
                <a:solidFill>
                  <a:srgbClr val="000000"/>
                </a:solidFill>
              </a:rPr>
              <a:t>ss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25" dirty="0">
                <a:solidFill>
                  <a:srgbClr val="000000"/>
                </a:solidFill>
              </a:rPr>
              <a:t>C</a:t>
            </a:r>
            <a:r>
              <a:rPr sz="3500" spc="-55" dirty="0">
                <a:solidFill>
                  <a:srgbClr val="A52929"/>
                </a:solidFill>
              </a:rPr>
              <a:t>o</a:t>
            </a:r>
            <a:r>
              <a:rPr sz="3500" spc="-105" dirty="0">
                <a:solidFill>
                  <a:srgbClr val="000000"/>
                </a:solidFill>
              </a:rPr>
              <a:t>n</a:t>
            </a:r>
            <a:r>
              <a:rPr sz="3500" spc="-125" dirty="0">
                <a:solidFill>
                  <a:srgbClr val="000000"/>
                </a:solidFill>
              </a:rPr>
              <a:t>t</a:t>
            </a:r>
            <a:r>
              <a:rPr sz="3500" spc="-225" dirty="0">
                <a:solidFill>
                  <a:srgbClr val="000000"/>
                </a:solidFill>
              </a:rPr>
              <a:t>r</a:t>
            </a:r>
            <a:r>
              <a:rPr sz="3500" spc="-55" dirty="0">
                <a:solidFill>
                  <a:srgbClr val="000000"/>
                </a:solidFill>
              </a:rPr>
              <a:t>o</a:t>
            </a:r>
            <a:r>
              <a:rPr sz="3500" spc="-85" dirty="0">
                <a:solidFill>
                  <a:srgbClr val="000000"/>
                </a:solidFill>
              </a:rPr>
              <a:t>l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60" dirty="0">
                <a:solidFill>
                  <a:srgbClr val="A52929"/>
                </a:solidFill>
              </a:rPr>
              <a:t>-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20" dirty="0">
                <a:solidFill>
                  <a:srgbClr val="A52929"/>
                </a:solidFill>
              </a:rPr>
              <a:t>O</a:t>
            </a:r>
            <a:r>
              <a:rPr sz="3500" spc="-114" dirty="0">
                <a:solidFill>
                  <a:srgbClr val="A52929"/>
                </a:solidFill>
              </a:rPr>
              <a:t>v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spc="-150" dirty="0">
                <a:solidFill>
                  <a:srgbClr val="A52929"/>
                </a:solidFill>
              </a:rPr>
              <a:t>r</a:t>
            </a:r>
            <a:r>
              <a:rPr sz="3500" spc="-110" dirty="0">
                <a:solidFill>
                  <a:srgbClr val="A52929"/>
                </a:solidFill>
              </a:rPr>
              <a:t>v</a:t>
            </a:r>
            <a:r>
              <a:rPr sz="3500" spc="-130" dirty="0">
                <a:solidFill>
                  <a:srgbClr val="A52929"/>
                </a:solidFill>
              </a:rPr>
              <a:t>i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spc="-120" dirty="0">
                <a:solidFill>
                  <a:srgbClr val="A52929"/>
                </a:solidFill>
              </a:rPr>
              <a:t>w</a:t>
            </a:r>
            <a:endParaRPr sz="35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201</a:t>
            </a:r>
          </a:p>
        </p:txBody>
      </p:sp>
      <p:sp>
        <p:nvSpPr>
          <p:cNvPr id="13" name="object 13"/>
          <p:cNvSpPr/>
          <p:nvPr/>
        </p:nvSpPr>
        <p:spPr>
          <a:xfrm>
            <a:off x="11401424" y="6619821"/>
            <a:ext cx="314325" cy="228600"/>
          </a:xfrm>
          <a:custGeom>
            <a:avLst/>
            <a:gdLst/>
            <a:ahLst/>
            <a:cxnLst/>
            <a:rect l="l" t="t" r="r" b="b"/>
            <a:pathLst>
              <a:path w="314325" h="228600">
                <a:moveTo>
                  <a:pt x="314324" y="228599"/>
                </a:moveTo>
                <a:lnTo>
                  <a:pt x="0" y="228599"/>
                </a:lnTo>
                <a:lnTo>
                  <a:pt x="0" y="0"/>
                </a:lnTo>
                <a:lnTo>
                  <a:pt x="314324" y="0"/>
                </a:lnTo>
                <a:lnTo>
                  <a:pt x="314324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44199" y="1085850"/>
            <a:ext cx="800099" cy="10953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981021"/>
            <a:ext cx="104775" cy="10477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09624" y="161919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0524" y="2019246"/>
            <a:ext cx="104775" cy="104774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809624" y="2314521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0524" y="2990796"/>
            <a:ext cx="104775" cy="104774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809624" y="3286071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9624" y="390519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23962" y="4186184"/>
            <a:ext cx="76200" cy="7619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654049" y="777875"/>
            <a:ext cx="8938260" cy="356552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9525">
              <a:lnSpc>
                <a:spcPts val="2700"/>
              </a:lnSpc>
              <a:spcBef>
                <a:spcPts val="640"/>
              </a:spcBef>
            </a:pPr>
            <a:r>
              <a:rPr sz="2700" spc="-75" dirty="0">
                <a:solidFill>
                  <a:srgbClr val="212121"/>
                </a:solidFill>
                <a:latin typeface="MS UI Gothic"/>
                <a:cs typeface="MS UI Gothic"/>
              </a:rPr>
              <a:t>You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30" dirty="0">
                <a:solidFill>
                  <a:srgbClr val="212121"/>
                </a:solidFill>
                <a:latin typeface="MS UI Gothic"/>
                <a:cs typeface="MS UI Gothic"/>
              </a:rPr>
              <a:t>would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85" dirty="0">
                <a:solidFill>
                  <a:srgbClr val="212121"/>
                </a:solidFill>
                <a:latin typeface="MS UI Gothic"/>
                <a:cs typeface="MS UI Gothic"/>
              </a:rPr>
              <a:t>want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-65" dirty="0">
                <a:solidFill>
                  <a:srgbClr val="212121"/>
                </a:solidFill>
                <a:latin typeface="Trebuchet MS"/>
                <a:cs typeface="Trebuchet MS"/>
              </a:rPr>
              <a:t>allow</a:t>
            </a:r>
            <a:r>
              <a:rPr sz="2700" b="1" spc="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3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700" b="1" spc="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10" dirty="0">
                <a:solidFill>
                  <a:srgbClr val="212121"/>
                </a:solidFill>
                <a:latin typeface="Trebuchet MS"/>
                <a:cs typeface="Trebuchet MS"/>
              </a:rPr>
              <a:t>user</a:t>
            </a:r>
            <a:r>
              <a:rPr sz="2700" b="1" spc="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95" dirty="0">
                <a:solidFill>
                  <a:srgbClr val="212121"/>
                </a:solidFill>
                <a:latin typeface="Trebuchet MS"/>
                <a:cs typeface="Trebuchet MS"/>
              </a:rPr>
              <a:t>limited</a:t>
            </a:r>
            <a:r>
              <a:rPr sz="2700" b="1" spc="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10" dirty="0">
                <a:solidFill>
                  <a:srgbClr val="212121"/>
                </a:solidFill>
                <a:latin typeface="Trebuchet MS"/>
                <a:cs typeface="Trebuchet MS"/>
              </a:rPr>
              <a:t>time</a:t>
            </a:r>
            <a:r>
              <a:rPr sz="2700" b="1" spc="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05" dirty="0">
                <a:solidFill>
                  <a:srgbClr val="212121"/>
                </a:solidFill>
                <a:latin typeface="Trebuchet MS"/>
                <a:cs typeface="Trebuchet MS"/>
              </a:rPr>
              <a:t>access</a:t>
            </a:r>
            <a:r>
              <a:rPr sz="2700" b="1" spc="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1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your </a:t>
            </a:r>
            <a:r>
              <a:rPr sz="2700" spc="-8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objects: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065"/>
              </a:lnSpc>
            </a:pP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3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2150" spc="-8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-114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5" dirty="0">
                <a:solidFill>
                  <a:srgbClr val="212121"/>
                </a:solidFill>
                <a:latin typeface="MS UI Gothic"/>
                <a:cs typeface="MS UI Gothic"/>
              </a:rPr>
              <a:t>need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30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oog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cc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nt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endParaRPr sz="2150">
              <a:latin typeface="MS UI Gothic"/>
              <a:cs typeface="MS UI Gothic"/>
            </a:endParaRPr>
          </a:p>
          <a:p>
            <a:pPr marL="12700">
              <a:lnSpc>
                <a:spcPts val="2980"/>
              </a:lnSpc>
              <a:spcBef>
                <a:spcPts val="170"/>
              </a:spcBef>
            </a:pP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700" spc="-65" dirty="0">
                <a:solidFill>
                  <a:srgbClr val="212121"/>
                </a:solidFill>
                <a:latin typeface="MS UI Gothic"/>
                <a:cs typeface="MS UI Gothic"/>
              </a:rPr>
              <a:t>se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-50" dirty="0">
                <a:solidFill>
                  <a:srgbClr val="212121"/>
                </a:solidFill>
                <a:latin typeface="Trebuchet MS"/>
                <a:cs typeface="Trebuchet MS"/>
              </a:rPr>
              <a:t>Signed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80" dirty="0">
                <a:solidFill>
                  <a:srgbClr val="212121"/>
                </a:solidFill>
                <a:latin typeface="Trebuchet MS"/>
                <a:cs typeface="Trebuchet MS"/>
              </a:rPr>
              <a:t>URL</a:t>
            </a:r>
            <a:r>
              <a:rPr sz="2700" b="1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80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unctionality</a:t>
            </a:r>
            <a:endParaRPr sz="2700">
              <a:latin typeface="MS UI Gothic"/>
              <a:cs typeface="MS UI Gothic"/>
            </a:endParaRPr>
          </a:p>
          <a:p>
            <a:pPr marL="393065" marR="5080">
              <a:lnSpc>
                <a:spcPts val="2180"/>
              </a:lnSpc>
              <a:spcBef>
                <a:spcPts val="145"/>
              </a:spcBef>
            </a:pPr>
            <a:r>
              <a:rPr sz="2150" spc="-1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204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65" dirty="0">
                <a:solidFill>
                  <a:srgbClr val="212121"/>
                </a:solidFill>
                <a:latin typeface="MS UI Gothic"/>
                <a:cs typeface="MS UI Gothic"/>
              </a:rPr>
              <a:t>URL</a:t>
            </a:r>
            <a:r>
              <a:rPr sz="2150" spc="-20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0" dirty="0">
                <a:solidFill>
                  <a:srgbClr val="212121"/>
                </a:solidFill>
                <a:latin typeface="MS UI Gothic"/>
                <a:cs typeface="MS UI Gothic"/>
              </a:rPr>
              <a:t>that</a:t>
            </a:r>
            <a:r>
              <a:rPr sz="2150" spc="-20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gives</a:t>
            </a:r>
            <a:r>
              <a:rPr sz="2150" spc="-20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b="1" spc="-50" dirty="0">
                <a:solidFill>
                  <a:srgbClr val="212121"/>
                </a:solidFill>
                <a:latin typeface="Trebuchet MS"/>
                <a:cs typeface="Trebuchet MS"/>
              </a:rPr>
              <a:t>permissions</a:t>
            </a:r>
            <a:r>
              <a:rPr sz="2150" b="1" spc="-18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95" dirty="0">
                <a:solidFill>
                  <a:srgbClr val="212121"/>
                </a:solidFill>
                <a:latin typeface="Trebuchet MS"/>
                <a:cs typeface="Trebuchet MS"/>
              </a:rPr>
              <a:t>for</a:t>
            </a:r>
            <a:r>
              <a:rPr sz="2150" b="1" spc="-18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75" dirty="0">
                <a:solidFill>
                  <a:srgbClr val="212121"/>
                </a:solidFill>
                <a:latin typeface="Trebuchet MS"/>
                <a:cs typeface="Trebuchet MS"/>
              </a:rPr>
              <a:t>limited</a:t>
            </a:r>
            <a:r>
              <a:rPr sz="2150" b="1" spc="-18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80" dirty="0">
                <a:solidFill>
                  <a:srgbClr val="212121"/>
                </a:solidFill>
                <a:latin typeface="Trebuchet MS"/>
                <a:cs typeface="Trebuchet MS"/>
              </a:rPr>
              <a:t>time</a:t>
            </a:r>
            <a:r>
              <a:rPr sz="2150" b="1" spc="-18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70" dirty="0">
                <a:solidFill>
                  <a:srgbClr val="212121"/>
                </a:solidFill>
                <a:latin typeface="Trebuchet MS"/>
                <a:cs typeface="Trebuchet MS"/>
              </a:rPr>
              <a:t>duration</a:t>
            </a:r>
            <a:r>
              <a:rPr sz="2150" b="1" spc="-1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215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perform</a:t>
            </a:r>
            <a:r>
              <a:rPr sz="215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specific </a:t>
            </a:r>
            <a:r>
              <a:rPr sz="2150" spc="-64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actions</a:t>
            </a:r>
            <a:endParaRPr sz="2150">
              <a:latin typeface="MS UI Gothic"/>
              <a:cs typeface="MS UI Gothic"/>
            </a:endParaRPr>
          </a:p>
          <a:p>
            <a:pPr marL="12700">
              <a:lnSpc>
                <a:spcPts val="2980"/>
              </a:lnSpc>
              <a:spcBef>
                <a:spcPts val="160"/>
              </a:spcBef>
            </a:pPr>
            <a:r>
              <a:rPr sz="2700" b="1" spc="-37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700" b="1" spc="-5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5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700" b="1" spc="-16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b="1" spc="-22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700" b="1" spc="-75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700" b="1" spc="-8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700" b="1" spc="-18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3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50" dirty="0">
                <a:solidFill>
                  <a:srgbClr val="212121"/>
                </a:solidFill>
                <a:latin typeface="Trebuchet MS"/>
                <a:cs typeface="Trebuchet MS"/>
              </a:rPr>
              <a:t>Signed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80" dirty="0">
                <a:solidFill>
                  <a:srgbClr val="212121"/>
                </a:solidFill>
                <a:latin typeface="Trebuchet MS"/>
                <a:cs typeface="Trebuchet MS"/>
              </a:rPr>
              <a:t>URL</a:t>
            </a:r>
            <a:r>
              <a:rPr sz="2700" spc="12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endParaRPr sz="2700">
              <a:latin typeface="MS UI Gothic"/>
              <a:cs typeface="MS UI Gothic"/>
            </a:endParaRPr>
          </a:p>
          <a:p>
            <a:pPr marL="393065" marR="10160">
              <a:lnSpc>
                <a:spcPts val="2100"/>
              </a:lnSpc>
              <a:spcBef>
                <a:spcPts val="215"/>
              </a:spcBef>
            </a:pPr>
            <a:r>
              <a:rPr sz="2150" b="1" spc="-175" dirty="0">
                <a:solidFill>
                  <a:srgbClr val="212121"/>
                </a:solidFill>
                <a:latin typeface="Trebuchet MS"/>
                <a:cs typeface="Trebuchet MS"/>
              </a:rPr>
              <a:t>1:</a:t>
            </a:r>
            <a:r>
              <a:rPr sz="2150" b="1" spc="-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40" dirty="0">
                <a:solidFill>
                  <a:srgbClr val="212121"/>
                </a:solidFill>
                <a:latin typeface="MS UI Gothic"/>
                <a:cs typeface="MS UI Gothic"/>
              </a:rPr>
              <a:t>Create</a:t>
            </a:r>
            <a:r>
              <a:rPr sz="2150" spc="-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key</a:t>
            </a:r>
            <a:r>
              <a:rPr sz="2150" spc="-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40" dirty="0">
                <a:solidFill>
                  <a:srgbClr val="212121"/>
                </a:solidFill>
                <a:latin typeface="MS UI Gothic"/>
                <a:cs typeface="MS UI Gothic"/>
              </a:rPr>
              <a:t>(YOUR_KEY)</a:t>
            </a:r>
            <a:r>
              <a:rPr sz="2150" spc="-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for</a:t>
            </a:r>
            <a:r>
              <a:rPr sz="2150" spc="-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2150" spc="-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Service</a:t>
            </a:r>
            <a:r>
              <a:rPr sz="2150" spc="-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Account/User</a:t>
            </a:r>
            <a:r>
              <a:rPr sz="2150" spc="-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with</a:t>
            </a:r>
            <a:r>
              <a:rPr sz="2150" spc="-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2150" spc="-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0" dirty="0">
                <a:solidFill>
                  <a:srgbClr val="212121"/>
                </a:solidFill>
                <a:latin typeface="MS UI Gothic"/>
                <a:cs typeface="MS UI Gothic"/>
              </a:rPr>
              <a:t>desired </a:t>
            </a:r>
            <a:r>
              <a:rPr sz="2150" spc="-64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permissions</a:t>
            </a:r>
            <a:endParaRPr sz="2150">
              <a:latin typeface="MS UI Gothic"/>
              <a:cs typeface="MS UI Gothic"/>
            </a:endParaRPr>
          </a:p>
          <a:p>
            <a:pPr marL="393065">
              <a:lnSpc>
                <a:spcPts val="2490"/>
              </a:lnSpc>
              <a:spcBef>
                <a:spcPts val="204"/>
              </a:spcBef>
            </a:pPr>
            <a:r>
              <a:rPr sz="2150" b="1" spc="-175" dirty="0">
                <a:solidFill>
                  <a:srgbClr val="212121"/>
                </a:solidFill>
                <a:latin typeface="Trebuchet MS"/>
                <a:cs typeface="Trebuchet MS"/>
              </a:rPr>
              <a:t>2:</a:t>
            </a:r>
            <a:r>
              <a:rPr sz="2150" b="1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1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4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ned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40" dirty="0">
                <a:solidFill>
                  <a:srgbClr val="212121"/>
                </a:solidFill>
                <a:latin typeface="MS UI Gothic"/>
                <a:cs typeface="MS UI Gothic"/>
              </a:rPr>
              <a:t>UR</a:t>
            </a:r>
            <a:r>
              <a:rPr sz="2150" spc="-11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14" dirty="0">
                <a:solidFill>
                  <a:srgbClr val="212121"/>
                </a:solidFill>
                <a:latin typeface="MS UI Gothic"/>
                <a:cs typeface="MS UI Gothic"/>
              </a:rPr>
              <a:t>wi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k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endParaRPr sz="2150">
              <a:latin typeface="MS UI Gothic"/>
              <a:cs typeface="MS UI Gothic"/>
            </a:endParaRPr>
          </a:p>
          <a:p>
            <a:pPr marL="774065">
              <a:lnSpc>
                <a:spcPts val="1950"/>
              </a:lnSpc>
            </a:pPr>
            <a:r>
              <a:rPr sz="1700" b="1" i="1" spc="-75" dirty="0">
                <a:solidFill>
                  <a:srgbClr val="212121"/>
                </a:solidFill>
                <a:latin typeface="Trebuchet MS"/>
                <a:cs typeface="Trebuchet MS"/>
              </a:rPr>
              <a:t>gsutil</a:t>
            </a:r>
            <a:r>
              <a:rPr sz="1700" b="1" i="1" spc="-1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b="1" i="1" spc="-65" dirty="0">
                <a:solidFill>
                  <a:srgbClr val="212121"/>
                </a:solidFill>
                <a:latin typeface="Trebuchet MS"/>
                <a:cs typeface="Trebuchet MS"/>
              </a:rPr>
              <a:t>signurl</a:t>
            </a:r>
            <a:r>
              <a:rPr sz="1700" b="1" i="1" spc="-1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b="1" i="1" spc="-85" dirty="0">
                <a:solidFill>
                  <a:srgbClr val="212121"/>
                </a:solidFill>
                <a:latin typeface="Trebuchet MS"/>
                <a:cs typeface="Trebuchet MS"/>
              </a:rPr>
              <a:t>-d</a:t>
            </a:r>
            <a:r>
              <a:rPr sz="1700" b="1" i="1" spc="-1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b="1" i="1" spc="-100" dirty="0">
                <a:solidFill>
                  <a:srgbClr val="212121"/>
                </a:solidFill>
                <a:latin typeface="Trebuchet MS"/>
                <a:cs typeface="Trebuchet MS"/>
              </a:rPr>
              <a:t>10m</a:t>
            </a:r>
            <a:r>
              <a:rPr sz="1700" b="1" i="1" spc="-1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b="1" i="1" spc="-155" dirty="0">
                <a:solidFill>
                  <a:srgbClr val="212121"/>
                </a:solidFill>
                <a:latin typeface="Trebuchet MS"/>
                <a:cs typeface="Trebuchet MS"/>
              </a:rPr>
              <a:t>YOUR_KEY</a:t>
            </a:r>
            <a:r>
              <a:rPr sz="1700" b="1" i="1" spc="-1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b="1" i="1" spc="-114" dirty="0">
                <a:solidFill>
                  <a:srgbClr val="212121"/>
                </a:solidFill>
                <a:latin typeface="Trebuchet MS"/>
                <a:cs typeface="Trebuchet MS"/>
              </a:rPr>
              <a:t>gs://BUCKET_NAME/OBJECT_PATH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5237480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125" dirty="0">
                <a:solidFill>
                  <a:srgbClr val="000000"/>
                </a:solidFill>
              </a:rPr>
              <a:t>C</a:t>
            </a:r>
            <a:r>
              <a:rPr sz="3500" spc="-70" dirty="0">
                <a:solidFill>
                  <a:srgbClr val="000000"/>
                </a:solidFill>
              </a:rPr>
              <a:t>lo</a:t>
            </a:r>
            <a:r>
              <a:rPr sz="3500" spc="-120" dirty="0">
                <a:solidFill>
                  <a:srgbClr val="000000"/>
                </a:solidFill>
              </a:rPr>
              <a:t>u</a:t>
            </a:r>
            <a:r>
              <a:rPr sz="3500" spc="-55" dirty="0">
                <a:solidFill>
                  <a:srgbClr val="000000"/>
                </a:solidFill>
              </a:rPr>
              <a:t>d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120" dirty="0">
                <a:solidFill>
                  <a:srgbClr val="000000"/>
                </a:solidFill>
              </a:rPr>
              <a:t>S</a:t>
            </a:r>
            <a:r>
              <a:rPr sz="3500" spc="-160" dirty="0">
                <a:solidFill>
                  <a:srgbClr val="000000"/>
                </a:solidFill>
              </a:rPr>
              <a:t>t</a:t>
            </a:r>
            <a:r>
              <a:rPr sz="3500" spc="-55" dirty="0">
                <a:solidFill>
                  <a:srgbClr val="000000"/>
                </a:solidFill>
              </a:rPr>
              <a:t>o</a:t>
            </a:r>
            <a:r>
              <a:rPr sz="3500" spc="-285" dirty="0">
                <a:solidFill>
                  <a:srgbClr val="A52929"/>
                </a:solidFill>
              </a:rPr>
              <a:t>r</a:t>
            </a:r>
            <a:r>
              <a:rPr sz="3500" spc="-30" dirty="0">
                <a:solidFill>
                  <a:srgbClr val="000000"/>
                </a:solidFill>
              </a:rPr>
              <a:t>a</a:t>
            </a:r>
            <a:r>
              <a:rPr sz="3500" spc="5" dirty="0">
                <a:solidFill>
                  <a:srgbClr val="000000"/>
                </a:solidFill>
              </a:rPr>
              <a:t>g</a:t>
            </a:r>
            <a:r>
              <a:rPr sz="3500" spc="-235" dirty="0">
                <a:solidFill>
                  <a:srgbClr val="000000"/>
                </a:solidFill>
              </a:rPr>
              <a:t>e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60" dirty="0">
                <a:solidFill>
                  <a:srgbClr val="000000"/>
                </a:solidFill>
              </a:rPr>
              <a:t>-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120" dirty="0">
                <a:solidFill>
                  <a:srgbClr val="000000"/>
                </a:solidFill>
              </a:rPr>
              <a:t>S</a:t>
            </a:r>
            <a:r>
              <a:rPr sz="3500" spc="-130" dirty="0">
                <a:solidFill>
                  <a:srgbClr val="A52929"/>
                </a:solidFill>
              </a:rPr>
              <a:t>i</a:t>
            </a:r>
            <a:r>
              <a:rPr sz="3500" spc="65" dirty="0">
                <a:solidFill>
                  <a:srgbClr val="A52929"/>
                </a:solidFill>
              </a:rPr>
              <a:t>g</a:t>
            </a:r>
            <a:r>
              <a:rPr sz="3500" spc="-105" dirty="0">
                <a:solidFill>
                  <a:srgbClr val="A52929"/>
                </a:solidFill>
              </a:rPr>
              <a:t>n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spc="-55" dirty="0">
                <a:solidFill>
                  <a:srgbClr val="A52929"/>
                </a:solidFill>
              </a:rPr>
              <a:t>d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75" dirty="0">
                <a:solidFill>
                  <a:srgbClr val="A52929"/>
                </a:solidFill>
              </a:rPr>
              <a:t>U</a:t>
            </a:r>
            <a:r>
              <a:rPr sz="3500" spc="-40" dirty="0">
                <a:solidFill>
                  <a:srgbClr val="A52929"/>
                </a:solidFill>
              </a:rPr>
              <a:t>R</a:t>
            </a:r>
            <a:r>
              <a:rPr sz="3500" spc="-175" dirty="0">
                <a:solidFill>
                  <a:srgbClr val="A52929"/>
                </a:solidFill>
              </a:rPr>
              <a:t>L</a:t>
            </a:r>
            <a:endParaRPr sz="35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202</a:t>
            </a:r>
          </a:p>
        </p:txBody>
      </p:sp>
      <p:sp>
        <p:nvSpPr>
          <p:cNvPr id="13" name="object 13"/>
          <p:cNvSpPr/>
          <p:nvPr/>
        </p:nvSpPr>
        <p:spPr>
          <a:xfrm>
            <a:off x="11401424" y="6619821"/>
            <a:ext cx="314325" cy="228600"/>
          </a:xfrm>
          <a:custGeom>
            <a:avLst/>
            <a:gdLst/>
            <a:ahLst/>
            <a:cxnLst/>
            <a:rect l="l" t="t" r="r" b="b"/>
            <a:pathLst>
              <a:path w="314325" h="228600">
                <a:moveTo>
                  <a:pt x="314324" y="228599"/>
                </a:moveTo>
                <a:lnTo>
                  <a:pt x="0" y="228599"/>
                </a:lnTo>
                <a:lnTo>
                  <a:pt x="0" y="0"/>
                </a:lnTo>
                <a:lnTo>
                  <a:pt x="314324" y="0"/>
                </a:lnTo>
                <a:lnTo>
                  <a:pt x="314324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5747385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125" dirty="0">
                <a:solidFill>
                  <a:srgbClr val="000000"/>
                </a:solidFill>
              </a:rPr>
              <a:t>C</a:t>
            </a:r>
            <a:r>
              <a:rPr sz="3500" spc="-70" dirty="0">
                <a:solidFill>
                  <a:srgbClr val="000000"/>
                </a:solidFill>
              </a:rPr>
              <a:t>lo</a:t>
            </a:r>
            <a:r>
              <a:rPr sz="3500" spc="-120" dirty="0">
                <a:solidFill>
                  <a:srgbClr val="A52929"/>
                </a:solidFill>
              </a:rPr>
              <a:t>u</a:t>
            </a:r>
            <a:r>
              <a:rPr sz="3500" spc="-55" dirty="0">
                <a:solidFill>
                  <a:srgbClr val="000000"/>
                </a:solidFill>
              </a:rPr>
              <a:t>d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120" dirty="0">
                <a:solidFill>
                  <a:srgbClr val="A52929"/>
                </a:solidFill>
              </a:rPr>
              <a:t>S</a:t>
            </a:r>
            <a:r>
              <a:rPr sz="3500" spc="-160" dirty="0">
                <a:solidFill>
                  <a:srgbClr val="000000"/>
                </a:solidFill>
              </a:rPr>
              <a:t>t</a:t>
            </a:r>
            <a:r>
              <a:rPr sz="3500" spc="-55" dirty="0">
                <a:solidFill>
                  <a:srgbClr val="A52929"/>
                </a:solidFill>
              </a:rPr>
              <a:t>o</a:t>
            </a:r>
            <a:r>
              <a:rPr sz="3500" spc="-285" dirty="0">
                <a:solidFill>
                  <a:srgbClr val="A52929"/>
                </a:solidFill>
              </a:rPr>
              <a:t>r</a:t>
            </a:r>
            <a:r>
              <a:rPr sz="3500" spc="-30" dirty="0">
                <a:solidFill>
                  <a:srgbClr val="A52929"/>
                </a:solidFill>
              </a:rPr>
              <a:t>a</a:t>
            </a:r>
            <a:r>
              <a:rPr sz="3500" spc="5" dirty="0">
                <a:solidFill>
                  <a:srgbClr val="000000"/>
                </a:solidFill>
              </a:rPr>
              <a:t>g</a:t>
            </a:r>
            <a:r>
              <a:rPr sz="3500" spc="-235" dirty="0">
                <a:solidFill>
                  <a:srgbClr val="000000"/>
                </a:solidFill>
              </a:rPr>
              <a:t>e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60" dirty="0">
                <a:solidFill>
                  <a:srgbClr val="A52929"/>
                </a:solidFill>
              </a:rPr>
              <a:t>-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120" dirty="0">
                <a:solidFill>
                  <a:srgbClr val="A52929"/>
                </a:solidFill>
              </a:rPr>
              <a:t>S</a:t>
            </a:r>
            <a:r>
              <a:rPr sz="3500" spc="-180" dirty="0">
                <a:solidFill>
                  <a:srgbClr val="A52929"/>
                </a:solidFill>
              </a:rPr>
              <a:t>t</a:t>
            </a:r>
            <a:r>
              <a:rPr sz="3500" spc="-30" dirty="0">
                <a:solidFill>
                  <a:srgbClr val="000000"/>
                </a:solidFill>
              </a:rPr>
              <a:t>a</a:t>
            </a:r>
            <a:r>
              <a:rPr sz="3500" spc="-125" dirty="0">
                <a:solidFill>
                  <a:srgbClr val="000000"/>
                </a:solidFill>
              </a:rPr>
              <a:t>t</a:t>
            </a:r>
            <a:r>
              <a:rPr sz="3500" spc="-130" dirty="0">
                <a:solidFill>
                  <a:srgbClr val="A52929"/>
                </a:solidFill>
              </a:rPr>
              <a:t>i</a:t>
            </a:r>
            <a:r>
              <a:rPr sz="3500" spc="-170" dirty="0">
                <a:solidFill>
                  <a:srgbClr val="000000"/>
                </a:solidFill>
              </a:rPr>
              <a:t>c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45" dirty="0">
                <a:solidFill>
                  <a:srgbClr val="000000"/>
                </a:solidFill>
              </a:rPr>
              <a:t>w</a:t>
            </a:r>
            <a:r>
              <a:rPr sz="3500" spc="-235" dirty="0">
                <a:solidFill>
                  <a:srgbClr val="000000"/>
                </a:solidFill>
              </a:rPr>
              <a:t>e</a:t>
            </a:r>
            <a:r>
              <a:rPr sz="3500" spc="-75" dirty="0">
                <a:solidFill>
                  <a:srgbClr val="000000"/>
                </a:solidFill>
              </a:rPr>
              <a:t>b</a:t>
            </a:r>
            <a:r>
              <a:rPr sz="3500" dirty="0">
                <a:solidFill>
                  <a:srgbClr val="A52929"/>
                </a:solidFill>
              </a:rPr>
              <a:t>s</a:t>
            </a:r>
            <a:r>
              <a:rPr sz="3500" spc="-130" dirty="0">
                <a:solidFill>
                  <a:srgbClr val="000000"/>
                </a:solidFill>
              </a:rPr>
              <a:t>i</a:t>
            </a:r>
            <a:r>
              <a:rPr sz="3500" spc="-160" dirty="0">
                <a:solidFill>
                  <a:srgbClr val="000000"/>
                </a:solidFill>
              </a:rPr>
              <a:t>t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endParaRPr sz="35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203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43425" y="904875"/>
            <a:ext cx="809624" cy="8191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86399" y="1343024"/>
            <a:ext cx="647699" cy="952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57924" y="1066800"/>
            <a:ext cx="1247774" cy="6381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0524" y="2200221"/>
            <a:ext cx="104775" cy="104774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809624" y="283839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0524" y="3238446"/>
            <a:ext cx="104775" cy="104774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809624" y="3533721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90524" y="3933771"/>
            <a:ext cx="104775" cy="104774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809624" y="422904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4049" y="1997075"/>
            <a:ext cx="11109960" cy="243332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2700"/>
              </a:lnSpc>
              <a:spcBef>
                <a:spcPts val="640"/>
              </a:spcBef>
            </a:pPr>
            <a:r>
              <a:rPr sz="2700" b="1" spc="-225" dirty="0">
                <a:solidFill>
                  <a:srgbClr val="212121"/>
                </a:solidFill>
                <a:latin typeface="Trebuchet MS"/>
                <a:cs typeface="Trebuchet MS"/>
              </a:rPr>
              <a:t>1:</a:t>
            </a:r>
            <a:r>
              <a:rPr sz="2700" b="1" spc="10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55" dirty="0">
                <a:solidFill>
                  <a:srgbClr val="212121"/>
                </a:solidFill>
                <a:latin typeface="MS UI Gothic"/>
                <a:cs typeface="MS UI Gothic"/>
              </a:rPr>
              <a:t>Create</a:t>
            </a:r>
            <a:r>
              <a:rPr sz="2700" spc="9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10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bucket</a:t>
            </a:r>
            <a:r>
              <a:rPr sz="2700" spc="9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with</a:t>
            </a:r>
            <a:r>
              <a:rPr sz="2700" spc="9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2700" spc="10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-65" dirty="0">
                <a:solidFill>
                  <a:srgbClr val="212121"/>
                </a:solidFill>
                <a:latin typeface="Trebuchet MS"/>
                <a:cs typeface="Trebuchet MS"/>
              </a:rPr>
              <a:t>same</a:t>
            </a:r>
            <a:r>
              <a:rPr sz="2700" b="1" spc="1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85" dirty="0">
                <a:solidFill>
                  <a:srgbClr val="212121"/>
                </a:solidFill>
                <a:latin typeface="Trebuchet MS"/>
                <a:cs typeface="Trebuchet MS"/>
              </a:rPr>
              <a:t>name</a:t>
            </a:r>
            <a:r>
              <a:rPr sz="2700" b="1" spc="11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as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website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14" dirty="0">
                <a:solidFill>
                  <a:srgbClr val="212121"/>
                </a:solidFill>
                <a:latin typeface="MS UI Gothic"/>
                <a:cs typeface="MS UI Gothic"/>
              </a:rPr>
              <a:t>name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(Name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of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bucket </a:t>
            </a:r>
            <a:r>
              <a:rPr sz="2700" spc="-80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80" dirty="0">
                <a:solidFill>
                  <a:srgbClr val="212121"/>
                </a:solidFill>
                <a:latin typeface="MS UI Gothic"/>
                <a:cs typeface="MS UI Gothic"/>
              </a:rPr>
              <a:t>should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20" dirty="0">
                <a:solidFill>
                  <a:srgbClr val="212121"/>
                </a:solidFill>
                <a:latin typeface="MS UI Gothic"/>
                <a:cs typeface="MS UI Gothic"/>
              </a:rPr>
              <a:t>ma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ch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90" dirty="0">
                <a:solidFill>
                  <a:srgbClr val="212121"/>
                </a:solidFill>
                <a:latin typeface="MS UI Gothic"/>
                <a:cs typeface="MS UI Gothic"/>
              </a:rPr>
              <a:t>DNS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14" dirty="0">
                <a:solidFill>
                  <a:srgbClr val="212121"/>
                </a:solidFill>
                <a:latin typeface="MS UI Gothic"/>
                <a:cs typeface="MS UI Gothic"/>
              </a:rPr>
              <a:t>name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of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70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ebsi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e)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065"/>
              </a:lnSpc>
            </a:pPr>
            <a:r>
              <a:rPr sz="2150" b="1" spc="-220" dirty="0">
                <a:solidFill>
                  <a:srgbClr val="212121"/>
                </a:solidFill>
                <a:latin typeface="Trebuchet MS"/>
                <a:cs typeface="Trebuchet MS"/>
              </a:rPr>
              <a:t>V</a:t>
            </a:r>
            <a:r>
              <a:rPr sz="21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spc="-114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b="1" spc="-8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150" b="1" spc="-114" dirty="0">
                <a:solidFill>
                  <a:srgbClr val="212121"/>
                </a:solidFill>
                <a:latin typeface="Trebuchet MS"/>
                <a:cs typeface="Trebuchet MS"/>
              </a:rPr>
              <a:t>f</a:t>
            </a:r>
            <a:r>
              <a:rPr sz="2150" b="1" spc="-80" dirty="0">
                <a:solidFill>
                  <a:srgbClr val="212121"/>
                </a:solidFill>
                <a:latin typeface="Trebuchet MS"/>
                <a:cs typeface="Trebuchet MS"/>
              </a:rPr>
              <a:t>y</a:t>
            </a:r>
            <a:r>
              <a:rPr sz="2150" b="1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120" dirty="0">
                <a:solidFill>
                  <a:srgbClr val="212121"/>
                </a:solidFill>
                <a:latin typeface="MS UI Gothic"/>
                <a:cs typeface="MS UI Gothic"/>
              </a:rPr>
              <a:t>oma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6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wned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20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endParaRPr sz="2150">
              <a:latin typeface="MS UI Gothic"/>
              <a:cs typeface="MS UI Gothic"/>
            </a:endParaRPr>
          </a:p>
          <a:p>
            <a:pPr marL="12700">
              <a:lnSpc>
                <a:spcPts val="2980"/>
              </a:lnSpc>
              <a:spcBef>
                <a:spcPts val="170"/>
              </a:spcBef>
            </a:pPr>
            <a:r>
              <a:rPr sz="2700" b="1" spc="-225" dirty="0">
                <a:solidFill>
                  <a:srgbClr val="212121"/>
                </a:solidFill>
                <a:latin typeface="Trebuchet MS"/>
                <a:cs typeface="Trebuchet MS"/>
              </a:rPr>
              <a:t>2:</a:t>
            </a:r>
            <a:r>
              <a:rPr sz="2700" b="1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Co</a:t>
            </a:r>
            <a:r>
              <a:rPr sz="2700" spc="-2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700" spc="-3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" dirty="0">
                <a:solidFill>
                  <a:srgbClr val="212121"/>
                </a:solidFill>
                <a:latin typeface="MS UI Gothic"/>
                <a:cs typeface="MS UI Gothic"/>
              </a:rPr>
              <a:t>files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7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60" dirty="0">
                <a:solidFill>
                  <a:srgbClr val="212121"/>
                </a:solidFill>
                <a:latin typeface="MS UI Gothic"/>
                <a:cs typeface="MS UI Gothic"/>
              </a:rPr>
              <a:t>buc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k</a:t>
            </a:r>
            <a:r>
              <a:rPr sz="2700" spc="-5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4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325"/>
              </a:lnSpc>
            </a:pPr>
            <a:r>
              <a:rPr sz="2150" spc="-1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dd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114" dirty="0">
                <a:solidFill>
                  <a:srgbClr val="212121"/>
                </a:solidFill>
                <a:latin typeface="MS UI Gothic"/>
                <a:cs typeface="MS UI Gothic"/>
              </a:rPr>
              <a:t>nd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x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114" dirty="0">
                <a:solidFill>
                  <a:srgbClr val="212121"/>
                </a:solidFill>
                <a:latin typeface="MS UI Gothic"/>
                <a:cs typeface="MS UI Gothic"/>
              </a:rPr>
              <a:t>nd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er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21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2150" spc="-4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er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x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eri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en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endParaRPr sz="2150">
              <a:latin typeface="MS UI Gothic"/>
              <a:cs typeface="MS UI Gothic"/>
            </a:endParaRPr>
          </a:p>
          <a:p>
            <a:pPr marL="12700">
              <a:lnSpc>
                <a:spcPts val="2980"/>
              </a:lnSpc>
              <a:spcBef>
                <a:spcPts val="170"/>
              </a:spcBef>
            </a:pPr>
            <a:r>
              <a:rPr sz="2700" b="1" spc="-225" dirty="0">
                <a:solidFill>
                  <a:srgbClr val="212121"/>
                </a:solidFill>
                <a:latin typeface="Trebuchet MS"/>
                <a:cs typeface="Trebuchet MS"/>
              </a:rPr>
              <a:t>3:</a:t>
            </a:r>
            <a:r>
              <a:rPr sz="2700" b="1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Add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member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-75" dirty="0">
                <a:solidFill>
                  <a:srgbClr val="212121"/>
                </a:solidFill>
                <a:latin typeface="Trebuchet MS"/>
                <a:cs typeface="Trebuchet MS"/>
              </a:rPr>
              <a:t>allUsers</a:t>
            </a:r>
            <a:r>
              <a:rPr sz="2700" b="1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5" dirty="0">
                <a:solidFill>
                  <a:srgbClr val="212121"/>
                </a:solidFill>
                <a:latin typeface="MS UI Gothic"/>
                <a:cs typeface="MS UI Gothic"/>
              </a:rPr>
              <a:t>grant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-75" dirty="0">
                <a:solidFill>
                  <a:srgbClr val="212121"/>
                </a:solidFill>
                <a:latin typeface="Trebuchet MS"/>
                <a:cs typeface="Trebuchet MS"/>
              </a:rPr>
              <a:t>Storage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40" dirty="0">
                <a:solidFill>
                  <a:srgbClr val="212121"/>
                </a:solidFill>
                <a:latin typeface="Trebuchet MS"/>
                <a:cs typeface="Trebuchet MS"/>
              </a:rPr>
              <a:t>Object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65" dirty="0">
                <a:solidFill>
                  <a:srgbClr val="212121"/>
                </a:solidFill>
                <a:latin typeface="Trebuchet MS"/>
                <a:cs typeface="Trebuchet MS"/>
              </a:rPr>
              <a:t>Viewer</a:t>
            </a:r>
            <a:r>
              <a:rPr sz="2700" b="1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85" dirty="0">
                <a:solidFill>
                  <a:srgbClr val="212121"/>
                </a:solidFill>
                <a:latin typeface="MS UI Gothic"/>
                <a:cs typeface="MS UI Gothic"/>
              </a:rPr>
              <a:t>option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325"/>
              </a:lnSpc>
            </a:pP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el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ec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2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b="1" spc="-16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b="1" spc="-35" dirty="0">
                <a:solidFill>
                  <a:srgbClr val="212121"/>
                </a:solidFill>
                <a:latin typeface="Trebuchet MS"/>
                <a:cs typeface="Trebuchet MS"/>
              </a:rPr>
              <a:t>ll</a:t>
            </a:r>
            <a:r>
              <a:rPr sz="2150" b="1" spc="-8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150" b="1" spc="-75" dirty="0">
                <a:solidFill>
                  <a:srgbClr val="212121"/>
                </a:solidFill>
                <a:latin typeface="Trebuchet MS"/>
                <a:cs typeface="Trebuchet MS"/>
              </a:rPr>
              <a:t>w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15" dirty="0">
                <a:solidFill>
                  <a:srgbClr val="212121"/>
                </a:solidFill>
                <a:latin typeface="Trebuchet MS"/>
                <a:cs typeface="Trebuchet MS"/>
              </a:rPr>
              <a:t>P</a:t>
            </a:r>
            <a:r>
              <a:rPr sz="2150" b="1" spc="-70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2150" b="1" spc="-55" dirty="0">
                <a:solidFill>
                  <a:srgbClr val="212121"/>
                </a:solidFill>
                <a:latin typeface="Trebuchet MS"/>
                <a:cs typeface="Trebuchet MS"/>
              </a:rPr>
              <a:t>bli</a:t>
            </a:r>
            <a:r>
              <a:rPr sz="2150" b="1" spc="-10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160" dirty="0">
                <a:solidFill>
                  <a:srgbClr val="212121"/>
                </a:solidFill>
                <a:latin typeface="Trebuchet MS"/>
                <a:cs typeface="Trebuchet MS"/>
              </a:rPr>
              <a:t>Acc</a:t>
            </a:r>
            <a:r>
              <a:rPr sz="21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dirty="0">
                <a:solidFill>
                  <a:srgbClr val="212121"/>
                </a:solidFill>
                <a:latin typeface="Trebuchet MS"/>
                <a:cs typeface="Trebuchet MS"/>
              </a:rPr>
              <a:t>ss</a:t>
            </a:r>
            <a:endParaRPr sz="215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401424" y="6619821"/>
            <a:ext cx="314325" cy="228600"/>
          </a:xfrm>
          <a:custGeom>
            <a:avLst/>
            <a:gdLst/>
            <a:ahLst/>
            <a:cxnLst/>
            <a:rect l="l" t="t" r="r" b="b"/>
            <a:pathLst>
              <a:path w="314325" h="228600">
                <a:moveTo>
                  <a:pt x="314324" y="228599"/>
                </a:moveTo>
                <a:lnTo>
                  <a:pt x="0" y="228599"/>
                </a:lnTo>
                <a:lnTo>
                  <a:pt x="0" y="0"/>
                </a:lnTo>
                <a:lnTo>
                  <a:pt x="314324" y="0"/>
                </a:lnTo>
                <a:lnTo>
                  <a:pt x="314324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68737" y="2749550"/>
            <a:ext cx="4340225" cy="1054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Networking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5"/>
              </a:lnSpc>
            </a:pPr>
            <a:r>
              <a:rPr dirty="0"/>
              <a:t>255</a:t>
            </a:r>
          </a:p>
        </p:txBody>
      </p:sp>
      <p:sp>
        <p:nvSpPr>
          <p:cNvPr id="3" name="object 3"/>
          <p:cNvSpPr/>
          <p:nvPr/>
        </p:nvSpPr>
        <p:spPr>
          <a:xfrm>
            <a:off x="11401424" y="6619806"/>
            <a:ext cx="314325" cy="228600"/>
          </a:xfrm>
          <a:custGeom>
            <a:avLst/>
            <a:gdLst/>
            <a:ahLst/>
            <a:cxnLst/>
            <a:rect l="l" t="t" r="r" b="b"/>
            <a:pathLst>
              <a:path w="314325" h="228600">
                <a:moveTo>
                  <a:pt x="314324" y="228599"/>
                </a:moveTo>
                <a:lnTo>
                  <a:pt x="0" y="228599"/>
                </a:lnTo>
                <a:lnTo>
                  <a:pt x="0" y="0"/>
                </a:lnTo>
                <a:lnTo>
                  <a:pt x="314324" y="0"/>
                </a:lnTo>
                <a:lnTo>
                  <a:pt x="314324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96350" y="1047750"/>
            <a:ext cx="2857499" cy="25050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981006"/>
            <a:ext cx="104775" cy="10477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09624" y="1276281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23962" y="1823969"/>
            <a:ext cx="76200" cy="76199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809624" y="212400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23962" y="2395469"/>
            <a:ext cx="76200" cy="761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23962" y="2690744"/>
            <a:ext cx="76200" cy="761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90524" y="3257481"/>
            <a:ext cx="104775" cy="10477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90524" y="4362381"/>
            <a:ext cx="104775" cy="104774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809624" y="500055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4049" y="777875"/>
            <a:ext cx="7797800" cy="4424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980"/>
              </a:lnSpc>
              <a:spcBef>
                <a:spcPts val="100"/>
              </a:spcBef>
            </a:pPr>
            <a:r>
              <a:rPr sz="2700" spc="85" dirty="0">
                <a:solidFill>
                  <a:srgbClr val="212121"/>
                </a:solidFill>
                <a:latin typeface="MS UI Gothic"/>
                <a:cs typeface="MS UI Gothic"/>
              </a:rPr>
              <a:t>In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8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orpo</a:t>
            </a:r>
            <a:r>
              <a:rPr sz="2700" spc="-2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80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2700" spc="60" dirty="0">
                <a:solidFill>
                  <a:srgbClr val="212121"/>
                </a:solidFill>
                <a:latin typeface="MS UI Gothic"/>
                <a:cs typeface="MS UI Gothic"/>
              </a:rPr>
              <a:t>ork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an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30" dirty="0">
                <a:solidFill>
                  <a:srgbClr val="212121"/>
                </a:solidFill>
                <a:latin typeface="MS UI Gothic"/>
                <a:cs typeface="MS UI Gothic"/>
              </a:rPr>
              <a:t>on-p</a:t>
            </a:r>
            <a:r>
              <a:rPr sz="2700" spc="-5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emises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75" dirty="0">
                <a:solidFill>
                  <a:srgbClr val="212121"/>
                </a:solidFill>
                <a:latin typeface="MS UI Gothic"/>
                <a:cs typeface="MS UI Gothic"/>
              </a:rPr>
              <a:t>da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8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en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35" dirty="0">
                <a:solidFill>
                  <a:srgbClr val="212121"/>
                </a:solidFill>
                <a:latin typeface="MS UI Gothic"/>
                <a:cs typeface="MS UI Gothic"/>
              </a:rPr>
              <a:t>er:</a:t>
            </a:r>
            <a:endParaRPr sz="2700" dirty="0">
              <a:latin typeface="MS UI Gothic"/>
              <a:cs typeface="MS UI Gothic"/>
            </a:endParaRPr>
          </a:p>
          <a:p>
            <a:pPr marL="393065" marR="6985">
              <a:lnSpc>
                <a:spcPts val="2180"/>
              </a:lnSpc>
              <a:spcBef>
                <a:spcPts val="145"/>
              </a:spcBef>
            </a:pP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Can</a:t>
            </a:r>
            <a:r>
              <a:rPr sz="2150" spc="-114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5" dirty="0">
                <a:solidFill>
                  <a:srgbClr val="212121"/>
                </a:solidFill>
                <a:latin typeface="MS UI Gothic"/>
                <a:cs typeface="MS UI Gothic"/>
              </a:rPr>
              <a:t>anyone</a:t>
            </a:r>
            <a:r>
              <a:rPr sz="2150" spc="-114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on</a:t>
            </a:r>
            <a:r>
              <a:rPr sz="2150" spc="-114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2150" spc="-114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internet</a:t>
            </a:r>
            <a:r>
              <a:rPr sz="2150" spc="-1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b="1" spc="-95" dirty="0">
                <a:solidFill>
                  <a:srgbClr val="212121"/>
                </a:solidFill>
                <a:latin typeface="Trebuchet MS"/>
                <a:cs typeface="Trebuchet MS"/>
              </a:rPr>
              <a:t>see</a:t>
            </a:r>
            <a:r>
              <a:rPr sz="2150" b="1" spc="-10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95" dirty="0">
                <a:solidFill>
                  <a:srgbClr val="212121"/>
                </a:solidFill>
                <a:latin typeface="Trebuchet MS"/>
                <a:cs typeface="Trebuchet MS"/>
              </a:rPr>
              <a:t>the</a:t>
            </a:r>
            <a:r>
              <a:rPr sz="2150" b="1" spc="-1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45" dirty="0">
                <a:solidFill>
                  <a:srgbClr val="212121"/>
                </a:solidFill>
                <a:latin typeface="Trebuchet MS"/>
                <a:cs typeface="Trebuchet MS"/>
              </a:rPr>
              <a:t>data</a:t>
            </a:r>
            <a:r>
              <a:rPr sz="2150" b="1" spc="-1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95" dirty="0">
                <a:solidFill>
                  <a:srgbClr val="212121"/>
                </a:solidFill>
                <a:latin typeface="Trebuchet MS"/>
                <a:cs typeface="Trebuchet MS"/>
              </a:rPr>
              <a:t>exchange</a:t>
            </a:r>
            <a:r>
              <a:rPr sz="2150" b="1" spc="-10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between</a:t>
            </a:r>
            <a:r>
              <a:rPr sz="2150" spc="-1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the </a:t>
            </a:r>
            <a:r>
              <a:rPr sz="2150" spc="-64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pp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12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on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114" dirty="0">
                <a:solidFill>
                  <a:srgbClr val="212121"/>
                </a:solidFill>
                <a:latin typeface="MS UI Gothic"/>
                <a:cs typeface="MS UI Gothic"/>
              </a:rPr>
              <a:t>nd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60" dirty="0">
                <a:solidFill>
                  <a:srgbClr val="212121"/>
                </a:solidFill>
                <a:latin typeface="MS UI Gothic"/>
                <a:cs typeface="MS UI Gothic"/>
              </a:rPr>
              <a:t>?</a:t>
            </a:r>
            <a:endParaRPr sz="2150" dirty="0">
              <a:latin typeface="MS UI Gothic"/>
              <a:cs typeface="MS UI Gothic"/>
            </a:endParaRPr>
          </a:p>
          <a:p>
            <a:pPr marL="774065">
              <a:lnSpc>
                <a:spcPts val="1775"/>
              </a:lnSpc>
            </a:pPr>
            <a:r>
              <a:rPr sz="1700" b="1" spc="-10" dirty="0">
                <a:solidFill>
                  <a:srgbClr val="212121"/>
                </a:solidFill>
                <a:latin typeface="Trebuchet MS"/>
                <a:cs typeface="Trebuchet MS"/>
              </a:rPr>
              <a:t>No</a:t>
            </a:r>
            <a:endParaRPr sz="1700" dirty="0">
              <a:latin typeface="Trebuchet MS"/>
              <a:cs typeface="Trebuchet MS"/>
            </a:endParaRPr>
          </a:p>
          <a:p>
            <a:pPr marL="393065">
              <a:lnSpc>
                <a:spcPts val="2450"/>
              </a:lnSpc>
              <a:spcBef>
                <a:spcPts val="135"/>
              </a:spcBef>
            </a:pPr>
            <a:r>
              <a:rPr sz="2150" spc="-1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2150" spc="3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one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fr</a:t>
            </a:r>
            <a:r>
              <a:rPr sz="2150" spc="140" dirty="0">
                <a:solidFill>
                  <a:srgbClr val="212121"/>
                </a:solidFill>
                <a:latin typeface="MS UI Gothic"/>
                <a:cs typeface="MS UI Gothic"/>
              </a:rPr>
              <a:t>om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ern</a:t>
            </a:r>
            <a:r>
              <a:rPr sz="2150" spc="-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2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b="1" spc="-55" dirty="0">
                <a:solidFill>
                  <a:srgbClr val="212121"/>
                </a:solidFill>
                <a:latin typeface="Trebuchet MS"/>
                <a:cs typeface="Trebuchet MS"/>
              </a:rPr>
              <a:t>di</a:t>
            </a:r>
            <a:r>
              <a:rPr sz="2150" b="1" spc="-14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spc="-10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150" b="1" spc="-7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ly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160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150" b="1" spc="-3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nn</a:t>
            </a:r>
            <a:r>
              <a:rPr sz="21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spc="-10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150" b="1" spc="-7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10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b="1" spc="-3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95" dirty="0">
                <a:solidFill>
                  <a:srgbClr val="212121"/>
                </a:solidFill>
                <a:latin typeface="Trebuchet MS"/>
                <a:cs typeface="Trebuchet MS"/>
              </a:rPr>
              <a:t>y</a:t>
            </a:r>
            <a:r>
              <a:rPr sz="2150" b="1" spc="-3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150" b="1" spc="-70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2150" b="1" spc="-114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25" dirty="0">
                <a:solidFill>
                  <a:srgbClr val="212121"/>
                </a:solidFill>
                <a:latin typeface="Trebuchet MS"/>
                <a:cs typeface="Trebuchet MS"/>
              </a:rPr>
              <a:t>da</a:t>
            </a:r>
            <a:r>
              <a:rPr sz="2150" b="1" spc="-11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b="1" spc="-2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b</a:t>
            </a:r>
            <a:r>
              <a:rPr sz="2150" b="1" spc="-2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b="1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b="1" spc="-15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spc="-60" dirty="0">
                <a:solidFill>
                  <a:srgbClr val="212121"/>
                </a:solidFill>
                <a:latin typeface="MS UI Gothic"/>
                <a:cs typeface="MS UI Gothic"/>
              </a:rPr>
              <a:t>?</a:t>
            </a:r>
            <a:endParaRPr sz="2150" dirty="0">
              <a:latin typeface="MS UI Gothic"/>
              <a:cs typeface="MS UI Gothic"/>
            </a:endParaRPr>
          </a:p>
          <a:p>
            <a:pPr marL="774065">
              <a:lnSpc>
                <a:spcPts val="1914"/>
              </a:lnSpc>
            </a:pPr>
            <a:r>
              <a:rPr sz="1700" spc="-14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-5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-8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ll</a:t>
            </a:r>
            <a:r>
              <a:rPr sz="1700" spc="-5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1700" spc="-1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b="1" spc="-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700" b="1" spc="-4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.</a:t>
            </a:r>
            <a:endParaRPr sz="1700" dirty="0">
              <a:latin typeface="MS UI Gothic"/>
              <a:cs typeface="MS UI Gothic"/>
            </a:endParaRPr>
          </a:p>
          <a:p>
            <a:pPr marL="774065" marR="5080">
              <a:lnSpc>
                <a:spcPts val="1730"/>
              </a:lnSpc>
              <a:spcBef>
                <a:spcPts val="605"/>
              </a:spcBef>
            </a:pPr>
            <a:r>
              <a:rPr sz="1700" spc="-35" dirty="0">
                <a:solidFill>
                  <a:srgbClr val="212121"/>
                </a:solidFill>
                <a:latin typeface="MS UI Gothic"/>
                <a:cs typeface="MS UI Gothic"/>
              </a:rPr>
              <a:t>You</a:t>
            </a:r>
            <a:r>
              <a:rPr sz="1700" spc="3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5" dirty="0">
                <a:solidFill>
                  <a:srgbClr val="212121"/>
                </a:solidFill>
                <a:latin typeface="MS UI Gothic"/>
                <a:cs typeface="MS UI Gothic"/>
              </a:rPr>
              <a:t>need</a:t>
            </a:r>
            <a:r>
              <a:rPr sz="1700" spc="3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5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1700" spc="3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0" dirty="0">
                <a:solidFill>
                  <a:srgbClr val="212121"/>
                </a:solidFill>
                <a:latin typeface="MS UI Gothic"/>
                <a:cs typeface="MS UI Gothic"/>
              </a:rPr>
              <a:t>connect</a:t>
            </a:r>
            <a:r>
              <a:rPr sz="1700" spc="3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5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1700" spc="3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35" dirty="0">
                <a:solidFill>
                  <a:srgbClr val="212121"/>
                </a:solidFill>
                <a:latin typeface="MS UI Gothic"/>
                <a:cs typeface="MS UI Gothic"/>
              </a:rPr>
              <a:t>your</a:t>
            </a:r>
            <a:r>
              <a:rPr sz="1700" spc="3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5" dirty="0">
                <a:solidFill>
                  <a:srgbClr val="212121"/>
                </a:solidFill>
                <a:latin typeface="MS UI Gothic"/>
                <a:cs typeface="MS UI Gothic"/>
              </a:rPr>
              <a:t>corporate</a:t>
            </a:r>
            <a:r>
              <a:rPr sz="1700" spc="3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45" dirty="0">
                <a:solidFill>
                  <a:srgbClr val="212121"/>
                </a:solidFill>
                <a:latin typeface="MS UI Gothic"/>
                <a:cs typeface="MS UI Gothic"/>
              </a:rPr>
              <a:t>network</a:t>
            </a:r>
            <a:r>
              <a:rPr sz="1700" spc="3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90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1700" spc="3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40" dirty="0">
                <a:solidFill>
                  <a:srgbClr val="212121"/>
                </a:solidFill>
                <a:latin typeface="MS UI Gothic"/>
                <a:cs typeface="MS UI Gothic"/>
              </a:rPr>
              <a:t>then</a:t>
            </a:r>
            <a:r>
              <a:rPr sz="1700" spc="3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45" dirty="0">
                <a:solidFill>
                  <a:srgbClr val="212121"/>
                </a:solidFill>
                <a:latin typeface="MS UI Gothic"/>
                <a:cs typeface="MS UI Gothic"/>
              </a:rPr>
              <a:t>access</a:t>
            </a:r>
            <a:r>
              <a:rPr sz="1700" spc="3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35" dirty="0">
                <a:solidFill>
                  <a:srgbClr val="212121"/>
                </a:solidFill>
                <a:latin typeface="MS UI Gothic"/>
                <a:cs typeface="MS UI Gothic"/>
              </a:rPr>
              <a:t>your </a:t>
            </a:r>
            <a:r>
              <a:rPr sz="1700" spc="-50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0" dirty="0">
                <a:solidFill>
                  <a:srgbClr val="212121"/>
                </a:solidFill>
                <a:latin typeface="MS UI Gothic"/>
                <a:cs typeface="MS UI Gothic"/>
              </a:rPr>
              <a:t>applications</a:t>
            </a:r>
            <a:r>
              <a:rPr sz="1700" spc="-1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40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35" dirty="0">
                <a:solidFill>
                  <a:srgbClr val="212121"/>
                </a:solidFill>
                <a:latin typeface="MS UI Gothic"/>
                <a:cs typeface="MS UI Gothic"/>
              </a:rPr>
              <a:t>databases.</a:t>
            </a:r>
            <a:endParaRPr sz="1700" dirty="0">
              <a:latin typeface="MS UI Gothic"/>
              <a:cs typeface="MS UI Gothic"/>
            </a:endParaRPr>
          </a:p>
          <a:p>
            <a:pPr marL="12700" marR="7620" algn="just">
              <a:lnSpc>
                <a:spcPts val="2700"/>
              </a:lnSpc>
              <a:spcBef>
                <a:spcPts val="635"/>
              </a:spcBef>
            </a:pP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Corporate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network</a:t>
            </a:r>
            <a:r>
              <a:rPr sz="2700" spc="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35" dirty="0">
                <a:solidFill>
                  <a:srgbClr val="212121"/>
                </a:solidFill>
                <a:latin typeface="MS UI Gothic"/>
                <a:cs typeface="MS UI Gothic"/>
              </a:rPr>
              <a:t>provides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9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-130" dirty="0">
                <a:solidFill>
                  <a:srgbClr val="212121"/>
                </a:solidFill>
                <a:latin typeface="Trebuchet MS"/>
                <a:cs typeface="Trebuchet MS"/>
              </a:rPr>
              <a:t>secure</a:t>
            </a:r>
            <a:r>
              <a:rPr sz="2700" b="1" spc="-1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05" dirty="0">
                <a:solidFill>
                  <a:srgbClr val="212121"/>
                </a:solidFill>
                <a:latin typeface="Trebuchet MS"/>
                <a:cs typeface="Trebuchet MS"/>
              </a:rPr>
              <a:t>internal </a:t>
            </a:r>
            <a:r>
              <a:rPr sz="2700" b="1" spc="-10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14" dirty="0">
                <a:solidFill>
                  <a:srgbClr val="212121"/>
                </a:solidFill>
                <a:latin typeface="Trebuchet MS"/>
                <a:cs typeface="Trebuchet MS"/>
              </a:rPr>
              <a:t>network</a:t>
            </a:r>
            <a:r>
              <a:rPr sz="2700" b="1" spc="58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protecting</a:t>
            </a:r>
            <a:r>
              <a:rPr sz="2700" spc="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your</a:t>
            </a:r>
            <a:r>
              <a:rPr sz="2700" spc="4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20" dirty="0">
                <a:solidFill>
                  <a:srgbClr val="212121"/>
                </a:solidFill>
                <a:latin typeface="MS UI Gothic"/>
                <a:cs typeface="MS UI Gothic"/>
              </a:rPr>
              <a:t>resources,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data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and </a:t>
            </a:r>
            <a:r>
              <a:rPr sz="2700" spc="1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8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114" dirty="0">
                <a:solidFill>
                  <a:srgbClr val="212121"/>
                </a:solidFill>
                <a:latin typeface="MS UI Gothic"/>
                <a:cs typeface="MS UI Gothic"/>
              </a:rPr>
              <a:t>ommuni</a:t>
            </a:r>
            <a:r>
              <a:rPr sz="2700" spc="8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ation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20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700" spc="-5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170" dirty="0">
                <a:solidFill>
                  <a:srgbClr val="212121"/>
                </a:solidFill>
                <a:latin typeface="MS UI Gothic"/>
                <a:cs typeface="MS UI Gothic"/>
              </a:rPr>
              <a:t>om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45" dirty="0">
                <a:solidFill>
                  <a:srgbClr val="212121"/>
                </a:solidFill>
                <a:latin typeface="MS UI Gothic"/>
                <a:cs typeface="MS UI Gothic"/>
              </a:rPr>
              <a:t>x</a:t>
            </a:r>
            <a:r>
              <a:rPr sz="2700" spc="-6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ernal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use</a:t>
            </a: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114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endParaRPr sz="2700" dirty="0">
              <a:latin typeface="MS UI Gothic"/>
              <a:cs typeface="MS UI Gothic"/>
            </a:endParaRPr>
          </a:p>
          <a:p>
            <a:pPr marL="12700" marR="11430" algn="just">
              <a:lnSpc>
                <a:spcPts val="2700"/>
              </a:lnSpc>
              <a:spcBef>
                <a:spcPts val="600"/>
              </a:spcBef>
            </a:pPr>
            <a:r>
              <a:rPr sz="2700" spc="95" dirty="0">
                <a:solidFill>
                  <a:srgbClr val="212121"/>
                </a:solidFill>
                <a:latin typeface="MS UI Gothic"/>
                <a:cs typeface="MS UI Gothic"/>
              </a:rPr>
              <a:t>How 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do 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you 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do </a:t>
            </a: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create </a:t>
            </a:r>
            <a:r>
              <a:rPr sz="2700" b="1" spc="-105" dirty="0">
                <a:solidFill>
                  <a:srgbClr val="212121"/>
                </a:solidFill>
                <a:latin typeface="Trebuchet MS"/>
                <a:cs typeface="Trebuchet MS"/>
              </a:rPr>
              <a:t>your </a:t>
            </a:r>
            <a:r>
              <a:rPr sz="2700" b="1" spc="-85" dirty="0">
                <a:solidFill>
                  <a:srgbClr val="212121"/>
                </a:solidFill>
                <a:latin typeface="Trebuchet MS"/>
                <a:cs typeface="Trebuchet MS"/>
              </a:rPr>
              <a:t>own </a:t>
            </a:r>
            <a:r>
              <a:rPr sz="2700" b="1" spc="-114" dirty="0">
                <a:solidFill>
                  <a:srgbClr val="212121"/>
                </a:solidFill>
                <a:latin typeface="Trebuchet MS"/>
                <a:cs typeface="Trebuchet MS"/>
              </a:rPr>
              <a:t>private network 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in </a:t>
            </a:r>
            <a:r>
              <a:rPr sz="2700" spc="114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5" dirty="0">
                <a:solidFill>
                  <a:srgbClr val="212121"/>
                </a:solidFill>
                <a:latin typeface="MS UI Gothic"/>
                <a:cs typeface="MS UI Gothic"/>
              </a:rPr>
              <a:t>cloud?</a:t>
            </a:r>
            <a:endParaRPr sz="2700" dirty="0">
              <a:latin typeface="MS UI Gothic"/>
              <a:cs typeface="MS UI Gothic"/>
            </a:endParaRPr>
          </a:p>
          <a:p>
            <a:pPr marL="393065">
              <a:lnSpc>
                <a:spcPts val="2065"/>
              </a:lnSpc>
            </a:pPr>
            <a:r>
              <a:rPr sz="2150" spc="-8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er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b="1" spc="-180" dirty="0">
                <a:solidFill>
                  <a:srgbClr val="212121"/>
                </a:solidFill>
                <a:latin typeface="Trebuchet MS"/>
                <a:cs typeface="Trebuchet MS"/>
              </a:rPr>
              <a:t>V</a:t>
            </a:r>
            <a:r>
              <a:rPr sz="2150" b="1" spc="-8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150" b="1" spc="-114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b="1" spc="-8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b="1" spc="-70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2150" b="1" spc="-2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b="1" spc="-50" dirty="0">
                <a:solidFill>
                  <a:srgbClr val="212121"/>
                </a:solidFill>
                <a:latin typeface="Trebuchet MS"/>
                <a:cs typeface="Trebuchet MS"/>
              </a:rPr>
              <a:t>l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15" dirty="0">
                <a:solidFill>
                  <a:srgbClr val="212121"/>
                </a:solidFill>
                <a:latin typeface="Trebuchet MS"/>
                <a:cs typeface="Trebuchet MS"/>
              </a:rPr>
              <a:t>P</a:t>
            </a:r>
            <a:r>
              <a:rPr sz="2150" b="1" spc="-114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b="1" spc="-8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150" b="1" spc="-114" dirty="0">
                <a:solidFill>
                  <a:srgbClr val="212121"/>
                </a:solidFill>
                <a:latin typeface="Trebuchet MS"/>
                <a:cs typeface="Trebuchet MS"/>
              </a:rPr>
              <a:t>v</a:t>
            </a:r>
            <a:r>
              <a:rPr sz="2150" b="1" spc="-2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b="1" spc="-10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7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150" b="1" spc="-40" dirty="0">
                <a:solidFill>
                  <a:srgbClr val="212121"/>
                </a:solidFill>
                <a:latin typeface="Trebuchet MS"/>
                <a:cs typeface="Trebuchet MS"/>
              </a:rPr>
              <a:t>lo</a:t>
            </a:r>
            <a:r>
              <a:rPr sz="2150" b="1" spc="-70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2150" b="1" spc="-35" dirty="0">
                <a:solidFill>
                  <a:srgbClr val="212121"/>
                </a:solidFill>
                <a:latin typeface="Trebuchet MS"/>
                <a:cs typeface="Trebuchet MS"/>
              </a:rPr>
              <a:t>d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95" dirty="0">
                <a:solidFill>
                  <a:srgbClr val="212121"/>
                </a:solidFill>
                <a:latin typeface="Trebuchet MS"/>
                <a:cs typeface="Trebuchet MS"/>
              </a:rPr>
              <a:t>(</a:t>
            </a:r>
            <a:r>
              <a:rPr sz="2150" b="1" spc="-180" dirty="0">
                <a:solidFill>
                  <a:srgbClr val="212121"/>
                </a:solidFill>
                <a:latin typeface="Trebuchet MS"/>
                <a:cs typeface="Trebuchet MS"/>
              </a:rPr>
              <a:t>V</a:t>
            </a:r>
            <a:r>
              <a:rPr sz="2150" b="1" spc="15" dirty="0">
                <a:solidFill>
                  <a:srgbClr val="212121"/>
                </a:solidFill>
                <a:latin typeface="Trebuchet MS"/>
                <a:cs typeface="Trebuchet MS"/>
              </a:rPr>
              <a:t>P</a:t>
            </a:r>
            <a:r>
              <a:rPr sz="2150" b="1" spc="-7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150" b="1" spc="-95" dirty="0">
                <a:solidFill>
                  <a:srgbClr val="212121"/>
                </a:solidFill>
                <a:latin typeface="Trebuchet MS"/>
                <a:cs typeface="Trebuchet MS"/>
              </a:rPr>
              <a:t>)</a:t>
            </a:r>
            <a:endParaRPr sz="2150" dirty="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5161915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35" dirty="0">
                <a:solidFill>
                  <a:srgbClr val="000000"/>
                </a:solidFill>
              </a:rPr>
              <a:t>N</a:t>
            </a:r>
            <a:r>
              <a:rPr sz="3500" spc="-235" dirty="0">
                <a:solidFill>
                  <a:srgbClr val="000000"/>
                </a:solidFill>
              </a:rPr>
              <a:t>ee</a:t>
            </a:r>
            <a:r>
              <a:rPr sz="3500" spc="-55" dirty="0">
                <a:solidFill>
                  <a:srgbClr val="000000"/>
                </a:solidFill>
              </a:rPr>
              <a:t>d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220" dirty="0">
                <a:solidFill>
                  <a:srgbClr val="000000"/>
                </a:solidFill>
              </a:rPr>
              <a:t>f</a:t>
            </a:r>
            <a:r>
              <a:rPr sz="3500" spc="-55" dirty="0">
                <a:solidFill>
                  <a:srgbClr val="A52929"/>
                </a:solidFill>
              </a:rPr>
              <a:t>o</a:t>
            </a:r>
            <a:r>
              <a:rPr sz="3500" spc="-190" dirty="0">
                <a:solidFill>
                  <a:srgbClr val="A52929"/>
                </a:solidFill>
              </a:rPr>
              <a:t>r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50" dirty="0">
                <a:solidFill>
                  <a:srgbClr val="A52929"/>
                </a:solidFill>
              </a:rPr>
              <a:t>G</a:t>
            </a:r>
            <a:r>
              <a:rPr sz="3500" spc="-55" dirty="0">
                <a:solidFill>
                  <a:srgbClr val="A52929"/>
                </a:solidFill>
              </a:rPr>
              <a:t>oo</a:t>
            </a:r>
            <a:r>
              <a:rPr sz="3500" spc="65" dirty="0">
                <a:solidFill>
                  <a:srgbClr val="000000"/>
                </a:solidFill>
              </a:rPr>
              <a:t>g</a:t>
            </a:r>
            <a:r>
              <a:rPr sz="3500" spc="-160" dirty="0">
                <a:solidFill>
                  <a:srgbClr val="000000"/>
                </a:solidFill>
              </a:rPr>
              <a:t>le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25" dirty="0">
                <a:solidFill>
                  <a:srgbClr val="A52929"/>
                </a:solidFill>
              </a:rPr>
              <a:t>C</a:t>
            </a:r>
            <a:r>
              <a:rPr sz="3500" spc="-70" dirty="0">
                <a:solidFill>
                  <a:srgbClr val="A52929"/>
                </a:solidFill>
              </a:rPr>
              <a:t>lo</a:t>
            </a:r>
            <a:r>
              <a:rPr sz="3500" spc="-120" dirty="0">
                <a:solidFill>
                  <a:srgbClr val="A52929"/>
                </a:solidFill>
              </a:rPr>
              <a:t>u</a:t>
            </a:r>
            <a:r>
              <a:rPr sz="3500" spc="-55" dirty="0">
                <a:solidFill>
                  <a:srgbClr val="A52929"/>
                </a:solidFill>
              </a:rPr>
              <a:t>d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300" dirty="0">
                <a:solidFill>
                  <a:srgbClr val="A52929"/>
                </a:solidFill>
              </a:rPr>
              <a:t>V</a:t>
            </a:r>
            <a:r>
              <a:rPr sz="3500" spc="20" dirty="0">
                <a:solidFill>
                  <a:srgbClr val="A52929"/>
                </a:solidFill>
              </a:rPr>
              <a:t>P</a:t>
            </a:r>
            <a:r>
              <a:rPr sz="3500" spc="-125" dirty="0">
                <a:solidFill>
                  <a:srgbClr val="A52929"/>
                </a:solidFill>
              </a:rPr>
              <a:t>C</a:t>
            </a:r>
            <a:endParaRPr sz="350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5"/>
              </a:lnSpc>
            </a:pPr>
            <a:r>
              <a:rPr dirty="0"/>
              <a:t>256</a:t>
            </a:r>
          </a:p>
        </p:txBody>
      </p:sp>
      <p:sp>
        <p:nvSpPr>
          <p:cNvPr id="14" name="object 14"/>
          <p:cNvSpPr/>
          <p:nvPr/>
        </p:nvSpPr>
        <p:spPr>
          <a:xfrm>
            <a:off x="11401424" y="6619806"/>
            <a:ext cx="314325" cy="228600"/>
          </a:xfrm>
          <a:custGeom>
            <a:avLst/>
            <a:gdLst/>
            <a:ahLst/>
            <a:cxnLst/>
            <a:rect l="l" t="t" r="r" b="b"/>
            <a:pathLst>
              <a:path w="314325" h="228600">
                <a:moveTo>
                  <a:pt x="314324" y="228599"/>
                </a:moveTo>
                <a:lnTo>
                  <a:pt x="0" y="228599"/>
                </a:lnTo>
                <a:lnTo>
                  <a:pt x="0" y="0"/>
                </a:lnTo>
                <a:lnTo>
                  <a:pt x="314324" y="0"/>
                </a:lnTo>
                <a:lnTo>
                  <a:pt x="314324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96574" y="1171574"/>
            <a:ext cx="838199" cy="9905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981006"/>
            <a:ext cx="104775" cy="10477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09624" y="1276281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0524" y="1952556"/>
            <a:ext cx="104775" cy="1047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0524" y="2371656"/>
            <a:ext cx="104775" cy="104774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809624" y="3009831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9624" y="336225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0524" y="3752781"/>
            <a:ext cx="104775" cy="104774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809624" y="439095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54049" y="777875"/>
            <a:ext cx="8938260" cy="4090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980"/>
              </a:lnSpc>
              <a:spcBef>
                <a:spcPts val="100"/>
              </a:spcBef>
            </a:pPr>
            <a:r>
              <a:rPr sz="2700" spc="-425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our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-7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700" b="1" spc="-95" dirty="0">
                <a:solidFill>
                  <a:srgbClr val="212121"/>
                </a:solidFill>
                <a:latin typeface="Trebuchet MS"/>
                <a:cs typeface="Trebuchet MS"/>
              </a:rPr>
              <a:t>wn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60" dirty="0">
                <a:solidFill>
                  <a:srgbClr val="212121"/>
                </a:solidFill>
                <a:latin typeface="Trebuchet MS"/>
                <a:cs typeface="Trebuchet MS"/>
              </a:rPr>
              <a:t>isola</a:t>
            </a:r>
            <a:r>
              <a:rPr sz="2700" b="1" spc="-8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700" b="1" spc="-114" dirty="0">
                <a:solidFill>
                  <a:srgbClr val="212121"/>
                </a:solidFill>
                <a:latin typeface="Trebuchet MS"/>
                <a:cs typeface="Trebuchet MS"/>
              </a:rPr>
              <a:t>ed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3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2700" b="1" spc="-18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700" b="1" spc="-7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700" b="1" spc="-150" dirty="0">
                <a:solidFill>
                  <a:srgbClr val="212121"/>
                </a:solidFill>
                <a:latin typeface="Trebuchet MS"/>
                <a:cs typeface="Trebuchet MS"/>
              </a:rPr>
              <a:t>w</a:t>
            </a:r>
            <a:r>
              <a:rPr sz="2700" b="1" spc="-90" dirty="0">
                <a:solidFill>
                  <a:srgbClr val="212121"/>
                </a:solidFill>
                <a:latin typeface="Trebuchet MS"/>
                <a:cs typeface="Trebuchet MS"/>
              </a:rPr>
              <a:t>ork</a:t>
            </a:r>
            <a:r>
              <a:rPr sz="2700" b="1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in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80" dirty="0">
                <a:solidFill>
                  <a:srgbClr val="212121"/>
                </a:solidFill>
                <a:latin typeface="MS UI Gothic"/>
                <a:cs typeface="MS UI Gothic"/>
              </a:rPr>
              <a:t>GCP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cloud</a:t>
            </a:r>
            <a:endParaRPr sz="2700">
              <a:latin typeface="MS UI Gothic"/>
              <a:cs typeface="MS UI Gothic"/>
            </a:endParaRPr>
          </a:p>
          <a:p>
            <a:pPr marL="393065" marR="10160">
              <a:lnSpc>
                <a:spcPts val="2180"/>
              </a:lnSpc>
              <a:spcBef>
                <a:spcPts val="145"/>
              </a:spcBef>
            </a:pP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Network</a:t>
            </a:r>
            <a:r>
              <a:rPr sz="2150" spc="-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5" dirty="0">
                <a:solidFill>
                  <a:srgbClr val="212121"/>
                </a:solidFill>
                <a:latin typeface="MS UI Gothic"/>
                <a:cs typeface="MS UI Gothic"/>
              </a:rPr>
              <a:t>traffic</a:t>
            </a:r>
            <a:r>
              <a:rPr sz="2150" spc="-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within</a:t>
            </a:r>
            <a:r>
              <a:rPr sz="2150" spc="-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80" dirty="0">
                <a:solidFill>
                  <a:srgbClr val="212121"/>
                </a:solidFill>
                <a:latin typeface="MS UI Gothic"/>
                <a:cs typeface="MS UI Gothic"/>
              </a:rPr>
              <a:t>VPC</a:t>
            </a:r>
            <a:r>
              <a:rPr sz="2150" spc="-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is</a:t>
            </a:r>
            <a:r>
              <a:rPr sz="2150" spc="-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isolated</a:t>
            </a:r>
            <a:r>
              <a:rPr sz="2150" spc="-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(not</a:t>
            </a:r>
            <a:r>
              <a:rPr sz="2150" spc="-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0" dirty="0">
                <a:solidFill>
                  <a:srgbClr val="212121"/>
                </a:solidFill>
                <a:latin typeface="MS UI Gothic"/>
                <a:cs typeface="MS UI Gothic"/>
              </a:rPr>
              <a:t>visible)</a:t>
            </a:r>
            <a:r>
              <a:rPr sz="2150" spc="-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from</a:t>
            </a:r>
            <a:r>
              <a:rPr sz="2150" spc="-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all</a:t>
            </a:r>
            <a:r>
              <a:rPr sz="2150" spc="-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other</a:t>
            </a:r>
            <a:r>
              <a:rPr sz="2150" spc="-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Google </a:t>
            </a:r>
            <a:r>
              <a:rPr sz="2150" spc="-64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Cloud</a:t>
            </a:r>
            <a:r>
              <a:rPr sz="2150" spc="-2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55" dirty="0">
                <a:solidFill>
                  <a:srgbClr val="212121"/>
                </a:solidFill>
                <a:latin typeface="MS UI Gothic"/>
                <a:cs typeface="MS UI Gothic"/>
              </a:rPr>
              <a:t>VPCs</a:t>
            </a:r>
            <a:endParaRPr sz="215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2700" spc="-75" dirty="0">
                <a:solidFill>
                  <a:srgbClr val="212121"/>
                </a:solidFill>
                <a:latin typeface="MS UI Gothic"/>
                <a:cs typeface="MS UI Gothic"/>
              </a:rPr>
              <a:t>You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-105" dirty="0">
                <a:solidFill>
                  <a:srgbClr val="212121"/>
                </a:solidFill>
                <a:latin typeface="Trebuchet MS"/>
                <a:cs typeface="Trebuchet MS"/>
              </a:rPr>
              <a:t>control</a:t>
            </a:r>
            <a:r>
              <a:rPr sz="2700" b="1" spc="-2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55" dirty="0">
                <a:solidFill>
                  <a:srgbClr val="212121"/>
                </a:solidFill>
                <a:latin typeface="Trebuchet MS"/>
                <a:cs typeface="Trebuchet MS"/>
              </a:rPr>
              <a:t>all</a:t>
            </a:r>
            <a:r>
              <a:rPr sz="2700" b="1" spc="-2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25" dirty="0">
                <a:solidFill>
                  <a:srgbClr val="212121"/>
                </a:solidFill>
                <a:latin typeface="Trebuchet MS"/>
                <a:cs typeface="Trebuchet MS"/>
              </a:rPr>
              <a:t>the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35" dirty="0">
                <a:solidFill>
                  <a:srgbClr val="212121"/>
                </a:solidFill>
                <a:latin typeface="Trebuchet MS"/>
                <a:cs typeface="Trebuchet MS"/>
              </a:rPr>
              <a:t>traffic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80" dirty="0">
                <a:solidFill>
                  <a:srgbClr val="212121"/>
                </a:solidFill>
                <a:latin typeface="MS UI Gothic"/>
                <a:cs typeface="MS UI Gothic"/>
              </a:rPr>
              <a:t>coming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in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0" dirty="0">
                <a:solidFill>
                  <a:srgbClr val="212121"/>
                </a:solidFill>
                <a:latin typeface="MS UI Gothic"/>
                <a:cs typeface="MS UI Gothic"/>
              </a:rPr>
              <a:t>going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outside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229" dirty="0">
                <a:solidFill>
                  <a:srgbClr val="212121"/>
                </a:solidFill>
                <a:latin typeface="MS UI Gothic"/>
                <a:cs typeface="MS UI Gothic"/>
              </a:rPr>
              <a:t>VPC</a:t>
            </a:r>
            <a:endParaRPr sz="2700">
              <a:latin typeface="MS UI Gothic"/>
              <a:cs typeface="MS UI Gothic"/>
            </a:endParaRPr>
          </a:p>
          <a:p>
            <a:pPr marL="12700" marR="6350">
              <a:lnSpc>
                <a:spcPts val="2700"/>
              </a:lnSpc>
              <a:spcBef>
                <a:spcPts val="600"/>
              </a:spcBef>
              <a:tabLst>
                <a:tab pos="976630" algn="l"/>
                <a:tab pos="2493010" algn="l"/>
                <a:tab pos="3636010" algn="l"/>
                <a:tab pos="4195445" algn="l"/>
                <a:tab pos="5053965" algn="l"/>
                <a:tab pos="5867400" algn="l"/>
                <a:tab pos="7456170" algn="l"/>
              </a:tabLst>
            </a:pPr>
            <a:r>
              <a:rPr sz="2700" b="1" spc="-80" dirty="0">
                <a:solidFill>
                  <a:srgbClr val="212121"/>
                </a:solidFill>
                <a:latin typeface="Trebuchet MS"/>
                <a:cs typeface="Trebuchet MS"/>
              </a:rPr>
              <a:t>(Best	P</a:t>
            </a:r>
            <a:r>
              <a:rPr sz="2700" b="1" spc="-13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b="1" spc="-95" dirty="0">
                <a:solidFill>
                  <a:srgbClr val="212121"/>
                </a:solidFill>
                <a:latin typeface="Trebuchet MS"/>
                <a:cs typeface="Trebuchet MS"/>
              </a:rPr>
              <a:t>acti</a:t>
            </a:r>
            <a:r>
              <a:rPr sz="2700" b="1" spc="-180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700" b="1" spc="-155" dirty="0">
                <a:solidFill>
                  <a:srgbClr val="212121"/>
                </a:solidFill>
                <a:latin typeface="Trebuchet MS"/>
                <a:cs typeface="Trebuchet MS"/>
              </a:rPr>
              <a:t>e)</a:t>
            </a:r>
            <a:r>
              <a:rPr sz="2700" b="1" dirty="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sz="2700" spc="-17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-12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5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all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-45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-180" dirty="0">
                <a:solidFill>
                  <a:srgbClr val="212121"/>
                </a:solidFill>
                <a:latin typeface="MS UI Gothic"/>
                <a:cs typeface="MS UI Gothic"/>
              </a:rPr>
              <a:t>GCP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esou</a:t>
            </a:r>
            <a:r>
              <a:rPr sz="2700" spc="-2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18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-65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-50" dirty="0">
                <a:solidFill>
                  <a:srgbClr val="212121"/>
                </a:solidFill>
                <a:latin typeface="MS UI Gothic"/>
                <a:cs typeface="MS UI Gothic"/>
              </a:rPr>
              <a:t>(</a:t>
            </a:r>
            <a:r>
              <a:rPr sz="2700" spc="-14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ompu</a:t>
            </a:r>
            <a:r>
              <a:rPr sz="2700" spc="4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e,  </a:t>
            </a:r>
            <a:r>
              <a:rPr sz="270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700" spc="-9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60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e,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75" dirty="0">
                <a:solidFill>
                  <a:srgbClr val="212121"/>
                </a:solidFill>
                <a:latin typeface="MS UI Gothic"/>
                <a:cs typeface="MS UI Gothic"/>
              </a:rPr>
              <a:t>da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12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85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2700" spc="-40" dirty="0">
                <a:solidFill>
                  <a:srgbClr val="212121"/>
                </a:solidFill>
                <a:latin typeface="MS UI Gothic"/>
                <a:cs typeface="MS UI Gothic"/>
              </a:rPr>
              <a:t>ases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5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7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-65" dirty="0">
                <a:solidFill>
                  <a:srgbClr val="212121"/>
                </a:solidFill>
                <a:latin typeface="MS UI Gothic"/>
                <a:cs typeface="MS UI Gothic"/>
              </a:rPr>
              <a:t>c)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-95" dirty="0">
                <a:solidFill>
                  <a:srgbClr val="212121"/>
                </a:solidFill>
                <a:latin typeface="Trebuchet MS"/>
                <a:cs typeface="Trebuchet MS"/>
              </a:rPr>
              <a:t>within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3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10" dirty="0">
                <a:solidFill>
                  <a:srgbClr val="212121"/>
                </a:solidFill>
                <a:latin typeface="Trebuchet MS"/>
                <a:cs typeface="Trebuchet MS"/>
              </a:rPr>
              <a:t>VPC</a:t>
            </a:r>
            <a:endParaRPr sz="2700">
              <a:latin typeface="Trebuchet MS"/>
              <a:cs typeface="Trebuchet MS"/>
            </a:endParaRPr>
          </a:p>
          <a:p>
            <a:pPr marL="393065">
              <a:lnSpc>
                <a:spcPts val="2065"/>
              </a:lnSpc>
            </a:pP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Secure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resources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from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unauthorized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65" dirty="0">
                <a:solidFill>
                  <a:srgbClr val="212121"/>
                </a:solidFill>
                <a:latin typeface="MS UI Gothic"/>
                <a:cs typeface="MS UI Gothic"/>
              </a:rPr>
              <a:t>access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80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endParaRPr sz="215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195"/>
              </a:spcBef>
            </a:pPr>
            <a:r>
              <a:rPr sz="2150" spc="55" dirty="0">
                <a:solidFill>
                  <a:srgbClr val="212121"/>
                </a:solidFill>
                <a:latin typeface="MS UI Gothic"/>
                <a:cs typeface="MS UI Gothic"/>
              </a:rPr>
              <a:t>Enable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secure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communication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between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your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cloud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resources</a:t>
            </a:r>
            <a:endParaRPr sz="2150">
              <a:latin typeface="MS UI Gothic"/>
              <a:cs typeface="MS UI Gothic"/>
            </a:endParaRPr>
          </a:p>
          <a:p>
            <a:pPr marL="12700" marR="6350">
              <a:lnSpc>
                <a:spcPts val="2700"/>
              </a:lnSpc>
              <a:spcBef>
                <a:spcPts val="635"/>
              </a:spcBef>
            </a:pPr>
            <a:r>
              <a:rPr sz="2700" spc="-229" dirty="0">
                <a:solidFill>
                  <a:srgbClr val="212121"/>
                </a:solidFill>
                <a:latin typeface="MS UI Gothic"/>
                <a:cs typeface="MS UI Gothic"/>
              </a:rPr>
              <a:t>VPC</a:t>
            </a:r>
            <a:r>
              <a:rPr sz="2700" spc="-2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is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a </a:t>
            </a:r>
            <a:r>
              <a:rPr sz="2700" b="1" spc="-40" dirty="0">
                <a:solidFill>
                  <a:srgbClr val="212121"/>
                </a:solidFill>
                <a:latin typeface="Trebuchet MS"/>
                <a:cs typeface="Trebuchet MS"/>
              </a:rPr>
              <a:t>global </a:t>
            </a:r>
            <a:r>
              <a:rPr sz="2700" b="1" spc="-135" dirty="0">
                <a:solidFill>
                  <a:srgbClr val="212121"/>
                </a:solidFill>
                <a:latin typeface="Trebuchet MS"/>
                <a:cs typeface="Trebuchet MS"/>
              </a:rPr>
              <a:t>resource</a:t>
            </a:r>
            <a:r>
              <a:rPr sz="2700" b="1" spc="-13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&amp; 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contains </a:t>
            </a:r>
            <a:r>
              <a:rPr sz="2700" spc="10" dirty="0">
                <a:solidFill>
                  <a:srgbClr val="212121"/>
                </a:solidFill>
                <a:latin typeface="MS UI Gothic"/>
                <a:cs typeface="MS UI Gothic"/>
              </a:rPr>
              <a:t>subnets 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in 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one 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or </a:t>
            </a:r>
            <a:r>
              <a:rPr sz="2700" spc="75" dirty="0">
                <a:solidFill>
                  <a:srgbClr val="212121"/>
                </a:solidFill>
                <a:latin typeface="MS UI Gothic"/>
                <a:cs typeface="MS UI Gothic"/>
              </a:rPr>
              <a:t>more </a:t>
            </a:r>
            <a:r>
              <a:rPr sz="2700" spc="-8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region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1864"/>
              </a:lnSpc>
            </a:pPr>
            <a:r>
              <a:rPr sz="2150" spc="-60" dirty="0">
                <a:solidFill>
                  <a:srgbClr val="212121"/>
                </a:solidFill>
                <a:latin typeface="MS UI Gothic"/>
                <a:cs typeface="MS UI Gothic"/>
              </a:rPr>
              <a:t>(REMEMBER)</a:t>
            </a:r>
            <a:r>
              <a:rPr sz="2150" spc="-4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75" dirty="0">
                <a:solidFill>
                  <a:srgbClr val="212121"/>
                </a:solidFill>
                <a:latin typeface="MS UI Gothic"/>
                <a:cs typeface="MS UI Gothic"/>
              </a:rPr>
              <a:t>NOT</a:t>
            </a:r>
            <a:r>
              <a:rPr sz="2150" spc="-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tied</a:t>
            </a:r>
            <a:r>
              <a:rPr sz="2150" spc="-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2150" spc="-4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region</a:t>
            </a:r>
            <a:r>
              <a:rPr sz="2150" spc="-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2150" spc="-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4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zone.</a:t>
            </a:r>
            <a:r>
              <a:rPr sz="2150" spc="-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80" dirty="0">
                <a:solidFill>
                  <a:srgbClr val="212121"/>
                </a:solidFill>
                <a:latin typeface="MS UI Gothic"/>
                <a:cs typeface="MS UI Gothic"/>
              </a:rPr>
              <a:t>VPC</a:t>
            </a:r>
            <a:r>
              <a:rPr sz="2150" spc="-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resources</a:t>
            </a:r>
            <a:r>
              <a:rPr sz="2150" spc="-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can</a:t>
            </a:r>
            <a:r>
              <a:rPr sz="2150" spc="-4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be</a:t>
            </a:r>
            <a:r>
              <a:rPr sz="2150" spc="-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in</a:t>
            </a:r>
            <a:r>
              <a:rPr sz="2150" spc="-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5" dirty="0">
                <a:solidFill>
                  <a:srgbClr val="212121"/>
                </a:solidFill>
                <a:latin typeface="MS UI Gothic"/>
                <a:cs typeface="MS UI Gothic"/>
              </a:rPr>
              <a:t>any</a:t>
            </a:r>
            <a:endParaRPr sz="2150">
              <a:latin typeface="MS UI Gothic"/>
              <a:cs typeface="MS UI Gothic"/>
            </a:endParaRPr>
          </a:p>
          <a:p>
            <a:pPr marL="393065">
              <a:lnSpc>
                <a:spcPts val="2380"/>
              </a:lnSpc>
            </a:pP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on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z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one!</a:t>
            </a:r>
            <a:endParaRPr sz="2150">
              <a:latin typeface="MS UI Gothic"/>
              <a:cs typeface="MS UI Gothic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7775575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85" dirty="0">
                <a:solidFill>
                  <a:srgbClr val="000000"/>
                </a:solidFill>
              </a:rPr>
              <a:t>Google</a:t>
            </a:r>
            <a:r>
              <a:rPr sz="3500" spc="-335" dirty="0">
                <a:solidFill>
                  <a:srgbClr val="000000"/>
                </a:solidFill>
              </a:rPr>
              <a:t> </a:t>
            </a:r>
            <a:r>
              <a:rPr sz="3500" spc="-90" dirty="0">
                <a:solidFill>
                  <a:srgbClr val="A52929"/>
                </a:solidFill>
              </a:rPr>
              <a:t>Clo</a:t>
            </a:r>
            <a:r>
              <a:rPr sz="3500" spc="-90" dirty="0">
                <a:solidFill>
                  <a:srgbClr val="000000"/>
                </a:solidFill>
              </a:rPr>
              <a:t>u</a:t>
            </a:r>
            <a:r>
              <a:rPr sz="3500" spc="-90" dirty="0">
                <a:solidFill>
                  <a:srgbClr val="A52929"/>
                </a:solidFill>
              </a:rPr>
              <a:t>d</a:t>
            </a:r>
            <a:r>
              <a:rPr sz="3500" spc="-335" dirty="0">
                <a:solidFill>
                  <a:srgbClr val="A52929"/>
                </a:solidFill>
              </a:rPr>
              <a:t> </a:t>
            </a:r>
            <a:r>
              <a:rPr sz="3500" spc="-135" dirty="0">
                <a:solidFill>
                  <a:srgbClr val="000000"/>
                </a:solidFill>
              </a:rPr>
              <a:t>V</a:t>
            </a:r>
            <a:r>
              <a:rPr sz="3500" spc="-135" dirty="0">
                <a:solidFill>
                  <a:srgbClr val="A52929"/>
                </a:solidFill>
              </a:rPr>
              <a:t>PC</a:t>
            </a:r>
            <a:r>
              <a:rPr sz="3500" spc="-335" dirty="0">
                <a:solidFill>
                  <a:srgbClr val="A52929"/>
                </a:solidFill>
              </a:rPr>
              <a:t> </a:t>
            </a:r>
            <a:r>
              <a:rPr sz="3500" spc="-145" dirty="0">
                <a:solidFill>
                  <a:srgbClr val="000000"/>
                </a:solidFill>
              </a:rPr>
              <a:t>(</a:t>
            </a:r>
            <a:r>
              <a:rPr sz="3500" spc="-145" dirty="0">
                <a:solidFill>
                  <a:srgbClr val="A52929"/>
                </a:solidFill>
              </a:rPr>
              <a:t>Vi</a:t>
            </a:r>
            <a:r>
              <a:rPr sz="3500" spc="-145" dirty="0">
                <a:solidFill>
                  <a:srgbClr val="000000"/>
                </a:solidFill>
              </a:rPr>
              <a:t>rtual</a:t>
            </a:r>
            <a:r>
              <a:rPr sz="3500" spc="-335" dirty="0">
                <a:solidFill>
                  <a:srgbClr val="000000"/>
                </a:solidFill>
              </a:rPr>
              <a:t> </a:t>
            </a:r>
            <a:r>
              <a:rPr sz="3500" spc="-130" dirty="0">
                <a:solidFill>
                  <a:srgbClr val="000000"/>
                </a:solidFill>
              </a:rPr>
              <a:t>Pr</a:t>
            </a:r>
            <a:r>
              <a:rPr sz="3500" spc="-130" dirty="0">
                <a:solidFill>
                  <a:srgbClr val="A52929"/>
                </a:solidFill>
              </a:rPr>
              <a:t>iva</a:t>
            </a:r>
            <a:r>
              <a:rPr sz="3500" spc="-130" dirty="0">
                <a:solidFill>
                  <a:srgbClr val="000000"/>
                </a:solidFill>
              </a:rPr>
              <a:t>t</a:t>
            </a:r>
            <a:r>
              <a:rPr sz="3500" spc="-130" dirty="0">
                <a:solidFill>
                  <a:srgbClr val="A52929"/>
                </a:solidFill>
              </a:rPr>
              <a:t>e</a:t>
            </a:r>
            <a:r>
              <a:rPr sz="3500" spc="-335" dirty="0">
                <a:solidFill>
                  <a:srgbClr val="A52929"/>
                </a:solidFill>
              </a:rPr>
              <a:t> </a:t>
            </a:r>
            <a:r>
              <a:rPr sz="3500" spc="-100" dirty="0">
                <a:solidFill>
                  <a:srgbClr val="A52929"/>
                </a:solidFill>
              </a:rPr>
              <a:t>Clo</a:t>
            </a:r>
            <a:r>
              <a:rPr sz="3500" spc="-100" dirty="0">
                <a:solidFill>
                  <a:srgbClr val="000000"/>
                </a:solidFill>
              </a:rPr>
              <a:t>ud)</a:t>
            </a:r>
            <a:endParaRPr sz="35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5"/>
              </a:lnSpc>
            </a:pPr>
            <a:r>
              <a:rPr dirty="0"/>
              <a:t>257</a:t>
            </a:r>
          </a:p>
        </p:txBody>
      </p:sp>
      <p:sp>
        <p:nvSpPr>
          <p:cNvPr id="13" name="object 13"/>
          <p:cNvSpPr/>
          <p:nvPr/>
        </p:nvSpPr>
        <p:spPr>
          <a:xfrm>
            <a:off x="11401424" y="6619806"/>
            <a:ext cx="314325" cy="228600"/>
          </a:xfrm>
          <a:custGeom>
            <a:avLst/>
            <a:gdLst/>
            <a:ahLst/>
            <a:cxnLst/>
            <a:rect l="l" t="t" r="r" b="b"/>
            <a:pathLst>
              <a:path w="314325" h="228600">
                <a:moveTo>
                  <a:pt x="314324" y="228599"/>
                </a:moveTo>
                <a:lnTo>
                  <a:pt x="0" y="228599"/>
                </a:lnTo>
                <a:lnTo>
                  <a:pt x="0" y="0"/>
                </a:lnTo>
                <a:lnTo>
                  <a:pt x="314324" y="0"/>
                </a:lnTo>
                <a:lnTo>
                  <a:pt x="314324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69763" y="1187165"/>
            <a:ext cx="339471" cy="80035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01399" y="2257425"/>
            <a:ext cx="95249" cy="2000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14430" y="2623759"/>
            <a:ext cx="691286" cy="95582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01399" y="3857625"/>
            <a:ext cx="95249" cy="2000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865053" y="4225182"/>
            <a:ext cx="683056" cy="95342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01399" y="5448299"/>
            <a:ext cx="95249" cy="2000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925746" y="5934375"/>
            <a:ext cx="606933" cy="79769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90524" y="981006"/>
            <a:ext cx="104775" cy="104774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809624" y="1619181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9624" y="197160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9624" y="2324031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23962" y="2595493"/>
            <a:ext cx="76200" cy="7619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90524" y="2943156"/>
            <a:ext cx="104775" cy="104774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809624" y="3581331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54049" y="777875"/>
            <a:ext cx="9968230" cy="3770629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8255">
              <a:lnSpc>
                <a:spcPts val="2700"/>
              </a:lnSpc>
              <a:spcBef>
                <a:spcPts val="640"/>
              </a:spcBef>
              <a:tabLst>
                <a:tab pos="1466215" algn="l"/>
                <a:tab pos="2453005" algn="l"/>
                <a:tab pos="2945130" algn="l"/>
                <a:tab pos="4531995" algn="l"/>
                <a:tab pos="5199380" algn="l"/>
                <a:tab pos="6490970" algn="l"/>
                <a:tab pos="7071359" algn="l"/>
                <a:tab pos="8084184" algn="l"/>
                <a:tab pos="8397240" algn="l"/>
              </a:tabLst>
            </a:pP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Di</a:t>
            </a:r>
            <a:r>
              <a:rPr sz="2700" spc="-50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700" spc="-80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4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ent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types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of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esou</a:t>
            </a:r>
            <a:r>
              <a:rPr sz="2700" spc="-2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18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-65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-7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-8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5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ed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on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cloud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-51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75" dirty="0">
                <a:solidFill>
                  <a:srgbClr val="212121"/>
                </a:solidFill>
                <a:latin typeface="MS UI Gothic"/>
                <a:cs typeface="MS UI Gothic"/>
              </a:rPr>
              <a:t>da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12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85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ases,  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compute</a:t>
            </a:r>
            <a:r>
              <a:rPr sz="2700" spc="-2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80" dirty="0">
                <a:solidFill>
                  <a:srgbClr val="212121"/>
                </a:solidFill>
                <a:latin typeface="MS UI Gothic"/>
                <a:cs typeface="MS UI Gothic"/>
              </a:rPr>
              <a:t>etc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065"/>
              </a:lnSpc>
            </a:pPr>
            <a:r>
              <a:rPr sz="2150" spc="-8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of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b="1" spc="-8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150" b="1" spc="-7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b="1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5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150" b="1" spc="-75" dirty="0">
                <a:solidFill>
                  <a:srgbClr val="212121"/>
                </a:solidFill>
                <a:latin typeface="Trebuchet MS"/>
                <a:cs typeface="Trebuchet MS"/>
              </a:rPr>
              <a:t>w</a:t>
            </a: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2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b="1" spc="-160" dirty="0">
                <a:solidFill>
                  <a:srgbClr val="212121"/>
                </a:solidFill>
                <a:latin typeface="Trebuchet MS"/>
                <a:cs typeface="Trebuchet MS"/>
              </a:rPr>
              <a:t>cc</a:t>
            </a:r>
            <a:r>
              <a:rPr sz="21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dirty="0">
                <a:solidFill>
                  <a:srgbClr val="212121"/>
                </a:solidFill>
                <a:latin typeface="Trebuchet MS"/>
                <a:cs typeface="Trebuchet MS"/>
              </a:rPr>
              <a:t>ss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2150" b="1" spc="-145" dirty="0">
                <a:solidFill>
                  <a:srgbClr val="212121"/>
                </a:solidFill>
                <a:latin typeface="Trebuchet MS"/>
                <a:cs typeface="Trebuchet MS"/>
              </a:rPr>
              <a:t>ee</a:t>
            </a:r>
            <a:r>
              <a:rPr sz="2150" b="1" spc="-15" dirty="0">
                <a:solidFill>
                  <a:srgbClr val="212121"/>
                </a:solidFill>
                <a:latin typeface="Trebuchet MS"/>
                <a:cs typeface="Trebuchet MS"/>
              </a:rPr>
              <a:t>ds</a:t>
            </a:r>
            <a:endParaRPr sz="2150">
              <a:latin typeface="Trebuchet MS"/>
              <a:cs typeface="Trebuchet MS"/>
            </a:endParaRPr>
          </a:p>
          <a:p>
            <a:pPr marL="393065" marR="2007235">
              <a:lnSpc>
                <a:spcPts val="2780"/>
              </a:lnSpc>
              <a:spcBef>
                <a:spcPts val="120"/>
              </a:spcBef>
            </a:pPr>
            <a:r>
              <a:rPr sz="2150" spc="-14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00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2150" spc="-4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cc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fr</a:t>
            </a:r>
            <a:r>
              <a:rPr sz="2150" spc="140" dirty="0">
                <a:solidFill>
                  <a:srgbClr val="212121"/>
                </a:solidFill>
                <a:latin typeface="MS UI Gothic"/>
                <a:cs typeface="MS UI Gothic"/>
              </a:rPr>
              <a:t>om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ern</a:t>
            </a:r>
            <a:r>
              <a:rPr sz="2150" spc="-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0" dirty="0">
                <a:solidFill>
                  <a:srgbClr val="212121"/>
                </a:solidFill>
                <a:latin typeface="MS UI Gothic"/>
                <a:cs typeface="MS UI Gothic"/>
              </a:rPr>
              <a:t>(</a:t>
            </a:r>
            <a:r>
              <a:rPr sz="2150" b="1" spc="-55" dirty="0">
                <a:solidFill>
                  <a:srgbClr val="212121"/>
                </a:solidFill>
                <a:latin typeface="Trebuchet MS"/>
                <a:cs typeface="Trebuchet MS"/>
              </a:rPr>
              <a:t>publi</a:t>
            </a:r>
            <a:r>
              <a:rPr sz="2150" b="1" spc="-10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150" b="1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)  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Databases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40" dirty="0">
                <a:solidFill>
                  <a:srgbClr val="212121"/>
                </a:solidFill>
                <a:latin typeface="MS UI Gothic"/>
                <a:cs typeface="MS UI Gothic"/>
              </a:rPr>
              <a:t>VM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instances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0" dirty="0">
                <a:solidFill>
                  <a:srgbClr val="212121"/>
                </a:solidFill>
                <a:latin typeface="MS UI Gothic"/>
                <a:cs typeface="MS UI Gothic"/>
              </a:rPr>
              <a:t>should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75" dirty="0">
                <a:solidFill>
                  <a:srgbClr val="212121"/>
                </a:solidFill>
                <a:latin typeface="MS UI Gothic"/>
                <a:cs typeface="MS UI Gothic"/>
              </a:rPr>
              <a:t>NOT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be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0" dirty="0">
                <a:solidFill>
                  <a:srgbClr val="212121"/>
                </a:solidFill>
                <a:latin typeface="MS UI Gothic"/>
                <a:cs typeface="MS UI Gothic"/>
              </a:rPr>
              <a:t>accessible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from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internet</a:t>
            </a:r>
            <a:endParaRPr sz="2150">
              <a:latin typeface="MS UI Gothic"/>
              <a:cs typeface="MS UI Gothic"/>
            </a:endParaRPr>
          </a:p>
          <a:p>
            <a:pPr marL="774065">
              <a:lnSpc>
                <a:spcPts val="1655"/>
              </a:lnSpc>
            </a:pPr>
            <a:r>
              <a:rPr sz="1700" spc="-105" dirty="0">
                <a:solidFill>
                  <a:srgbClr val="212121"/>
                </a:solidFill>
                <a:latin typeface="MS UI Gothic"/>
                <a:cs typeface="MS UI Gothic"/>
              </a:rPr>
              <a:t>ONLY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0" dirty="0">
                <a:solidFill>
                  <a:srgbClr val="212121"/>
                </a:solidFill>
                <a:latin typeface="MS UI Gothic"/>
                <a:cs typeface="MS UI Gothic"/>
              </a:rPr>
              <a:t>applications</a:t>
            </a:r>
            <a:r>
              <a:rPr sz="1700" spc="-1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within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35" dirty="0">
                <a:solidFill>
                  <a:srgbClr val="212121"/>
                </a:solidFill>
                <a:latin typeface="MS UI Gothic"/>
                <a:cs typeface="MS UI Gothic"/>
              </a:rPr>
              <a:t>your</a:t>
            </a:r>
            <a:r>
              <a:rPr sz="1700" spc="-1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45" dirty="0">
                <a:solidFill>
                  <a:srgbClr val="212121"/>
                </a:solidFill>
                <a:latin typeface="MS UI Gothic"/>
                <a:cs typeface="MS UI Gothic"/>
              </a:rPr>
              <a:t>network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75" dirty="0">
                <a:solidFill>
                  <a:srgbClr val="212121"/>
                </a:solidFill>
                <a:latin typeface="MS UI Gothic"/>
                <a:cs typeface="MS UI Gothic"/>
              </a:rPr>
              <a:t>(VPC)</a:t>
            </a:r>
            <a:r>
              <a:rPr sz="1700" spc="-1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should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60" dirty="0">
                <a:solidFill>
                  <a:srgbClr val="212121"/>
                </a:solidFill>
                <a:latin typeface="MS UI Gothic"/>
                <a:cs typeface="MS UI Gothic"/>
              </a:rPr>
              <a:t>be</a:t>
            </a:r>
            <a:r>
              <a:rPr sz="1700" spc="-1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able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5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1700" spc="-1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45" dirty="0">
                <a:solidFill>
                  <a:srgbClr val="212121"/>
                </a:solidFill>
                <a:latin typeface="MS UI Gothic"/>
                <a:cs typeface="MS UI Gothic"/>
              </a:rPr>
              <a:t>access</a:t>
            </a:r>
            <a:r>
              <a:rPr sz="1700" spc="-1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them(</a:t>
            </a:r>
            <a:r>
              <a:rPr sz="1700" b="1" spc="-15" dirty="0">
                <a:solidFill>
                  <a:srgbClr val="212121"/>
                </a:solidFill>
                <a:latin typeface="Trebuchet MS"/>
                <a:cs typeface="Trebuchet MS"/>
              </a:rPr>
              <a:t>private</a:t>
            </a:r>
            <a:r>
              <a:rPr sz="1700" b="1" spc="-1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212121"/>
                </a:solidFill>
                <a:latin typeface="MS UI Gothic"/>
                <a:cs typeface="MS UI Gothic"/>
              </a:rPr>
              <a:t>resources)</a:t>
            </a:r>
            <a:endParaRPr sz="1700">
              <a:latin typeface="MS UI Gothic"/>
              <a:cs typeface="MS UI Gothic"/>
            </a:endParaRPr>
          </a:p>
          <a:p>
            <a:pPr marL="12700" marR="5080">
              <a:lnSpc>
                <a:spcPts val="2700"/>
              </a:lnSpc>
              <a:spcBef>
                <a:spcPts val="650"/>
              </a:spcBef>
            </a:pPr>
            <a:r>
              <a:rPr sz="2700" spc="95" dirty="0">
                <a:solidFill>
                  <a:srgbClr val="212121"/>
                </a:solidFill>
                <a:latin typeface="MS UI Gothic"/>
                <a:cs typeface="MS UI Gothic"/>
              </a:rPr>
              <a:t>How</a:t>
            </a:r>
            <a:r>
              <a:rPr sz="2700" spc="-20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do</a:t>
            </a:r>
            <a:r>
              <a:rPr sz="2700" spc="-20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you</a:t>
            </a:r>
            <a:r>
              <a:rPr sz="2700" spc="-20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-110" dirty="0">
                <a:solidFill>
                  <a:srgbClr val="212121"/>
                </a:solidFill>
                <a:latin typeface="Trebuchet MS"/>
                <a:cs typeface="Trebuchet MS"/>
              </a:rPr>
              <a:t>separate</a:t>
            </a:r>
            <a:r>
              <a:rPr sz="2700" b="1" spc="-18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85" dirty="0">
                <a:solidFill>
                  <a:srgbClr val="212121"/>
                </a:solidFill>
                <a:latin typeface="Trebuchet MS"/>
                <a:cs typeface="Trebuchet MS"/>
              </a:rPr>
              <a:t>public</a:t>
            </a:r>
            <a:r>
              <a:rPr sz="2700" b="1" spc="-18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20" dirty="0">
                <a:solidFill>
                  <a:srgbClr val="212121"/>
                </a:solidFill>
                <a:latin typeface="Trebuchet MS"/>
                <a:cs typeface="Trebuchet MS"/>
              </a:rPr>
              <a:t>resources</a:t>
            </a:r>
            <a:r>
              <a:rPr sz="2700" b="1" spc="-18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05" dirty="0">
                <a:solidFill>
                  <a:srgbClr val="212121"/>
                </a:solidFill>
                <a:latin typeface="Trebuchet MS"/>
                <a:cs typeface="Trebuchet MS"/>
              </a:rPr>
              <a:t>from</a:t>
            </a:r>
            <a:r>
              <a:rPr sz="2700" b="1" spc="-18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14" dirty="0">
                <a:solidFill>
                  <a:srgbClr val="212121"/>
                </a:solidFill>
                <a:latin typeface="Trebuchet MS"/>
                <a:cs typeface="Trebuchet MS"/>
              </a:rPr>
              <a:t>private</a:t>
            </a:r>
            <a:r>
              <a:rPr sz="2700" b="1" spc="-18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20" dirty="0">
                <a:solidFill>
                  <a:srgbClr val="212121"/>
                </a:solidFill>
                <a:latin typeface="Trebuchet MS"/>
                <a:cs typeface="Trebuchet MS"/>
              </a:rPr>
              <a:t>resources</a:t>
            </a:r>
            <a:r>
              <a:rPr sz="2700" b="1" spc="-1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inside </a:t>
            </a:r>
            <a:r>
              <a:rPr sz="2700" spc="-8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2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90" dirty="0">
                <a:solidFill>
                  <a:srgbClr val="212121"/>
                </a:solidFill>
                <a:latin typeface="MS UI Gothic"/>
                <a:cs typeface="MS UI Gothic"/>
              </a:rPr>
              <a:t>VPC?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065"/>
              </a:lnSpc>
            </a:pPr>
            <a:r>
              <a:rPr sz="2150" spc="-1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4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2150" spc="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150" dirty="0">
                <a:solidFill>
                  <a:srgbClr val="212121"/>
                </a:solidFill>
                <a:latin typeface="MS UI Gothic"/>
                <a:cs typeface="MS UI Gothic"/>
              </a:rPr>
              <a:t>!</a:t>
            </a:r>
            <a:endParaRPr sz="2150">
              <a:latin typeface="MS UI Gothic"/>
              <a:cs typeface="MS UI Gothic"/>
            </a:endParaRPr>
          </a:p>
          <a:p>
            <a:pPr marL="12700" marR="12065">
              <a:lnSpc>
                <a:spcPts val="2700"/>
              </a:lnSpc>
              <a:spcBef>
                <a:spcPts val="635"/>
              </a:spcBef>
            </a:pP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(Additional</a:t>
            </a:r>
            <a:r>
              <a:rPr sz="2700" spc="-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Reason)</a:t>
            </a:r>
            <a:r>
              <a:rPr sz="2700" spc="-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75" dirty="0">
                <a:solidFill>
                  <a:srgbClr val="212121"/>
                </a:solidFill>
                <a:latin typeface="MS UI Gothic"/>
                <a:cs typeface="MS UI Gothic"/>
              </a:rPr>
              <a:t>You</a:t>
            </a:r>
            <a:r>
              <a:rPr sz="2700" spc="-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85" dirty="0">
                <a:solidFill>
                  <a:srgbClr val="212121"/>
                </a:solidFill>
                <a:latin typeface="MS UI Gothic"/>
                <a:cs typeface="MS UI Gothic"/>
              </a:rPr>
              <a:t>want</a:t>
            </a:r>
            <a:r>
              <a:rPr sz="2700" spc="-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2700" spc="-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35" dirty="0">
                <a:solidFill>
                  <a:srgbClr val="212121"/>
                </a:solidFill>
                <a:latin typeface="MS UI Gothic"/>
                <a:cs typeface="MS UI Gothic"/>
              </a:rPr>
              <a:t>distribute</a:t>
            </a:r>
            <a:r>
              <a:rPr sz="2700" spc="-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resources</a:t>
            </a:r>
            <a:r>
              <a:rPr sz="2700" spc="-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across</a:t>
            </a:r>
            <a:r>
              <a:rPr sz="2700" spc="-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0" dirty="0">
                <a:solidFill>
                  <a:srgbClr val="212121"/>
                </a:solidFill>
                <a:latin typeface="MS UI Gothic"/>
                <a:cs typeface="MS UI Gothic"/>
              </a:rPr>
              <a:t>multiple </a:t>
            </a:r>
            <a:r>
              <a:rPr sz="2700" spc="-8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4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60" dirty="0">
                <a:solidFill>
                  <a:srgbClr val="212121"/>
                </a:solidFill>
                <a:latin typeface="MS UI Gothic"/>
                <a:cs typeface="MS UI Gothic"/>
              </a:rPr>
              <a:t>gions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6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high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25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700" spc="80" dirty="0">
                <a:solidFill>
                  <a:srgbClr val="212121"/>
                </a:solidFill>
                <a:latin typeface="MS UI Gothic"/>
                <a:cs typeface="MS UI Gothic"/>
              </a:rPr>
              <a:t>ailability</a:t>
            </a:r>
            <a:endParaRPr sz="2700">
              <a:latin typeface="MS UI Gothic"/>
              <a:cs typeface="MS UI Gothic"/>
            </a:endParaRPr>
          </a:p>
        </p:txBody>
      </p:sp>
      <p:pic>
        <p:nvPicPr>
          <p:cNvPr id="17" name="object 1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90524" y="3971856"/>
            <a:ext cx="104775" cy="104774"/>
          </a:xfrm>
          <a:prstGeom prst="rect">
            <a:avLst/>
          </a:prstGeom>
        </p:spPr>
      </p:pic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4164965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35" dirty="0">
                <a:solidFill>
                  <a:srgbClr val="A52929"/>
                </a:solidFill>
              </a:rPr>
              <a:t>N</a:t>
            </a:r>
            <a:r>
              <a:rPr sz="3500" spc="-235" dirty="0">
                <a:solidFill>
                  <a:srgbClr val="A52929"/>
                </a:solidFill>
              </a:rPr>
              <a:t>ee</a:t>
            </a:r>
            <a:r>
              <a:rPr sz="3500" spc="-55" dirty="0">
                <a:solidFill>
                  <a:srgbClr val="A52929"/>
                </a:solidFill>
              </a:rPr>
              <a:t>d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220" dirty="0">
                <a:solidFill>
                  <a:srgbClr val="A52929"/>
                </a:solidFill>
              </a:rPr>
              <a:t>f</a:t>
            </a:r>
            <a:r>
              <a:rPr sz="3500" spc="-55" dirty="0">
                <a:solidFill>
                  <a:srgbClr val="A52929"/>
                </a:solidFill>
              </a:rPr>
              <a:t>o</a:t>
            </a:r>
            <a:r>
              <a:rPr sz="3500" spc="-190" dirty="0">
                <a:solidFill>
                  <a:srgbClr val="A52929"/>
                </a:solidFill>
              </a:rPr>
              <a:t>r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300" dirty="0">
                <a:solidFill>
                  <a:srgbClr val="000000"/>
                </a:solidFill>
              </a:rPr>
              <a:t>V</a:t>
            </a:r>
            <a:r>
              <a:rPr sz="3500" spc="20" dirty="0">
                <a:solidFill>
                  <a:srgbClr val="000000"/>
                </a:solidFill>
              </a:rPr>
              <a:t>P</a:t>
            </a:r>
            <a:r>
              <a:rPr sz="3500" spc="-125" dirty="0">
                <a:solidFill>
                  <a:srgbClr val="000000"/>
                </a:solidFill>
              </a:rPr>
              <a:t>C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120" dirty="0">
                <a:solidFill>
                  <a:srgbClr val="A52929"/>
                </a:solidFill>
              </a:rPr>
              <a:t>S</a:t>
            </a:r>
            <a:r>
              <a:rPr sz="3500" spc="-120" dirty="0">
                <a:solidFill>
                  <a:srgbClr val="000000"/>
                </a:solidFill>
              </a:rPr>
              <a:t>u</a:t>
            </a:r>
            <a:r>
              <a:rPr sz="3500" spc="-80" dirty="0">
                <a:solidFill>
                  <a:srgbClr val="000000"/>
                </a:solidFill>
              </a:rPr>
              <a:t>bn</a:t>
            </a:r>
            <a:r>
              <a:rPr sz="3500" spc="-295" dirty="0">
                <a:solidFill>
                  <a:srgbClr val="A52929"/>
                </a:solidFill>
              </a:rPr>
              <a:t>e</a:t>
            </a:r>
            <a:r>
              <a:rPr sz="3500" spc="-125" dirty="0">
                <a:solidFill>
                  <a:srgbClr val="A52929"/>
                </a:solidFill>
              </a:rPr>
              <a:t>t</a:t>
            </a:r>
            <a:r>
              <a:rPr sz="3500" dirty="0">
                <a:solidFill>
                  <a:srgbClr val="A52929"/>
                </a:solidFill>
              </a:rPr>
              <a:t>s</a:t>
            </a:r>
            <a:endParaRPr sz="3500"/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53350" y="1047750"/>
            <a:ext cx="4000499" cy="24288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981006"/>
            <a:ext cx="104775" cy="10477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09624" y="1619180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9624" y="2247830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9624" y="2866955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54049" y="777875"/>
            <a:ext cx="6653530" cy="3761104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715">
              <a:lnSpc>
                <a:spcPts val="2700"/>
              </a:lnSpc>
              <a:spcBef>
                <a:spcPts val="640"/>
              </a:spcBef>
            </a:pP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(Solution)</a:t>
            </a:r>
            <a:r>
              <a:rPr sz="2700" spc="-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-140" dirty="0">
                <a:solidFill>
                  <a:srgbClr val="212121"/>
                </a:solidFill>
                <a:latin typeface="Trebuchet MS"/>
                <a:cs typeface="Trebuchet MS"/>
              </a:rPr>
              <a:t>Create</a:t>
            </a:r>
            <a:r>
              <a:rPr sz="2700" b="1" spc="-4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40" dirty="0">
                <a:solidFill>
                  <a:srgbClr val="212121"/>
                </a:solidFill>
                <a:latin typeface="Trebuchet MS"/>
                <a:cs typeface="Trebuchet MS"/>
              </a:rPr>
              <a:t>different</a:t>
            </a:r>
            <a:r>
              <a:rPr sz="2700" b="1" spc="-4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80" dirty="0">
                <a:solidFill>
                  <a:srgbClr val="212121"/>
                </a:solidFill>
                <a:latin typeface="Trebuchet MS"/>
                <a:cs typeface="Trebuchet MS"/>
              </a:rPr>
              <a:t>subnets</a:t>
            </a:r>
            <a:r>
              <a:rPr sz="2700" b="1" spc="-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for</a:t>
            </a:r>
            <a:r>
              <a:rPr sz="2700" spc="-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85" dirty="0">
                <a:solidFill>
                  <a:srgbClr val="212121"/>
                </a:solidFill>
                <a:latin typeface="MS UI Gothic"/>
                <a:cs typeface="MS UI Gothic"/>
              </a:rPr>
              <a:t>public </a:t>
            </a:r>
            <a:r>
              <a:rPr sz="2700" spc="-80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pri</a:t>
            </a:r>
            <a:r>
              <a:rPr sz="2700" spc="10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esou</a:t>
            </a:r>
            <a:r>
              <a:rPr sz="2700" spc="-2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18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-65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endParaRPr sz="2700" dirty="0">
              <a:latin typeface="MS UI Gothic"/>
              <a:cs typeface="MS UI Gothic"/>
            </a:endParaRPr>
          </a:p>
          <a:p>
            <a:pPr marL="393065">
              <a:lnSpc>
                <a:spcPts val="1864"/>
              </a:lnSpc>
            </a:pPr>
            <a:r>
              <a:rPr sz="2150" spc="-35" dirty="0">
                <a:solidFill>
                  <a:srgbClr val="212121"/>
                </a:solidFill>
                <a:latin typeface="MS UI Gothic"/>
                <a:cs typeface="MS UI Gothic"/>
              </a:rPr>
              <a:t>Resources</a:t>
            </a:r>
            <a:r>
              <a:rPr sz="2150" spc="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in</a:t>
            </a:r>
            <a:r>
              <a:rPr sz="2150" spc="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19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0" dirty="0">
                <a:solidFill>
                  <a:srgbClr val="212121"/>
                </a:solidFill>
                <a:latin typeface="MS UI Gothic"/>
                <a:cs typeface="MS UI Gothic"/>
              </a:rPr>
              <a:t>public</a:t>
            </a:r>
            <a:r>
              <a:rPr sz="2150" spc="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0" dirty="0">
                <a:solidFill>
                  <a:srgbClr val="212121"/>
                </a:solidFill>
                <a:latin typeface="MS UI Gothic"/>
                <a:cs typeface="MS UI Gothic"/>
              </a:rPr>
              <a:t>subnet</a:t>
            </a:r>
            <a:r>
              <a:rPr sz="2150" spc="1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b="1" spc="-85" dirty="0">
                <a:solidFill>
                  <a:srgbClr val="212121"/>
                </a:solidFill>
                <a:latin typeface="Trebuchet MS"/>
                <a:cs typeface="Trebuchet MS"/>
              </a:rPr>
              <a:t>CAN</a:t>
            </a:r>
            <a:r>
              <a:rPr sz="2150" b="1" spc="19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be</a:t>
            </a:r>
            <a:r>
              <a:rPr sz="2150" spc="1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35" dirty="0">
                <a:solidFill>
                  <a:srgbClr val="212121"/>
                </a:solidFill>
                <a:latin typeface="MS UI Gothic"/>
                <a:cs typeface="MS UI Gothic"/>
              </a:rPr>
              <a:t>accessed</a:t>
            </a:r>
            <a:r>
              <a:rPr sz="2150" spc="1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from</a:t>
            </a:r>
            <a:endParaRPr sz="2150" dirty="0">
              <a:latin typeface="MS UI Gothic"/>
              <a:cs typeface="MS UI Gothic"/>
            </a:endParaRPr>
          </a:p>
          <a:p>
            <a:pPr marL="393065">
              <a:lnSpc>
                <a:spcPts val="2380"/>
              </a:lnSpc>
            </a:pP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internet</a:t>
            </a:r>
            <a:endParaRPr sz="2150" dirty="0">
              <a:latin typeface="MS UI Gothic"/>
              <a:cs typeface="MS UI Gothic"/>
            </a:endParaRPr>
          </a:p>
          <a:p>
            <a:pPr marL="393065" marR="5080">
              <a:lnSpc>
                <a:spcPts val="2180"/>
              </a:lnSpc>
              <a:spcBef>
                <a:spcPts val="600"/>
              </a:spcBef>
            </a:pPr>
            <a:r>
              <a:rPr sz="2150" spc="-35" dirty="0">
                <a:solidFill>
                  <a:srgbClr val="212121"/>
                </a:solidFill>
                <a:latin typeface="MS UI Gothic"/>
                <a:cs typeface="MS UI Gothic"/>
              </a:rPr>
              <a:t>Resources</a:t>
            </a:r>
            <a:r>
              <a:rPr sz="2150" spc="24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in</a:t>
            </a:r>
            <a:r>
              <a:rPr sz="2150" spc="25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24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private</a:t>
            </a:r>
            <a:r>
              <a:rPr sz="2150" spc="25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0" dirty="0">
                <a:solidFill>
                  <a:srgbClr val="212121"/>
                </a:solidFill>
                <a:latin typeface="MS UI Gothic"/>
                <a:cs typeface="MS UI Gothic"/>
              </a:rPr>
              <a:t>subnet</a:t>
            </a:r>
            <a:r>
              <a:rPr sz="2150" spc="24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b="1" spc="-85" dirty="0">
                <a:solidFill>
                  <a:srgbClr val="212121"/>
                </a:solidFill>
                <a:latin typeface="Trebuchet MS"/>
                <a:cs typeface="Trebuchet MS"/>
              </a:rPr>
              <a:t>CANNOT</a:t>
            </a:r>
            <a:r>
              <a:rPr sz="2150" b="1" spc="2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be</a:t>
            </a:r>
            <a:r>
              <a:rPr sz="2150" spc="2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35" dirty="0">
                <a:solidFill>
                  <a:srgbClr val="212121"/>
                </a:solidFill>
                <a:latin typeface="MS UI Gothic"/>
                <a:cs typeface="MS UI Gothic"/>
              </a:rPr>
              <a:t>accessed </a:t>
            </a:r>
            <a:r>
              <a:rPr sz="2150" spc="-64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fr</a:t>
            </a:r>
            <a:r>
              <a:rPr sz="2150" spc="140" dirty="0">
                <a:solidFill>
                  <a:srgbClr val="212121"/>
                </a:solidFill>
                <a:latin typeface="MS UI Gothic"/>
                <a:cs typeface="MS UI Gothic"/>
              </a:rPr>
              <a:t>om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ern</a:t>
            </a:r>
            <a:r>
              <a:rPr sz="2150" spc="-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endParaRPr sz="2150" dirty="0">
              <a:latin typeface="MS UI Gothic"/>
              <a:cs typeface="MS UI Gothic"/>
            </a:endParaRPr>
          </a:p>
          <a:p>
            <a:pPr marL="393065" marR="6350">
              <a:lnSpc>
                <a:spcPts val="2180"/>
              </a:lnSpc>
              <a:spcBef>
                <a:spcPts val="515"/>
              </a:spcBef>
            </a:pP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BUT</a:t>
            </a:r>
            <a:r>
              <a:rPr sz="2150" spc="-19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resources</a:t>
            </a:r>
            <a:r>
              <a:rPr sz="2150" spc="-19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in</a:t>
            </a:r>
            <a:r>
              <a:rPr sz="2150" spc="-19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0" dirty="0">
                <a:solidFill>
                  <a:srgbClr val="212121"/>
                </a:solidFill>
                <a:latin typeface="MS UI Gothic"/>
                <a:cs typeface="MS UI Gothic"/>
              </a:rPr>
              <a:t>public</a:t>
            </a:r>
            <a:r>
              <a:rPr sz="2150" spc="-19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0" dirty="0">
                <a:solidFill>
                  <a:srgbClr val="212121"/>
                </a:solidFill>
                <a:latin typeface="MS UI Gothic"/>
                <a:cs typeface="MS UI Gothic"/>
              </a:rPr>
              <a:t>subnet</a:t>
            </a:r>
            <a:r>
              <a:rPr sz="2150" spc="-19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can</a:t>
            </a:r>
            <a:r>
              <a:rPr sz="2150" spc="-19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talk</a:t>
            </a:r>
            <a:r>
              <a:rPr sz="2150" spc="-19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2150" spc="-19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resources</a:t>
            </a:r>
            <a:r>
              <a:rPr sz="2150" spc="-19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in </a:t>
            </a:r>
            <a:r>
              <a:rPr sz="2150" spc="-64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ri</a:t>
            </a:r>
            <a:r>
              <a:rPr sz="2150" spc="-65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2150" spc="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endParaRPr sz="2150" dirty="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Each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Subn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4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is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7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-8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5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ed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in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4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gion</a:t>
            </a:r>
            <a:endParaRPr sz="2700" dirty="0">
              <a:latin typeface="MS UI Gothic"/>
              <a:cs typeface="MS UI Gothic"/>
            </a:endParaRPr>
          </a:p>
          <a:p>
            <a:pPr marL="12700" marR="11430">
              <a:lnSpc>
                <a:spcPts val="2700"/>
              </a:lnSpc>
              <a:spcBef>
                <a:spcPts val="600"/>
              </a:spcBef>
            </a:pPr>
            <a:r>
              <a:rPr sz="2700" b="1" spc="-100" dirty="0">
                <a:solidFill>
                  <a:srgbClr val="212121"/>
                </a:solidFill>
                <a:latin typeface="Trebuchet MS"/>
                <a:cs typeface="Trebuchet MS"/>
              </a:rPr>
              <a:t>Example</a:t>
            </a:r>
            <a:r>
              <a:rPr sz="2700" b="1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12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2700" spc="-2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229" dirty="0">
                <a:solidFill>
                  <a:srgbClr val="212121"/>
                </a:solidFill>
                <a:latin typeface="MS UI Gothic"/>
                <a:cs typeface="MS UI Gothic"/>
              </a:rPr>
              <a:t>VPC</a:t>
            </a:r>
            <a:r>
              <a:rPr sz="270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51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700" spc="-2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demo-vpc</a:t>
            </a:r>
            <a:r>
              <a:rPr sz="270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=&gt;</a:t>
            </a:r>
            <a:r>
              <a:rPr sz="2700" spc="-2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Subnets</a:t>
            </a:r>
            <a:r>
              <a:rPr sz="270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51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700" spc="-2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region </a:t>
            </a:r>
            <a:r>
              <a:rPr sz="2700" spc="-8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30" dirty="0">
                <a:solidFill>
                  <a:srgbClr val="212121"/>
                </a:solidFill>
                <a:latin typeface="MS UI Gothic"/>
                <a:cs typeface="MS UI Gothic"/>
              </a:rPr>
              <a:t>us-central1,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20" dirty="0">
                <a:solidFill>
                  <a:srgbClr val="212121"/>
                </a:solidFill>
                <a:latin typeface="MS UI Gothic"/>
                <a:cs typeface="MS UI Gothic"/>
              </a:rPr>
              <a:t>europe-west1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65" dirty="0">
                <a:solidFill>
                  <a:srgbClr val="212121"/>
                </a:solidFill>
                <a:latin typeface="MS UI Gothic"/>
                <a:cs typeface="MS UI Gothic"/>
              </a:rPr>
              <a:t>us-west1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20" dirty="0">
                <a:solidFill>
                  <a:srgbClr val="212121"/>
                </a:solidFill>
                <a:latin typeface="MS UI Gothic"/>
                <a:cs typeface="MS UI Gothic"/>
              </a:rPr>
              <a:t>..</a:t>
            </a:r>
            <a:endParaRPr sz="2700" dirty="0">
              <a:latin typeface="MS UI Gothic"/>
              <a:cs typeface="MS UI Gothic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0524" y="3543230"/>
            <a:ext cx="104775" cy="10477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0524" y="3962330"/>
            <a:ext cx="104775" cy="104774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2439035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300" dirty="0">
                <a:solidFill>
                  <a:srgbClr val="000000"/>
                </a:solidFill>
              </a:rPr>
              <a:t>V</a:t>
            </a:r>
            <a:r>
              <a:rPr sz="3500" spc="20" dirty="0">
                <a:solidFill>
                  <a:srgbClr val="A52929"/>
                </a:solidFill>
              </a:rPr>
              <a:t>P</a:t>
            </a:r>
            <a:r>
              <a:rPr sz="3500" spc="-125" dirty="0">
                <a:solidFill>
                  <a:srgbClr val="A52929"/>
                </a:solidFill>
              </a:rPr>
              <a:t>C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120" dirty="0">
                <a:solidFill>
                  <a:srgbClr val="A52929"/>
                </a:solidFill>
              </a:rPr>
              <a:t>S</a:t>
            </a:r>
            <a:r>
              <a:rPr sz="3500" spc="-120" dirty="0">
                <a:solidFill>
                  <a:srgbClr val="A52929"/>
                </a:solidFill>
              </a:rPr>
              <a:t>u</a:t>
            </a:r>
            <a:r>
              <a:rPr sz="3500" spc="-80" dirty="0">
                <a:solidFill>
                  <a:srgbClr val="A52929"/>
                </a:solidFill>
              </a:rPr>
              <a:t>bn</a:t>
            </a:r>
            <a:r>
              <a:rPr sz="3500" spc="-295" dirty="0">
                <a:solidFill>
                  <a:srgbClr val="A52929"/>
                </a:solidFill>
              </a:rPr>
              <a:t>e</a:t>
            </a:r>
            <a:r>
              <a:rPr sz="3500" spc="-125" dirty="0">
                <a:solidFill>
                  <a:srgbClr val="A52929"/>
                </a:solidFill>
              </a:rPr>
              <a:t>t</a:t>
            </a:r>
            <a:r>
              <a:rPr sz="3500" dirty="0">
                <a:solidFill>
                  <a:srgbClr val="A52929"/>
                </a:solidFill>
              </a:rPr>
              <a:t>s</a:t>
            </a:r>
            <a:endParaRPr sz="3500"/>
          </a:p>
        </p:txBody>
      </p:sp>
      <p:sp>
        <p:nvSpPr>
          <p:cNvPr id="11" name="object 11"/>
          <p:cNvSpPr/>
          <p:nvPr/>
        </p:nvSpPr>
        <p:spPr>
          <a:xfrm>
            <a:off x="11401424" y="6619805"/>
            <a:ext cx="314325" cy="228600"/>
          </a:xfrm>
          <a:custGeom>
            <a:avLst/>
            <a:gdLst/>
            <a:ahLst/>
            <a:cxnLst/>
            <a:rect l="l" t="t" r="r" b="b"/>
            <a:pathLst>
              <a:path w="314325" h="228600">
                <a:moveTo>
                  <a:pt x="314324" y="228599"/>
                </a:moveTo>
                <a:lnTo>
                  <a:pt x="0" y="228599"/>
                </a:lnTo>
                <a:lnTo>
                  <a:pt x="0" y="0"/>
                </a:lnTo>
                <a:lnTo>
                  <a:pt x="314324" y="0"/>
                </a:lnTo>
                <a:lnTo>
                  <a:pt x="314324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53350" y="1047750"/>
            <a:ext cx="4000499" cy="24288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981005"/>
            <a:ext cx="104775" cy="1047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0524" y="1400105"/>
            <a:ext cx="104775" cy="104774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809624" y="1695380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23962" y="1966843"/>
            <a:ext cx="76200" cy="761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23962" y="2262118"/>
            <a:ext cx="76200" cy="76199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809624" y="2781230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23962" y="3052693"/>
            <a:ext cx="76200" cy="7619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23962" y="3347968"/>
            <a:ext cx="76200" cy="7619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23962" y="3643243"/>
            <a:ext cx="76200" cy="7619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90524" y="3990905"/>
            <a:ext cx="104775" cy="104774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809624" y="4286180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09624" y="4914830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54049" y="777875"/>
            <a:ext cx="6649720" cy="460502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606425">
              <a:lnSpc>
                <a:spcPct val="101899"/>
              </a:lnSpc>
              <a:spcBef>
                <a:spcPts val="35"/>
              </a:spcBef>
            </a:pPr>
            <a:r>
              <a:rPr sz="2700" spc="-175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2700" spc="-3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de</a:t>
            </a:r>
            <a:r>
              <a:rPr sz="2700" spc="-30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700" spc="75" dirty="0">
                <a:solidFill>
                  <a:srgbClr val="212121"/>
                </a:solidFill>
                <a:latin typeface="MS UI Gothic"/>
                <a:cs typeface="MS UI Gothic"/>
              </a:rPr>
              <a:t>aul</a:t>
            </a:r>
            <a:r>
              <a:rPr sz="2700" spc="10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120" dirty="0">
                <a:solidFill>
                  <a:srgbClr val="212121"/>
                </a:solidFill>
                <a:latin typeface="MS UI Gothic"/>
                <a:cs typeface="MS UI Gothic"/>
              </a:rPr>
              <a:t>,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45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3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oject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has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de</a:t>
            </a:r>
            <a:r>
              <a:rPr sz="2700" spc="-30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ault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85" dirty="0">
                <a:solidFill>
                  <a:srgbClr val="212121"/>
                </a:solidFill>
                <a:latin typeface="MS UI Gothic"/>
                <a:cs typeface="MS UI Gothic"/>
              </a:rPr>
              <a:t>VPC  </a:t>
            </a:r>
            <a:r>
              <a:rPr sz="2700" spc="-425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5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an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7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-8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5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35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700" spc="-80" dirty="0">
                <a:solidFill>
                  <a:srgbClr val="212121"/>
                </a:solidFill>
                <a:latin typeface="MS UI Gothic"/>
                <a:cs typeface="MS UI Gothic"/>
              </a:rPr>
              <a:t>OUR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7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700" spc="155" dirty="0">
                <a:solidFill>
                  <a:srgbClr val="212121"/>
                </a:solidFill>
                <a:latin typeface="MS UI Gothic"/>
                <a:cs typeface="MS UI Gothic"/>
              </a:rPr>
              <a:t>wn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35" dirty="0">
                <a:solidFill>
                  <a:srgbClr val="212121"/>
                </a:solidFill>
                <a:latin typeface="MS UI Gothic"/>
                <a:cs typeface="MS UI Gothic"/>
              </a:rPr>
              <a:t>VPCs: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1939"/>
              </a:lnSpc>
            </a:pPr>
            <a:r>
              <a:rPr sz="2150" b="1" spc="-2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P</a:t>
            </a:r>
            <a:r>
              <a:rPr sz="2150" b="1" spc="-14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b="1" spc="1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150" b="1" spc="-40" dirty="0">
                <a:solidFill>
                  <a:srgbClr val="212121"/>
                </a:solidFill>
                <a:latin typeface="Trebuchet MS"/>
                <a:cs typeface="Trebuchet MS"/>
              </a:rPr>
              <a:t>ON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160" dirty="0">
                <a:solidFill>
                  <a:srgbClr val="212121"/>
                </a:solidFill>
                <a:latin typeface="Trebuchet MS"/>
                <a:cs typeface="Trebuchet MS"/>
              </a:rPr>
              <a:t>1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04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1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od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50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150" spc="-85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-1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2150" spc="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145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ork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endParaRPr sz="2150">
              <a:latin typeface="MS UI Gothic"/>
              <a:cs typeface="MS UI Gothic"/>
            </a:endParaRPr>
          </a:p>
          <a:p>
            <a:pPr marL="774065">
              <a:lnSpc>
                <a:spcPts val="1914"/>
              </a:lnSpc>
            </a:pPr>
            <a:r>
              <a:rPr sz="1700" spc="-10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-2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1700" spc="-3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18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-8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ll</a:t>
            </a:r>
            <a:r>
              <a:rPr sz="1700" spc="-5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6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700" spc="-2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-3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2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-6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re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endParaRPr sz="1700">
              <a:latin typeface="MS UI Gothic"/>
              <a:cs typeface="MS UI Gothic"/>
            </a:endParaRPr>
          </a:p>
          <a:p>
            <a:pPr marL="774065" marR="5080">
              <a:lnSpc>
                <a:spcPts val="1730"/>
              </a:lnSpc>
              <a:spcBef>
                <a:spcPts val="605"/>
              </a:spcBef>
            </a:pPr>
            <a:r>
              <a:rPr sz="1700" spc="20" dirty="0">
                <a:solidFill>
                  <a:srgbClr val="212121"/>
                </a:solidFill>
                <a:latin typeface="MS UI Gothic"/>
                <a:cs typeface="MS UI Gothic"/>
              </a:rPr>
              <a:t>Default</a:t>
            </a:r>
            <a:r>
              <a:rPr sz="1700" spc="3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30" dirty="0">
                <a:solidFill>
                  <a:srgbClr val="212121"/>
                </a:solidFill>
                <a:latin typeface="MS UI Gothic"/>
                <a:cs typeface="MS UI Gothic"/>
              </a:rPr>
              <a:t>VPC</a:t>
            </a:r>
            <a:r>
              <a:rPr sz="1700" spc="-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created</a:t>
            </a:r>
            <a:r>
              <a:rPr sz="1700" spc="3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0" dirty="0">
                <a:solidFill>
                  <a:srgbClr val="212121"/>
                </a:solidFill>
                <a:latin typeface="MS UI Gothic"/>
                <a:cs typeface="MS UI Gothic"/>
              </a:rPr>
              <a:t>automatically</a:t>
            </a:r>
            <a:r>
              <a:rPr sz="1700" spc="3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in</a:t>
            </a:r>
            <a:r>
              <a:rPr sz="1700" spc="3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25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1700" spc="3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20" dirty="0">
                <a:solidFill>
                  <a:srgbClr val="212121"/>
                </a:solidFill>
                <a:latin typeface="MS UI Gothic"/>
                <a:cs typeface="MS UI Gothic"/>
              </a:rPr>
              <a:t>project</a:t>
            </a:r>
            <a:r>
              <a:rPr sz="1700" spc="3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0" dirty="0">
                <a:solidFill>
                  <a:srgbClr val="212121"/>
                </a:solidFill>
                <a:latin typeface="MS UI Gothic"/>
                <a:cs typeface="MS UI Gothic"/>
              </a:rPr>
              <a:t>uses</a:t>
            </a:r>
            <a:r>
              <a:rPr sz="1700" spc="3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0" dirty="0">
                <a:solidFill>
                  <a:srgbClr val="212121"/>
                </a:solidFill>
                <a:latin typeface="MS UI Gothic"/>
                <a:cs typeface="MS UI Gothic"/>
              </a:rPr>
              <a:t>auto </a:t>
            </a:r>
            <a:r>
              <a:rPr sz="1700" spc="-50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00" dirty="0">
                <a:solidFill>
                  <a:srgbClr val="212121"/>
                </a:solidFill>
                <a:latin typeface="MS UI Gothic"/>
                <a:cs typeface="MS UI Gothic"/>
              </a:rPr>
              <a:t>mode!</a:t>
            </a:r>
            <a:endParaRPr sz="1700">
              <a:latin typeface="MS UI Gothic"/>
              <a:cs typeface="MS UI Gothic"/>
            </a:endParaRPr>
          </a:p>
          <a:p>
            <a:pPr marL="393065">
              <a:lnSpc>
                <a:spcPts val="2450"/>
              </a:lnSpc>
              <a:spcBef>
                <a:spcPts val="120"/>
              </a:spcBef>
            </a:pPr>
            <a:r>
              <a:rPr sz="2150" b="1" spc="-2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P</a:t>
            </a:r>
            <a:r>
              <a:rPr sz="2150" b="1" spc="-14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b="1" spc="1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150" b="1" spc="-40" dirty="0">
                <a:solidFill>
                  <a:srgbClr val="212121"/>
                </a:solidFill>
                <a:latin typeface="Trebuchet MS"/>
                <a:cs typeface="Trebuchet MS"/>
              </a:rPr>
              <a:t>ON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160" dirty="0">
                <a:solidFill>
                  <a:srgbClr val="212121"/>
                </a:solidFill>
                <a:latin typeface="Trebuchet MS"/>
                <a:cs typeface="Trebuchet MS"/>
              </a:rPr>
              <a:t>2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C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140" dirty="0">
                <a:solidFill>
                  <a:srgbClr val="212121"/>
                </a:solidFill>
                <a:latin typeface="MS UI Gothic"/>
                <a:cs typeface="MS UI Gothic"/>
              </a:rPr>
              <a:t>om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1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od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50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150" spc="-85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-1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2150" spc="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145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ork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endParaRPr sz="2150">
              <a:latin typeface="MS UI Gothic"/>
              <a:cs typeface="MS UI Gothic"/>
            </a:endParaRPr>
          </a:p>
          <a:p>
            <a:pPr marL="774065">
              <a:lnSpc>
                <a:spcPts val="1914"/>
              </a:lnSpc>
            </a:pPr>
            <a:r>
              <a:rPr sz="1700" spc="2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-2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1700" spc="-3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18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-8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ll</a:t>
            </a:r>
            <a:r>
              <a:rPr sz="1700" spc="-5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6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700" spc="-2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-3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endParaRPr sz="1700">
              <a:latin typeface="MS UI Gothic"/>
              <a:cs typeface="MS UI Gothic"/>
            </a:endParaRPr>
          </a:p>
          <a:p>
            <a:pPr marL="774065" marR="464820">
              <a:lnSpc>
                <a:spcPct val="113999"/>
              </a:lnSpc>
            </a:pPr>
            <a:r>
              <a:rPr sz="1700" spc="-35" dirty="0">
                <a:solidFill>
                  <a:srgbClr val="212121"/>
                </a:solidFill>
                <a:latin typeface="MS UI Gothic"/>
                <a:cs typeface="MS UI Gothic"/>
              </a:rPr>
              <a:t>You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35" dirty="0">
                <a:solidFill>
                  <a:srgbClr val="212121"/>
                </a:solidFill>
                <a:latin typeface="MS UI Gothic"/>
                <a:cs typeface="MS UI Gothic"/>
              </a:rPr>
              <a:t>have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35" dirty="0">
                <a:solidFill>
                  <a:srgbClr val="212121"/>
                </a:solidFill>
                <a:latin typeface="MS UI Gothic"/>
                <a:cs typeface="MS UI Gothic"/>
              </a:rPr>
              <a:t>complete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25" dirty="0">
                <a:solidFill>
                  <a:srgbClr val="212121"/>
                </a:solidFill>
                <a:latin typeface="MS UI Gothic"/>
                <a:cs typeface="MS UI Gothic"/>
              </a:rPr>
              <a:t>control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5" dirty="0">
                <a:solidFill>
                  <a:srgbClr val="212121"/>
                </a:solidFill>
                <a:latin typeface="MS UI Gothic"/>
                <a:cs typeface="MS UI Gothic"/>
              </a:rPr>
              <a:t>over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20" dirty="0">
                <a:solidFill>
                  <a:srgbClr val="212121"/>
                </a:solidFill>
                <a:latin typeface="MS UI Gothic"/>
                <a:cs typeface="MS UI Gothic"/>
              </a:rPr>
              <a:t>subnets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90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30" dirty="0">
                <a:solidFill>
                  <a:srgbClr val="212121"/>
                </a:solidFill>
                <a:latin typeface="MS UI Gothic"/>
                <a:cs typeface="MS UI Gothic"/>
              </a:rPr>
              <a:t>their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0" dirty="0">
                <a:solidFill>
                  <a:srgbClr val="212121"/>
                </a:solidFill>
                <a:latin typeface="MS UI Gothic"/>
                <a:cs typeface="MS UI Gothic"/>
              </a:rPr>
              <a:t>IP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20" dirty="0">
                <a:solidFill>
                  <a:srgbClr val="212121"/>
                </a:solidFill>
                <a:latin typeface="MS UI Gothic"/>
                <a:cs typeface="MS UI Gothic"/>
              </a:rPr>
              <a:t>ranges </a:t>
            </a:r>
            <a:r>
              <a:rPr sz="1700" spc="-50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8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10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180" dirty="0">
                <a:solidFill>
                  <a:srgbClr val="212121"/>
                </a:solidFill>
                <a:latin typeface="MS UI Gothic"/>
                <a:cs typeface="MS UI Gothic"/>
              </a:rPr>
              <a:t>mm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3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55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1700" spc="-6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endParaRPr sz="1700">
              <a:latin typeface="MS UI Gothic"/>
              <a:cs typeface="MS UI Gothic"/>
            </a:endParaRPr>
          </a:p>
          <a:p>
            <a:pPr marL="12700">
              <a:lnSpc>
                <a:spcPts val="2980"/>
              </a:lnSpc>
              <a:spcBef>
                <a:spcPts val="110"/>
              </a:spcBef>
            </a:pP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Options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when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45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7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-8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5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subn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12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endParaRPr sz="2700">
              <a:latin typeface="MS UI Gothic"/>
              <a:cs typeface="MS UI Gothic"/>
            </a:endParaRPr>
          </a:p>
          <a:p>
            <a:pPr marL="393065" marR="8255">
              <a:lnSpc>
                <a:spcPts val="2180"/>
              </a:lnSpc>
              <a:spcBef>
                <a:spcPts val="150"/>
              </a:spcBef>
            </a:pPr>
            <a:r>
              <a:rPr sz="2150" spc="55" dirty="0">
                <a:solidFill>
                  <a:srgbClr val="212121"/>
                </a:solidFill>
                <a:latin typeface="MS UI Gothic"/>
                <a:cs typeface="MS UI Gothic"/>
              </a:rPr>
              <a:t>Enable</a:t>
            </a:r>
            <a:r>
              <a:rPr sz="2150" spc="-2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b="1" spc="-80" dirty="0">
                <a:solidFill>
                  <a:srgbClr val="212121"/>
                </a:solidFill>
                <a:latin typeface="Trebuchet MS"/>
                <a:cs typeface="Trebuchet MS"/>
              </a:rPr>
              <a:t>Private</a:t>
            </a:r>
            <a:r>
              <a:rPr sz="2150" b="1" spc="-1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50" dirty="0">
                <a:solidFill>
                  <a:srgbClr val="212121"/>
                </a:solidFill>
                <a:latin typeface="Trebuchet MS"/>
                <a:cs typeface="Trebuchet MS"/>
              </a:rPr>
              <a:t>Google</a:t>
            </a:r>
            <a:r>
              <a:rPr sz="2150" b="1" spc="-1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105" dirty="0">
                <a:solidFill>
                  <a:srgbClr val="212121"/>
                </a:solidFill>
                <a:latin typeface="Trebuchet MS"/>
                <a:cs typeface="Trebuchet MS"/>
              </a:rPr>
              <a:t>Access</a:t>
            </a:r>
            <a:r>
              <a:rPr sz="2150" b="1" spc="-15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405" dirty="0">
                <a:solidFill>
                  <a:srgbClr val="212121"/>
                </a:solidFill>
                <a:latin typeface="MS UI Gothic"/>
                <a:cs typeface="MS UI Gothic"/>
              </a:rPr>
              <a:t>- 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Allows</a:t>
            </a:r>
            <a:r>
              <a:rPr sz="2150" spc="-15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80" dirty="0">
                <a:solidFill>
                  <a:srgbClr val="212121"/>
                </a:solidFill>
                <a:latin typeface="MS UI Gothic"/>
                <a:cs typeface="MS UI Gothic"/>
              </a:rPr>
              <a:t>VM's</a:t>
            </a:r>
            <a:r>
              <a:rPr sz="2150" spc="-15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2150" spc="-15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connect </a:t>
            </a:r>
            <a:r>
              <a:rPr sz="2150" spc="-64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30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oog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85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55" dirty="0">
                <a:solidFill>
                  <a:srgbClr val="212121"/>
                </a:solidFill>
                <a:latin typeface="MS UI Gothic"/>
                <a:cs typeface="MS UI Gothic"/>
              </a:rPr>
              <a:t>'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ng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ri</a:t>
            </a:r>
            <a:r>
              <a:rPr sz="2150" spc="-65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85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55" dirty="0">
                <a:solidFill>
                  <a:srgbClr val="212121"/>
                </a:solidFill>
                <a:latin typeface="MS UI Gothic"/>
                <a:cs typeface="MS UI Gothic"/>
              </a:rPr>
              <a:t>'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endParaRPr sz="2150">
              <a:latin typeface="MS UI Gothic"/>
              <a:cs typeface="MS UI Gothic"/>
            </a:endParaRPr>
          </a:p>
          <a:p>
            <a:pPr marL="393065" marR="5715">
              <a:lnSpc>
                <a:spcPts val="2100"/>
              </a:lnSpc>
              <a:spcBef>
                <a:spcPts val="655"/>
              </a:spcBef>
            </a:pPr>
            <a:r>
              <a:rPr sz="2150" spc="-8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na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2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b="1" spc="-155" dirty="0">
                <a:solidFill>
                  <a:srgbClr val="212121"/>
                </a:solidFill>
                <a:latin typeface="Trebuchet MS"/>
                <a:cs typeface="Trebuchet MS"/>
              </a:rPr>
              <a:t>F</a:t>
            </a:r>
            <a:r>
              <a:rPr sz="2150" b="1" spc="-30" dirty="0">
                <a:solidFill>
                  <a:srgbClr val="212121"/>
                </a:solidFill>
                <a:latin typeface="Trebuchet MS"/>
                <a:cs typeface="Trebuchet MS"/>
              </a:rPr>
              <a:t>l</a:t>
            </a:r>
            <a:r>
              <a:rPr sz="2150" b="1" spc="-7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150" b="1" spc="-75" dirty="0">
                <a:solidFill>
                  <a:srgbClr val="212121"/>
                </a:solidFill>
                <a:latin typeface="Trebuchet MS"/>
                <a:cs typeface="Trebuchet MS"/>
              </a:rPr>
              <a:t>w</a:t>
            </a:r>
            <a:r>
              <a:rPr sz="2150" b="1" spc="-135" dirty="0">
                <a:solidFill>
                  <a:srgbClr val="212121"/>
                </a:solidFill>
                <a:latin typeface="Trebuchet MS"/>
                <a:cs typeface="Trebuchet MS"/>
              </a:rPr>
              <a:t>L</a:t>
            </a:r>
            <a:r>
              <a:rPr sz="2150" b="1" spc="-3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150" b="1" spc="40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2150" b="1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b="1" spc="23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40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150" spc="229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6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229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oot</a:t>
            </a:r>
            <a:r>
              <a:rPr sz="2150" spc="229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ny</a:t>
            </a:r>
            <a:r>
              <a:rPr sz="2150" spc="229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50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150" spc="-85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-1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229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el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ed  n</a:t>
            </a:r>
            <a:r>
              <a:rPr sz="2150" spc="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145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ork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ss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endParaRPr sz="2150">
              <a:latin typeface="MS UI Gothic"/>
              <a:cs typeface="MS UI Gothic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5177790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125" dirty="0">
                <a:solidFill>
                  <a:srgbClr val="000000"/>
                </a:solidFill>
              </a:rPr>
              <a:t>C</a:t>
            </a:r>
            <a:r>
              <a:rPr sz="3500" spc="-225" dirty="0">
                <a:solidFill>
                  <a:srgbClr val="000000"/>
                </a:solidFill>
              </a:rPr>
              <a:t>r</a:t>
            </a:r>
            <a:r>
              <a:rPr sz="3500" spc="-280" dirty="0">
                <a:solidFill>
                  <a:srgbClr val="000000"/>
                </a:solidFill>
              </a:rPr>
              <a:t>e</a:t>
            </a:r>
            <a:r>
              <a:rPr sz="3500" spc="-30" dirty="0">
                <a:solidFill>
                  <a:srgbClr val="000000"/>
                </a:solidFill>
              </a:rPr>
              <a:t>a</a:t>
            </a:r>
            <a:r>
              <a:rPr sz="3500" spc="-125" dirty="0">
                <a:solidFill>
                  <a:srgbClr val="000000"/>
                </a:solidFill>
              </a:rPr>
              <a:t>t</a:t>
            </a:r>
            <a:r>
              <a:rPr sz="3500" spc="-130" dirty="0">
                <a:solidFill>
                  <a:srgbClr val="000000"/>
                </a:solidFill>
              </a:rPr>
              <a:t>i</a:t>
            </a:r>
            <a:r>
              <a:rPr sz="3500" spc="-105" dirty="0">
                <a:solidFill>
                  <a:srgbClr val="000000"/>
                </a:solidFill>
              </a:rPr>
              <a:t>n</a:t>
            </a:r>
            <a:r>
              <a:rPr sz="3500" spc="65" dirty="0">
                <a:solidFill>
                  <a:srgbClr val="A52929"/>
                </a:solidFill>
              </a:rPr>
              <a:t>g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300" dirty="0">
                <a:solidFill>
                  <a:srgbClr val="000000"/>
                </a:solidFill>
              </a:rPr>
              <a:t>V</a:t>
            </a:r>
            <a:r>
              <a:rPr sz="3500" spc="20" dirty="0">
                <a:solidFill>
                  <a:srgbClr val="000000"/>
                </a:solidFill>
              </a:rPr>
              <a:t>P</a:t>
            </a:r>
            <a:r>
              <a:rPr sz="3500" spc="-125" dirty="0">
                <a:solidFill>
                  <a:srgbClr val="000000"/>
                </a:solidFill>
              </a:rPr>
              <a:t>C</a:t>
            </a:r>
            <a:r>
              <a:rPr sz="3500" dirty="0">
                <a:solidFill>
                  <a:srgbClr val="000000"/>
                </a:solidFill>
              </a:rPr>
              <a:t>s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30" dirty="0">
                <a:solidFill>
                  <a:srgbClr val="000000"/>
                </a:solidFill>
              </a:rPr>
              <a:t>a</a:t>
            </a:r>
            <a:r>
              <a:rPr sz="3500" spc="-105" dirty="0">
                <a:solidFill>
                  <a:srgbClr val="A52929"/>
                </a:solidFill>
              </a:rPr>
              <a:t>n</a:t>
            </a:r>
            <a:r>
              <a:rPr sz="3500" spc="-55" dirty="0">
                <a:solidFill>
                  <a:srgbClr val="A52929"/>
                </a:solidFill>
              </a:rPr>
              <a:t>d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120" dirty="0">
                <a:solidFill>
                  <a:srgbClr val="A52929"/>
                </a:solidFill>
              </a:rPr>
              <a:t>S</a:t>
            </a:r>
            <a:r>
              <a:rPr sz="3500" spc="-120" dirty="0">
                <a:solidFill>
                  <a:srgbClr val="A52929"/>
                </a:solidFill>
              </a:rPr>
              <a:t>u</a:t>
            </a:r>
            <a:r>
              <a:rPr sz="3500" spc="-80" dirty="0">
                <a:solidFill>
                  <a:srgbClr val="A52929"/>
                </a:solidFill>
              </a:rPr>
              <a:t>bn</a:t>
            </a:r>
            <a:r>
              <a:rPr sz="3500" spc="-295" dirty="0">
                <a:solidFill>
                  <a:srgbClr val="A52929"/>
                </a:solidFill>
              </a:rPr>
              <a:t>e</a:t>
            </a:r>
            <a:r>
              <a:rPr sz="3500" spc="-125" dirty="0">
                <a:solidFill>
                  <a:srgbClr val="A52929"/>
                </a:solidFill>
              </a:rPr>
              <a:t>t</a:t>
            </a:r>
            <a:r>
              <a:rPr sz="3500" dirty="0">
                <a:solidFill>
                  <a:srgbClr val="A52929"/>
                </a:solidFill>
              </a:rPr>
              <a:t>s</a:t>
            </a:r>
            <a:endParaRPr sz="3500"/>
          </a:p>
        </p:txBody>
      </p:sp>
      <p:sp>
        <p:nvSpPr>
          <p:cNvPr id="17" name="object 17"/>
          <p:cNvSpPr/>
          <p:nvPr/>
        </p:nvSpPr>
        <p:spPr>
          <a:xfrm>
            <a:off x="11401424" y="6619805"/>
            <a:ext cx="314325" cy="228600"/>
          </a:xfrm>
          <a:custGeom>
            <a:avLst/>
            <a:gdLst/>
            <a:ahLst/>
            <a:cxnLst/>
            <a:rect l="l" t="t" r="r" b="b"/>
            <a:pathLst>
              <a:path w="314325" h="228600">
                <a:moveTo>
                  <a:pt x="314324" y="228599"/>
                </a:moveTo>
                <a:lnTo>
                  <a:pt x="0" y="228599"/>
                </a:lnTo>
                <a:lnTo>
                  <a:pt x="0" y="0"/>
                </a:lnTo>
                <a:lnTo>
                  <a:pt x="314324" y="0"/>
                </a:lnTo>
                <a:lnTo>
                  <a:pt x="314324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53400" y="1152525"/>
            <a:ext cx="3457574" cy="37052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981069"/>
            <a:ext cx="104775" cy="10477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09624" y="161924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0524" y="2019294"/>
            <a:ext cx="104775" cy="1047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0524" y="2438404"/>
            <a:ext cx="104775" cy="10475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0524" y="3200394"/>
            <a:ext cx="104775" cy="10477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54049" y="3340100"/>
            <a:ext cx="242760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-90" dirty="0">
                <a:solidFill>
                  <a:srgbClr val="212121"/>
                </a:solidFill>
                <a:latin typeface="Trebuchet MS"/>
                <a:cs typeface="Trebuchet MS"/>
              </a:rPr>
              <a:t>disc</a:t>
            </a:r>
            <a:r>
              <a:rPr sz="2700" b="1" spc="-114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b="1" spc="-229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700" b="1" spc="-13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700" b="1" spc="-18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85" dirty="0">
                <a:solidFill>
                  <a:srgbClr val="212121"/>
                </a:solidFill>
                <a:latin typeface="Trebuchet MS"/>
                <a:cs typeface="Trebuchet MS"/>
              </a:rPr>
              <a:t>clus</a:t>
            </a:r>
            <a:r>
              <a:rPr sz="2700" b="1" spc="-10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700" b="1" spc="-19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700" b="1" spc="-17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b="1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09624" y="3838569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54049" y="777875"/>
            <a:ext cx="6654800" cy="431355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12065">
              <a:lnSpc>
                <a:spcPts val="2700"/>
              </a:lnSpc>
              <a:spcBef>
                <a:spcPts val="640"/>
              </a:spcBef>
            </a:pPr>
            <a:r>
              <a:rPr sz="2700" spc="95" dirty="0">
                <a:solidFill>
                  <a:srgbClr val="212121"/>
                </a:solidFill>
                <a:latin typeface="MS UI Gothic"/>
                <a:cs typeface="MS UI Gothic"/>
              </a:rPr>
              <a:t>How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2700" spc="1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achieve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high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availability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in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same </a:t>
            </a:r>
            <a:r>
              <a:rPr sz="2700" spc="-80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4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gion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(or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75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eog</a:t>
            </a: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aphic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lo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ation)?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065"/>
              </a:lnSpc>
            </a:pPr>
            <a:r>
              <a:rPr sz="2150" spc="-8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er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b="1" spc="-80" dirty="0">
                <a:solidFill>
                  <a:srgbClr val="212121"/>
                </a:solidFill>
                <a:latin typeface="Trebuchet MS"/>
                <a:cs typeface="Trebuchet MS"/>
              </a:rPr>
              <a:t>Z</a:t>
            </a:r>
            <a:r>
              <a:rPr sz="2150" b="1" spc="-3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21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endParaRPr sz="21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Each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5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4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gion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has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th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ee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30" dirty="0">
                <a:solidFill>
                  <a:srgbClr val="212121"/>
                </a:solidFill>
                <a:latin typeface="MS UI Gothic"/>
                <a:cs typeface="MS UI Gothic"/>
              </a:rPr>
              <a:t>mo</a:t>
            </a:r>
            <a:r>
              <a:rPr sz="2700" spc="4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z</a:t>
            </a:r>
            <a:r>
              <a:rPr sz="2700" b="1" spc="-80" dirty="0">
                <a:solidFill>
                  <a:srgbClr val="212121"/>
                </a:solidFill>
                <a:latin typeface="Trebuchet MS"/>
                <a:cs typeface="Trebuchet MS"/>
              </a:rPr>
              <a:t>ones</a:t>
            </a:r>
            <a:endParaRPr sz="2700">
              <a:latin typeface="Trebuchet MS"/>
              <a:cs typeface="Trebuchet MS"/>
            </a:endParaRPr>
          </a:p>
          <a:p>
            <a:pPr marL="12700" marR="5080">
              <a:lnSpc>
                <a:spcPts val="2700"/>
              </a:lnSpc>
              <a:spcBef>
                <a:spcPts val="600"/>
              </a:spcBef>
            </a:pPr>
            <a:r>
              <a:rPr sz="2700" spc="10" dirty="0">
                <a:solidFill>
                  <a:srgbClr val="212121"/>
                </a:solidFill>
                <a:latin typeface="MS UI Gothic"/>
                <a:cs typeface="MS UI Gothic"/>
              </a:rPr>
              <a:t>(Advantage)</a:t>
            </a:r>
            <a:r>
              <a:rPr sz="2700" spc="24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-100" dirty="0">
                <a:solidFill>
                  <a:srgbClr val="212121"/>
                </a:solidFill>
                <a:latin typeface="Trebuchet MS"/>
                <a:cs typeface="Trebuchet MS"/>
              </a:rPr>
              <a:t>Increased</a:t>
            </a:r>
            <a:r>
              <a:rPr sz="2700" b="1" spc="33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75" dirty="0">
                <a:solidFill>
                  <a:srgbClr val="212121"/>
                </a:solidFill>
                <a:latin typeface="Trebuchet MS"/>
                <a:cs typeface="Trebuchet MS"/>
              </a:rPr>
              <a:t>availability</a:t>
            </a:r>
            <a:r>
              <a:rPr sz="2700" b="1" spc="33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55" dirty="0">
                <a:solidFill>
                  <a:srgbClr val="212121"/>
                </a:solidFill>
                <a:latin typeface="Trebuchet MS"/>
                <a:cs typeface="Trebuchet MS"/>
              </a:rPr>
              <a:t>and</a:t>
            </a:r>
            <a:r>
              <a:rPr sz="2700" b="1" spc="33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00" dirty="0">
                <a:solidFill>
                  <a:srgbClr val="212121"/>
                </a:solidFill>
                <a:latin typeface="Trebuchet MS"/>
                <a:cs typeface="Trebuchet MS"/>
              </a:rPr>
              <a:t>fault </a:t>
            </a:r>
            <a:r>
              <a:rPr sz="2700" b="1" spc="-80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3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700" b="1" spc="-114" dirty="0">
                <a:solidFill>
                  <a:srgbClr val="212121"/>
                </a:solidFill>
                <a:latin typeface="Trebuchet MS"/>
                <a:cs typeface="Trebuchet MS"/>
              </a:rPr>
              <a:t>ole</a:t>
            </a:r>
            <a:r>
              <a:rPr sz="2700" b="1" spc="-18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b="1" spc="-85" dirty="0">
                <a:solidFill>
                  <a:srgbClr val="212121"/>
                </a:solidFill>
                <a:latin typeface="Trebuchet MS"/>
                <a:cs typeface="Trebuchet MS"/>
              </a:rPr>
              <a:t>an</a:t>
            </a:r>
            <a:r>
              <a:rPr sz="2700" b="1" spc="-14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700" b="1" spc="-18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700" b="1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95" dirty="0">
                <a:solidFill>
                  <a:srgbClr val="212121"/>
                </a:solidFill>
                <a:latin typeface="MS UI Gothic"/>
                <a:cs typeface="MS UI Gothic"/>
              </a:rPr>
              <a:t>within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same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4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gion</a:t>
            </a:r>
            <a:endParaRPr sz="270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  <a:tabLst>
                <a:tab pos="2012314" algn="l"/>
                <a:tab pos="2921000" algn="l"/>
                <a:tab pos="3851275" algn="l"/>
                <a:tab pos="4566920" algn="l"/>
                <a:tab pos="5333365" algn="l"/>
                <a:tab pos="5862320" algn="l"/>
              </a:tabLst>
            </a:pPr>
            <a:r>
              <a:rPr sz="2700" spc="45" dirty="0">
                <a:solidFill>
                  <a:srgbClr val="212121"/>
                </a:solidFill>
                <a:latin typeface="MS UI Gothic"/>
                <a:cs typeface="MS UI Gothic"/>
              </a:rPr>
              <a:t>(Remember)	</a:t>
            </a: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Each	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Zone	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has	</a:t>
            </a:r>
            <a:r>
              <a:rPr sz="2700" b="1" spc="-105" dirty="0">
                <a:solidFill>
                  <a:srgbClr val="212121"/>
                </a:solidFill>
                <a:latin typeface="Trebuchet MS"/>
                <a:cs typeface="Trebuchet MS"/>
              </a:rPr>
              <a:t>one	</a:t>
            </a:r>
            <a:r>
              <a:rPr sz="2700" b="1" spc="-100" dirty="0">
                <a:solidFill>
                  <a:srgbClr val="212121"/>
                </a:solidFill>
                <a:latin typeface="Trebuchet MS"/>
                <a:cs typeface="Trebuchet MS"/>
              </a:rPr>
              <a:t>or	</a:t>
            </a:r>
            <a:r>
              <a:rPr sz="2700" b="1" spc="-114" dirty="0">
                <a:solidFill>
                  <a:srgbClr val="212121"/>
                </a:solidFill>
                <a:latin typeface="Trebuchet MS"/>
                <a:cs typeface="Trebuchet MS"/>
              </a:rPr>
              <a:t>more</a:t>
            </a:r>
            <a:endParaRPr sz="2700">
              <a:latin typeface="Trebuchet MS"/>
              <a:cs typeface="Trebuchet MS"/>
            </a:endParaRPr>
          </a:p>
          <a:p>
            <a:pPr marL="393065" marR="5080">
              <a:lnSpc>
                <a:spcPts val="2180"/>
              </a:lnSpc>
              <a:spcBef>
                <a:spcPts val="2590"/>
              </a:spcBef>
            </a:pPr>
            <a:r>
              <a:rPr sz="2150" b="1" spc="-80" dirty="0">
                <a:solidFill>
                  <a:srgbClr val="212121"/>
                </a:solidFill>
                <a:latin typeface="Trebuchet MS"/>
                <a:cs typeface="Trebuchet MS"/>
              </a:rPr>
              <a:t>Cluster</a:t>
            </a:r>
            <a:r>
              <a:rPr sz="2150" b="1" spc="-14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2150" spc="-14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distinct</a:t>
            </a:r>
            <a:r>
              <a:rPr sz="2150" spc="-14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0" dirty="0">
                <a:solidFill>
                  <a:srgbClr val="212121"/>
                </a:solidFill>
                <a:latin typeface="MS UI Gothic"/>
                <a:cs typeface="MS UI Gothic"/>
              </a:rPr>
              <a:t>physical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infrastructure</a:t>
            </a:r>
            <a:r>
              <a:rPr sz="2150" spc="-14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0" dirty="0">
                <a:solidFill>
                  <a:srgbClr val="212121"/>
                </a:solidFill>
                <a:latin typeface="MS UI Gothic"/>
                <a:cs typeface="MS UI Gothic"/>
              </a:rPr>
              <a:t>that</a:t>
            </a:r>
            <a:r>
              <a:rPr sz="2150" spc="-14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is</a:t>
            </a:r>
            <a:r>
              <a:rPr sz="2150" spc="-14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housed </a:t>
            </a:r>
            <a:r>
              <a:rPr sz="2150" spc="-64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en</a:t>
            </a:r>
            <a:r>
              <a:rPr sz="2150" spc="-1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er</a:t>
            </a:r>
            <a:endParaRPr sz="2150">
              <a:latin typeface="MS UI Gothic"/>
              <a:cs typeface="MS UI Gothic"/>
            </a:endParaRPr>
          </a:p>
          <a:p>
            <a:pPr marL="12700" marR="5715">
              <a:lnSpc>
                <a:spcPts val="2700"/>
              </a:lnSpc>
              <a:spcBef>
                <a:spcPts val="700"/>
              </a:spcBef>
            </a:pPr>
            <a:r>
              <a:rPr sz="2700" spc="45" dirty="0">
                <a:solidFill>
                  <a:srgbClr val="212121"/>
                </a:solidFill>
                <a:latin typeface="MS UI Gothic"/>
                <a:cs typeface="MS UI Gothic"/>
              </a:rPr>
              <a:t>(Remember)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Zones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in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region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are </a:t>
            </a:r>
            <a:r>
              <a:rPr sz="2700" spc="10" dirty="0">
                <a:solidFill>
                  <a:srgbClr val="212121"/>
                </a:solidFill>
                <a:latin typeface="MS UI Gothic"/>
                <a:cs typeface="MS UI Gothic"/>
              </a:rPr>
              <a:t>connected </a:t>
            </a:r>
            <a:r>
              <a:rPr sz="2700" spc="-80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th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ough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-40" dirty="0">
                <a:solidFill>
                  <a:srgbClr val="212121"/>
                </a:solidFill>
                <a:latin typeface="Trebuchet MS"/>
                <a:cs typeface="Trebuchet MS"/>
              </a:rPr>
              <a:t>l</a:t>
            </a:r>
            <a:r>
              <a:rPr sz="2700" b="1" spc="-9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700" b="1" spc="-85" dirty="0">
                <a:solidFill>
                  <a:srgbClr val="212121"/>
                </a:solidFill>
                <a:latin typeface="Trebuchet MS"/>
                <a:cs typeface="Trebuchet MS"/>
              </a:rPr>
              <a:t>w-la</a:t>
            </a:r>
            <a:r>
              <a:rPr sz="2700" b="1" spc="-10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700" b="1" spc="-140" dirty="0">
                <a:solidFill>
                  <a:srgbClr val="212121"/>
                </a:solidFill>
                <a:latin typeface="Trebuchet MS"/>
                <a:cs typeface="Trebuchet MS"/>
              </a:rPr>
              <a:t>en</a:t>
            </a:r>
            <a:r>
              <a:rPr sz="2700" b="1" spc="-114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700" b="1" spc="-110" dirty="0">
                <a:solidFill>
                  <a:srgbClr val="212121"/>
                </a:solidFill>
                <a:latin typeface="Trebuchet MS"/>
                <a:cs typeface="Trebuchet MS"/>
              </a:rPr>
              <a:t>y</a:t>
            </a:r>
            <a:r>
              <a:rPr sz="2700" b="1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60" dirty="0">
                <a:solidFill>
                  <a:srgbClr val="212121"/>
                </a:solidFill>
                <a:latin typeface="MS UI Gothic"/>
                <a:cs typeface="MS UI Gothic"/>
              </a:rPr>
              <a:t>links</a:t>
            </a:r>
            <a:endParaRPr sz="2700">
              <a:latin typeface="MS UI Gothic"/>
              <a:cs typeface="MS UI Gothic"/>
            </a:endParaRPr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0524" y="4514844"/>
            <a:ext cx="104775" cy="104765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1170305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130" dirty="0">
                <a:solidFill>
                  <a:srgbClr val="A52929"/>
                </a:solidFill>
              </a:rPr>
              <a:t>Z</a:t>
            </a:r>
            <a:r>
              <a:rPr sz="3500" spc="-55" dirty="0">
                <a:solidFill>
                  <a:srgbClr val="A52929"/>
                </a:solidFill>
              </a:rPr>
              <a:t>o</a:t>
            </a:r>
            <a:r>
              <a:rPr sz="3500" spc="-105" dirty="0">
                <a:solidFill>
                  <a:srgbClr val="A52929"/>
                </a:solidFill>
              </a:rPr>
              <a:t>n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dirty="0">
                <a:solidFill>
                  <a:srgbClr val="A52929"/>
                </a:solidFill>
              </a:rPr>
              <a:t>s</a:t>
            </a:r>
            <a:endParaRPr sz="35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19</a:t>
            </a:r>
          </a:p>
        </p:txBody>
      </p:sp>
      <p:sp>
        <p:nvSpPr>
          <p:cNvPr id="13" name="object 13"/>
          <p:cNvSpPr/>
          <p:nvPr/>
        </p:nvSpPr>
        <p:spPr>
          <a:xfrm>
            <a:off x="11468099" y="6619869"/>
            <a:ext cx="247650" cy="228600"/>
          </a:xfrm>
          <a:custGeom>
            <a:avLst/>
            <a:gdLst/>
            <a:ahLst/>
            <a:cxnLst/>
            <a:rect l="l" t="t" r="r" b="b"/>
            <a:pathLst>
              <a:path w="247650" h="228600">
                <a:moveTo>
                  <a:pt x="247649" y="228599"/>
                </a:moveTo>
                <a:lnTo>
                  <a:pt x="0" y="228599"/>
                </a:lnTo>
                <a:lnTo>
                  <a:pt x="0" y="0"/>
                </a:lnTo>
                <a:lnTo>
                  <a:pt x="247649" y="0"/>
                </a:lnTo>
                <a:lnTo>
                  <a:pt x="247649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8665210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50" dirty="0">
                <a:solidFill>
                  <a:srgbClr val="000000"/>
                </a:solidFill>
              </a:rPr>
              <a:t>CI</a:t>
            </a:r>
            <a:r>
              <a:rPr sz="3500" spc="-50" dirty="0">
                <a:solidFill>
                  <a:srgbClr val="A52929"/>
                </a:solidFill>
              </a:rPr>
              <a:t>DR</a:t>
            </a:r>
            <a:r>
              <a:rPr sz="3500" spc="-335" dirty="0">
                <a:solidFill>
                  <a:srgbClr val="A52929"/>
                </a:solidFill>
              </a:rPr>
              <a:t> </a:t>
            </a:r>
            <a:r>
              <a:rPr sz="3500" spc="-70" dirty="0">
                <a:solidFill>
                  <a:srgbClr val="000000"/>
                </a:solidFill>
              </a:rPr>
              <a:t>(</a:t>
            </a:r>
            <a:r>
              <a:rPr sz="3500" spc="-70" dirty="0">
                <a:solidFill>
                  <a:srgbClr val="A52929"/>
                </a:solidFill>
              </a:rPr>
              <a:t>Classle</a:t>
            </a:r>
            <a:r>
              <a:rPr sz="3500" spc="-70" dirty="0">
                <a:solidFill>
                  <a:srgbClr val="000000"/>
                </a:solidFill>
              </a:rPr>
              <a:t>s</a:t>
            </a:r>
            <a:r>
              <a:rPr sz="3500" spc="-70" dirty="0">
                <a:solidFill>
                  <a:srgbClr val="A52929"/>
                </a:solidFill>
              </a:rPr>
              <a:t>s</a:t>
            </a:r>
            <a:r>
              <a:rPr sz="3500" spc="-335" dirty="0">
                <a:solidFill>
                  <a:srgbClr val="A52929"/>
                </a:solidFill>
              </a:rPr>
              <a:t> </a:t>
            </a:r>
            <a:r>
              <a:rPr sz="3500" spc="-114" dirty="0">
                <a:solidFill>
                  <a:srgbClr val="000000"/>
                </a:solidFill>
              </a:rPr>
              <a:t>I</a:t>
            </a:r>
            <a:r>
              <a:rPr sz="3500" spc="-114" dirty="0">
                <a:solidFill>
                  <a:srgbClr val="A52929"/>
                </a:solidFill>
              </a:rPr>
              <a:t>n</a:t>
            </a:r>
            <a:r>
              <a:rPr sz="3500" spc="-114" dirty="0">
                <a:solidFill>
                  <a:srgbClr val="000000"/>
                </a:solidFill>
              </a:rPr>
              <a:t>t</a:t>
            </a:r>
            <a:r>
              <a:rPr sz="3500" spc="-114" dirty="0">
                <a:solidFill>
                  <a:srgbClr val="A52929"/>
                </a:solidFill>
              </a:rPr>
              <a:t>e</a:t>
            </a:r>
            <a:r>
              <a:rPr sz="3500" spc="-114" dirty="0">
                <a:solidFill>
                  <a:srgbClr val="000000"/>
                </a:solidFill>
              </a:rPr>
              <a:t>r-Domain</a:t>
            </a:r>
            <a:r>
              <a:rPr sz="3500" spc="-335" dirty="0">
                <a:solidFill>
                  <a:srgbClr val="000000"/>
                </a:solidFill>
              </a:rPr>
              <a:t> </a:t>
            </a:r>
            <a:r>
              <a:rPr sz="3500" spc="-85" dirty="0">
                <a:solidFill>
                  <a:srgbClr val="000000"/>
                </a:solidFill>
              </a:rPr>
              <a:t>R</a:t>
            </a:r>
            <a:r>
              <a:rPr sz="3500" spc="-85" dirty="0">
                <a:solidFill>
                  <a:srgbClr val="A52929"/>
                </a:solidFill>
              </a:rPr>
              <a:t>o</a:t>
            </a:r>
            <a:r>
              <a:rPr sz="3500" spc="-85" dirty="0">
                <a:solidFill>
                  <a:srgbClr val="000000"/>
                </a:solidFill>
              </a:rPr>
              <a:t>u</a:t>
            </a:r>
            <a:r>
              <a:rPr sz="3500" spc="-85" dirty="0">
                <a:solidFill>
                  <a:srgbClr val="A52929"/>
                </a:solidFill>
              </a:rPr>
              <a:t>ting</a:t>
            </a:r>
            <a:r>
              <a:rPr sz="3500" spc="-85" dirty="0">
                <a:solidFill>
                  <a:srgbClr val="000000"/>
                </a:solidFill>
              </a:rPr>
              <a:t>)</a:t>
            </a:r>
            <a:r>
              <a:rPr sz="3500" spc="-330" dirty="0">
                <a:solidFill>
                  <a:srgbClr val="000000"/>
                </a:solidFill>
              </a:rPr>
              <a:t> </a:t>
            </a:r>
            <a:r>
              <a:rPr sz="3500" spc="-65" dirty="0">
                <a:solidFill>
                  <a:srgbClr val="A52929"/>
                </a:solidFill>
              </a:rPr>
              <a:t>Blo</a:t>
            </a:r>
            <a:r>
              <a:rPr sz="3500" spc="-65" dirty="0">
                <a:solidFill>
                  <a:srgbClr val="000000"/>
                </a:solidFill>
              </a:rPr>
              <a:t>cks</a:t>
            </a:r>
            <a:endParaRPr sz="35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0524" y="981005"/>
            <a:ext cx="104775" cy="10477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09624" y="1276280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1952555"/>
            <a:ext cx="104775" cy="104774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809624" y="2590730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0524" y="2990780"/>
            <a:ext cx="104775" cy="104774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809624" y="3286055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0524" y="3952805"/>
            <a:ext cx="104775" cy="104774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809624" y="4248080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54049" y="777875"/>
            <a:ext cx="11111865" cy="3671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980"/>
              </a:lnSpc>
              <a:spcBef>
                <a:spcPts val="100"/>
              </a:spcBef>
            </a:pPr>
            <a:r>
              <a:rPr sz="2700" spc="-45" dirty="0">
                <a:solidFill>
                  <a:srgbClr val="212121"/>
                </a:solidFill>
                <a:latin typeface="MS UI Gothic"/>
                <a:cs typeface="MS UI Gothic"/>
              </a:rPr>
              <a:t>Resources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in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network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use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continuous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IP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addresses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make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routing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easy:</a:t>
            </a:r>
            <a:endParaRPr sz="2700">
              <a:latin typeface="MS UI Gothic"/>
              <a:cs typeface="MS UI Gothic"/>
            </a:endParaRPr>
          </a:p>
          <a:p>
            <a:pPr marL="393065" marR="13335">
              <a:lnSpc>
                <a:spcPts val="2180"/>
              </a:lnSpc>
              <a:spcBef>
                <a:spcPts val="145"/>
              </a:spcBef>
              <a:tabLst>
                <a:tab pos="1591310" algn="l"/>
                <a:tab pos="2900045" algn="l"/>
                <a:tab pos="3728085" algn="l"/>
                <a:tab pos="4008120" algn="l"/>
                <a:tab pos="5016500" algn="l"/>
                <a:tab pos="6106795" algn="l"/>
                <a:tab pos="6659880" algn="l"/>
                <a:tab pos="7200265" algn="l"/>
                <a:tab pos="7570470" algn="l"/>
                <a:tab pos="8864600" algn="l"/>
                <a:tab pos="9552940" algn="l"/>
                <a:tab pos="10851515" algn="l"/>
              </a:tabLst>
            </a:pPr>
            <a:r>
              <a:rPr sz="2150" spc="-8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x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21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e: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150" spc="-114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ns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ec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2150" spc="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145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ork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150" spc="-12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85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dd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fr</a:t>
            </a:r>
            <a:r>
              <a:rPr sz="2150" spc="140" dirty="0">
                <a:solidFill>
                  <a:srgbClr val="212121"/>
                </a:solidFill>
                <a:latin typeface="MS UI Gothic"/>
                <a:cs typeface="MS UI Gothic"/>
              </a:rPr>
              <a:t>om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69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.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208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.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0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.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0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55" dirty="0">
                <a:solidFill>
                  <a:srgbClr val="212121"/>
                </a:solidFill>
                <a:latin typeface="MS UI Gothic"/>
                <a:cs typeface="MS UI Gothic"/>
              </a:rPr>
              <a:t>o  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69.208.0.15</a:t>
            </a:r>
            <a:endParaRPr sz="2150">
              <a:latin typeface="MS UI Gothic"/>
              <a:cs typeface="MS UI Gothic"/>
            </a:endParaRPr>
          </a:p>
          <a:p>
            <a:pPr marL="12700" marR="5080">
              <a:lnSpc>
                <a:spcPts val="2700"/>
              </a:lnSpc>
              <a:spcBef>
                <a:spcPts val="700"/>
              </a:spcBef>
            </a:pPr>
            <a:r>
              <a:rPr sz="2700" spc="95" dirty="0">
                <a:solidFill>
                  <a:srgbClr val="212121"/>
                </a:solidFill>
                <a:latin typeface="MS UI Gothic"/>
                <a:cs typeface="MS UI Gothic"/>
              </a:rPr>
              <a:t>How 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do</a:t>
            </a:r>
            <a:r>
              <a:rPr sz="2700" spc="10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you</a:t>
            </a:r>
            <a:r>
              <a:rPr sz="2700" spc="10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30" dirty="0">
                <a:solidFill>
                  <a:srgbClr val="212121"/>
                </a:solidFill>
                <a:latin typeface="MS UI Gothic"/>
                <a:cs typeface="MS UI Gothic"/>
              </a:rPr>
              <a:t>express</a:t>
            </a:r>
            <a:r>
              <a:rPr sz="2700" spc="10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9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-105" dirty="0">
                <a:solidFill>
                  <a:srgbClr val="212121"/>
                </a:solidFill>
                <a:latin typeface="Trebuchet MS"/>
                <a:cs typeface="Trebuchet MS"/>
              </a:rPr>
              <a:t>range</a:t>
            </a:r>
            <a:r>
              <a:rPr sz="2700" b="1" spc="11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05" dirty="0">
                <a:solidFill>
                  <a:srgbClr val="212121"/>
                </a:solidFill>
                <a:latin typeface="Trebuchet MS"/>
                <a:cs typeface="Trebuchet MS"/>
              </a:rPr>
              <a:t>of</a:t>
            </a:r>
            <a:r>
              <a:rPr sz="2700" b="1" spc="11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75" dirty="0">
                <a:solidFill>
                  <a:srgbClr val="212121"/>
                </a:solidFill>
                <a:latin typeface="Trebuchet MS"/>
                <a:cs typeface="Trebuchet MS"/>
              </a:rPr>
              <a:t>addresses</a:t>
            </a:r>
            <a:r>
              <a:rPr sz="2700" b="1" spc="12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that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resources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 in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network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can </a:t>
            </a:r>
            <a:r>
              <a:rPr sz="2700" spc="-80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" dirty="0">
                <a:solidFill>
                  <a:srgbClr val="212121"/>
                </a:solidFill>
                <a:latin typeface="MS UI Gothic"/>
                <a:cs typeface="MS UI Gothic"/>
              </a:rPr>
              <a:t>have?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065"/>
              </a:lnSpc>
            </a:pPr>
            <a:r>
              <a:rPr sz="2150" b="1" spc="-7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150" b="1" spc="1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150" b="1" spc="-30" dirty="0">
                <a:solidFill>
                  <a:srgbClr val="212121"/>
                </a:solidFill>
                <a:latin typeface="Trebuchet MS"/>
                <a:cs typeface="Trebuchet MS"/>
              </a:rPr>
              <a:t>DR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40" dirty="0">
                <a:solidFill>
                  <a:srgbClr val="212121"/>
                </a:solidFill>
                <a:latin typeface="Trebuchet MS"/>
                <a:cs typeface="Trebuchet MS"/>
              </a:rPr>
              <a:t>blo</a:t>
            </a:r>
            <a:r>
              <a:rPr sz="2150" b="1" spc="-10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150" b="1" spc="-55" dirty="0">
                <a:solidFill>
                  <a:srgbClr val="212121"/>
                </a:solidFill>
                <a:latin typeface="Trebuchet MS"/>
                <a:cs typeface="Trebuchet MS"/>
              </a:rPr>
              <a:t>k</a:t>
            </a:r>
            <a:endParaRPr sz="2150">
              <a:latin typeface="Trebuchet MS"/>
              <a:cs typeface="Trebuchet MS"/>
            </a:endParaRPr>
          </a:p>
          <a:p>
            <a:pPr marL="12700">
              <a:lnSpc>
                <a:spcPts val="2980"/>
              </a:lnSpc>
              <a:spcBef>
                <a:spcPts val="170"/>
              </a:spcBef>
            </a:pPr>
            <a:r>
              <a:rPr sz="2700" spc="-24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-45" dirty="0">
                <a:solidFill>
                  <a:srgbClr val="212121"/>
                </a:solidFill>
                <a:latin typeface="Trebuchet MS"/>
                <a:cs typeface="Trebuchet MS"/>
              </a:rPr>
              <a:t>CIDR</a:t>
            </a:r>
            <a:r>
              <a:rPr sz="2700" b="1" spc="-2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75" dirty="0">
                <a:solidFill>
                  <a:srgbClr val="212121"/>
                </a:solidFill>
                <a:latin typeface="Trebuchet MS"/>
                <a:cs typeface="Trebuchet MS"/>
              </a:rPr>
              <a:t>block</a:t>
            </a:r>
            <a:r>
              <a:rPr sz="2700" b="1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consists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of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-70" dirty="0">
                <a:solidFill>
                  <a:srgbClr val="212121"/>
                </a:solidFill>
                <a:latin typeface="Trebuchet MS"/>
                <a:cs typeface="Trebuchet MS"/>
              </a:rPr>
              <a:t>starting</a:t>
            </a:r>
            <a:r>
              <a:rPr sz="2700" b="1" spc="-2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10" dirty="0">
                <a:solidFill>
                  <a:srgbClr val="212121"/>
                </a:solidFill>
                <a:latin typeface="Trebuchet MS"/>
                <a:cs typeface="Trebuchet MS"/>
              </a:rPr>
              <a:t>IP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50" dirty="0">
                <a:solidFill>
                  <a:srgbClr val="212121"/>
                </a:solidFill>
                <a:latin typeface="Trebuchet MS"/>
                <a:cs typeface="Trebuchet MS"/>
              </a:rPr>
              <a:t>address(69.208.0.0)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-130" dirty="0">
                <a:solidFill>
                  <a:srgbClr val="212121"/>
                </a:solidFill>
                <a:latin typeface="Trebuchet MS"/>
                <a:cs typeface="Trebuchet MS"/>
              </a:rPr>
              <a:t>range(/28)</a:t>
            </a:r>
            <a:endParaRPr sz="2700">
              <a:latin typeface="Trebuchet MS"/>
              <a:cs typeface="Trebuchet MS"/>
            </a:endParaRPr>
          </a:p>
          <a:p>
            <a:pPr marL="393065" marR="6985">
              <a:lnSpc>
                <a:spcPts val="2100"/>
              </a:lnSpc>
              <a:spcBef>
                <a:spcPts val="215"/>
              </a:spcBef>
            </a:pP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Example:</a:t>
            </a:r>
            <a:r>
              <a:rPr sz="2150" spc="1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80" dirty="0">
                <a:solidFill>
                  <a:srgbClr val="212121"/>
                </a:solidFill>
                <a:latin typeface="MS UI Gothic"/>
                <a:cs typeface="MS UI Gothic"/>
              </a:rPr>
              <a:t>CIDR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5" dirty="0">
                <a:solidFill>
                  <a:srgbClr val="212121"/>
                </a:solidFill>
                <a:latin typeface="MS UI Gothic"/>
                <a:cs typeface="MS UI Gothic"/>
              </a:rPr>
              <a:t>block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69.208.0.0/28</a:t>
            </a:r>
            <a:r>
              <a:rPr sz="2150" spc="1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represents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addresses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from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69.208.0.0</a:t>
            </a:r>
            <a:r>
              <a:rPr sz="2150" spc="1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69.208.0.15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40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150" spc="-3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 </a:t>
            </a:r>
            <a:r>
              <a:rPr sz="2150" spc="-64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total</a:t>
            </a:r>
            <a:r>
              <a:rPr sz="2150" spc="-2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of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16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addresses</a:t>
            </a:r>
            <a:endParaRPr sz="2150">
              <a:latin typeface="MS UI Gothic"/>
              <a:cs typeface="MS UI Gothic"/>
            </a:endParaRPr>
          </a:p>
          <a:p>
            <a:pPr marL="12700">
              <a:lnSpc>
                <a:spcPts val="2980"/>
              </a:lnSpc>
              <a:spcBef>
                <a:spcPts val="180"/>
              </a:spcBef>
            </a:pPr>
            <a:r>
              <a:rPr sz="2700" b="1" spc="-100" dirty="0">
                <a:solidFill>
                  <a:srgbClr val="212121"/>
                </a:solidFill>
                <a:latin typeface="Trebuchet MS"/>
                <a:cs typeface="Trebuchet MS"/>
              </a:rPr>
              <a:t>Quick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55" dirty="0">
                <a:solidFill>
                  <a:srgbClr val="212121"/>
                </a:solidFill>
                <a:latin typeface="Trebuchet MS"/>
                <a:cs typeface="Trebuchet MS"/>
              </a:rPr>
              <a:t>Tip</a:t>
            </a:r>
            <a:r>
              <a:rPr sz="2700" spc="-55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69.208.0.0/28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indicates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that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25" dirty="0">
                <a:solidFill>
                  <a:srgbClr val="212121"/>
                </a:solidFill>
                <a:latin typeface="MS UI Gothic"/>
                <a:cs typeface="MS UI Gothic"/>
              </a:rPr>
              <a:t>first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28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bits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(out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of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32)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are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35" dirty="0">
                <a:solidFill>
                  <a:srgbClr val="212121"/>
                </a:solidFill>
                <a:latin typeface="MS UI Gothic"/>
                <a:cs typeface="MS UI Gothic"/>
              </a:rPr>
              <a:t>fixed.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325"/>
              </a:lnSpc>
            </a:pPr>
            <a:r>
              <a:rPr sz="2150" spc="-40" dirty="0">
                <a:solidFill>
                  <a:srgbClr val="212121"/>
                </a:solidFill>
                <a:latin typeface="MS UI Gothic"/>
                <a:cs typeface="MS UI Gothic"/>
              </a:rPr>
              <a:t>Last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4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bits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can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change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=&gt;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2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65" dirty="0">
                <a:solidFill>
                  <a:srgbClr val="212121"/>
                </a:solidFill>
                <a:latin typeface="MS UI Gothic"/>
                <a:cs typeface="MS UI Gothic"/>
              </a:rPr>
              <a:t>power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4</a:t>
            </a:r>
            <a:r>
              <a:rPr sz="2150" spc="-2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=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16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addresses</a:t>
            </a:r>
            <a:endParaRPr sz="2150">
              <a:latin typeface="MS UI Gothic"/>
              <a:cs typeface="MS UI Gothic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401424" y="6619805"/>
            <a:ext cx="314325" cy="228600"/>
          </a:xfrm>
          <a:custGeom>
            <a:avLst/>
            <a:gdLst/>
            <a:ahLst/>
            <a:cxnLst/>
            <a:rect l="l" t="t" r="r" b="b"/>
            <a:pathLst>
              <a:path w="314325" h="228600">
                <a:moveTo>
                  <a:pt x="314324" y="228599"/>
                </a:moveTo>
                <a:lnTo>
                  <a:pt x="0" y="228599"/>
                </a:lnTo>
                <a:lnTo>
                  <a:pt x="0" y="0"/>
                </a:lnTo>
                <a:lnTo>
                  <a:pt x="314324" y="0"/>
                </a:lnTo>
                <a:lnTo>
                  <a:pt x="314324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2809240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125" dirty="0">
                <a:solidFill>
                  <a:srgbClr val="000000"/>
                </a:solidFill>
              </a:rPr>
              <a:t>C</a:t>
            </a:r>
            <a:r>
              <a:rPr sz="3500" spc="10" dirty="0">
                <a:solidFill>
                  <a:srgbClr val="A52929"/>
                </a:solidFill>
              </a:rPr>
              <a:t>I</a:t>
            </a:r>
            <a:r>
              <a:rPr sz="3500" spc="-50" dirty="0">
                <a:solidFill>
                  <a:srgbClr val="000000"/>
                </a:solidFill>
              </a:rPr>
              <a:t>DR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05" dirty="0">
                <a:solidFill>
                  <a:srgbClr val="000000"/>
                </a:solidFill>
              </a:rPr>
              <a:t>E</a:t>
            </a:r>
            <a:r>
              <a:rPr sz="3500" spc="-325" dirty="0">
                <a:solidFill>
                  <a:srgbClr val="A52929"/>
                </a:solidFill>
              </a:rPr>
              <a:t>x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spc="-225" dirty="0">
                <a:solidFill>
                  <a:srgbClr val="A52929"/>
                </a:solidFill>
              </a:rPr>
              <a:t>r</a:t>
            </a:r>
            <a:r>
              <a:rPr sz="3500" spc="-170" dirty="0">
                <a:solidFill>
                  <a:srgbClr val="A52929"/>
                </a:solidFill>
              </a:rPr>
              <a:t>c</a:t>
            </a:r>
            <a:r>
              <a:rPr sz="3500" spc="-130" dirty="0">
                <a:solidFill>
                  <a:srgbClr val="A52929"/>
                </a:solidFill>
              </a:rPr>
              <a:t>i</a:t>
            </a:r>
            <a:r>
              <a:rPr sz="3500" dirty="0">
                <a:solidFill>
                  <a:srgbClr val="A52929"/>
                </a:solidFill>
              </a:rPr>
              <a:t>s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dirty="0">
                <a:solidFill>
                  <a:srgbClr val="A52929"/>
                </a:solidFill>
              </a:rPr>
              <a:t>s</a:t>
            </a:r>
            <a:endParaRPr sz="35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71774" y="904875"/>
            <a:ext cx="6524624" cy="246697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54049" y="3663950"/>
            <a:ext cx="9976485" cy="3479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980"/>
              </a:lnSpc>
              <a:spcBef>
                <a:spcPts val="100"/>
              </a:spcBef>
            </a:pP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.</a:t>
            </a:r>
            <a:endParaRPr sz="2150" dirty="0">
              <a:latin typeface="MS UI Gothic"/>
              <a:cs typeface="MS UI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401424" y="6619804"/>
            <a:ext cx="314325" cy="228600"/>
          </a:xfrm>
          <a:custGeom>
            <a:avLst/>
            <a:gdLst/>
            <a:ahLst/>
            <a:cxnLst/>
            <a:rect l="l" t="t" r="r" b="b"/>
            <a:pathLst>
              <a:path w="314325" h="228600">
                <a:moveTo>
                  <a:pt x="314324" y="228599"/>
                </a:moveTo>
                <a:lnTo>
                  <a:pt x="0" y="228599"/>
                </a:lnTo>
                <a:lnTo>
                  <a:pt x="0" y="0"/>
                </a:lnTo>
                <a:lnTo>
                  <a:pt x="314324" y="0"/>
                </a:lnTo>
                <a:lnTo>
                  <a:pt x="314324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40363" y="1154734"/>
            <a:ext cx="724204" cy="85587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981004"/>
            <a:ext cx="104775" cy="10477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09624" y="1276279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9624" y="162870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9624" y="1981129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0524" y="2381179"/>
            <a:ext cx="104775" cy="104774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809624" y="267645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23962" y="2938392"/>
            <a:ext cx="76200" cy="7619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23962" y="3233667"/>
            <a:ext cx="76200" cy="7619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23962" y="3528942"/>
            <a:ext cx="76200" cy="7619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654049" y="777875"/>
            <a:ext cx="9962515" cy="3675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980"/>
              </a:lnSpc>
              <a:spcBef>
                <a:spcPts val="100"/>
              </a:spcBef>
            </a:pPr>
            <a:r>
              <a:rPr sz="2700" b="1" spc="-6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b="1" spc="-17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700" b="1" spc="-21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700" b="1" spc="-85" dirty="0">
                <a:solidFill>
                  <a:srgbClr val="212121"/>
                </a:solidFill>
                <a:latin typeface="Trebuchet MS"/>
                <a:cs typeface="Trebuchet MS"/>
              </a:rPr>
              <a:t>ommended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45" dirty="0">
                <a:solidFill>
                  <a:srgbClr val="212121"/>
                </a:solidFill>
                <a:latin typeface="Trebuchet MS"/>
                <a:cs typeface="Trebuchet MS"/>
              </a:rPr>
              <a:t>CIDR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55" dirty="0">
                <a:solidFill>
                  <a:srgbClr val="212121"/>
                </a:solidFill>
                <a:latin typeface="Trebuchet MS"/>
                <a:cs typeface="Trebuchet MS"/>
              </a:rPr>
              <a:t>Blocks</a:t>
            </a:r>
            <a:endParaRPr sz="2700">
              <a:latin typeface="Trebuchet MS"/>
              <a:cs typeface="Trebuchet MS"/>
            </a:endParaRPr>
          </a:p>
          <a:p>
            <a:pPr marL="393065">
              <a:lnSpc>
                <a:spcPts val="2325"/>
              </a:lnSpc>
            </a:pPr>
            <a:r>
              <a:rPr sz="2150" spc="-10" dirty="0">
                <a:solidFill>
                  <a:srgbClr val="212121"/>
                </a:solidFill>
                <a:latin typeface="MS UI Gothic"/>
                <a:cs typeface="MS UI Gothic"/>
              </a:rPr>
              <a:t>Private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IP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addresses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RFC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5" dirty="0">
                <a:solidFill>
                  <a:srgbClr val="212121"/>
                </a:solidFill>
                <a:latin typeface="MS UI Gothic"/>
                <a:cs typeface="MS UI Gothic"/>
              </a:rPr>
              <a:t>1918: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10.0.0.0/8,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172.16.0.0/12,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192.168.0.0/16</a:t>
            </a:r>
            <a:endParaRPr sz="2150">
              <a:latin typeface="MS UI Gothic"/>
              <a:cs typeface="MS UI Gothic"/>
            </a:endParaRPr>
          </a:p>
          <a:p>
            <a:pPr marL="393065" marR="3916679">
              <a:lnSpc>
                <a:spcPts val="2780"/>
              </a:lnSpc>
              <a:spcBef>
                <a:spcPts val="120"/>
              </a:spcBef>
            </a:pP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ed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dd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150" spc="-1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6598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100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.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64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.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0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.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0</a:t>
            </a:r>
            <a:r>
              <a:rPr sz="2150" spc="-320" dirty="0">
                <a:solidFill>
                  <a:srgbClr val="212121"/>
                </a:solidFill>
                <a:latin typeface="MS UI Gothic"/>
                <a:cs typeface="MS UI Gothic"/>
              </a:rPr>
              <a:t>/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10 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8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114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120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3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1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-6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ol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ss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nment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150" spc="-1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6890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192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.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0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.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0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.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0</a:t>
            </a:r>
            <a:r>
              <a:rPr sz="2150" spc="-320" dirty="0">
                <a:solidFill>
                  <a:srgbClr val="212121"/>
                </a:solidFill>
                <a:latin typeface="MS UI Gothic"/>
                <a:cs typeface="MS UI Gothic"/>
              </a:rPr>
              <a:t>/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24</a:t>
            </a:r>
            <a:endParaRPr sz="2150">
              <a:latin typeface="MS UI Gothic"/>
              <a:cs typeface="MS UI Gothic"/>
            </a:endParaRPr>
          </a:p>
          <a:p>
            <a:pPr marL="12700">
              <a:lnSpc>
                <a:spcPts val="2980"/>
              </a:lnSpc>
              <a:spcBef>
                <a:spcPts val="40"/>
              </a:spcBef>
            </a:pPr>
            <a:r>
              <a:rPr sz="2700" b="1" spc="-6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b="1" spc="-110" dirty="0">
                <a:solidFill>
                  <a:srgbClr val="212121"/>
                </a:solidFill>
                <a:latin typeface="Trebuchet MS"/>
                <a:cs typeface="Trebuchet MS"/>
              </a:rPr>
              <a:t>estric</a:t>
            </a:r>
            <a:r>
              <a:rPr sz="2700" b="1" spc="-13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700" b="1" spc="-114" dirty="0">
                <a:solidFill>
                  <a:srgbClr val="212121"/>
                </a:solidFill>
                <a:latin typeface="Trebuchet MS"/>
                <a:cs typeface="Trebuchet MS"/>
              </a:rPr>
              <a:t>ed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6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b="1" spc="-25" dirty="0">
                <a:solidFill>
                  <a:srgbClr val="212121"/>
                </a:solidFill>
                <a:latin typeface="Trebuchet MS"/>
                <a:cs typeface="Trebuchet MS"/>
              </a:rPr>
              <a:t>an</a:t>
            </a:r>
            <a:r>
              <a:rPr sz="2700" b="1" spc="-65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2700" b="1" spc="-18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700" b="1" spc="-170" dirty="0">
                <a:solidFill>
                  <a:srgbClr val="212121"/>
                </a:solidFill>
                <a:latin typeface="Trebuchet MS"/>
                <a:cs typeface="Trebuchet MS"/>
              </a:rPr>
              <a:t>x</a:t>
            </a:r>
            <a:r>
              <a:rPr sz="2700" b="1" spc="-65" dirty="0">
                <a:solidFill>
                  <a:srgbClr val="212121"/>
                </a:solidFill>
                <a:latin typeface="Trebuchet MS"/>
                <a:cs typeface="Trebuchet MS"/>
              </a:rPr>
              <a:t>amples</a:t>
            </a:r>
            <a:endParaRPr sz="2700">
              <a:latin typeface="Trebuchet MS"/>
              <a:cs typeface="Trebuchet MS"/>
            </a:endParaRPr>
          </a:p>
          <a:p>
            <a:pPr marL="393065">
              <a:lnSpc>
                <a:spcPts val="2155"/>
              </a:lnSpc>
            </a:pPr>
            <a:r>
              <a:rPr sz="2150" spc="-335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95" dirty="0">
                <a:solidFill>
                  <a:srgbClr val="212121"/>
                </a:solidFill>
                <a:latin typeface="MS UI Gothic"/>
                <a:cs typeface="MS UI Gothic"/>
              </a:rPr>
              <a:t>CA</a:t>
            </a:r>
            <a:r>
              <a:rPr sz="2150" spc="-15" dirty="0">
                <a:solidFill>
                  <a:srgbClr val="212121"/>
                </a:solidFill>
                <a:latin typeface="MS UI Gothic"/>
                <a:cs typeface="MS UI Gothic"/>
              </a:rPr>
              <a:t>NN</a:t>
            </a:r>
            <a:r>
              <a:rPr sz="2150" spc="-6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-114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50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150" spc="-85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-1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2150" spc="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endParaRPr sz="2150">
              <a:latin typeface="MS UI Gothic"/>
              <a:cs typeface="MS UI Gothic"/>
            </a:endParaRPr>
          </a:p>
          <a:p>
            <a:pPr marL="774065">
              <a:lnSpc>
                <a:spcPts val="1875"/>
              </a:lnSpc>
            </a:pPr>
            <a:r>
              <a:rPr sz="1700" dirty="0">
                <a:solidFill>
                  <a:srgbClr val="212121"/>
                </a:solidFill>
                <a:latin typeface="MS UI Gothic"/>
                <a:cs typeface="MS UI Gothic"/>
              </a:rPr>
              <a:t>Private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35" dirty="0">
                <a:solidFill>
                  <a:srgbClr val="212121"/>
                </a:solidFill>
                <a:latin typeface="MS UI Gothic"/>
                <a:cs typeface="MS UI Gothic"/>
              </a:rPr>
              <a:t>Google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50" dirty="0">
                <a:solidFill>
                  <a:srgbClr val="212121"/>
                </a:solidFill>
                <a:latin typeface="MS UI Gothic"/>
                <a:cs typeface="MS UI Gothic"/>
              </a:rPr>
              <a:t>Access-specific</a:t>
            </a:r>
            <a:r>
              <a:rPr sz="1700" spc="-1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40" dirty="0">
                <a:solidFill>
                  <a:srgbClr val="212121"/>
                </a:solidFill>
                <a:latin typeface="MS UI Gothic"/>
                <a:cs typeface="MS UI Gothic"/>
              </a:rPr>
              <a:t>virtual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0" dirty="0">
                <a:solidFill>
                  <a:srgbClr val="212121"/>
                </a:solidFill>
                <a:latin typeface="MS UI Gothic"/>
                <a:cs typeface="MS UI Gothic"/>
              </a:rPr>
              <a:t>IP</a:t>
            </a:r>
            <a:r>
              <a:rPr sz="1700" spc="-1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20" dirty="0">
                <a:solidFill>
                  <a:srgbClr val="212121"/>
                </a:solidFill>
                <a:latin typeface="MS UI Gothic"/>
                <a:cs typeface="MS UI Gothic"/>
              </a:rPr>
              <a:t>addresses: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0" dirty="0">
                <a:solidFill>
                  <a:srgbClr val="212121"/>
                </a:solidFill>
                <a:latin typeface="MS UI Gothic"/>
                <a:cs typeface="MS UI Gothic"/>
              </a:rPr>
              <a:t>199.36.153.4/30,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199.36.153.8/30</a:t>
            </a:r>
            <a:endParaRPr sz="1700">
              <a:latin typeface="MS UI Gothic"/>
              <a:cs typeface="MS UI Gothic"/>
            </a:endParaRPr>
          </a:p>
          <a:p>
            <a:pPr marL="774065" marR="5293995">
              <a:lnSpc>
                <a:spcPct val="113999"/>
              </a:lnSpc>
            </a:pP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(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-8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)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-2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125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k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700" spc="-10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1700" spc="-14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1122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0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.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0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.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0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.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0</a:t>
            </a:r>
            <a:r>
              <a:rPr sz="1700" spc="-250" dirty="0">
                <a:solidFill>
                  <a:srgbClr val="212121"/>
                </a:solidFill>
                <a:latin typeface="MS UI Gothic"/>
                <a:cs typeface="MS UI Gothic"/>
              </a:rPr>
              <a:t>/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8  </a:t>
            </a:r>
            <a:r>
              <a:rPr sz="1700" spc="-10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-8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700" spc="-10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1700" spc="-14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1122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127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.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0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.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0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.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0</a:t>
            </a:r>
            <a:r>
              <a:rPr sz="1700" spc="-250" dirty="0">
                <a:solidFill>
                  <a:srgbClr val="212121"/>
                </a:solidFill>
                <a:latin typeface="MS UI Gothic"/>
                <a:cs typeface="MS UI Gothic"/>
              </a:rPr>
              <a:t>/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8</a:t>
            </a:r>
            <a:endParaRPr sz="1700">
              <a:latin typeface="MS UI Gothic"/>
              <a:cs typeface="MS UI Gothic"/>
            </a:endParaRPr>
          </a:p>
          <a:p>
            <a:pPr marL="12700" marR="5080">
              <a:lnSpc>
                <a:spcPts val="2700"/>
              </a:lnSpc>
              <a:spcBef>
                <a:spcPts val="650"/>
              </a:spcBef>
            </a:pPr>
            <a:r>
              <a:rPr sz="2700" spc="-80" dirty="0">
                <a:solidFill>
                  <a:srgbClr val="212121"/>
                </a:solidFill>
                <a:latin typeface="MS UI Gothic"/>
                <a:cs typeface="MS UI Gothic"/>
              </a:rPr>
              <a:t>(REMEMBER)</a:t>
            </a:r>
            <a:r>
              <a:rPr sz="2700" spc="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75" dirty="0">
                <a:solidFill>
                  <a:srgbClr val="212121"/>
                </a:solidFill>
                <a:latin typeface="MS UI Gothic"/>
                <a:cs typeface="MS UI Gothic"/>
              </a:rPr>
              <a:t>You</a:t>
            </a:r>
            <a:r>
              <a:rPr sz="2700" spc="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-114" dirty="0">
                <a:solidFill>
                  <a:srgbClr val="212121"/>
                </a:solidFill>
                <a:latin typeface="Trebuchet MS"/>
                <a:cs typeface="Trebuchet MS"/>
              </a:rPr>
              <a:t>CAN</a:t>
            </a:r>
            <a:r>
              <a:rPr sz="2700" b="1" spc="2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10" dirty="0">
                <a:solidFill>
                  <a:srgbClr val="212121"/>
                </a:solidFill>
                <a:latin typeface="Trebuchet MS"/>
                <a:cs typeface="Trebuchet MS"/>
              </a:rPr>
              <a:t>EXTEND</a:t>
            </a:r>
            <a:r>
              <a:rPr sz="2700" b="1" spc="3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2700" spc="3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05" dirty="0">
                <a:solidFill>
                  <a:srgbClr val="212121"/>
                </a:solidFill>
                <a:latin typeface="MS UI Gothic"/>
                <a:cs typeface="MS UI Gothic"/>
              </a:rPr>
              <a:t>CIDR</a:t>
            </a:r>
            <a:r>
              <a:rPr sz="2700" spc="3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" dirty="0">
                <a:solidFill>
                  <a:srgbClr val="212121"/>
                </a:solidFill>
                <a:latin typeface="MS UI Gothic"/>
                <a:cs typeface="MS UI Gothic"/>
              </a:rPr>
              <a:t>Block</a:t>
            </a:r>
            <a:r>
              <a:rPr sz="2700" spc="3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Range</a:t>
            </a:r>
            <a:r>
              <a:rPr sz="2700" spc="3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of</a:t>
            </a:r>
            <a:r>
              <a:rPr sz="2700" spc="3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3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Subnet </a:t>
            </a:r>
            <a:r>
              <a:rPr sz="2700" spc="-8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80" dirty="0">
                <a:solidFill>
                  <a:srgbClr val="212121"/>
                </a:solidFill>
                <a:latin typeface="MS UI Gothic"/>
                <a:cs typeface="MS UI Gothic"/>
              </a:rPr>
              <a:t>(Se</a:t>
            </a:r>
            <a:r>
              <a:rPr sz="2700" spc="-14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95" dirty="0">
                <a:solidFill>
                  <a:srgbClr val="212121"/>
                </a:solidFill>
                <a:latin typeface="MS UI Gothic"/>
                <a:cs typeface="MS UI Gothic"/>
              </a:rPr>
              <a:t>onda</a:t>
            </a:r>
            <a:r>
              <a:rPr sz="2700" spc="12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3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05" dirty="0">
                <a:solidFill>
                  <a:srgbClr val="212121"/>
                </a:solidFill>
                <a:latin typeface="MS UI Gothic"/>
                <a:cs typeface="MS UI Gothic"/>
              </a:rPr>
              <a:t>CIDR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Block)</a:t>
            </a:r>
            <a:endParaRPr sz="2700">
              <a:latin typeface="MS UI Gothic"/>
              <a:cs typeface="MS UI Gothic"/>
            </a:endParaRPr>
          </a:p>
        </p:txBody>
      </p:sp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90524" y="3876604"/>
            <a:ext cx="104775" cy="104774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10436225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105" dirty="0">
                <a:solidFill>
                  <a:srgbClr val="000000"/>
                </a:solidFill>
              </a:rPr>
              <a:t>Example</a:t>
            </a:r>
            <a:r>
              <a:rPr sz="3500" spc="-105" dirty="0">
                <a:solidFill>
                  <a:srgbClr val="A52929"/>
                </a:solidFill>
              </a:rPr>
              <a:t>s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30" dirty="0">
                <a:solidFill>
                  <a:srgbClr val="A52929"/>
                </a:solidFill>
              </a:rPr>
              <a:t>o</a:t>
            </a:r>
            <a:r>
              <a:rPr sz="3500" spc="-130" dirty="0">
                <a:solidFill>
                  <a:srgbClr val="000000"/>
                </a:solidFill>
              </a:rPr>
              <a:t>f</a:t>
            </a:r>
            <a:r>
              <a:rPr sz="3500" spc="-335" dirty="0">
                <a:solidFill>
                  <a:srgbClr val="000000"/>
                </a:solidFill>
              </a:rPr>
              <a:t> </a:t>
            </a:r>
            <a:r>
              <a:rPr sz="3500" spc="-130" dirty="0">
                <a:solidFill>
                  <a:srgbClr val="000000"/>
                </a:solidFill>
              </a:rPr>
              <a:t>R</a:t>
            </a:r>
            <a:r>
              <a:rPr sz="3500" spc="-130" dirty="0">
                <a:solidFill>
                  <a:srgbClr val="A52929"/>
                </a:solidFill>
              </a:rPr>
              <a:t>ec</a:t>
            </a:r>
            <a:r>
              <a:rPr sz="3500" spc="-130" dirty="0">
                <a:solidFill>
                  <a:srgbClr val="000000"/>
                </a:solidFill>
              </a:rPr>
              <a:t>o</a:t>
            </a:r>
            <a:r>
              <a:rPr sz="3500" spc="-130" dirty="0">
                <a:solidFill>
                  <a:srgbClr val="A52929"/>
                </a:solidFill>
              </a:rPr>
              <a:t>m</a:t>
            </a:r>
            <a:r>
              <a:rPr sz="3500" spc="-130" dirty="0">
                <a:solidFill>
                  <a:srgbClr val="000000"/>
                </a:solidFill>
              </a:rPr>
              <a:t>m</a:t>
            </a:r>
            <a:r>
              <a:rPr sz="3500" spc="-130" dirty="0">
                <a:solidFill>
                  <a:srgbClr val="A52929"/>
                </a:solidFill>
              </a:rPr>
              <a:t>ended</a:t>
            </a:r>
            <a:r>
              <a:rPr sz="3500" spc="-335" dirty="0">
                <a:solidFill>
                  <a:srgbClr val="A52929"/>
                </a:solidFill>
              </a:rPr>
              <a:t> </a:t>
            </a:r>
            <a:r>
              <a:rPr sz="3500" spc="-50" dirty="0">
                <a:solidFill>
                  <a:srgbClr val="A52929"/>
                </a:solidFill>
              </a:rPr>
              <a:t>C</a:t>
            </a:r>
            <a:r>
              <a:rPr sz="3500" spc="-50" dirty="0">
                <a:solidFill>
                  <a:srgbClr val="000000"/>
                </a:solidFill>
              </a:rPr>
              <a:t>IDR</a:t>
            </a:r>
            <a:r>
              <a:rPr sz="3500" spc="-335" dirty="0">
                <a:solidFill>
                  <a:srgbClr val="000000"/>
                </a:solidFill>
              </a:rPr>
              <a:t> </a:t>
            </a:r>
            <a:r>
              <a:rPr sz="3500" spc="-65" dirty="0">
                <a:solidFill>
                  <a:srgbClr val="000000"/>
                </a:solidFill>
              </a:rPr>
              <a:t>Block</a:t>
            </a:r>
            <a:r>
              <a:rPr sz="3500" spc="-65" dirty="0">
                <a:solidFill>
                  <a:srgbClr val="A52929"/>
                </a:solidFill>
              </a:rPr>
              <a:t>s</a:t>
            </a:r>
            <a:r>
              <a:rPr sz="3500" spc="-335" dirty="0">
                <a:solidFill>
                  <a:srgbClr val="A52929"/>
                </a:solidFill>
              </a:rPr>
              <a:t> </a:t>
            </a:r>
            <a:r>
              <a:rPr sz="3500" spc="-160" dirty="0">
                <a:solidFill>
                  <a:srgbClr val="A52929"/>
                </a:solidFill>
              </a:rPr>
              <a:t>-</a:t>
            </a:r>
            <a:r>
              <a:rPr sz="3500" spc="-335" dirty="0">
                <a:solidFill>
                  <a:srgbClr val="A52929"/>
                </a:solidFill>
              </a:rPr>
              <a:t> </a:t>
            </a:r>
            <a:r>
              <a:rPr sz="3500" spc="-135" dirty="0">
                <a:solidFill>
                  <a:srgbClr val="A52929"/>
                </a:solidFill>
              </a:rPr>
              <a:t>VP</a:t>
            </a:r>
            <a:r>
              <a:rPr sz="3500" spc="-135" dirty="0">
                <a:solidFill>
                  <a:srgbClr val="000000"/>
                </a:solidFill>
              </a:rPr>
              <a:t>C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85" dirty="0">
                <a:solidFill>
                  <a:srgbClr val="000000"/>
                </a:solidFill>
              </a:rPr>
              <a:t>S</a:t>
            </a:r>
            <a:r>
              <a:rPr sz="3500" spc="-85" dirty="0">
                <a:solidFill>
                  <a:srgbClr val="A52929"/>
                </a:solidFill>
              </a:rPr>
              <a:t>ubnets</a:t>
            </a:r>
            <a:endParaRPr sz="3500"/>
          </a:p>
        </p:txBody>
      </p:sp>
      <p:sp>
        <p:nvSpPr>
          <p:cNvPr id="15" name="object 15"/>
          <p:cNvSpPr/>
          <p:nvPr/>
        </p:nvSpPr>
        <p:spPr>
          <a:xfrm>
            <a:off x="11401424" y="6619804"/>
            <a:ext cx="314325" cy="228600"/>
          </a:xfrm>
          <a:custGeom>
            <a:avLst/>
            <a:gdLst/>
            <a:ahLst/>
            <a:cxnLst/>
            <a:rect l="l" t="t" r="r" b="b"/>
            <a:pathLst>
              <a:path w="314325" h="228600">
                <a:moveTo>
                  <a:pt x="314324" y="228599"/>
                </a:moveTo>
                <a:lnTo>
                  <a:pt x="0" y="228599"/>
                </a:lnTo>
                <a:lnTo>
                  <a:pt x="0" y="0"/>
                </a:lnTo>
                <a:lnTo>
                  <a:pt x="314324" y="0"/>
                </a:lnTo>
                <a:lnTo>
                  <a:pt x="314324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96574" y="1171574"/>
            <a:ext cx="838199" cy="9905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981004"/>
            <a:ext cx="104775" cy="10477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09624" y="1619179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9624" y="197160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9624" y="2324029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9624" y="267645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23962" y="2938391"/>
            <a:ext cx="76200" cy="761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23962" y="3233666"/>
            <a:ext cx="76200" cy="7619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23962" y="3528941"/>
            <a:ext cx="76200" cy="7619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23962" y="3824216"/>
            <a:ext cx="76200" cy="76199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809624" y="412425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23962" y="4395716"/>
            <a:ext cx="76200" cy="7619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23962" y="4690991"/>
            <a:ext cx="76200" cy="7619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223962" y="4986266"/>
            <a:ext cx="76200" cy="7619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223962" y="5281541"/>
            <a:ext cx="76200" cy="76199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654049" y="777875"/>
            <a:ext cx="8938260" cy="466090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2700"/>
              </a:lnSpc>
              <a:spcBef>
                <a:spcPts val="640"/>
              </a:spcBef>
            </a:pP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Configure</a:t>
            </a:r>
            <a:r>
              <a:rPr sz="2700" spc="-24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5" dirty="0">
                <a:solidFill>
                  <a:srgbClr val="212121"/>
                </a:solidFill>
                <a:latin typeface="MS UI Gothic"/>
                <a:cs typeface="MS UI Gothic"/>
              </a:rPr>
              <a:t>Firewall</a:t>
            </a:r>
            <a:r>
              <a:rPr sz="2700" spc="-24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Rules</a:t>
            </a:r>
            <a:r>
              <a:rPr sz="2700" spc="-24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2700" spc="-24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control</a:t>
            </a:r>
            <a:r>
              <a:rPr sz="2700" spc="-24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20" dirty="0">
                <a:solidFill>
                  <a:srgbClr val="212121"/>
                </a:solidFill>
                <a:latin typeface="MS UI Gothic"/>
                <a:cs typeface="MS UI Gothic"/>
              </a:rPr>
              <a:t>traffic</a:t>
            </a:r>
            <a:r>
              <a:rPr sz="2700" spc="-24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0" dirty="0">
                <a:solidFill>
                  <a:srgbClr val="212121"/>
                </a:solidFill>
                <a:latin typeface="MS UI Gothic"/>
                <a:cs typeface="MS UI Gothic"/>
              </a:rPr>
              <a:t>going</a:t>
            </a:r>
            <a:r>
              <a:rPr sz="2700" spc="-24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in</a:t>
            </a:r>
            <a:r>
              <a:rPr sz="2700" spc="-24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2700" spc="-24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out</a:t>
            </a:r>
            <a:r>
              <a:rPr sz="2700" spc="-24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of</a:t>
            </a:r>
            <a:r>
              <a:rPr sz="2700" spc="-24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the </a:t>
            </a:r>
            <a:r>
              <a:rPr sz="2700" spc="-8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60" dirty="0">
                <a:solidFill>
                  <a:srgbClr val="212121"/>
                </a:solidFill>
                <a:latin typeface="MS UI Gothic"/>
                <a:cs typeface="MS UI Gothic"/>
              </a:rPr>
              <a:t>network: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065"/>
              </a:lnSpc>
            </a:pPr>
            <a:r>
              <a:rPr sz="2150" spc="-10" dirty="0">
                <a:solidFill>
                  <a:srgbClr val="212121"/>
                </a:solidFill>
                <a:latin typeface="MS UI Gothic"/>
                <a:cs typeface="MS UI Gothic"/>
              </a:rPr>
              <a:t>Stateful</a:t>
            </a:r>
            <a:endParaRPr sz="2150">
              <a:latin typeface="MS UI Gothic"/>
              <a:cs typeface="MS UI Gothic"/>
            </a:endParaRPr>
          </a:p>
          <a:p>
            <a:pPr marL="393065" marR="2499995">
              <a:lnSpc>
                <a:spcPts val="2780"/>
              </a:lnSpc>
              <a:spcBef>
                <a:spcPts val="120"/>
              </a:spcBef>
            </a:pP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Each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5" dirty="0">
                <a:solidFill>
                  <a:srgbClr val="212121"/>
                </a:solidFill>
                <a:latin typeface="MS UI Gothic"/>
                <a:cs typeface="MS UI Gothic"/>
              </a:rPr>
              <a:t>firewall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rule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0" dirty="0">
                <a:solidFill>
                  <a:srgbClr val="212121"/>
                </a:solidFill>
                <a:latin typeface="MS UI Gothic"/>
                <a:cs typeface="MS UI Gothic"/>
              </a:rPr>
              <a:t>has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priority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(0-65535)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assigned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it </a:t>
            </a:r>
            <a:r>
              <a:rPr sz="2150" spc="-64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0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gh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ri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ori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10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.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65535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-4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ri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ori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endParaRPr sz="2150">
              <a:latin typeface="MS UI Gothic"/>
              <a:cs typeface="MS UI Gothic"/>
            </a:endParaRPr>
          </a:p>
          <a:p>
            <a:pPr marL="393065">
              <a:lnSpc>
                <a:spcPts val="2415"/>
              </a:lnSpc>
              <a:spcBef>
                <a:spcPts val="65"/>
              </a:spcBef>
            </a:pP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60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ul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21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ed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ru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55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6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145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ri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ori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(65535)</a:t>
            </a:r>
            <a:endParaRPr sz="2150">
              <a:latin typeface="MS UI Gothic"/>
              <a:cs typeface="MS UI Gothic"/>
            </a:endParaRPr>
          </a:p>
          <a:p>
            <a:pPr marL="774065">
              <a:lnSpc>
                <a:spcPts val="1875"/>
              </a:lnSpc>
            </a:pPr>
            <a:r>
              <a:rPr sz="1700" spc="-14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ll</a:t>
            </a:r>
            <a:r>
              <a:rPr sz="1700" spc="6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135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ll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50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1700" spc="2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ss</a:t>
            </a:r>
            <a:endParaRPr sz="1700">
              <a:latin typeface="MS UI Gothic"/>
              <a:cs typeface="MS UI Gothic"/>
            </a:endParaRPr>
          </a:p>
          <a:p>
            <a:pPr marL="774065">
              <a:lnSpc>
                <a:spcPct val="100000"/>
              </a:lnSpc>
              <a:spcBef>
                <a:spcPts val="284"/>
              </a:spcBef>
            </a:pPr>
            <a:r>
              <a:rPr sz="1700" spc="-45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-5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ll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50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1700" spc="2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ss</a:t>
            </a:r>
            <a:endParaRPr sz="1700">
              <a:latin typeface="MS UI Gothic"/>
              <a:cs typeface="MS UI Gothic"/>
            </a:endParaRPr>
          </a:p>
          <a:p>
            <a:pPr marL="774065">
              <a:lnSpc>
                <a:spcPct val="100000"/>
              </a:lnSpc>
              <a:spcBef>
                <a:spcPts val="284"/>
              </a:spcBef>
            </a:pPr>
            <a:r>
              <a:rPr sz="1700" spc="-45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50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8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'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700" spc="-2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3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endParaRPr sz="1700">
              <a:latin typeface="MS UI Gothic"/>
              <a:cs typeface="MS UI Gothic"/>
            </a:endParaRPr>
          </a:p>
          <a:p>
            <a:pPr marL="774065">
              <a:lnSpc>
                <a:spcPct val="100000"/>
              </a:lnSpc>
              <a:spcBef>
                <a:spcPts val="284"/>
              </a:spcBef>
            </a:pPr>
            <a:r>
              <a:rPr sz="1700" spc="-35" dirty="0">
                <a:solidFill>
                  <a:srgbClr val="212121"/>
                </a:solidFill>
                <a:latin typeface="MS UI Gothic"/>
                <a:cs typeface="MS UI Gothic"/>
              </a:rPr>
              <a:t>You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25" dirty="0">
                <a:solidFill>
                  <a:srgbClr val="212121"/>
                </a:solidFill>
                <a:latin typeface="MS UI Gothic"/>
                <a:cs typeface="MS UI Gothic"/>
              </a:rPr>
              <a:t>can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30" dirty="0">
                <a:solidFill>
                  <a:srgbClr val="212121"/>
                </a:solidFill>
                <a:latin typeface="MS UI Gothic"/>
                <a:cs typeface="MS UI Gothic"/>
              </a:rPr>
              <a:t>override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40" dirty="0">
                <a:solidFill>
                  <a:srgbClr val="212121"/>
                </a:solidFill>
                <a:latin typeface="MS UI Gothic"/>
                <a:cs typeface="MS UI Gothic"/>
              </a:rPr>
              <a:t>default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25" dirty="0">
                <a:solidFill>
                  <a:srgbClr val="212121"/>
                </a:solidFill>
                <a:latin typeface="MS UI Gothic"/>
                <a:cs typeface="MS UI Gothic"/>
              </a:rPr>
              <a:t>rules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0" dirty="0">
                <a:solidFill>
                  <a:srgbClr val="212121"/>
                </a:solidFill>
                <a:latin typeface="MS UI Gothic"/>
                <a:cs typeface="MS UI Gothic"/>
              </a:rPr>
              <a:t>by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60" dirty="0">
                <a:solidFill>
                  <a:srgbClr val="212121"/>
                </a:solidFill>
                <a:latin typeface="MS UI Gothic"/>
                <a:cs typeface="MS UI Gothic"/>
              </a:rPr>
              <a:t>defining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new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25" dirty="0">
                <a:solidFill>
                  <a:srgbClr val="212121"/>
                </a:solidFill>
                <a:latin typeface="MS UI Gothic"/>
                <a:cs typeface="MS UI Gothic"/>
              </a:rPr>
              <a:t>rules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with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35" dirty="0">
                <a:solidFill>
                  <a:srgbClr val="212121"/>
                </a:solidFill>
                <a:latin typeface="MS UI Gothic"/>
                <a:cs typeface="MS UI Gothic"/>
              </a:rPr>
              <a:t>priority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40" dirty="0">
                <a:solidFill>
                  <a:srgbClr val="212121"/>
                </a:solidFill>
                <a:latin typeface="MS UI Gothic"/>
                <a:cs typeface="MS UI Gothic"/>
              </a:rPr>
              <a:t>0-65534</a:t>
            </a:r>
            <a:endParaRPr sz="1700">
              <a:latin typeface="MS UI Gothic"/>
              <a:cs typeface="MS UI Gothic"/>
            </a:endParaRPr>
          </a:p>
          <a:p>
            <a:pPr marL="393065">
              <a:lnSpc>
                <a:spcPts val="2455"/>
              </a:lnSpc>
              <a:spcBef>
                <a:spcPts val="135"/>
              </a:spcBef>
            </a:pP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60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ul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50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150" spc="-85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-1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4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dd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ona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ru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14" dirty="0">
                <a:solidFill>
                  <a:srgbClr val="212121"/>
                </a:solidFill>
                <a:latin typeface="MS UI Gothic"/>
                <a:cs typeface="MS UI Gothic"/>
              </a:rPr>
              <a:t>wi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ri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ori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65534</a:t>
            </a:r>
            <a:endParaRPr sz="2150">
              <a:latin typeface="MS UI Gothic"/>
              <a:cs typeface="MS UI Gothic"/>
            </a:endParaRPr>
          </a:p>
          <a:p>
            <a:pPr marL="774065">
              <a:lnSpc>
                <a:spcPts val="1914"/>
              </a:lnSpc>
            </a:pPr>
            <a:r>
              <a:rPr sz="1700" spc="45" dirty="0">
                <a:solidFill>
                  <a:srgbClr val="212121"/>
                </a:solidFill>
                <a:latin typeface="MS UI Gothic"/>
                <a:cs typeface="MS UI Gothic"/>
              </a:rPr>
              <a:t>Allow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incoming</a:t>
            </a:r>
            <a:r>
              <a:rPr sz="1700" spc="-1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5" dirty="0">
                <a:solidFill>
                  <a:srgbClr val="212121"/>
                </a:solidFill>
                <a:latin typeface="MS UI Gothic"/>
                <a:cs typeface="MS UI Gothic"/>
              </a:rPr>
              <a:t>traffic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5" dirty="0">
                <a:solidFill>
                  <a:srgbClr val="212121"/>
                </a:solidFill>
                <a:latin typeface="MS UI Gothic"/>
                <a:cs typeface="MS UI Gothic"/>
              </a:rPr>
              <a:t>from</a:t>
            </a:r>
            <a:r>
              <a:rPr sz="1700" spc="-1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00" dirty="0">
                <a:solidFill>
                  <a:srgbClr val="212121"/>
                </a:solidFill>
                <a:latin typeface="MS UI Gothic"/>
                <a:cs typeface="MS UI Gothic"/>
              </a:rPr>
              <a:t>VM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instances</a:t>
            </a:r>
            <a:r>
              <a:rPr sz="1700" spc="-1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in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0" dirty="0">
                <a:solidFill>
                  <a:srgbClr val="212121"/>
                </a:solidFill>
                <a:latin typeface="MS UI Gothic"/>
                <a:cs typeface="MS UI Gothic"/>
              </a:rPr>
              <a:t>same</a:t>
            </a:r>
            <a:r>
              <a:rPr sz="1700" spc="-1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45" dirty="0">
                <a:solidFill>
                  <a:srgbClr val="212121"/>
                </a:solidFill>
                <a:latin typeface="MS UI Gothic"/>
                <a:cs typeface="MS UI Gothic"/>
              </a:rPr>
              <a:t>network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50" dirty="0">
                <a:solidFill>
                  <a:srgbClr val="212121"/>
                </a:solidFill>
                <a:latin typeface="MS UI Gothic"/>
                <a:cs typeface="MS UI Gothic"/>
              </a:rPr>
              <a:t>(</a:t>
            </a:r>
            <a:r>
              <a:rPr sz="1700" b="1" spc="-50" dirty="0">
                <a:solidFill>
                  <a:srgbClr val="212121"/>
                </a:solidFill>
                <a:latin typeface="Trebuchet MS"/>
                <a:cs typeface="Trebuchet MS"/>
              </a:rPr>
              <a:t>default-allow-internal</a:t>
            </a:r>
            <a:r>
              <a:rPr sz="1700" spc="-50" dirty="0">
                <a:solidFill>
                  <a:srgbClr val="212121"/>
                </a:solidFill>
                <a:latin typeface="MS UI Gothic"/>
                <a:cs typeface="MS UI Gothic"/>
              </a:rPr>
              <a:t>)</a:t>
            </a:r>
            <a:endParaRPr sz="1700">
              <a:latin typeface="MS UI Gothic"/>
              <a:cs typeface="MS UI Gothic"/>
            </a:endParaRPr>
          </a:p>
          <a:p>
            <a:pPr marL="774065">
              <a:lnSpc>
                <a:spcPct val="100000"/>
              </a:lnSpc>
              <a:spcBef>
                <a:spcPts val="284"/>
              </a:spcBef>
            </a:pPr>
            <a:r>
              <a:rPr sz="1700" spc="45" dirty="0">
                <a:solidFill>
                  <a:srgbClr val="212121"/>
                </a:solidFill>
                <a:latin typeface="MS UI Gothic"/>
                <a:cs typeface="MS UI Gothic"/>
              </a:rPr>
              <a:t>Allow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Incoming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10" dirty="0">
                <a:solidFill>
                  <a:srgbClr val="212121"/>
                </a:solidFill>
                <a:latin typeface="MS UI Gothic"/>
                <a:cs typeface="MS UI Gothic"/>
              </a:rPr>
              <a:t>TCP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5" dirty="0">
                <a:solidFill>
                  <a:srgbClr val="212121"/>
                </a:solidFill>
                <a:latin typeface="MS UI Gothic"/>
                <a:cs typeface="MS UI Gothic"/>
              </a:rPr>
              <a:t>traffic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on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45" dirty="0">
                <a:solidFill>
                  <a:srgbClr val="212121"/>
                </a:solidFill>
                <a:latin typeface="MS UI Gothic"/>
                <a:cs typeface="MS UI Gothic"/>
              </a:rPr>
              <a:t>port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22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40" dirty="0">
                <a:solidFill>
                  <a:srgbClr val="212121"/>
                </a:solidFill>
                <a:latin typeface="MS UI Gothic"/>
                <a:cs typeface="MS UI Gothic"/>
              </a:rPr>
              <a:t>(SSH)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b="1" spc="-45" dirty="0">
                <a:solidFill>
                  <a:srgbClr val="212121"/>
                </a:solidFill>
                <a:latin typeface="Trebuchet MS"/>
                <a:cs typeface="Trebuchet MS"/>
              </a:rPr>
              <a:t>default-allow-ssh</a:t>
            </a:r>
            <a:endParaRPr sz="1700">
              <a:latin typeface="Trebuchet MS"/>
              <a:cs typeface="Trebuchet MS"/>
            </a:endParaRPr>
          </a:p>
          <a:p>
            <a:pPr marL="774065">
              <a:lnSpc>
                <a:spcPct val="100000"/>
              </a:lnSpc>
              <a:spcBef>
                <a:spcPts val="284"/>
              </a:spcBef>
            </a:pPr>
            <a:r>
              <a:rPr sz="1700" spc="-14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ll</a:t>
            </a:r>
            <a:r>
              <a:rPr sz="1700" spc="6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135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3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-10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18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2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-14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700" spc="-55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-4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-25" dirty="0">
                <a:solidFill>
                  <a:srgbClr val="212121"/>
                </a:solidFill>
                <a:latin typeface="MS UI Gothic"/>
                <a:cs typeface="MS UI Gothic"/>
              </a:rPr>
              <a:t>ff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-6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3389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(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700" spc="-45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700" spc="-55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)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b="1" spc="-15" dirty="0">
                <a:solidFill>
                  <a:srgbClr val="212121"/>
                </a:solidFill>
                <a:latin typeface="Trebuchet MS"/>
                <a:cs typeface="Trebuchet MS"/>
              </a:rPr>
              <a:t>d</a:t>
            </a:r>
            <a:r>
              <a:rPr sz="1700" b="1" spc="-114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700" b="1" spc="-120" dirty="0">
                <a:solidFill>
                  <a:srgbClr val="212121"/>
                </a:solidFill>
                <a:latin typeface="Trebuchet MS"/>
                <a:cs typeface="Trebuchet MS"/>
              </a:rPr>
              <a:t>f</a:t>
            </a:r>
            <a:r>
              <a:rPr sz="1700" b="1" spc="-5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700" b="1" spc="-45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1700" b="1" spc="-35" dirty="0">
                <a:solidFill>
                  <a:srgbClr val="212121"/>
                </a:solidFill>
                <a:latin typeface="Trebuchet MS"/>
                <a:cs typeface="Trebuchet MS"/>
              </a:rPr>
              <a:t>l</a:t>
            </a:r>
            <a:r>
              <a:rPr sz="1700" b="1" spc="-11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700" b="1" spc="-70" dirty="0">
                <a:solidFill>
                  <a:srgbClr val="212121"/>
                </a:solidFill>
                <a:latin typeface="Trebuchet MS"/>
                <a:cs typeface="Trebuchet MS"/>
              </a:rPr>
              <a:t>-</a:t>
            </a:r>
            <a:r>
              <a:rPr sz="1700" b="1" spc="-5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700" b="1" spc="-35" dirty="0">
                <a:solidFill>
                  <a:srgbClr val="212121"/>
                </a:solidFill>
                <a:latin typeface="Trebuchet MS"/>
                <a:cs typeface="Trebuchet MS"/>
              </a:rPr>
              <a:t>ll</a:t>
            </a:r>
            <a:r>
              <a:rPr sz="1700" b="1" spc="-3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700" b="1" spc="-45" dirty="0">
                <a:solidFill>
                  <a:srgbClr val="212121"/>
                </a:solidFill>
                <a:latin typeface="Trebuchet MS"/>
                <a:cs typeface="Trebuchet MS"/>
              </a:rPr>
              <a:t>w</a:t>
            </a:r>
            <a:r>
              <a:rPr sz="1700" b="1" spc="-70" dirty="0">
                <a:solidFill>
                  <a:srgbClr val="212121"/>
                </a:solidFill>
                <a:latin typeface="Trebuchet MS"/>
                <a:cs typeface="Trebuchet MS"/>
              </a:rPr>
              <a:t>-</a:t>
            </a:r>
            <a:r>
              <a:rPr sz="1700" b="1" spc="-10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700" b="1" spc="-15" dirty="0">
                <a:solidFill>
                  <a:srgbClr val="212121"/>
                </a:solidFill>
                <a:latin typeface="Trebuchet MS"/>
                <a:cs typeface="Trebuchet MS"/>
              </a:rPr>
              <a:t>d</a:t>
            </a:r>
            <a:r>
              <a:rPr sz="1700" b="1" spc="-20" dirty="0">
                <a:solidFill>
                  <a:srgbClr val="212121"/>
                </a:solidFill>
                <a:latin typeface="Trebuchet MS"/>
                <a:cs typeface="Trebuchet MS"/>
              </a:rPr>
              <a:t>p</a:t>
            </a:r>
            <a:endParaRPr sz="1700">
              <a:latin typeface="Trebuchet MS"/>
              <a:cs typeface="Trebuchet MS"/>
            </a:endParaRPr>
          </a:p>
          <a:p>
            <a:pPr marL="774065">
              <a:lnSpc>
                <a:spcPct val="100000"/>
              </a:lnSpc>
              <a:spcBef>
                <a:spcPts val="284"/>
              </a:spcBef>
            </a:pPr>
            <a:r>
              <a:rPr sz="1700" spc="45" dirty="0">
                <a:solidFill>
                  <a:srgbClr val="212121"/>
                </a:solidFill>
                <a:latin typeface="MS UI Gothic"/>
                <a:cs typeface="MS UI Gothic"/>
              </a:rPr>
              <a:t>Allow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Incoming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45" dirty="0">
                <a:solidFill>
                  <a:srgbClr val="212121"/>
                </a:solidFill>
                <a:latin typeface="MS UI Gothic"/>
                <a:cs typeface="MS UI Gothic"/>
              </a:rPr>
              <a:t>ICMP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5" dirty="0">
                <a:solidFill>
                  <a:srgbClr val="212121"/>
                </a:solidFill>
                <a:latin typeface="MS UI Gothic"/>
                <a:cs typeface="MS UI Gothic"/>
              </a:rPr>
              <a:t>from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5" dirty="0">
                <a:solidFill>
                  <a:srgbClr val="212121"/>
                </a:solidFill>
                <a:latin typeface="MS UI Gothic"/>
                <a:cs typeface="MS UI Gothic"/>
              </a:rPr>
              <a:t>any</a:t>
            </a:r>
            <a:r>
              <a:rPr sz="1700" spc="-1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5" dirty="0">
                <a:solidFill>
                  <a:srgbClr val="212121"/>
                </a:solidFill>
                <a:latin typeface="MS UI Gothic"/>
                <a:cs typeface="MS UI Gothic"/>
              </a:rPr>
              <a:t>source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on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25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45" dirty="0">
                <a:solidFill>
                  <a:srgbClr val="212121"/>
                </a:solidFill>
                <a:latin typeface="MS UI Gothic"/>
                <a:cs typeface="MS UI Gothic"/>
              </a:rPr>
              <a:t>network</a:t>
            </a:r>
            <a:r>
              <a:rPr sz="1700" spc="-1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b="1" spc="-50" dirty="0">
                <a:solidFill>
                  <a:srgbClr val="212121"/>
                </a:solidFill>
                <a:latin typeface="Trebuchet MS"/>
                <a:cs typeface="Trebuchet MS"/>
              </a:rPr>
              <a:t>default-allow-icmp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2705100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254" dirty="0">
                <a:solidFill>
                  <a:srgbClr val="000000"/>
                </a:solidFill>
              </a:rPr>
              <a:t>F</a:t>
            </a:r>
            <a:r>
              <a:rPr sz="3500" spc="-130" dirty="0">
                <a:solidFill>
                  <a:srgbClr val="A52929"/>
                </a:solidFill>
              </a:rPr>
              <a:t>i</a:t>
            </a:r>
            <a:r>
              <a:rPr sz="3500" spc="-225" dirty="0">
                <a:solidFill>
                  <a:srgbClr val="A52929"/>
                </a:solidFill>
              </a:rPr>
              <a:t>r</a:t>
            </a:r>
            <a:r>
              <a:rPr sz="3500" spc="-235" dirty="0">
                <a:solidFill>
                  <a:srgbClr val="000000"/>
                </a:solidFill>
              </a:rPr>
              <a:t>e</a:t>
            </a:r>
            <a:r>
              <a:rPr sz="3500" spc="-155" dirty="0">
                <a:solidFill>
                  <a:srgbClr val="000000"/>
                </a:solidFill>
              </a:rPr>
              <a:t>w</a:t>
            </a:r>
            <a:r>
              <a:rPr sz="3500" spc="-30" dirty="0">
                <a:solidFill>
                  <a:srgbClr val="A52929"/>
                </a:solidFill>
              </a:rPr>
              <a:t>a</a:t>
            </a:r>
            <a:r>
              <a:rPr sz="3500" spc="-85" dirty="0">
                <a:solidFill>
                  <a:srgbClr val="A52929"/>
                </a:solidFill>
              </a:rPr>
              <a:t>ll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40" dirty="0">
                <a:solidFill>
                  <a:srgbClr val="A52929"/>
                </a:solidFill>
              </a:rPr>
              <a:t>R</a:t>
            </a:r>
            <a:r>
              <a:rPr sz="3500" spc="-120" dirty="0">
                <a:solidFill>
                  <a:srgbClr val="A52929"/>
                </a:solidFill>
              </a:rPr>
              <a:t>u</a:t>
            </a:r>
            <a:r>
              <a:rPr sz="3500" spc="-160" dirty="0">
                <a:solidFill>
                  <a:srgbClr val="A52929"/>
                </a:solidFill>
              </a:rPr>
              <a:t>le</a:t>
            </a:r>
            <a:r>
              <a:rPr sz="3500" dirty="0">
                <a:solidFill>
                  <a:srgbClr val="A52929"/>
                </a:solidFill>
              </a:rPr>
              <a:t>s</a:t>
            </a:r>
            <a:endParaRPr sz="3500"/>
          </a:p>
        </p:txBody>
      </p:sp>
      <p:sp>
        <p:nvSpPr>
          <p:cNvPr id="19" name="object 19"/>
          <p:cNvSpPr/>
          <p:nvPr/>
        </p:nvSpPr>
        <p:spPr>
          <a:xfrm>
            <a:off x="11401424" y="6619804"/>
            <a:ext cx="314325" cy="228600"/>
          </a:xfrm>
          <a:custGeom>
            <a:avLst/>
            <a:gdLst/>
            <a:ahLst/>
            <a:cxnLst/>
            <a:rect l="l" t="t" r="r" b="b"/>
            <a:pathLst>
              <a:path w="314325" h="228600">
                <a:moveTo>
                  <a:pt x="314324" y="228599"/>
                </a:moveTo>
                <a:lnTo>
                  <a:pt x="0" y="228599"/>
                </a:lnTo>
                <a:lnTo>
                  <a:pt x="0" y="0"/>
                </a:lnTo>
                <a:lnTo>
                  <a:pt x="314324" y="0"/>
                </a:lnTo>
                <a:lnTo>
                  <a:pt x="314324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96574" y="1171574"/>
            <a:ext cx="838199" cy="9905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981004"/>
            <a:ext cx="104775" cy="10477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09624" y="1276279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9624" y="162870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0524" y="2304979"/>
            <a:ext cx="104775" cy="104774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809624" y="260025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9624" y="294315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0524" y="3343204"/>
            <a:ext cx="104775" cy="104774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809624" y="3638479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9624" y="399090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9624" y="4343329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09624" y="469575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09624" y="503865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54049" y="777875"/>
            <a:ext cx="8934450" cy="4462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980"/>
              </a:lnSpc>
              <a:spcBef>
                <a:spcPts val="100"/>
              </a:spcBef>
            </a:pPr>
            <a:r>
              <a:rPr sz="2700" b="1" spc="-60" dirty="0">
                <a:solidFill>
                  <a:srgbClr val="212121"/>
                </a:solidFill>
                <a:latin typeface="Trebuchet MS"/>
                <a:cs typeface="Trebuchet MS"/>
              </a:rPr>
              <a:t>Ingress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45" dirty="0">
                <a:solidFill>
                  <a:srgbClr val="212121"/>
                </a:solidFill>
                <a:latin typeface="Trebuchet MS"/>
                <a:cs typeface="Trebuchet MS"/>
              </a:rPr>
              <a:t>Rules</a:t>
            </a:r>
            <a:r>
              <a:rPr sz="2700" spc="-45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80" dirty="0">
                <a:solidFill>
                  <a:srgbClr val="212121"/>
                </a:solidFill>
                <a:latin typeface="MS UI Gothic"/>
                <a:cs typeface="MS UI Gothic"/>
              </a:rPr>
              <a:t>Incoming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20" dirty="0">
                <a:solidFill>
                  <a:srgbClr val="212121"/>
                </a:solidFill>
                <a:latin typeface="MS UI Gothic"/>
                <a:cs typeface="MS UI Gothic"/>
              </a:rPr>
              <a:t>traffic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from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outside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80" dirty="0">
                <a:solidFill>
                  <a:srgbClr val="212121"/>
                </a:solidFill>
                <a:latin typeface="MS UI Gothic"/>
                <a:cs typeface="MS UI Gothic"/>
              </a:rPr>
              <a:t>GCP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25" dirty="0">
                <a:solidFill>
                  <a:srgbClr val="212121"/>
                </a:solidFill>
                <a:latin typeface="MS UI Gothic"/>
                <a:cs typeface="MS UI Gothic"/>
              </a:rPr>
              <a:t>targets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325"/>
              </a:lnSpc>
            </a:pPr>
            <a:r>
              <a:rPr sz="2150" b="1" spc="-114" dirty="0">
                <a:solidFill>
                  <a:srgbClr val="212121"/>
                </a:solidFill>
                <a:latin typeface="Trebuchet MS"/>
                <a:cs typeface="Trebuchet MS"/>
              </a:rPr>
              <a:t>Target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85" dirty="0">
                <a:solidFill>
                  <a:srgbClr val="212121"/>
                </a:solidFill>
                <a:latin typeface="Trebuchet MS"/>
                <a:cs typeface="Trebuchet MS"/>
              </a:rPr>
              <a:t>(defines</a:t>
            </a:r>
            <a:r>
              <a:rPr sz="2150" b="1" spc="-20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95" dirty="0">
                <a:solidFill>
                  <a:srgbClr val="212121"/>
                </a:solidFill>
                <a:latin typeface="Trebuchet MS"/>
                <a:cs typeface="Trebuchet MS"/>
              </a:rPr>
              <a:t>the</a:t>
            </a:r>
            <a:r>
              <a:rPr sz="2150" b="1" spc="-20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50" dirty="0">
                <a:solidFill>
                  <a:srgbClr val="212121"/>
                </a:solidFill>
                <a:latin typeface="Trebuchet MS"/>
                <a:cs typeface="Trebuchet MS"/>
              </a:rPr>
              <a:t>destination)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All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instances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instances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with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00" dirty="0">
                <a:solidFill>
                  <a:srgbClr val="212121"/>
                </a:solidFill>
                <a:latin typeface="MS UI Gothic"/>
                <a:cs typeface="MS UI Gothic"/>
              </a:rPr>
              <a:t>TAG/SA</a:t>
            </a:r>
            <a:endParaRPr sz="2150">
              <a:latin typeface="MS UI Gothic"/>
              <a:cs typeface="MS UI Gothic"/>
            </a:endParaRPr>
          </a:p>
          <a:p>
            <a:pPr marL="393065" marR="5080">
              <a:lnSpc>
                <a:spcPts val="2180"/>
              </a:lnSpc>
              <a:spcBef>
                <a:spcPts val="600"/>
              </a:spcBef>
            </a:pPr>
            <a:r>
              <a:rPr sz="2150" b="1" spc="-80" dirty="0">
                <a:solidFill>
                  <a:srgbClr val="212121"/>
                </a:solidFill>
                <a:latin typeface="Trebuchet MS"/>
                <a:cs typeface="Trebuchet MS"/>
              </a:rPr>
              <a:t>Source</a:t>
            </a:r>
            <a:r>
              <a:rPr sz="2150" b="1" spc="-1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85" dirty="0">
                <a:solidFill>
                  <a:srgbClr val="212121"/>
                </a:solidFill>
                <a:latin typeface="Trebuchet MS"/>
                <a:cs typeface="Trebuchet MS"/>
              </a:rPr>
              <a:t>(defines</a:t>
            </a:r>
            <a:r>
              <a:rPr sz="2150" b="1" spc="-15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114" dirty="0">
                <a:solidFill>
                  <a:srgbClr val="212121"/>
                </a:solidFill>
                <a:latin typeface="Trebuchet MS"/>
                <a:cs typeface="Trebuchet MS"/>
              </a:rPr>
              <a:t>where</a:t>
            </a:r>
            <a:r>
              <a:rPr sz="2150" b="1" spc="-1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95" dirty="0">
                <a:solidFill>
                  <a:srgbClr val="212121"/>
                </a:solidFill>
                <a:latin typeface="Trebuchet MS"/>
                <a:cs typeface="Trebuchet MS"/>
              </a:rPr>
              <a:t>the</a:t>
            </a:r>
            <a:r>
              <a:rPr sz="2150" b="1" spc="-15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105" dirty="0">
                <a:solidFill>
                  <a:srgbClr val="212121"/>
                </a:solidFill>
                <a:latin typeface="Trebuchet MS"/>
                <a:cs typeface="Trebuchet MS"/>
              </a:rPr>
              <a:t>traffic</a:t>
            </a:r>
            <a:r>
              <a:rPr sz="2150" b="1" spc="-15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40" dirty="0">
                <a:solidFill>
                  <a:srgbClr val="212121"/>
                </a:solidFill>
                <a:latin typeface="Trebuchet MS"/>
                <a:cs typeface="Trebuchet MS"/>
              </a:rPr>
              <a:t>is</a:t>
            </a:r>
            <a:r>
              <a:rPr sz="2150" b="1" spc="-1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55" dirty="0">
                <a:solidFill>
                  <a:srgbClr val="212121"/>
                </a:solidFill>
                <a:latin typeface="Trebuchet MS"/>
                <a:cs typeface="Trebuchet MS"/>
              </a:rPr>
              <a:t>coming</a:t>
            </a:r>
            <a:r>
              <a:rPr sz="2150" b="1" spc="-15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55" dirty="0">
                <a:solidFill>
                  <a:srgbClr val="212121"/>
                </a:solidFill>
                <a:latin typeface="Trebuchet MS"/>
                <a:cs typeface="Trebuchet MS"/>
              </a:rPr>
              <a:t>from)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215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80" dirty="0">
                <a:solidFill>
                  <a:srgbClr val="212121"/>
                </a:solidFill>
                <a:latin typeface="MS UI Gothic"/>
                <a:cs typeface="MS UI Gothic"/>
              </a:rPr>
              <a:t>CIDR</a:t>
            </a:r>
            <a:r>
              <a:rPr sz="215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215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All</a:t>
            </a:r>
            <a:r>
              <a:rPr sz="215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instances</a:t>
            </a:r>
            <a:r>
              <a:rPr sz="215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or </a:t>
            </a:r>
            <a:r>
              <a:rPr sz="2150" spc="-64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instances</a:t>
            </a:r>
            <a:r>
              <a:rPr sz="2150" spc="-2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with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00" dirty="0">
                <a:solidFill>
                  <a:srgbClr val="212121"/>
                </a:solidFill>
                <a:latin typeface="MS UI Gothic"/>
                <a:cs typeface="MS UI Gothic"/>
              </a:rPr>
              <a:t>TAG/SA</a:t>
            </a:r>
            <a:endParaRPr sz="2150">
              <a:latin typeface="MS UI Gothic"/>
              <a:cs typeface="MS UI Gothic"/>
            </a:endParaRPr>
          </a:p>
          <a:p>
            <a:pPr marL="12700">
              <a:lnSpc>
                <a:spcPts val="2980"/>
              </a:lnSpc>
              <a:spcBef>
                <a:spcPts val="160"/>
              </a:spcBef>
            </a:pPr>
            <a:r>
              <a:rPr sz="2700" b="1" spc="-70" dirty="0">
                <a:solidFill>
                  <a:srgbClr val="212121"/>
                </a:solidFill>
                <a:latin typeface="Trebuchet MS"/>
                <a:cs typeface="Trebuchet MS"/>
              </a:rPr>
              <a:t>Egress</a:t>
            </a:r>
            <a:r>
              <a:rPr sz="2700" b="1" spc="-2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45" dirty="0">
                <a:solidFill>
                  <a:srgbClr val="212121"/>
                </a:solidFill>
                <a:latin typeface="Trebuchet MS"/>
                <a:cs typeface="Trebuchet MS"/>
              </a:rPr>
              <a:t>Rules</a:t>
            </a:r>
            <a:r>
              <a:rPr sz="2700" spc="-45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Outgoing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20" dirty="0">
                <a:solidFill>
                  <a:srgbClr val="212121"/>
                </a:solidFill>
                <a:latin typeface="MS UI Gothic"/>
                <a:cs typeface="MS UI Gothic"/>
              </a:rPr>
              <a:t>traffic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destination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from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80" dirty="0">
                <a:solidFill>
                  <a:srgbClr val="212121"/>
                </a:solidFill>
                <a:latin typeface="MS UI Gothic"/>
                <a:cs typeface="MS UI Gothic"/>
              </a:rPr>
              <a:t>GCP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25" dirty="0">
                <a:solidFill>
                  <a:srgbClr val="212121"/>
                </a:solidFill>
                <a:latin typeface="MS UI Gothic"/>
                <a:cs typeface="MS UI Gothic"/>
              </a:rPr>
              <a:t>targets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325"/>
              </a:lnSpc>
            </a:pPr>
            <a:r>
              <a:rPr sz="2150" b="1" spc="-114" dirty="0">
                <a:solidFill>
                  <a:srgbClr val="212121"/>
                </a:solidFill>
                <a:latin typeface="Trebuchet MS"/>
                <a:cs typeface="Trebuchet MS"/>
              </a:rPr>
              <a:t>Target</a:t>
            </a:r>
            <a:r>
              <a:rPr sz="2150" b="1" spc="-20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85" dirty="0">
                <a:solidFill>
                  <a:srgbClr val="212121"/>
                </a:solidFill>
                <a:latin typeface="Trebuchet MS"/>
                <a:cs typeface="Trebuchet MS"/>
              </a:rPr>
              <a:t>(defines</a:t>
            </a:r>
            <a:r>
              <a:rPr sz="2150" b="1" spc="-20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95" dirty="0">
                <a:solidFill>
                  <a:srgbClr val="212121"/>
                </a:solidFill>
                <a:latin typeface="Trebuchet MS"/>
                <a:cs typeface="Trebuchet MS"/>
              </a:rPr>
              <a:t>the</a:t>
            </a:r>
            <a:r>
              <a:rPr sz="2150" b="1" spc="-20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70" dirty="0">
                <a:solidFill>
                  <a:srgbClr val="212121"/>
                </a:solidFill>
                <a:latin typeface="Trebuchet MS"/>
                <a:cs typeface="Trebuchet MS"/>
              </a:rPr>
              <a:t>source)</a:t>
            </a: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All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instances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instances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with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00" dirty="0">
                <a:solidFill>
                  <a:srgbClr val="212121"/>
                </a:solidFill>
                <a:latin typeface="MS UI Gothic"/>
                <a:cs typeface="MS UI Gothic"/>
              </a:rPr>
              <a:t>TAG/SA</a:t>
            </a:r>
            <a:endParaRPr sz="215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120"/>
              </a:spcBef>
            </a:pPr>
            <a:r>
              <a:rPr sz="2150" b="1" spc="-90" dirty="0">
                <a:solidFill>
                  <a:srgbClr val="212121"/>
                </a:solidFill>
                <a:latin typeface="Trebuchet MS"/>
                <a:cs typeface="Trebuchet MS"/>
              </a:rPr>
              <a:t>De</a:t>
            </a:r>
            <a:r>
              <a:rPr sz="2150" b="1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b="1" spc="-7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b="1" spc="-8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2150" b="1" spc="-2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b="1" spc="-7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b="1" spc="-8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150" b="1" spc="-3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150" b="1" spc="-70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00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-10" dirty="0">
                <a:solidFill>
                  <a:srgbClr val="212121"/>
                </a:solidFill>
                <a:latin typeface="MS UI Gothic"/>
                <a:cs typeface="MS UI Gothic"/>
              </a:rPr>
              <a:t>oc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k</a:t>
            </a:r>
            <a:endParaRPr sz="2150">
              <a:latin typeface="MS UI Gothic"/>
              <a:cs typeface="MS UI Gothic"/>
            </a:endParaRPr>
          </a:p>
          <a:p>
            <a:pPr marL="12700">
              <a:lnSpc>
                <a:spcPts val="2980"/>
              </a:lnSpc>
              <a:spcBef>
                <a:spcPts val="170"/>
              </a:spcBef>
            </a:pPr>
            <a:r>
              <a:rPr sz="2700" b="1" spc="-75" dirty="0">
                <a:solidFill>
                  <a:srgbClr val="212121"/>
                </a:solidFill>
                <a:latin typeface="Trebuchet MS"/>
                <a:cs typeface="Trebuchet MS"/>
              </a:rPr>
              <a:t>Along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00" dirty="0">
                <a:solidFill>
                  <a:srgbClr val="212121"/>
                </a:solidFill>
                <a:latin typeface="Trebuchet MS"/>
                <a:cs typeface="Trebuchet MS"/>
              </a:rPr>
              <a:t>with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22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700" b="1" spc="-90" dirty="0">
                <a:solidFill>
                  <a:srgbClr val="212121"/>
                </a:solidFill>
                <a:latin typeface="Trebuchet MS"/>
                <a:cs typeface="Trebuchet MS"/>
              </a:rPr>
              <a:t>ach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14" dirty="0">
                <a:solidFill>
                  <a:srgbClr val="212121"/>
                </a:solidFill>
                <a:latin typeface="Trebuchet MS"/>
                <a:cs typeface="Trebuchet MS"/>
              </a:rPr>
              <a:t>rul</a:t>
            </a:r>
            <a:r>
              <a:rPr sz="2700" b="1" spc="-15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700" spc="120" dirty="0">
                <a:solidFill>
                  <a:srgbClr val="212121"/>
                </a:solidFill>
                <a:latin typeface="MS UI Gothic"/>
                <a:cs typeface="MS UI Gothic"/>
              </a:rPr>
              <a:t>,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45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5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an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5" dirty="0">
                <a:solidFill>
                  <a:srgbClr val="212121"/>
                </a:solidFill>
                <a:latin typeface="MS UI Gothic"/>
                <a:cs typeface="MS UI Gothic"/>
              </a:rPr>
              <a:t>also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60" dirty="0">
                <a:solidFill>
                  <a:srgbClr val="212121"/>
                </a:solidFill>
                <a:latin typeface="MS UI Gothic"/>
                <a:cs typeface="MS UI Gothic"/>
              </a:rPr>
              <a:t>define: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320"/>
              </a:lnSpc>
            </a:pPr>
            <a:r>
              <a:rPr sz="2150" b="1" spc="-70" dirty="0">
                <a:solidFill>
                  <a:srgbClr val="212121"/>
                </a:solidFill>
                <a:latin typeface="Trebuchet MS"/>
                <a:cs typeface="Trebuchet MS"/>
              </a:rPr>
              <a:t>Priority</a:t>
            </a:r>
            <a:r>
              <a:rPr sz="2150" b="1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40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Lower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0" dirty="0">
                <a:solidFill>
                  <a:srgbClr val="212121"/>
                </a:solidFill>
                <a:latin typeface="MS UI Gothic"/>
                <a:cs typeface="MS UI Gothic"/>
              </a:rPr>
              <a:t>number,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higher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priority</a:t>
            </a:r>
            <a:endParaRPr sz="215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195"/>
              </a:spcBef>
            </a:pPr>
            <a:r>
              <a:rPr sz="2150" b="1" spc="-16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b="1" spc="-10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150" b="1" spc="-7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b="1" spc="-8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150" b="1" spc="-3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3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30" dirty="0">
                <a:solidFill>
                  <a:srgbClr val="212121"/>
                </a:solidFill>
                <a:latin typeface="Trebuchet MS"/>
                <a:cs typeface="Trebuchet MS"/>
              </a:rPr>
              <a:t>m</a:t>
            </a:r>
            <a:r>
              <a:rPr sz="2150" b="1" spc="-2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b="1" spc="-10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b="1" spc="-10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150" b="1" spc="-70" dirty="0">
                <a:solidFill>
                  <a:srgbClr val="212121"/>
                </a:solidFill>
                <a:latin typeface="Trebuchet MS"/>
                <a:cs typeface="Trebuchet MS"/>
              </a:rPr>
              <a:t>h</a:t>
            </a:r>
            <a:r>
              <a:rPr sz="2150" b="1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40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ll</a:t>
            </a:r>
            <a:r>
              <a:rPr sz="2150" spc="6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155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eny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40" dirty="0">
                <a:solidFill>
                  <a:srgbClr val="212121"/>
                </a:solidFill>
                <a:latin typeface="MS UI Gothic"/>
                <a:cs typeface="MS UI Gothic"/>
              </a:rPr>
              <a:t>ff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endParaRPr sz="215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195"/>
              </a:spcBef>
            </a:pPr>
            <a:r>
              <a:rPr sz="2150" b="1" spc="15" dirty="0">
                <a:solidFill>
                  <a:srgbClr val="212121"/>
                </a:solidFill>
                <a:latin typeface="Trebuchet MS"/>
                <a:cs typeface="Trebuchet MS"/>
              </a:rPr>
              <a:t>P</a:t>
            </a:r>
            <a:r>
              <a:rPr sz="2150" b="1" spc="-14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b="1" spc="-3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150" b="1" spc="-10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b="1" spc="-3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150" b="1" spc="-160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150" b="1" spc="-3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150" b="1" spc="-50" dirty="0">
                <a:solidFill>
                  <a:srgbClr val="212121"/>
                </a:solidFill>
                <a:latin typeface="Trebuchet MS"/>
                <a:cs typeface="Trebuchet MS"/>
              </a:rPr>
              <a:t>l</a:t>
            </a:r>
            <a:r>
              <a:rPr sz="2150" b="1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40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x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.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7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1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85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UD</a:t>
            </a:r>
            <a:r>
              <a:rPr sz="2150" spc="-85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1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2150" spc="-85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endParaRPr sz="215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195"/>
              </a:spcBef>
            </a:pPr>
            <a:r>
              <a:rPr sz="2150" b="1" spc="-35" dirty="0">
                <a:solidFill>
                  <a:srgbClr val="212121"/>
                </a:solidFill>
                <a:latin typeface="Trebuchet MS"/>
                <a:cs typeface="Trebuchet MS"/>
              </a:rPr>
              <a:t>Po</a:t>
            </a:r>
            <a:r>
              <a:rPr sz="2150" b="1" spc="-114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b="1" spc="-7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b="1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40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15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2150" spc="-4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60" dirty="0">
                <a:solidFill>
                  <a:srgbClr val="212121"/>
                </a:solidFill>
                <a:latin typeface="MS UI Gothic"/>
                <a:cs typeface="MS UI Gothic"/>
              </a:rPr>
              <a:t>?</a:t>
            </a:r>
            <a:endParaRPr sz="215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120"/>
              </a:spcBef>
            </a:pP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En</a:t>
            </a:r>
            <a:r>
              <a:rPr sz="2150" b="1" spc="-140" dirty="0">
                <a:solidFill>
                  <a:srgbClr val="212121"/>
                </a:solidFill>
                <a:latin typeface="Trebuchet MS"/>
                <a:cs typeface="Trebuchet MS"/>
              </a:rPr>
              <a:t>f</a:t>
            </a:r>
            <a:r>
              <a:rPr sz="2150" b="1" spc="-3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150" b="1" spc="-14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b="1" spc="-160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1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spc="-30" dirty="0">
                <a:solidFill>
                  <a:srgbClr val="212121"/>
                </a:solidFill>
                <a:latin typeface="Trebuchet MS"/>
                <a:cs typeface="Trebuchet MS"/>
              </a:rPr>
              <a:t>m</a:t>
            </a:r>
            <a:r>
              <a:rPr sz="21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2150" b="1" spc="-7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b="1" spc="-11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b="1" spc="-2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b="1" spc="-8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b="1" spc="-70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2150" b="1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b="1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40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8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na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ru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endParaRPr sz="2150">
              <a:latin typeface="MS UI Gothic"/>
              <a:cs typeface="MS UI Gothic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7713345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150" dirty="0">
                <a:solidFill>
                  <a:srgbClr val="000000"/>
                </a:solidFill>
              </a:rPr>
              <a:t>Firew</a:t>
            </a:r>
            <a:r>
              <a:rPr sz="3500" spc="-150" dirty="0">
                <a:solidFill>
                  <a:srgbClr val="A52929"/>
                </a:solidFill>
              </a:rPr>
              <a:t>all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95" dirty="0">
                <a:solidFill>
                  <a:srgbClr val="000000"/>
                </a:solidFill>
              </a:rPr>
              <a:t>R</a:t>
            </a:r>
            <a:r>
              <a:rPr sz="3500" spc="-95" dirty="0">
                <a:solidFill>
                  <a:srgbClr val="A52929"/>
                </a:solidFill>
              </a:rPr>
              <a:t>ule</a:t>
            </a:r>
            <a:r>
              <a:rPr sz="3500" spc="-95" dirty="0">
                <a:solidFill>
                  <a:srgbClr val="000000"/>
                </a:solidFill>
              </a:rPr>
              <a:t>s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60" dirty="0">
                <a:solidFill>
                  <a:srgbClr val="A52929"/>
                </a:solidFill>
              </a:rPr>
              <a:t>-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70" dirty="0">
                <a:solidFill>
                  <a:srgbClr val="A52929"/>
                </a:solidFill>
              </a:rPr>
              <a:t>I</a:t>
            </a:r>
            <a:r>
              <a:rPr sz="3500" spc="-70" dirty="0">
                <a:solidFill>
                  <a:srgbClr val="000000"/>
                </a:solidFill>
              </a:rPr>
              <a:t>n</a:t>
            </a:r>
            <a:r>
              <a:rPr sz="3500" spc="-70" dirty="0">
                <a:solidFill>
                  <a:srgbClr val="A52929"/>
                </a:solidFill>
              </a:rPr>
              <a:t>gre</a:t>
            </a:r>
            <a:r>
              <a:rPr sz="3500" spc="-70" dirty="0">
                <a:solidFill>
                  <a:srgbClr val="000000"/>
                </a:solidFill>
              </a:rPr>
              <a:t>ss</a:t>
            </a:r>
            <a:r>
              <a:rPr sz="3500" spc="-335" dirty="0">
                <a:solidFill>
                  <a:srgbClr val="000000"/>
                </a:solidFill>
              </a:rPr>
              <a:t> </a:t>
            </a:r>
            <a:r>
              <a:rPr sz="3500" spc="-65" dirty="0">
                <a:solidFill>
                  <a:srgbClr val="000000"/>
                </a:solidFill>
              </a:rPr>
              <a:t>and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85" dirty="0">
                <a:solidFill>
                  <a:srgbClr val="A52929"/>
                </a:solidFill>
              </a:rPr>
              <a:t>E</a:t>
            </a:r>
            <a:r>
              <a:rPr sz="3500" spc="-85" dirty="0">
                <a:solidFill>
                  <a:srgbClr val="000000"/>
                </a:solidFill>
              </a:rPr>
              <a:t>g</a:t>
            </a:r>
            <a:r>
              <a:rPr sz="3500" spc="-85" dirty="0">
                <a:solidFill>
                  <a:srgbClr val="A52929"/>
                </a:solidFill>
              </a:rPr>
              <a:t>ress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95" dirty="0">
                <a:solidFill>
                  <a:srgbClr val="000000"/>
                </a:solidFill>
              </a:rPr>
              <a:t>Rule</a:t>
            </a:r>
            <a:r>
              <a:rPr sz="3500" spc="-95" dirty="0">
                <a:solidFill>
                  <a:srgbClr val="A52929"/>
                </a:solidFill>
              </a:rPr>
              <a:t>s</a:t>
            </a:r>
            <a:endParaRPr sz="3500"/>
          </a:p>
        </p:txBody>
      </p:sp>
      <p:sp>
        <p:nvSpPr>
          <p:cNvPr id="17" name="object 17"/>
          <p:cNvSpPr/>
          <p:nvPr/>
        </p:nvSpPr>
        <p:spPr>
          <a:xfrm>
            <a:off x="11401424" y="6619803"/>
            <a:ext cx="314325" cy="228600"/>
          </a:xfrm>
          <a:custGeom>
            <a:avLst/>
            <a:gdLst/>
            <a:ahLst/>
            <a:cxnLst/>
            <a:rect l="l" t="t" r="r" b="b"/>
            <a:pathLst>
              <a:path w="314325" h="228600">
                <a:moveTo>
                  <a:pt x="314324" y="228599"/>
                </a:moveTo>
                <a:lnTo>
                  <a:pt x="0" y="228599"/>
                </a:lnTo>
                <a:lnTo>
                  <a:pt x="0" y="0"/>
                </a:lnTo>
                <a:lnTo>
                  <a:pt x="314324" y="0"/>
                </a:lnTo>
                <a:lnTo>
                  <a:pt x="314324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96574" y="1171574"/>
            <a:ext cx="838199" cy="9905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981004"/>
            <a:ext cx="104775" cy="10477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09624" y="1619179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0524" y="2295454"/>
            <a:ext cx="104775" cy="104774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809624" y="2590729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9624" y="3209853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9624" y="3562279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23962" y="3833741"/>
            <a:ext cx="76200" cy="7619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23962" y="4129016"/>
            <a:ext cx="76200" cy="7619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90524" y="4476678"/>
            <a:ext cx="104775" cy="104774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809624" y="4771953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54049" y="777875"/>
            <a:ext cx="8940800" cy="447167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2700"/>
              </a:lnSpc>
              <a:spcBef>
                <a:spcPts val="640"/>
              </a:spcBef>
            </a:pP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Scenario: </a:t>
            </a:r>
            <a:r>
              <a:rPr sz="2700" spc="-55" dirty="0">
                <a:solidFill>
                  <a:srgbClr val="212121"/>
                </a:solidFill>
                <a:latin typeface="MS UI Gothic"/>
                <a:cs typeface="MS UI Gothic"/>
              </a:rPr>
              <a:t>Your</a:t>
            </a:r>
            <a:r>
              <a:rPr sz="2700" spc="-5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organization 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has </a:t>
            </a:r>
            <a:r>
              <a:rPr sz="2700" spc="100" dirty="0">
                <a:solidFill>
                  <a:srgbClr val="212121"/>
                </a:solidFill>
                <a:latin typeface="MS UI Gothic"/>
                <a:cs typeface="MS UI Gothic"/>
              </a:rPr>
              <a:t>multiple </a:t>
            </a:r>
            <a:r>
              <a:rPr sz="2700" spc="10" dirty="0">
                <a:solidFill>
                  <a:srgbClr val="212121"/>
                </a:solidFill>
                <a:latin typeface="MS UI Gothic"/>
                <a:cs typeface="MS UI Gothic"/>
              </a:rPr>
              <a:t>projects. </a:t>
            </a:r>
            <a:r>
              <a:rPr sz="2700" spc="-75" dirty="0">
                <a:solidFill>
                  <a:srgbClr val="212121"/>
                </a:solidFill>
                <a:latin typeface="MS UI Gothic"/>
                <a:cs typeface="MS UI Gothic"/>
              </a:rPr>
              <a:t>You</a:t>
            </a:r>
            <a:r>
              <a:rPr sz="2700" spc="-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85" dirty="0">
                <a:solidFill>
                  <a:srgbClr val="212121"/>
                </a:solidFill>
                <a:latin typeface="MS UI Gothic"/>
                <a:cs typeface="MS UI Gothic"/>
              </a:rPr>
              <a:t>want </a:t>
            </a:r>
            <a:r>
              <a:rPr sz="2700" spc="-8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resources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in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different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projects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talk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" dirty="0">
                <a:solidFill>
                  <a:srgbClr val="212121"/>
                </a:solidFill>
                <a:latin typeface="MS UI Gothic"/>
                <a:cs typeface="MS UI Gothic"/>
              </a:rPr>
              <a:t>each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" dirty="0">
                <a:solidFill>
                  <a:srgbClr val="212121"/>
                </a:solidFill>
                <a:latin typeface="MS UI Gothic"/>
                <a:cs typeface="MS UI Gothic"/>
              </a:rPr>
              <a:t>other?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1864"/>
              </a:lnSpc>
              <a:tabLst>
                <a:tab pos="1052195" algn="l"/>
                <a:tab pos="1426845" algn="l"/>
                <a:tab pos="2187575" algn="l"/>
                <a:tab pos="3427095" algn="l"/>
                <a:tab pos="3780154" algn="l"/>
                <a:tab pos="4897755" algn="l"/>
                <a:tab pos="5962650" algn="l"/>
                <a:tab pos="6337300" algn="l"/>
                <a:tab pos="6906895" algn="l"/>
                <a:tab pos="7548880" algn="l"/>
                <a:tab pos="8583295" algn="l"/>
              </a:tabLst>
            </a:pP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155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ll</a:t>
            </a:r>
            <a:r>
              <a:rPr sz="2150" spc="6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155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40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150" spc="-6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ent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ojec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k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150" spc="114" dirty="0">
                <a:solidFill>
                  <a:srgbClr val="212121"/>
                </a:solidFill>
                <a:latin typeface="MS UI Gothic"/>
                <a:cs typeface="MS UI Gothic"/>
              </a:rPr>
              <a:t>wi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erna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11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endParaRPr sz="2150">
              <a:latin typeface="MS UI Gothic"/>
              <a:cs typeface="MS UI Gothic"/>
            </a:endParaRPr>
          </a:p>
          <a:p>
            <a:pPr marL="393065">
              <a:lnSpc>
                <a:spcPts val="2380"/>
              </a:lnSpc>
            </a:pP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ec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el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114" dirty="0">
                <a:solidFill>
                  <a:srgbClr val="212121"/>
                </a:solidFill>
                <a:latin typeface="MS UI Gothic"/>
                <a:cs typeface="MS UI Gothic"/>
              </a:rPr>
              <a:t>nd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40" dirty="0">
                <a:solidFill>
                  <a:srgbClr val="212121"/>
                </a:solidFill>
                <a:latin typeface="MS UI Gothic"/>
                <a:cs typeface="MS UI Gothic"/>
              </a:rPr>
              <a:t>ff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ent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150" spc="-60" dirty="0">
                <a:solidFill>
                  <a:srgbClr val="212121"/>
                </a:solidFill>
                <a:latin typeface="MS UI Gothic"/>
                <a:cs typeface="MS UI Gothic"/>
              </a:rPr>
              <a:t>?</a:t>
            </a:r>
            <a:endParaRPr sz="2150">
              <a:latin typeface="MS UI Gothic"/>
              <a:cs typeface="MS UI Gothic"/>
            </a:endParaRPr>
          </a:p>
          <a:p>
            <a:pPr marL="12700">
              <a:lnSpc>
                <a:spcPts val="2980"/>
              </a:lnSpc>
              <a:spcBef>
                <a:spcPts val="170"/>
              </a:spcBef>
            </a:pP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En</a:t>
            </a: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er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-50" dirty="0">
                <a:solidFill>
                  <a:srgbClr val="212121"/>
                </a:solidFill>
                <a:latin typeface="Trebuchet MS"/>
                <a:cs typeface="Trebuchet MS"/>
              </a:rPr>
              <a:t>Sha</a:t>
            </a:r>
            <a:r>
              <a:rPr sz="2700" b="1" spc="-7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b="1" spc="-114" dirty="0">
                <a:solidFill>
                  <a:srgbClr val="212121"/>
                </a:solidFill>
                <a:latin typeface="Trebuchet MS"/>
                <a:cs typeface="Trebuchet MS"/>
              </a:rPr>
              <a:t>ed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10" dirty="0">
                <a:solidFill>
                  <a:srgbClr val="212121"/>
                </a:solidFill>
                <a:latin typeface="Trebuchet MS"/>
                <a:cs typeface="Trebuchet MS"/>
              </a:rPr>
              <a:t>VPC</a:t>
            </a:r>
            <a:endParaRPr sz="2700">
              <a:latin typeface="Trebuchet MS"/>
              <a:cs typeface="Trebuchet MS"/>
            </a:endParaRPr>
          </a:p>
          <a:p>
            <a:pPr marL="393065" marR="10795">
              <a:lnSpc>
                <a:spcPts val="2180"/>
              </a:lnSpc>
              <a:spcBef>
                <a:spcPts val="145"/>
              </a:spcBef>
            </a:pPr>
            <a:r>
              <a:rPr sz="2150" spc="-15" dirty="0">
                <a:solidFill>
                  <a:srgbClr val="212121"/>
                </a:solidFill>
                <a:latin typeface="MS UI Gothic"/>
                <a:cs typeface="MS UI Gothic"/>
              </a:rPr>
              <a:t>Created</a:t>
            </a:r>
            <a:r>
              <a:rPr sz="2150" spc="-15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at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organization</a:t>
            </a:r>
            <a:r>
              <a:rPr sz="2150" spc="-15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0" dirty="0">
                <a:solidFill>
                  <a:srgbClr val="212121"/>
                </a:solidFill>
                <a:latin typeface="MS UI Gothic"/>
                <a:cs typeface="MS UI Gothic"/>
              </a:rPr>
              <a:t>shared</a:t>
            </a:r>
            <a:r>
              <a:rPr sz="2150" spc="-15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folder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0" dirty="0">
                <a:solidFill>
                  <a:srgbClr val="212121"/>
                </a:solidFill>
                <a:latin typeface="MS UI Gothic"/>
                <a:cs typeface="MS UI Gothic"/>
              </a:rPr>
              <a:t>level</a:t>
            </a:r>
            <a:r>
              <a:rPr sz="2150" spc="-15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95" dirty="0">
                <a:solidFill>
                  <a:srgbClr val="212121"/>
                </a:solidFill>
                <a:latin typeface="MS UI Gothic"/>
                <a:cs typeface="MS UI Gothic"/>
              </a:rPr>
              <a:t>(Access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Needed: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Shared</a:t>
            </a:r>
            <a:r>
              <a:rPr sz="2150" spc="-15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80" dirty="0">
                <a:solidFill>
                  <a:srgbClr val="212121"/>
                </a:solidFill>
                <a:latin typeface="MS UI Gothic"/>
                <a:cs typeface="MS UI Gothic"/>
              </a:rPr>
              <a:t>VPC </a:t>
            </a:r>
            <a:r>
              <a:rPr sz="2150" spc="-64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5" dirty="0">
                <a:solidFill>
                  <a:srgbClr val="212121"/>
                </a:solidFill>
                <a:latin typeface="MS UI Gothic"/>
                <a:cs typeface="MS UI Gothic"/>
              </a:rPr>
              <a:t>Admin)</a:t>
            </a:r>
            <a:endParaRPr sz="2150">
              <a:latin typeface="MS UI Gothic"/>
              <a:cs typeface="MS UI Gothic"/>
            </a:endParaRPr>
          </a:p>
          <a:p>
            <a:pPr marL="393065" marR="317500">
              <a:lnSpc>
                <a:spcPts val="2770"/>
              </a:lnSpc>
              <a:spcBef>
                <a:spcPts val="45"/>
              </a:spcBef>
            </a:pP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Allows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80" dirty="0">
                <a:solidFill>
                  <a:srgbClr val="212121"/>
                </a:solidFill>
                <a:latin typeface="MS UI Gothic"/>
                <a:cs typeface="MS UI Gothic"/>
              </a:rPr>
              <a:t>VPC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network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be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0" dirty="0">
                <a:solidFill>
                  <a:srgbClr val="212121"/>
                </a:solidFill>
                <a:latin typeface="MS UI Gothic"/>
                <a:cs typeface="MS UI Gothic"/>
              </a:rPr>
              <a:t>shared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between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projects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in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same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organization </a:t>
            </a:r>
            <a:r>
              <a:rPr sz="2150" spc="-64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Shared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80" dirty="0">
                <a:solidFill>
                  <a:srgbClr val="212121"/>
                </a:solidFill>
                <a:latin typeface="MS UI Gothic"/>
                <a:cs typeface="MS UI Gothic"/>
              </a:rPr>
              <a:t>VPC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5" dirty="0">
                <a:solidFill>
                  <a:srgbClr val="212121"/>
                </a:solidFill>
                <a:latin typeface="MS UI Gothic"/>
                <a:cs typeface="MS UI Gothic"/>
              </a:rPr>
              <a:t>contains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one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5" dirty="0">
                <a:solidFill>
                  <a:srgbClr val="212121"/>
                </a:solidFill>
                <a:latin typeface="MS UI Gothic"/>
                <a:cs typeface="MS UI Gothic"/>
              </a:rPr>
              <a:t>host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5" dirty="0">
                <a:solidFill>
                  <a:srgbClr val="212121"/>
                </a:solidFill>
                <a:latin typeface="MS UI Gothic"/>
                <a:cs typeface="MS UI Gothic"/>
              </a:rPr>
              <a:t>project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multiple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service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5" dirty="0">
                <a:solidFill>
                  <a:srgbClr val="212121"/>
                </a:solidFill>
                <a:latin typeface="MS UI Gothic"/>
                <a:cs typeface="MS UI Gothic"/>
              </a:rPr>
              <a:t>projects:</a:t>
            </a:r>
            <a:endParaRPr sz="2150">
              <a:latin typeface="MS UI Gothic"/>
              <a:cs typeface="MS UI Gothic"/>
            </a:endParaRPr>
          </a:p>
          <a:p>
            <a:pPr marL="774065">
              <a:lnSpc>
                <a:spcPts val="1664"/>
              </a:lnSpc>
            </a:pPr>
            <a:r>
              <a:rPr sz="1700" b="1" spc="-20" dirty="0">
                <a:solidFill>
                  <a:srgbClr val="212121"/>
                </a:solidFill>
                <a:latin typeface="Trebuchet MS"/>
                <a:cs typeface="Trebuchet MS"/>
              </a:rPr>
              <a:t>H</a:t>
            </a:r>
            <a:r>
              <a:rPr sz="1700" b="1" spc="-2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700" b="1" spc="-20" dirty="0">
                <a:solidFill>
                  <a:srgbClr val="212121"/>
                </a:solidFill>
                <a:latin typeface="Trebuchet MS"/>
                <a:cs typeface="Trebuchet MS"/>
              </a:rPr>
              <a:t>st</a:t>
            </a:r>
            <a:r>
              <a:rPr sz="1700" b="1" spc="-1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b="1" spc="20" dirty="0">
                <a:solidFill>
                  <a:srgbClr val="212121"/>
                </a:solidFill>
                <a:latin typeface="Trebuchet MS"/>
                <a:cs typeface="Trebuchet MS"/>
              </a:rPr>
              <a:t>P</a:t>
            </a:r>
            <a:r>
              <a:rPr sz="1700" b="1" spc="-10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700" b="1" spc="-1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700" b="1" spc="-170" dirty="0">
                <a:solidFill>
                  <a:srgbClr val="212121"/>
                </a:solidFill>
                <a:latin typeface="Trebuchet MS"/>
                <a:cs typeface="Trebuchet MS"/>
              </a:rPr>
              <a:t>j</a:t>
            </a:r>
            <a:r>
              <a:rPr sz="1700" b="1" spc="-10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700" b="1" spc="-7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1700" b="1" spc="-5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700" b="1" spc="-1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spc="-31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4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-5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90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1700" spc="-55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1700" spc="-14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-2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125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k</a:t>
            </a:r>
            <a:endParaRPr sz="1700">
              <a:latin typeface="MS UI Gothic"/>
              <a:cs typeface="MS UI Gothic"/>
            </a:endParaRPr>
          </a:p>
          <a:p>
            <a:pPr marL="774065">
              <a:lnSpc>
                <a:spcPct val="100000"/>
              </a:lnSpc>
              <a:spcBef>
                <a:spcPts val="285"/>
              </a:spcBef>
            </a:pPr>
            <a:r>
              <a:rPr sz="1700" b="1" spc="-60" dirty="0">
                <a:solidFill>
                  <a:srgbClr val="212121"/>
                </a:solidFill>
                <a:latin typeface="Trebuchet MS"/>
                <a:cs typeface="Trebuchet MS"/>
              </a:rPr>
              <a:t>Service</a:t>
            </a:r>
            <a:r>
              <a:rPr sz="1700" b="1" spc="-1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b="1" spc="-60" dirty="0">
                <a:solidFill>
                  <a:srgbClr val="212121"/>
                </a:solidFill>
                <a:latin typeface="Trebuchet MS"/>
                <a:cs typeface="Trebuchet MS"/>
              </a:rPr>
              <a:t>Projects</a:t>
            </a:r>
            <a:r>
              <a:rPr sz="1700" b="1" spc="-1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spc="-31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5" dirty="0">
                <a:solidFill>
                  <a:srgbClr val="212121"/>
                </a:solidFill>
                <a:latin typeface="MS UI Gothic"/>
                <a:cs typeface="MS UI Gothic"/>
              </a:rPr>
              <a:t>Attached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5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20" dirty="0">
                <a:solidFill>
                  <a:srgbClr val="212121"/>
                </a:solidFill>
                <a:latin typeface="MS UI Gothic"/>
                <a:cs typeface="MS UI Gothic"/>
              </a:rPr>
              <a:t>host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0" dirty="0">
                <a:solidFill>
                  <a:srgbClr val="212121"/>
                </a:solidFill>
                <a:latin typeface="MS UI Gothic"/>
                <a:cs typeface="MS UI Gothic"/>
              </a:rPr>
              <a:t>projects</a:t>
            </a:r>
            <a:endParaRPr sz="1700">
              <a:latin typeface="MS UI Gothic"/>
              <a:cs typeface="MS UI Gothic"/>
            </a:endParaRPr>
          </a:p>
          <a:p>
            <a:pPr marL="12700">
              <a:lnSpc>
                <a:spcPts val="2980"/>
              </a:lnSpc>
              <a:spcBef>
                <a:spcPts val="110"/>
              </a:spcBef>
            </a:pPr>
            <a:r>
              <a:rPr sz="2700" spc="35" dirty="0">
                <a:solidFill>
                  <a:srgbClr val="212121"/>
                </a:solidFill>
                <a:latin typeface="MS UI Gothic"/>
                <a:cs typeface="MS UI Gothic"/>
              </a:rPr>
              <a:t>Helps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you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achieve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-90" dirty="0">
                <a:solidFill>
                  <a:srgbClr val="212121"/>
                </a:solidFill>
                <a:latin typeface="Trebuchet MS"/>
                <a:cs typeface="Trebuchet MS"/>
              </a:rPr>
              <a:t>separation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05" dirty="0">
                <a:solidFill>
                  <a:srgbClr val="212121"/>
                </a:solidFill>
                <a:latin typeface="Trebuchet MS"/>
                <a:cs typeface="Trebuchet MS"/>
              </a:rPr>
              <a:t>of</a:t>
            </a:r>
            <a:r>
              <a:rPr sz="2700" b="1" spc="-2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95" dirty="0">
                <a:solidFill>
                  <a:srgbClr val="212121"/>
                </a:solidFill>
                <a:latin typeface="Trebuchet MS"/>
                <a:cs typeface="Trebuchet MS"/>
              </a:rPr>
              <a:t>concerns</a:t>
            </a:r>
            <a:r>
              <a:rPr sz="2700" spc="-95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endParaRPr sz="2700">
              <a:latin typeface="MS UI Gothic"/>
              <a:cs typeface="MS UI Gothic"/>
            </a:endParaRPr>
          </a:p>
          <a:p>
            <a:pPr marL="393065" marR="8890">
              <a:lnSpc>
                <a:spcPts val="2180"/>
              </a:lnSpc>
              <a:spcBef>
                <a:spcPts val="150"/>
              </a:spcBef>
            </a:pP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Network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administrators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responsible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for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Host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projects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Resource users </a:t>
            </a:r>
            <a:r>
              <a:rPr sz="2150" spc="-64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use</a:t>
            </a:r>
            <a:r>
              <a:rPr sz="2150" spc="-2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Service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5" dirty="0">
                <a:solidFill>
                  <a:srgbClr val="212121"/>
                </a:solidFill>
                <a:latin typeface="MS UI Gothic"/>
                <a:cs typeface="MS UI Gothic"/>
              </a:rPr>
              <a:t>Project</a:t>
            </a:r>
            <a:endParaRPr sz="2150">
              <a:latin typeface="MS UI Gothic"/>
              <a:cs typeface="MS UI Gothic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2239645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120" dirty="0">
                <a:solidFill>
                  <a:srgbClr val="000000"/>
                </a:solidFill>
              </a:rPr>
              <a:t>S</a:t>
            </a:r>
            <a:r>
              <a:rPr sz="3500" spc="-120" dirty="0">
                <a:solidFill>
                  <a:srgbClr val="A52929"/>
                </a:solidFill>
              </a:rPr>
              <a:t>h</a:t>
            </a:r>
            <a:r>
              <a:rPr sz="3500" spc="-30" dirty="0">
                <a:solidFill>
                  <a:srgbClr val="A52929"/>
                </a:solidFill>
              </a:rPr>
              <a:t>a</a:t>
            </a:r>
            <a:r>
              <a:rPr sz="3500" spc="-225" dirty="0">
                <a:solidFill>
                  <a:srgbClr val="A52929"/>
                </a:solidFill>
              </a:rPr>
              <a:t>r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spc="-55" dirty="0">
                <a:solidFill>
                  <a:srgbClr val="A52929"/>
                </a:solidFill>
              </a:rPr>
              <a:t>d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300" dirty="0">
                <a:solidFill>
                  <a:srgbClr val="A52929"/>
                </a:solidFill>
              </a:rPr>
              <a:t>V</a:t>
            </a:r>
            <a:r>
              <a:rPr sz="3500" spc="20" dirty="0">
                <a:solidFill>
                  <a:srgbClr val="A52929"/>
                </a:solidFill>
              </a:rPr>
              <a:t>P</a:t>
            </a:r>
            <a:r>
              <a:rPr sz="3500" spc="-125" dirty="0">
                <a:solidFill>
                  <a:srgbClr val="A52929"/>
                </a:solidFill>
              </a:rPr>
              <a:t>C</a:t>
            </a:r>
            <a:endParaRPr sz="3500"/>
          </a:p>
        </p:txBody>
      </p:sp>
      <p:sp>
        <p:nvSpPr>
          <p:cNvPr id="15" name="object 15"/>
          <p:cNvSpPr/>
          <p:nvPr/>
        </p:nvSpPr>
        <p:spPr>
          <a:xfrm>
            <a:off x="11401424" y="6619803"/>
            <a:ext cx="314325" cy="228600"/>
          </a:xfrm>
          <a:custGeom>
            <a:avLst/>
            <a:gdLst/>
            <a:ahLst/>
            <a:cxnLst/>
            <a:rect l="l" t="t" r="r" b="b"/>
            <a:pathLst>
              <a:path w="314325" h="228600">
                <a:moveTo>
                  <a:pt x="314324" y="228599"/>
                </a:moveTo>
                <a:lnTo>
                  <a:pt x="0" y="228599"/>
                </a:lnTo>
                <a:lnTo>
                  <a:pt x="0" y="0"/>
                </a:lnTo>
                <a:lnTo>
                  <a:pt x="314324" y="0"/>
                </a:lnTo>
                <a:lnTo>
                  <a:pt x="314324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96574" y="1171574"/>
            <a:ext cx="838199" cy="9905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981003"/>
            <a:ext cx="104775" cy="1047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0524" y="1743003"/>
            <a:ext cx="104775" cy="10477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54049" y="1539875"/>
            <a:ext cx="264922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En</a:t>
            </a: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er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-110" dirty="0">
                <a:solidFill>
                  <a:srgbClr val="212121"/>
                </a:solidFill>
                <a:latin typeface="Trebuchet MS"/>
                <a:cs typeface="Trebuchet MS"/>
              </a:rPr>
              <a:t>VPC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50" dirty="0">
                <a:solidFill>
                  <a:srgbClr val="212121"/>
                </a:solidFill>
                <a:latin typeface="Trebuchet MS"/>
                <a:cs typeface="Trebuchet MS"/>
              </a:rPr>
              <a:t>P</a:t>
            </a:r>
            <a:r>
              <a:rPr sz="2700" b="1" spc="-110" dirty="0">
                <a:solidFill>
                  <a:srgbClr val="212121"/>
                </a:solidFill>
                <a:latin typeface="Trebuchet MS"/>
                <a:cs typeface="Trebuchet MS"/>
              </a:rPr>
              <a:t>eering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09624" y="2038278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9624" y="2666928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23962" y="2938391"/>
            <a:ext cx="76200" cy="761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23962" y="3233666"/>
            <a:ext cx="76200" cy="7619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23962" y="3528941"/>
            <a:ext cx="76200" cy="76199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809624" y="3828978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23962" y="4090916"/>
            <a:ext cx="76200" cy="76199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654049" y="777875"/>
            <a:ext cx="8936990" cy="347027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6985">
              <a:lnSpc>
                <a:spcPts val="2700"/>
              </a:lnSpc>
              <a:spcBef>
                <a:spcPts val="640"/>
              </a:spcBef>
              <a:tabLst>
                <a:tab pos="1553845" algn="l"/>
                <a:tab pos="2410460" algn="l"/>
                <a:tab pos="2911475" algn="l"/>
                <a:tab pos="4265930" algn="l"/>
                <a:tab pos="5038090" algn="l"/>
                <a:tab pos="6571615" algn="l"/>
                <a:tab pos="7694295" algn="l"/>
              </a:tabLst>
            </a:pPr>
            <a:r>
              <a:rPr sz="2700" spc="-17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700" spc="-20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enario: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700" spc="3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700" spc="185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-7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-18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onnect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-229" dirty="0">
                <a:solidFill>
                  <a:srgbClr val="212121"/>
                </a:solidFill>
                <a:latin typeface="MS UI Gothic"/>
                <a:cs typeface="MS UI Gothic"/>
              </a:rPr>
              <a:t>VPC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80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orks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ac</a:t>
            </a:r>
            <a:r>
              <a:rPr sz="2700" spc="-4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45" dirty="0">
                <a:solidFill>
                  <a:srgbClr val="212121"/>
                </a:solidFill>
                <a:latin typeface="MS UI Gothic"/>
                <a:cs typeface="MS UI Gothic"/>
              </a:rPr>
              <a:t>oss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di</a:t>
            </a:r>
            <a:r>
              <a:rPr sz="2700" spc="-50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700" spc="-80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4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ent  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organizations?</a:t>
            </a:r>
            <a:endParaRPr sz="2700" dirty="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50" dirty="0">
              <a:latin typeface="MS UI Gothic"/>
              <a:cs typeface="MS UI Gothic"/>
            </a:endParaRPr>
          </a:p>
          <a:p>
            <a:pPr marL="393065" marR="5080">
              <a:lnSpc>
                <a:spcPts val="2180"/>
              </a:lnSpc>
              <a:tabLst>
                <a:tab pos="1650364" algn="l"/>
                <a:tab pos="2032000" algn="l"/>
                <a:tab pos="2814955" algn="l"/>
                <a:tab pos="3865879" algn="l"/>
                <a:tab pos="5011420" algn="l"/>
                <a:tab pos="6104890" algn="l"/>
                <a:tab pos="6711950" algn="l"/>
                <a:tab pos="7612380" algn="l"/>
                <a:tab pos="8706485" algn="l"/>
              </a:tabLst>
            </a:pP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et</a:t>
            </a:r>
            <a:r>
              <a:rPr sz="2150" spc="145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ork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21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ojec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,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40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150" spc="-6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ent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ojec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114" dirty="0">
                <a:solidFill>
                  <a:srgbClr val="212121"/>
                </a:solidFill>
                <a:latin typeface="MS UI Gothic"/>
                <a:cs typeface="MS UI Gothic"/>
              </a:rPr>
              <a:t>nd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os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ojec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in  </a:t>
            </a:r>
            <a:r>
              <a:rPr sz="2150" spc="15" dirty="0">
                <a:solidFill>
                  <a:srgbClr val="212121"/>
                </a:solidFill>
                <a:latin typeface="MS UI Gothic"/>
                <a:cs typeface="MS UI Gothic"/>
              </a:rPr>
              <a:t>different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organizations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can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be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peered</a:t>
            </a:r>
            <a:endParaRPr sz="2150" dirty="0">
              <a:latin typeface="MS UI Gothic"/>
              <a:cs typeface="MS UI Gothic"/>
            </a:endParaRPr>
          </a:p>
          <a:p>
            <a:pPr marL="393065">
              <a:lnSpc>
                <a:spcPts val="2450"/>
              </a:lnSpc>
              <a:spcBef>
                <a:spcPts val="185"/>
              </a:spcBef>
            </a:pP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All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communication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65" dirty="0">
                <a:solidFill>
                  <a:srgbClr val="212121"/>
                </a:solidFill>
                <a:latin typeface="MS UI Gothic"/>
                <a:cs typeface="MS UI Gothic"/>
              </a:rPr>
              <a:t>happens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5" dirty="0">
                <a:solidFill>
                  <a:srgbClr val="212121"/>
                </a:solidFill>
                <a:latin typeface="MS UI Gothic"/>
                <a:cs typeface="MS UI Gothic"/>
              </a:rPr>
              <a:t>using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internal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IP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addresses</a:t>
            </a:r>
            <a:endParaRPr sz="2150" dirty="0">
              <a:latin typeface="MS UI Gothic"/>
              <a:cs typeface="MS UI Gothic"/>
            </a:endParaRPr>
          </a:p>
          <a:p>
            <a:pPr marL="774065">
              <a:lnSpc>
                <a:spcPts val="1914"/>
              </a:lnSpc>
            </a:pPr>
            <a:r>
              <a:rPr sz="1700" spc="55" dirty="0">
                <a:solidFill>
                  <a:srgbClr val="212121"/>
                </a:solidFill>
                <a:latin typeface="MS UI Gothic"/>
                <a:cs typeface="MS UI Gothic"/>
              </a:rPr>
              <a:t>Highly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0" dirty="0">
                <a:solidFill>
                  <a:srgbClr val="212121"/>
                </a:solidFill>
                <a:latin typeface="MS UI Gothic"/>
                <a:cs typeface="MS UI Gothic"/>
              </a:rPr>
              <a:t>efficient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20" dirty="0">
                <a:solidFill>
                  <a:srgbClr val="212121"/>
                </a:solidFill>
                <a:latin typeface="MS UI Gothic"/>
                <a:cs typeface="MS UI Gothic"/>
              </a:rPr>
              <a:t>because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75" dirty="0">
                <a:solidFill>
                  <a:srgbClr val="212121"/>
                </a:solidFill>
                <a:latin typeface="MS UI Gothic"/>
                <a:cs typeface="MS UI Gothic"/>
              </a:rPr>
              <a:t>all</a:t>
            </a:r>
            <a:r>
              <a:rPr sz="1700" spc="-1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60" dirty="0">
                <a:solidFill>
                  <a:srgbClr val="212121"/>
                </a:solidFill>
                <a:latin typeface="MS UI Gothic"/>
                <a:cs typeface="MS UI Gothic"/>
              </a:rPr>
              <a:t>communication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60" dirty="0">
                <a:solidFill>
                  <a:srgbClr val="212121"/>
                </a:solidFill>
                <a:latin typeface="MS UI Gothic"/>
                <a:cs typeface="MS UI Gothic"/>
              </a:rPr>
              <a:t>happens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b="1" spc="-45" dirty="0">
                <a:solidFill>
                  <a:srgbClr val="212121"/>
                </a:solidFill>
                <a:latin typeface="Trebuchet MS"/>
                <a:cs typeface="Trebuchet MS"/>
              </a:rPr>
              <a:t>inside</a:t>
            </a:r>
            <a:r>
              <a:rPr sz="1700" b="1" spc="-15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b="1" spc="-30" dirty="0">
                <a:solidFill>
                  <a:srgbClr val="212121"/>
                </a:solidFill>
                <a:latin typeface="Trebuchet MS"/>
                <a:cs typeface="Trebuchet MS"/>
              </a:rPr>
              <a:t>Google</a:t>
            </a:r>
            <a:r>
              <a:rPr sz="1700" b="1" spc="-15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b="1" spc="-60" dirty="0">
                <a:solidFill>
                  <a:srgbClr val="212121"/>
                </a:solidFill>
                <a:latin typeface="Trebuchet MS"/>
                <a:cs typeface="Trebuchet MS"/>
              </a:rPr>
              <a:t>network</a:t>
            </a:r>
            <a:endParaRPr sz="1700" dirty="0">
              <a:latin typeface="Trebuchet MS"/>
              <a:cs typeface="Trebuchet MS"/>
            </a:endParaRPr>
          </a:p>
          <a:p>
            <a:pPr marL="774065">
              <a:lnSpc>
                <a:spcPct val="100000"/>
              </a:lnSpc>
              <a:spcBef>
                <a:spcPts val="285"/>
              </a:spcBef>
            </a:pPr>
            <a:r>
              <a:rPr sz="1700" spc="55" dirty="0">
                <a:solidFill>
                  <a:srgbClr val="212121"/>
                </a:solidFill>
                <a:latin typeface="MS UI Gothic"/>
                <a:cs typeface="MS UI Gothic"/>
              </a:rPr>
              <a:t>Highly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0" dirty="0">
                <a:solidFill>
                  <a:srgbClr val="212121"/>
                </a:solidFill>
                <a:latin typeface="MS UI Gothic"/>
                <a:cs typeface="MS UI Gothic"/>
              </a:rPr>
              <a:t>secure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20" dirty="0">
                <a:solidFill>
                  <a:srgbClr val="212121"/>
                </a:solidFill>
                <a:latin typeface="MS UI Gothic"/>
                <a:cs typeface="MS UI Gothic"/>
              </a:rPr>
              <a:t>because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b="1" spc="-35" dirty="0">
                <a:solidFill>
                  <a:srgbClr val="212121"/>
                </a:solidFill>
                <a:latin typeface="Trebuchet MS"/>
                <a:cs typeface="Trebuchet MS"/>
              </a:rPr>
              <a:t>not</a:t>
            </a:r>
            <a:r>
              <a:rPr sz="1700" b="1" spc="-15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b="1" spc="-55" dirty="0">
                <a:solidFill>
                  <a:srgbClr val="212121"/>
                </a:solidFill>
                <a:latin typeface="Trebuchet MS"/>
                <a:cs typeface="Trebuchet MS"/>
              </a:rPr>
              <a:t>accessible</a:t>
            </a:r>
            <a:r>
              <a:rPr sz="1700" b="1" spc="-15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b="1" spc="-55" dirty="0">
                <a:solidFill>
                  <a:srgbClr val="212121"/>
                </a:solidFill>
                <a:latin typeface="Trebuchet MS"/>
                <a:cs typeface="Trebuchet MS"/>
              </a:rPr>
              <a:t>from</a:t>
            </a:r>
            <a:r>
              <a:rPr sz="1700" b="1" spc="-15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b="1" spc="-65" dirty="0">
                <a:solidFill>
                  <a:srgbClr val="212121"/>
                </a:solidFill>
                <a:latin typeface="Trebuchet MS"/>
                <a:cs typeface="Trebuchet MS"/>
              </a:rPr>
              <a:t>Internet</a:t>
            </a:r>
            <a:endParaRPr sz="1700" dirty="0">
              <a:latin typeface="Trebuchet MS"/>
              <a:cs typeface="Trebuchet MS"/>
            </a:endParaRPr>
          </a:p>
          <a:p>
            <a:pPr marL="774065">
              <a:lnSpc>
                <a:spcPct val="100000"/>
              </a:lnSpc>
              <a:spcBef>
                <a:spcPts val="285"/>
              </a:spcBef>
            </a:pPr>
            <a:r>
              <a:rPr sz="1700" b="1" spc="-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700" b="1" spc="-1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700" b="1" spc="-1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b="1" spc="-15" dirty="0">
                <a:solidFill>
                  <a:srgbClr val="212121"/>
                </a:solidFill>
                <a:latin typeface="Trebuchet MS"/>
                <a:cs typeface="Trebuchet MS"/>
              </a:rPr>
              <a:t>d</a:t>
            </a:r>
            <a:r>
              <a:rPr sz="1700" b="1" spc="-5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700" b="1" spc="-8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700" b="1" spc="-5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700" b="1" spc="-1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b="1" spc="-5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700" b="1" spc="-13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700" b="1" spc="-5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700" b="1" spc="-40" dirty="0">
                <a:solidFill>
                  <a:srgbClr val="212121"/>
                </a:solidFill>
                <a:latin typeface="Trebuchet MS"/>
                <a:cs typeface="Trebuchet MS"/>
              </a:rPr>
              <a:t>ns</a:t>
            </a:r>
            <a:r>
              <a:rPr sz="1700" b="1" spc="-55" dirty="0">
                <a:solidFill>
                  <a:srgbClr val="212121"/>
                </a:solidFill>
                <a:latin typeface="Trebuchet MS"/>
                <a:cs typeface="Trebuchet MS"/>
              </a:rPr>
              <a:t>f</a:t>
            </a:r>
            <a:r>
              <a:rPr sz="1700" b="1" spc="-10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700" b="1" spc="-8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700" b="1" spc="-1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b="1" spc="-7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1700" b="1" spc="-45" dirty="0">
                <a:solidFill>
                  <a:srgbClr val="212121"/>
                </a:solidFill>
                <a:latin typeface="Trebuchet MS"/>
                <a:cs typeface="Trebuchet MS"/>
              </a:rPr>
              <a:t>h</a:t>
            </a:r>
            <a:r>
              <a:rPr sz="1700" b="1" spc="-5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700" b="1" spc="-10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700" b="1" spc="10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1700" b="1" spc="-10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700" b="1" spc="10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700" b="1" spc="-1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spc="-3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-5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-4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700" spc="-3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er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1700" spc="-2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125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ee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3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700" spc="-5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-10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endParaRPr sz="1700" dirty="0">
              <a:latin typeface="MS UI Gothic"/>
              <a:cs typeface="MS UI Gothic"/>
            </a:endParaRPr>
          </a:p>
          <a:p>
            <a:pPr marL="393065">
              <a:lnSpc>
                <a:spcPts val="2415"/>
              </a:lnSpc>
              <a:spcBef>
                <a:spcPts val="135"/>
              </a:spcBef>
            </a:pPr>
            <a:r>
              <a:rPr sz="2150" spc="-60" dirty="0">
                <a:solidFill>
                  <a:srgbClr val="212121"/>
                </a:solidFill>
                <a:latin typeface="MS UI Gothic"/>
                <a:cs typeface="MS UI Gothic"/>
              </a:rPr>
              <a:t>(REMEMBER)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Network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5" dirty="0">
                <a:solidFill>
                  <a:srgbClr val="212121"/>
                </a:solidFill>
                <a:latin typeface="MS UI Gothic"/>
                <a:cs typeface="MS UI Gothic"/>
              </a:rPr>
              <a:t>administration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is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75" dirty="0">
                <a:solidFill>
                  <a:srgbClr val="212121"/>
                </a:solidFill>
                <a:latin typeface="MS UI Gothic"/>
                <a:cs typeface="MS UI Gothic"/>
              </a:rPr>
              <a:t>NOT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changed:</a:t>
            </a:r>
            <a:endParaRPr sz="2150" dirty="0">
              <a:latin typeface="MS UI Gothic"/>
              <a:cs typeface="MS UI Gothic"/>
            </a:endParaRPr>
          </a:p>
          <a:p>
            <a:pPr marL="774065">
              <a:lnSpc>
                <a:spcPts val="1875"/>
              </a:lnSpc>
            </a:pPr>
            <a:r>
              <a:rPr sz="1700" spc="60" dirty="0">
                <a:solidFill>
                  <a:srgbClr val="212121"/>
                </a:solidFill>
                <a:latin typeface="MS UI Gothic"/>
                <a:cs typeface="MS UI Gothic"/>
              </a:rPr>
              <a:t>Admin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25" dirty="0">
                <a:solidFill>
                  <a:srgbClr val="212121"/>
                </a:solidFill>
                <a:latin typeface="MS UI Gothic"/>
                <a:cs typeface="MS UI Gothic"/>
              </a:rPr>
              <a:t>of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5" dirty="0">
                <a:solidFill>
                  <a:srgbClr val="212121"/>
                </a:solidFill>
                <a:latin typeface="MS UI Gothic"/>
                <a:cs typeface="MS UI Gothic"/>
              </a:rPr>
              <a:t>one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30" dirty="0">
                <a:solidFill>
                  <a:srgbClr val="212121"/>
                </a:solidFill>
                <a:latin typeface="MS UI Gothic"/>
                <a:cs typeface="MS UI Gothic"/>
              </a:rPr>
              <a:t>VPC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90" dirty="0">
                <a:solidFill>
                  <a:srgbClr val="212121"/>
                </a:solidFill>
                <a:latin typeface="MS UI Gothic"/>
                <a:cs typeface="MS UI Gothic"/>
              </a:rPr>
              <a:t>do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0" dirty="0">
                <a:solidFill>
                  <a:srgbClr val="212121"/>
                </a:solidFill>
                <a:latin typeface="MS UI Gothic"/>
                <a:cs typeface="MS UI Gothic"/>
              </a:rPr>
              <a:t>not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get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25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35" dirty="0">
                <a:solidFill>
                  <a:srgbClr val="212121"/>
                </a:solidFill>
                <a:latin typeface="MS UI Gothic"/>
                <a:cs typeface="MS UI Gothic"/>
              </a:rPr>
              <a:t>role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0" dirty="0">
                <a:solidFill>
                  <a:srgbClr val="212121"/>
                </a:solidFill>
                <a:latin typeface="MS UI Gothic"/>
                <a:cs typeface="MS UI Gothic"/>
              </a:rPr>
              <a:t>automatically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in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35" dirty="0">
                <a:solidFill>
                  <a:srgbClr val="212121"/>
                </a:solidFill>
                <a:latin typeface="MS UI Gothic"/>
                <a:cs typeface="MS UI Gothic"/>
              </a:rPr>
              <a:t>peered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45" dirty="0">
                <a:solidFill>
                  <a:srgbClr val="212121"/>
                </a:solidFill>
                <a:latin typeface="MS UI Gothic"/>
                <a:cs typeface="MS UI Gothic"/>
              </a:rPr>
              <a:t>network</a:t>
            </a:r>
            <a:endParaRPr sz="1700" dirty="0">
              <a:latin typeface="MS UI Gothic"/>
              <a:cs typeface="MS UI Gothic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2345690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300" dirty="0">
                <a:solidFill>
                  <a:srgbClr val="000000"/>
                </a:solidFill>
              </a:rPr>
              <a:t>V</a:t>
            </a:r>
            <a:r>
              <a:rPr sz="3500" spc="20" dirty="0">
                <a:solidFill>
                  <a:srgbClr val="A52929"/>
                </a:solidFill>
              </a:rPr>
              <a:t>P</a:t>
            </a:r>
            <a:r>
              <a:rPr sz="3500" spc="-125" dirty="0">
                <a:solidFill>
                  <a:srgbClr val="A52929"/>
                </a:solidFill>
              </a:rPr>
              <a:t>C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60" dirty="0">
                <a:solidFill>
                  <a:srgbClr val="A52929"/>
                </a:solidFill>
              </a:rPr>
              <a:t>P</a:t>
            </a:r>
            <a:r>
              <a:rPr sz="3500" spc="-235" dirty="0">
                <a:solidFill>
                  <a:srgbClr val="A52929"/>
                </a:solidFill>
              </a:rPr>
              <a:t>ee</a:t>
            </a:r>
            <a:r>
              <a:rPr sz="3500" spc="-190" dirty="0">
                <a:solidFill>
                  <a:srgbClr val="A52929"/>
                </a:solidFill>
              </a:rPr>
              <a:t>r</a:t>
            </a:r>
            <a:r>
              <a:rPr sz="3500" spc="-130" dirty="0">
                <a:solidFill>
                  <a:srgbClr val="A52929"/>
                </a:solidFill>
              </a:rPr>
              <a:t>i</a:t>
            </a:r>
            <a:r>
              <a:rPr sz="3500" spc="-105" dirty="0">
                <a:solidFill>
                  <a:srgbClr val="A52929"/>
                </a:solidFill>
              </a:rPr>
              <a:t>n</a:t>
            </a:r>
            <a:r>
              <a:rPr sz="3500" spc="65" dirty="0">
                <a:solidFill>
                  <a:srgbClr val="A52929"/>
                </a:solidFill>
              </a:rPr>
              <a:t>g</a:t>
            </a:r>
            <a:endParaRPr sz="3500"/>
          </a:p>
        </p:txBody>
      </p:sp>
      <p:sp>
        <p:nvSpPr>
          <p:cNvPr id="15" name="object 15"/>
          <p:cNvSpPr/>
          <p:nvPr/>
        </p:nvSpPr>
        <p:spPr>
          <a:xfrm>
            <a:off x="11401424" y="6619803"/>
            <a:ext cx="314325" cy="228600"/>
          </a:xfrm>
          <a:custGeom>
            <a:avLst/>
            <a:gdLst/>
            <a:ahLst/>
            <a:cxnLst/>
            <a:rect l="l" t="t" r="r" b="b"/>
            <a:pathLst>
              <a:path w="314325" h="228600">
                <a:moveTo>
                  <a:pt x="314324" y="228599"/>
                </a:moveTo>
                <a:lnTo>
                  <a:pt x="0" y="228599"/>
                </a:lnTo>
                <a:lnTo>
                  <a:pt x="0" y="0"/>
                </a:lnTo>
                <a:lnTo>
                  <a:pt x="314324" y="0"/>
                </a:lnTo>
                <a:lnTo>
                  <a:pt x="314324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9DBF4-5675-17BF-6980-46BC4D2C4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1" y="616373"/>
            <a:ext cx="8381751" cy="869527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Cloud NAT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8C686-773F-8FF0-BA3C-3CDE99F12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1" y="1562100"/>
            <a:ext cx="8381751" cy="4546389"/>
          </a:xfrm>
        </p:spPr>
        <p:txBody>
          <a:bodyPr/>
          <a:lstStyle/>
          <a:p>
            <a:pPr algn="l"/>
            <a:r>
              <a:rPr lang="en-US" sz="2400" b="0" i="0" dirty="0">
                <a:solidFill>
                  <a:srgbClr val="202124"/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Cloud NAT (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  <a:hlinkClick r:id="rId2"/>
              </a:rPr>
              <a:t>network address translation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) lets certain resources without external IP addresses create outbound connections to the internet.</a:t>
            </a:r>
          </a:p>
          <a:p>
            <a:pPr marL="0" indent="0" algn="l">
              <a:buNone/>
            </a:pPr>
            <a:endParaRPr lang="en-US" sz="2400" b="0" i="0" dirty="0">
              <a:solidFill>
                <a:srgbClr val="202124"/>
              </a:solidFill>
              <a:effectLst/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pPr algn="l"/>
            <a:r>
              <a:rPr lang="en-US" sz="2400" b="0" i="0" dirty="0">
                <a:solidFill>
                  <a:srgbClr val="202124"/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Cloud NAT provides outgoing connectivity for the following resources: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Compute Engine virtual machine (VM) instances without external IP addresses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Private Google Kubernetes Engine (GKE) clusters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415077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B5F17B-2471-7943-9593-EFF883887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333500"/>
            <a:ext cx="8429803" cy="51054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F4E0AB4-B96D-7F54-5675-A12CBFBF3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Cloud NAT Architecture</a:t>
            </a:r>
          </a:p>
        </p:txBody>
      </p:sp>
    </p:spTree>
    <p:extLst>
      <p:ext uri="{BB962C8B-B14F-4D97-AF65-F5344CB8AC3E}">
        <p14:creationId xmlns:p14="http://schemas.microsoft.com/office/powerpoint/2010/main" val="992910775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34674" y="1095375"/>
            <a:ext cx="800099" cy="100964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981002"/>
            <a:ext cx="104775" cy="10477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09624" y="1276277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9624" y="1628702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9624" y="1981127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9624" y="2333552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54049" y="777875"/>
            <a:ext cx="8473440" cy="2179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980"/>
              </a:lnSpc>
              <a:spcBef>
                <a:spcPts val="100"/>
              </a:spcBef>
            </a:pPr>
            <a:r>
              <a:rPr sz="2700" spc="-3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60" dirty="0">
                <a:solidFill>
                  <a:srgbClr val="212121"/>
                </a:solidFill>
                <a:latin typeface="MS UI Gothic"/>
                <a:cs typeface="MS UI Gothic"/>
              </a:rPr>
              <a:t>ope</a:t>
            </a:r>
            <a:r>
              <a:rPr sz="2700" spc="-3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cloud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75" dirty="0">
                <a:solidFill>
                  <a:srgbClr val="212121"/>
                </a:solidFill>
                <a:latin typeface="MS UI Gothic"/>
                <a:cs typeface="MS UI Gothic"/>
              </a:rPr>
              <a:t>applic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ations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50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700" spc="-80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700" spc="-20" dirty="0">
                <a:solidFill>
                  <a:srgbClr val="212121"/>
                </a:solidFill>
                <a:latin typeface="MS UI Gothic"/>
                <a:cs typeface="MS UI Gothic"/>
              </a:rPr>
              <a:t>ecti</a:t>
            </a:r>
            <a:r>
              <a:rPr sz="2700" spc="-40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el</a:t>
            </a:r>
            <a:r>
              <a:rPr sz="2700" spc="-65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700" spc="120" dirty="0">
                <a:solidFill>
                  <a:srgbClr val="212121"/>
                </a:solidFill>
                <a:latin typeface="MS UI Gothic"/>
                <a:cs typeface="MS UI Gothic"/>
              </a:rPr>
              <a:t>,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45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80" dirty="0">
                <a:solidFill>
                  <a:srgbClr val="212121"/>
                </a:solidFill>
                <a:latin typeface="MS UI Gothic"/>
                <a:cs typeface="MS UI Gothic"/>
              </a:rPr>
              <a:t>should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0" dirty="0">
                <a:solidFill>
                  <a:srgbClr val="212121"/>
                </a:solidFill>
                <a:latin typeface="MS UI Gothic"/>
                <a:cs typeface="MS UI Gothic"/>
              </a:rPr>
              <a:t>kn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700" spc="150" dirty="0">
                <a:solidFill>
                  <a:srgbClr val="212121"/>
                </a:solidFill>
                <a:latin typeface="MS UI Gothic"/>
                <a:cs typeface="MS UI Gothic"/>
              </a:rPr>
              <a:t>w: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325"/>
              </a:lnSpc>
            </a:pP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1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pp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12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on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150" spc="-4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150" spc="-60" dirty="0">
                <a:solidFill>
                  <a:srgbClr val="212121"/>
                </a:solidFill>
                <a:latin typeface="MS UI Gothic"/>
                <a:cs typeface="MS UI Gothic"/>
              </a:rPr>
              <a:t>?</a:t>
            </a:r>
            <a:endParaRPr sz="2150">
              <a:latin typeface="MS UI Gothic"/>
              <a:cs typeface="MS UI Gothic"/>
            </a:endParaRPr>
          </a:p>
          <a:p>
            <a:pPr marL="393065" marR="3728720">
              <a:lnSpc>
                <a:spcPts val="2780"/>
              </a:lnSpc>
              <a:spcBef>
                <a:spcPts val="120"/>
              </a:spcBef>
            </a:pPr>
            <a:r>
              <a:rPr sz="2150" spc="-1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x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eri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enc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ng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ny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ss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45" dirty="0">
                <a:solidFill>
                  <a:srgbClr val="212121"/>
                </a:solidFill>
                <a:latin typeface="MS UI Gothic"/>
                <a:cs typeface="MS UI Gothic"/>
              </a:rPr>
              <a:t>?  </a:t>
            </a: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oes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1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0" dirty="0">
                <a:solidFill>
                  <a:srgbClr val="212121"/>
                </a:solidFill>
                <a:latin typeface="MS UI Gothic"/>
                <a:cs typeface="MS UI Gothic"/>
              </a:rPr>
              <a:t>enou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gh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60" dirty="0">
                <a:solidFill>
                  <a:srgbClr val="212121"/>
                </a:solidFill>
                <a:latin typeface="MS UI Gothic"/>
                <a:cs typeface="MS UI Gothic"/>
              </a:rPr>
              <a:t>?</a:t>
            </a:r>
            <a:endParaRPr sz="215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65"/>
              </a:spcBef>
            </a:pPr>
            <a:r>
              <a:rPr sz="2150" spc="-75" dirty="0">
                <a:solidFill>
                  <a:srgbClr val="212121"/>
                </a:solidFill>
                <a:latin typeface="MS UI Gothic"/>
                <a:cs typeface="MS UI Gothic"/>
              </a:rPr>
              <a:t>Are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my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servers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running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in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an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10" dirty="0">
                <a:solidFill>
                  <a:srgbClr val="212121"/>
                </a:solidFill>
                <a:latin typeface="MS UI Gothic"/>
                <a:cs typeface="MS UI Gothic"/>
              </a:rPr>
              <a:t>optimum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capacity?</a:t>
            </a:r>
            <a:endParaRPr sz="215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700" b="1" spc="-70" dirty="0">
                <a:solidFill>
                  <a:srgbClr val="212121"/>
                </a:solidFill>
                <a:latin typeface="Trebuchet MS"/>
                <a:cs typeface="Trebuchet MS"/>
              </a:rPr>
              <a:t>Cloud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70" dirty="0">
                <a:solidFill>
                  <a:srgbClr val="212121"/>
                </a:solidFill>
                <a:latin typeface="Trebuchet MS"/>
                <a:cs typeface="Trebuchet MS"/>
              </a:rPr>
              <a:t>Moni</a:t>
            </a:r>
            <a:r>
              <a:rPr sz="2700" b="1" spc="-8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700" b="1" spc="-70" dirty="0">
                <a:solidFill>
                  <a:srgbClr val="212121"/>
                </a:solidFill>
                <a:latin typeface="Trebuchet MS"/>
                <a:cs typeface="Trebuchet MS"/>
              </a:rPr>
              <a:t>oring</a:t>
            </a:r>
            <a:r>
              <a:rPr sz="2700" b="1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51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3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45" dirty="0">
                <a:solidFill>
                  <a:srgbClr val="212121"/>
                </a:solidFill>
                <a:latin typeface="MS UI Gothic"/>
                <a:cs typeface="MS UI Gothic"/>
              </a:rPr>
              <a:t>ools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7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moni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45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our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5" dirty="0">
                <a:solidFill>
                  <a:srgbClr val="212121"/>
                </a:solidFill>
                <a:latin typeface="MS UI Gothic"/>
                <a:cs typeface="MS UI Gothic"/>
              </a:rPr>
              <a:t>inf</a:t>
            </a:r>
            <a:r>
              <a:rPr sz="270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astruc</a:t>
            </a: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endParaRPr sz="2700">
              <a:latin typeface="MS UI Gothic"/>
              <a:cs typeface="MS UI Gothic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0524" y="2724077"/>
            <a:ext cx="104775" cy="104774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809624" y="3019352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9624" y="3371777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9624" y="3724202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23962" y="3995664"/>
            <a:ext cx="76200" cy="7619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624012" y="4195689"/>
            <a:ext cx="66675" cy="6667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24012" y="4443339"/>
            <a:ext cx="66675" cy="6667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624012" y="4700514"/>
            <a:ext cx="66675" cy="66674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1035050" y="2842513"/>
            <a:ext cx="5518150" cy="19964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600"/>
              </a:lnSpc>
              <a:spcBef>
                <a:spcPts val="95"/>
              </a:spcBef>
            </a:pPr>
            <a:r>
              <a:rPr sz="2150" spc="-15" dirty="0">
                <a:solidFill>
                  <a:srgbClr val="212121"/>
                </a:solidFill>
                <a:latin typeface="MS UI Gothic"/>
                <a:cs typeface="MS UI Gothic"/>
              </a:rPr>
              <a:t>Measures 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key </a:t>
            </a:r>
            <a:r>
              <a:rPr sz="2150" spc="-15" dirty="0">
                <a:solidFill>
                  <a:srgbClr val="212121"/>
                </a:solidFill>
                <a:latin typeface="MS UI Gothic"/>
                <a:cs typeface="MS UI Gothic"/>
              </a:rPr>
              <a:t>aspects 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of 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services 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(Metrics) 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4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114" dirty="0">
                <a:solidFill>
                  <a:srgbClr val="212121"/>
                </a:solidFill>
                <a:latin typeface="MS UI Gothic"/>
                <a:cs typeface="MS UI Gothic"/>
              </a:rPr>
              <a:t>z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30" dirty="0">
                <a:solidFill>
                  <a:srgbClr val="212121"/>
                </a:solidFill>
                <a:latin typeface="MS UI Gothic"/>
                <a:cs typeface="MS UI Gothic"/>
              </a:rPr>
              <a:t>ons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(</a:t>
            </a:r>
            <a:r>
              <a:rPr sz="2150" spc="-130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114" dirty="0">
                <a:solidFill>
                  <a:srgbClr val="212121"/>
                </a:solidFill>
                <a:latin typeface="MS UI Gothic"/>
                <a:cs typeface="MS UI Gothic"/>
              </a:rPr>
              <a:t>nd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)  </a:t>
            </a:r>
            <a:r>
              <a:rPr sz="2150" spc="-1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onf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gu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-10" dirty="0">
                <a:solidFill>
                  <a:srgbClr val="212121"/>
                </a:solidFill>
                <a:latin typeface="MS UI Gothic"/>
                <a:cs typeface="MS UI Gothic"/>
              </a:rPr>
              <a:t>ert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(wh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1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2150" spc="-4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ri</a:t>
            </a:r>
            <a:r>
              <a:rPr sz="2150" spc="-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3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2150" spc="-8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-114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150" spc="-4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)</a:t>
            </a:r>
            <a:endParaRPr sz="2150">
              <a:latin typeface="MS UI Gothic"/>
              <a:cs typeface="MS UI Gothic"/>
            </a:endParaRPr>
          </a:p>
          <a:p>
            <a:pPr marL="393065">
              <a:lnSpc>
                <a:spcPts val="1689"/>
              </a:lnSpc>
            </a:pPr>
            <a:r>
              <a:rPr sz="1700" spc="-45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4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er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0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-6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endParaRPr sz="1700">
              <a:latin typeface="MS UI Gothic"/>
              <a:cs typeface="MS UI Gothic"/>
            </a:endParaRPr>
          </a:p>
          <a:p>
            <a:pPr marL="774065">
              <a:lnSpc>
                <a:spcPts val="1525"/>
              </a:lnSpc>
            </a:pPr>
            <a:r>
              <a:rPr sz="1350" spc="40" dirty="0">
                <a:solidFill>
                  <a:srgbClr val="212121"/>
                </a:solidFill>
                <a:latin typeface="MS UI Gothic"/>
                <a:cs typeface="MS UI Gothic"/>
              </a:rPr>
              <a:t>Condition</a:t>
            </a:r>
            <a:endParaRPr sz="1350">
              <a:latin typeface="MS UI Gothic"/>
              <a:cs typeface="MS UI Gothic"/>
            </a:endParaRPr>
          </a:p>
          <a:p>
            <a:pPr marL="774065" marR="2371725">
              <a:lnSpc>
                <a:spcPts val="2030"/>
              </a:lnSpc>
              <a:spcBef>
                <a:spcPts val="20"/>
              </a:spcBef>
            </a:pPr>
            <a:r>
              <a:rPr sz="1350" spc="45" dirty="0">
                <a:solidFill>
                  <a:srgbClr val="212121"/>
                </a:solidFill>
                <a:latin typeface="MS UI Gothic"/>
                <a:cs typeface="MS UI Gothic"/>
              </a:rPr>
              <a:t>No</a:t>
            </a:r>
            <a:r>
              <a:rPr sz="1350" spc="-1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350" spc="50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350" spc="-10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1350" spc="50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350" spc="-6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350" spc="6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350" spc="-1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350" spc="50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350" spc="6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350" spc="80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350" spc="-4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350" spc="-1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-250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1350" spc="-1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1350" spc="7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1350" spc="6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350" spc="-1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350" spc="50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350" spc="95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1350" spc="6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350" spc="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350" spc="-1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-5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350" spc="7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1350" spc="6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350" spc="80" dirty="0">
                <a:solidFill>
                  <a:srgbClr val="212121"/>
                </a:solidFill>
                <a:latin typeface="MS UI Gothic"/>
                <a:cs typeface="MS UI Gothic"/>
              </a:rPr>
              <a:t>nn</a:t>
            </a:r>
            <a:r>
              <a:rPr sz="1350" spc="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350" spc="6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350" spc="-35" dirty="0">
                <a:solidFill>
                  <a:srgbClr val="212121"/>
                </a:solidFill>
                <a:latin typeface="MS UI Gothic"/>
                <a:cs typeface="MS UI Gothic"/>
              </a:rPr>
              <a:t>s  </a:t>
            </a:r>
            <a:r>
              <a:rPr sz="1350" spc="40" dirty="0">
                <a:solidFill>
                  <a:srgbClr val="212121"/>
                </a:solidFill>
                <a:latin typeface="MS UI Gothic"/>
                <a:cs typeface="MS UI Gothic"/>
              </a:rPr>
              <a:t>Documentation</a:t>
            </a:r>
            <a:endParaRPr sz="1350">
              <a:latin typeface="MS UI Gothic"/>
              <a:cs typeface="MS UI Gothic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3345815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125" dirty="0">
                <a:solidFill>
                  <a:srgbClr val="000000"/>
                </a:solidFill>
              </a:rPr>
              <a:t>C</a:t>
            </a:r>
            <a:r>
              <a:rPr sz="3500" spc="-70" dirty="0">
                <a:solidFill>
                  <a:srgbClr val="A52929"/>
                </a:solidFill>
              </a:rPr>
              <a:t>lo</a:t>
            </a:r>
            <a:r>
              <a:rPr sz="3500" spc="-120" dirty="0">
                <a:solidFill>
                  <a:srgbClr val="A52929"/>
                </a:solidFill>
              </a:rPr>
              <a:t>u</a:t>
            </a:r>
            <a:r>
              <a:rPr sz="3500" spc="-55" dirty="0">
                <a:solidFill>
                  <a:srgbClr val="000000"/>
                </a:solidFill>
              </a:rPr>
              <a:t>d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25" dirty="0">
                <a:solidFill>
                  <a:srgbClr val="000000"/>
                </a:solidFill>
              </a:rPr>
              <a:t>Mo</a:t>
            </a:r>
            <a:r>
              <a:rPr sz="3500" spc="-105" dirty="0">
                <a:solidFill>
                  <a:srgbClr val="A52929"/>
                </a:solidFill>
              </a:rPr>
              <a:t>n</a:t>
            </a:r>
            <a:r>
              <a:rPr sz="3500" spc="-130" dirty="0">
                <a:solidFill>
                  <a:srgbClr val="A52929"/>
                </a:solidFill>
              </a:rPr>
              <a:t>i</a:t>
            </a:r>
            <a:r>
              <a:rPr sz="3500" spc="-160" dirty="0">
                <a:solidFill>
                  <a:srgbClr val="A52929"/>
                </a:solidFill>
              </a:rPr>
              <a:t>t</a:t>
            </a:r>
            <a:r>
              <a:rPr sz="3500" spc="-55" dirty="0">
                <a:solidFill>
                  <a:srgbClr val="000000"/>
                </a:solidFill>
              </a:rPr>
              <a:t>o</a:t>
            </a:r>
            <a:r>
              <a:rPr sz="3500" spc="-190" dirty="0">
                <a:solidFill>
                  <a:srgbClr val="A52929"/>
                </a:solidFill>
              </a:rPr>
              <a:t>r</a:t>
            </a:r>
            <a:r>
              <a:rPr sz="3500" spc="-130" dirty="0">
                <a:solidFill>
                  <a:srgbClr val="A52929"/>
                </a:solidFill>
              </a:rPr>
              <a:t>i</a:t>
            </a:r>
            <a:r>
              <a:rPr sz="3500" spc="-105" dirty="0">
                <a:solidFill>
                  <a:srgbClr val="A52929"/>
                </a:solidFill>
              </a:rPr>
              <a:t>n</a:t>
            </a:r>
            <a:r>
              <a:rPr sz="3500" spc="65" dirty="0">
                <a:solidFill>
                  <a:srgbClr val="A52929"/>
                </a:solidFill>
              </a:rPr>
              <a:t>g</a:t>
            </a:r>
            <a:endParaRPr sz="3500"/>
          </a:p>
        </p:txBody>
      </p:sp>
      <p:sp>
        <p:nvSpPr>
          <p:cNvPr id="19" name="object 19"/>
          <p:cNvSpPr/>
          <p:nvPr/>
        </p:nvSpPr>
        <p:spPr>
          <a:xfrm>
            <a:off x="11401424" y="6619802"/>
            <a:ext cx="314325" cy="228600"/>
          </a:xfrm>
          <a:custGeom>
            <a:avLst/>
            <a:gdLst/>
            <a:ahLst/>
            <a:cxnLst/>
            <a:rect l="l" t="t" r="r" b="b"/>
            <a:pathLst>
              <a:path w="314325" h="228600">
                <a:moveTo>
                  <a:pt x="314324" y="228599"/>
                </a:moveTo>
                <a:lnTo>
                  <a:pt x="0" y="228599"/>
                </a:lnTo>
                <a:lnTo>
                  <a:pt x="0" y="0"/>
                </a:lnTo>
                <a:lnTo>
                  <a:pt x="314324" y="0"/>
                </a:lnTo>
                <a:lnTo>
                  <a:pt x="314324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3449" y="4681532"/>
            <a:ext cx="10220325" cy="0"/>
          </a:xfrm>
          <a:custGeom>
            <a:avLst/>
            <a:gdLst/>
            <a:ahLst/>
            <a:cxnLst/>
            <a:rect l="l" t="t" r="r" b="b"/>
            <a:pathLst>
              <a:path w="10220325">
                <a:moveTo>
                  <a:pt x="0" y="0"/>
                </a:moveTo>
                <a:lnTo>
                  <a:pt x="10220324" y="0"/>
                </a:lnTo>
              </a:path>
            </a:pathLst>
          </a:custGeom>
          <a:ln w="9524">
            <a:solidFill>
              <a:srgbClr val="212121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146573"/>
              </p:ext>
            </p:extLst>
          </p:nvPr>
        </p:nvGraphicFramePr>
        <p:xfrm>
          <a:off x="928115" y="1805647"/>
          <a:ext cx="10220959" cy="27892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94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90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0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865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8754">
                <a:tc>
                  <a:txBody>
                    <a:bodyPr/>
                    <a:lstStyle/>
                    <a:p>
                      <a:pPr algn="ctr">
                        <a:lnSpc>
                          <a:spcPts val="2190"/>
                        </a:lnSpc>
                      </a:pPr>
                      <a:r>
                        <a:rPr sz="1850" b="1" spc="-20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Re</a:t>
                      </a:r>
                      <a:r>
                        <a:rPr sz="1850" b="1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gion</a:t>
                      </a:r>
                      <a:r>
                        <a:rPr sz="1850" b="1" spc="-175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50" b="1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Code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B w="9525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ts val="2190"/>
                        </a:lnSpc>
                      </a:pPr>
                      <a:r>
                        <a:rPr sz="1850" b="1" spc="-35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Region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B w="9525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2190"/>
                        </a:lnSpc>
                      </a:pPr>
                      <a:r>
                        <a:rPr sz="1850" b="1" spc="-40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Zones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B w="9525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ts val="2190"/>
                        </a:lnSpc>
                      </a:pPr>
                      <a:r>
                        <a:rPr sz="1850" b="1" spc="-35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Z</a:t>
                      </a:r>
                      <a:r>
                        <a:rPr sz="1850" b="1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ones</a:t>
                      </a:r>
                      <a:r>
                        <a:rPr sz="1850" b="1" spc="-175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50" b="1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List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B w="9525">
                      <a:solidFill>
                        <a:srgbClr val="21212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39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50" b="1" spc="-50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us-west1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T="55244" marB="0">
                    <a:lnT w="9525">
                      <a:solidFill>
                        <a:srgbClr val="212121"/>
                      </a:solidFill>
                      <a:prstDash val="solid"/>
                    </a:lnT>
                    <a:lnB w="9525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The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Dalles,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O</a:t>
                      </a:r>
                      <a:r>
                        <a:rPr sz="1850" spc="-2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re</a:t>
                      </a:r>
                      <a:r>
                        <a:rPr sz="1850" spc="-3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g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on,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North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Ameri</a:t>
                      </a:r>
                      <a:r>
                        <a:rPr sz="1850" spc="-2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c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a</a:t>
                      </a:r>
                      <a:endParaRPr sz="1850">
                        <a:latin typeface="MS UI Gothic"/>
                        <a:cs typeface="MS UI Gothic"/>
                      </a:endParaRPr>
                    </a:p>
                  </a:txBody>
                  <a:tcPr marL="0" marR="0" marT="55244" marB="0">
                    <a:lnT w="9525">
                      <a:solidFill>
                        <a:srgbClr val="212121"/>
                      </a:solidFill>
                      <a:prstDash val="solid"/>
                    </a:lnT>
                    <a:lnB w="9525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3</a:t>
                      </a:r>
                      <a:endParaRPr sz="1850">
                        <a:latin typeface="MS UI Gothic"/>
                        <a:cs typeface="MS UI Gothic"/>
                      </a:endParaRPr>
                    </a:p>
                  </a:txBody>
                  <a:tcPr marL="0" marR="0" marT="55244" marB="0">
                    <a:lnT w="9525">
                      <a:solidFill>
                        <a:srgbClr val="212121"/>
                      </a:solidFill>
                      <a:prstDash val="solid"/>
                    </a:lnT>
                    <a:lnB w="9525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3510" marR="2527300" algn="just">
                        <a:lnSpc>
                          <a:spcPts val="1880"/>
                        </a:lnSpc>
                        <a:spcBef>
                          <a:spcPts val="780"/>
                        </a:spcBef>
                      </a:pP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u</a:t>
                      </a:r>
                      <a:r>
                        <a:rPr sz="1850" spc="1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s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-</a:t>
                      </a:r>
                      <a:r>
                        <a:rPr sz="1850" spc="-1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w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est1-a  u</a:t>
                      </a:r>
                      <a:r>
                        <a:rPr sz="1850" spc="1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s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-</a:t>
                      </a:r>
                      <a:r>
                        <a:rPr sz="1850" spc="-1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w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est1-b  </a:t>
                      </a:r>
                      <a:r>
                        <a:rPr sz="1850" spc="-6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us-west1-c</a:t>
                      </a:r>
                      <a:endParaRPr sz="1850">
                        <a:latin typeface="MS UI Gothic"/>
                        <a:cs typeface="MS UI Gothic"/>
                      </a:endParaRPr>
                    </a:p>
                  </a:txBody>
                  <a:tcPr marL="0" marR="0" marT="99060" marB="0">
                    <a:lnT w="9525">
                      <a:solidFill>
                        <a:srgbClr val="212121"/>
                      </a:solidFill>
                      <a:prstDash val="solid"/>
                    </a:lnT>
                    <a:lnB w="9525">
                      <a:solidFill>
                        <a:srgbClr val="21212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62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50" b="1" spc="-65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europe-north1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T="55244" marB="0">
                    <a:lnT w="9525">
                      <a:solidFill>
                        <a:srgbClr val="212121"/>
                      </a:solidFill>
                      <a:prstDash val="solid"/>
                    </a:lnT>
                    <a:lnB w="9525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Hamina,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Finland,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Eu</a:t>
                      </a:r>
                      <a:r>
                        <a:rPr sz="1850" spc="-2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r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ope</a:t>
                      </a:r>
                      <a:endParaRPr sz="1850">
                        <a:latin typeface="MS UI Gothic"/>
                        <a:cs typeface="MS UI Gothic"/>
                      </a:endParaRPr>
                    </a:p>
                  </a:txBody>
                  <a:tcPr marL="0" marR="0" marT="55244" marB="0">
                    <a:lnT w="9525">
                      <a:solidFill>
                        <a:srgbClr val="212121"/>
                      </a:solidFill>
                      <a:prstDash val="solid"/>
                    </a:lnT>
                    <a:lnB w="9525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3</a:t>
                      </a:r>
                      <a:endParaRPr sz="1850">
                        <a:latin typeface="MS UI Gothic"/>
                        <a:cs typeface="MS UI Gothic"/>
                      </a:endParaRPr>
                    </a:p>
                  </a:txBody>
                  <a:tcPr marL="0" marR="0" marT="55244" marB="0">
                    <a:lnT w="9525">
                      <a:solidFill>
                        <a:srgbClr val="212121"/>
                      </a:solidFill>
                      <a:prstDash val="solid"/>
                    </a:lnT>
                    <a:lnB w="9525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3510" marR="193040">
                        <a:lnSpc>
                          <a:spcPts val="1870"/>
                        </a:lnSpc>
                        <a:spcBef>
                          <a:spcPts val="790"/>
                        </a:spcBef>
                      </a:pPr>
                      <a:r>
                        <a:rPr sz="1850" spc="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europe-north1-a,</a:t>
                      </a:r>
                      <a:r>
                        <a:rPr sz="1850" spc="-17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spc="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europe-north1-b </a:t>
                      </a:r>
                      <a:r>
                        <a:rPr sz="1850" spc="-5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spc="-1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europe-north1-c</a:t>
                      </a:r>
                      <a:endParaRPr sz="1850">
                        <a:latin typeface="MS UI Gothic"/>
                        <a:cs typeface="MS UI Gothic"/>
                      </a:endParaRPr>
                    </a:p>
                  </a:txBody>
                  <a:tcPr marL="0" marR="0" marT="100330" marB="0">
                    <a:lnT w="9525">
                      <a:solidFill>
                        <a:srgbClr val="212121"/>
                      </a:solidFill>
                      <a:prstDash val="solid"/>
                    </a:lnT>
                    <a:lnB w="9525">
                      <a:solidFill>
                        <a:srgbClr val="21212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9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50" b="1" spc="-35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asia-south1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T="55244" marB="0">
                    <a:lnT w="9525">
                      <a:solidFill>
                        <a:srgbClr val="21212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Mum</a:t>
                      </a:r>
                      <a:r>
                        <a:rPr sz="1850" spc="-3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b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ai,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India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A</a:t>
                      </a:r>
                      <a:r>
                        <a:rPr sz="1850" spc="-9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P</a:t>
                      </a:r>
                      <a:r>
                        <a:rPr sz="1850" spc="-2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A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C</a:t>
                      </a:r>
                      <a:endParaRPr sz="1850">
                        <a:latin typeface="MS UI Gothic"/>
                        <a:cs typeface="MS UI Gothic"/>
                      </a:endParaRPr>
                    </a:p>
                  </a:txBody>
                  <a:tcPr marL="0" marR="0" marT="55244" marB="0">
                    <a:lnT w="9525">
                      <a:solidFill>
                        <a:srgbClr val="21212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3</a:t>
                      </a:r>
                      <a:endParaRPr sz="1850">
                        <a:latin typeface="MS UI Gothic"/>
                        <a:cs typeface="MS UI Gothic"/>
                      </a:endParaRPr>
                    </a:p>
                  </a:txBody>
                  <a:tcPr marL="0" marR="0" marT="55244" marB="0">
                    <a:lnT w="9525">
                      <a:solidFill>
                        <a:srgbClr val="21212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asia-south1-a,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asia-south1-b</a:t>
                      </a:r>
                      <a:endParaRPr lang="en-IN" sz="1850" dirty="0">
                        <a:solidFill>
                          <a:srgbClr val="212121"/>
                        </a:solidFill>
                        <a:latin typeface="MS UI Gothic"/>
                        <a:cs typeface="MS UI Gothic"/>
                      </a:endParaRPr>
                    </a:p>
                    <a:p>
                      <a:pPr marL="14351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endParaRPr sz="1850" dirty="0">
                        <a:latin typeface="MS UI Gothic"/>
                        <a:cs typeface="MS UI Gothic"/>
                      </a:endParaRPr>
                    </a:p>
                  </a:txBody>
                  <a:tcPr marL="0" marR="0" marT="55244" marB="0">
                    <a:lnT w="9525">
                      <a:solidFill>
                        <a:srgbClr val="212121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5525770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75" dirty="0">
                <a:solidFill>
                  <a:srgbClr val="A52929"/>
                </a:solidFill>
              </a:rPr>
              <a:t>R</a:t>
            </a:r>
            <a:r>
              <a:rPr sz="3500" spc="-270" dirty="0">
                <a:solidFill>
                  <a:srgbClr val="A52929"/>
                </a:solidFill>
              </a:rPr>
              <a:t>e</a:t>
            </a:r>
            <a:r>
              <a:rPr sz="3500" spc="65" dirty="0">
                <a:solidFill>
                  <a:srgbClr val="A52929"/>
                </a:solidFill>
              </a:rPr>
              <a:t>g</a:t>
            </a:r>
            <a:r>
              <a:rPr sz="3500" spc="-130" dirty="0">
                <a:solidFill>
                  <a:srgbClr val="A52929"/>
                </a:solidFill>
              </a:rPr>
              <a:t>i</a:t>
            </a:r>
            <a:r>
              <a:rPr sz="3500" spc="-55" dirty="0">
                <a:solidFill>
                  <a:srgbClr val="000000"/>
                </a:solidFill>
              </a:rPr>
              <a:t>o</a:t>
            </a:r>
            <a:r>
              <a:rPr sz="3500" spc="-105" dirty="0">
                <a:solidFill>
                  <a:srgbClr val="A52929"/>
                </a:solidFill>
              </a:rPr>
              <a:t>n</a:t>
            </a:r>
            <a:r>
              <a:rPr sz="3500" dirty="0">
                <a:solidFill>
                  <a:srgbClr val="A52929"/>
                </a:solidFill>
              </a:rPr>
              <a:t>s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30" dirty="0">
                <a:solidFill>
                  <a:srgbClr val="000000"/>
                </a:solidFill>
              </a:rPr>
              <a:t>a</a:t>
            </a:r>
            <a:r>
              <a:rPr sz="3500" spc="-105" dirty="0">
                <a:solidFill>
                  <a:srgbClr val="000000"/>
                </a:solidFill>
              </a:rPr>
              <a:t>n</a:t>
            </a:r>
            <a:r>
              <a:rPr sz="3500" spc="-55" dirty="0">
                <a:solidFill>
                  <a:srgbClr val="A52929"/>
                </a:solidFill>
              </a:rPr>
              <a:t>d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30" dirty="0">
                <a:solidFill>
                  <a:srgbClr val="000000"/>
                </a:solidFill>
              </a:rPr>
              <a:t>Z</a:t>
            </a:r>
            <a:r>
              <a:rPr sz="3500" spc="-55" dirty="0">
                <a:solidFill>
                  <a:srgbClr val="A52929"/>
                </a:solidFill>
              </a:rPr>
              <a:t>o</a:t>
            </a:r>
            <a:r>
              <a:rPr sz="3500" spc="-105" dirty="0">
                <a:solidFill>
                  <a:srgbClr val="A52929"/>
                </a:solidFill>
              </a:rPr>
              <a:t>n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dirty="0">
                <a:solidFill>
                  <a:srgbClr val="A52929"/>
                </a:solidFill>
              </a:rPr>
              <a:t>s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280" dirty="0">
                <a:solidFill>
                  <a:srgbClr val="A52929"/>
                </a:solidFill>
              </a:rPr>
              <a:t>ex</a:t>
            </a:r>
            <a:r>
              <a:rPr sz="3500" spc="-30" dirty="0">
                <a:solidFill>
                  <a:srgbClr val="A52929"/>
                </a:solidFill>
              </a:rPr>
              <a:t>a</a:t>
            </a:r>
            <a:r>
              <a:rPr sz="3500" spc="-50" dirty="0">
                <a:solidFill>
                  <a:srgbClr val="A52929"/>
                </a:solidFill>
              </a:rPr>
              <a:t>m</a:t>
            </a:r>
            <a:r>
              <a:rPr sz="3500" spc="-125" dirty="0">
                <a:solidFill>
                  <a:srgbClr val="A52929"/>
                </a:solidFill>
              </a:rPr>
              <a:t>ple</a:t>
            </a:r>
            <a:r>
              <a:rPr sz="3500" dirty="0">
                <a:solidFill>
                  <a:srgbClr val="A52929"/>
                </a:solidFill>
              </a:rPr>
              <a:t>s</a:t>
            </a:r>
            <a:endParaRPr sz="35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20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498804" y="4281169"/>
            <a:ext cx="1381125" cy="3136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850" spc="-6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850" spc="70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850" spc="-340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1850" spc="-6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850" spc="90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185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850" spc="100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1850" spc="10" dirty="0">
                <a:solidFill>
                  <a:srgbClr val="212121"/>
                </a:solidFill>
                <a:latin typeface="MS UI Gothic"/>
                <a:cs typeface="MS UI Gothic"/>
              </a:rPr>
              <a:t>1</a:t>
            </a:r>
            <a:r>
              <a:rPr sz="1850" spc="-340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1850" spc="-6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endParaRPr sz="1850" dirty="0">
              <a:latin typeface="MS UI Gothic"/>
              <a:cs typeface="MS UI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76818" y="843280"/>
            <a:ext cx="8123555" cy="950594"/>
          </a:xfrm>
          <a:prstGeom prst="rect">
            <a:avLst/>
          </a:prstGeom>
          <a:ln w="26289">
            <a:solidFill>
              <a:srgbClr val="000000"/>
            </a:solidFill>
          </a:ln>
        </p:spPr>
        <p:txBody>
          <a:bodyPr vert="horz" wrap="square" lIns="0" tIns="233045" rIns="0" bIns="0" rtlCol="0">
            <a:spAutoFit/>
          </a:bodyPr>
          <a:lstStyle/>
          <a:p>
            <a:pPr marL="904875">
              <a:lnSpc>
                <a:spcPct val="100000"/>
              </a:lnSpc>
              <a:spcBef>
                <a:spcPts val="1835"/>
              </a:spcBef>
            </a:pPr>
            <a:r>
              <a:rPr sz="2700" i="1" spc="-120" dirty="0">
                <a:solidFill>
                  <a:srgbClr val="212121"/>
                </a:solidFill>
                <a:latin typeface="Trebuchet MS"/>
                <a:cs typeface="Trebuchet MS"/>
              </a:rPr>
              <a:t>New</a:t>
            </a:r>
            <a:r>
              <a:rPr sz="2700" i="1" spc="-30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i="1" spc="-75" dirty="0">
                <a:solidFill>
                  <a:srgbClr val="212121"/>
                </a:solidFill>
                <a:latin typeface="Trebuchet MS"/>
                <a:cs typeface="Trebuchet MS"/>
              </a:rPr>
              <a:t>Regions</a:t>
            </a:r>
            <a:r>
              <a:rPr sz="2700" i="1" spc="-30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i="1" spc="-30" dirty="0">
                <a:solidFill>
                  <a:srgbClr val="212121"/>
                </a:solidFill>
                <a:latin typeface="Trebuchet MS"/>
                <a:cs typeface="Trebuchet MS"/>
              </a:rPr>
              <a:t>and</a:t>
            </a:r>
            <a:r>
              <a:rPr sz="2700" i="1" spc="-29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i="1" spc="-95" dirty="0">
                <a:solidFill>
                  <a:srgbClr val="212121"/>
                </a:solidFill>
                <a:latin typeface="Trebuchet MS"/>
                <a:cs typeface="Trebuchet MS"/>
              </a:rPr>
              <a:t>Zones</a:t>
            </a:r>
            <a:r>
              <a:rPr sz="2700" i="1" spc="-30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i="1" spc="-120" dirty="0">
                <a:solidFill>
                  <a:srgbClr val="212121"/>
                </a:solidFill>
                <a:latin typeface="Trebuchet MS"/>
                <a:cs typeface="Trebuchet MS"/>
              </a:rPr>
              <a:t>are</a:t>
            </a:r>
            <a:r>
              <a:rPr sz="2700" i="1" spc="-29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i="1" spc="-114" dirty="0">
                <a:solidFill>
                  <a:srgbClr val="212121"/>
                </a:solidFill>
                <a:latin typeface="Trebuchet MS"/>
                <a:cs typeface="Trebuchet MS"/>
              </a:rPr>
              <a:t>constantly</a:t>
            </a:r>
            <a:r>
              <a:rPr sz="2700" i="1" spc="-30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i="1" spc="-65" dirty="0">
                <a:solidFill>
                  <a:srgbClr val="212121"/>
                </a:solidFill>
                <a:latin typeface="Trebuchet MS"/>
                <a:cs typeface="Trebuchet MS"/>
              </a:rPr>
              <a:t>added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468099" y="6619869"/>
            <a:ext cx="247650" cy="228600"/>
          </a:xfrm>
          <a:custGeom>
            <a:avLst/>
            <a:gdLst/>
            <a:ahLst/>
            <a:cxnLst/>
            <a:rect l="l" t="t" r="r" b="b"/>
            <a:pathLst>
              <a:path w="247650" h="228600">
                <a:moveTo>
                  <a:pt x="247649" y="228599"/>
                </a:moveTo>
                <a:lnTo>
                  <a:pt x="0" y="228599"/>
                </a:lnTo>
                <a:lnTo>
                  <a:pt x="0" y="0"/>
                </a:lnTo>
                <a:lnTo>
                  <a:pt x="247649" y="0"/>
                </a:lnTo>
                <a:lnTo>
                  <a:pt x="247649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34674" y="1095375"/>
            <a:ext cx="800099" cy="100964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981002"/>
            <a:ext cx="104775" cy="1047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0524" y="1743001"/>
            <a:ext cx="104775" cy="1047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0524" y="2505001"/>
            <a:ext cx="104775" cy="1047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0524" y="2924101"/>
            <a:ext cx="104775" cy="104774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809624" y="321937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9624" y="384802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9624" y="4200451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54049" y="777875"/>
            <a:ext cx="8934450" cy="362394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2700"/>
              </a:lnSpc>
              <a:spcBef>
                <a:spcPts val="640"/>
              </a:spcBef>
            </a:pPr>
            <a:r>
              <a:rPr sz="2700" spc="-75" dirty="0">
                <a:solidFill>
                  <a:srgbClr val="212121"/>
                </a:solidFill>
                <a:latin typeface="MS UI Gothic"/>
                <a:cs typeface="MS UI Gothic"/>
              </a:rPr>
              <a:t>You</a:t>
            </a:r>
            <a:r>
              <a:rPr sz="2700" spc="19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can</a:t>
            </a:r>
            <a:r>
              <a:rPr sz="2700" spc="19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use</a:t>
            </a:r>
            <a:r>
              <a:rPr sz="2700" spc="19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5" dirty="0">
                <a:solidFill>
                  <a:srgbClr val="212121"/>
                </a:solidFill>
                <a:latin typeface="MS UI Gothic"/>
                <a:cs typeface="MS UI Gothic"/>
              </a:rPr>
              <a:t>Cloud</a:t>
            </a:r>
            <a:r>
              <a:rPr sz="2700" spc="19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60" dirty="0">
                <a:solidFill>
                  <a:srgbClr val="212121"/>
                </a:solidFill>
                <a:latin typeface="MS UI Gothic"/>
                <a:cs typeface="MS UI Gothic"/>
              </a:rPr>
              <a:t>Monitoring</a:t>
            </a:r>
            <a:r>
              <a:rPr sz="2700" spc="19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2700" spc="19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80" dirty="0">
                <a:solidFill>
                  <a:srgbClr val="212121"/>
                </a:solidFill>
                <a:latin typeface="MS UI Gothic"/>
                <a:cs typeface="MS UI Gothic"/>
              </a:rPr>
              <a:t>monitor</a:t>
            </a:r>
            <a:r>
              <a:rPr sz="2700" spc="19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one</a:t>
            </a:r>
            <a:r>
              <a:rPr sz="2700" spc="19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2700" spc="19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75" dirty="0">
                <a:solidFill>
                  <a:srgbClr val="212121"/>
                </a:solidFill>
                <a:latin typeface="MS UI Gothic"/>
                <a:cs typeface="MS UI Gothic"/>
              </a:rPr>
              <a:t>more</a:t>
            </a:r>
            <a:r>
              <a:rPr sz="2700" spc="19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80" dirty="0">
                <a:solidFill>
                  <a:srgbClr val="212121"/>
                </a:solidFill>
                <a:latin typeface="MS UI Gothic"/>
                <a:cs typeface="MS UI Gothic"/>
              </a:rPr>
              <a:t>GCP </a:t>
            </a:r>
            <a:r>
              <a:rPr sz="2700" spc="-8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20" dirty="0">
                <a:solidFill>
                  <a:srgbClr val="212121"/>
                </a:solidFill>
                <a:latin typeface="MS UI Gothic"/>
                <a:cs typeface="MS UI Gothic"/>
              </a:rPr>
              <a:t>ojects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one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30" dirty="0">
                <a:solidFill>
                  <a:srgbClr val="212121"/>
                </a:solidFill>
                <a:latin typeface="MS UI Gothic"/>
                <a:cs typeface="MS UI Gothic"/>
              </a:rPr>
              <a:t>mo</a:t>
            </a:r>
            <a:r>
              <a:rPr sz="2700" spc="4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6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90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2700" spc="-18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7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-18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35" dirty="0">
                <a:solidFill>
                  <a:srgbClr val="212121"/>
                </a:solidFill>
                <a:latin typeface="MS UI Gothic"/>
                <a:cs typeface="MS UI Gothic"/>
              </a:rPr>
              <a:t>ounts</a:t>
            </a:r>
            <a:endParaRPr sz="2700">
              <a:latin typeface="MS UI Gothic"/>
              <a:cs typeface="MS UI Gothic"/>
            </a:endParaRPr>
          </a:p>
          <a:p>
            <a:pPr marL="12700" marR="6350">
              <a:lnSpc>
                <a:spcPts val="2700"/>
              </a:lnSpc>
              <a:spcBef>
                <a:spcPts val="600"/>
              </a:spcBef>
              <a:tabLst>
                <a:tab pos="829944" algn="l"/>
                <a:tab pos="1369060" algn="l"/>
                <a:tab pos="2063750" algn="l"/>
                <a:tab pos="3077845" algn="l"/>
                <a:tab pos="3591560" algn="l"/>
                <a:tab pos="4227195" algn="l"/>
                <a:tab pos="6096635" algn="l"/>
                <a:tab pos="6945630" algn="l"/>
                <a:tab pos="8314690" algn="l"/>
              </a:tabLst>
            </a:pP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700" spc="3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700" spc="185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do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-45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60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120" dirty="0">
                <a:solidFill>
                  <a:srgbClr val="212121"/>
                </a:solidFill>
                <a:latin typeface="MS UI Gothic"/>
                <a:cs typeface="MS UI Gothic"/>
              </a:rPr>
              <a:t>oup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all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in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700" spc="85" dirty="0">
                <a:solidFill>
                  <a:srgbClr val="212121"/>
                </a:solidFill>
                <a:latin typeface="MS UI Gothic"/>
                <a:cs typeface="MS UI Gothic"/>
              </a:rPr>
              <a:t>ormation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-20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700" spc="-5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170" dirty="0">
                <a:solidFill>
                  <a:srgbClr val="212121"/>
                </a:solidFill>
                <a:latin typeface="MS UI Gothic"/>
                <a:cs typeface="MS UI Gothic"/>
              </a:rPr>
              <a:t>om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100" dirty="0">
                <a:solidFill>
                  <a:srgbClr val="212121"/>
                </a:solidFill>
                <a:latin typeface="MS UI Gothic"/>
                <a:cs typeface="MS UI Gothic"/>
              </a:rPr>
              <a:t>multiple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-140" dirty="0">
                <a:solidFill>
                  <a:srgbClr val="212121"/>
                </a:solidFill>
                <a:latin typeface="MS UI Gothic"/>
                <a:cs typeface="MS UI Gothic"/>
              </a:rPr>
              <a:t>GCP 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20" dirty="0">
                <a:solidFill>
                  <a:srgbClr val="212121"/>
                </a:solidFill>
                <a:latin typeface="MS UI Gothic"/>
                <a:cs typeface="MS UI Gothic"/>
              </a:rPr>
              <a:t>ojects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6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90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2700" spc="-18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204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22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-18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35" dirty="0">
                <a:solidFill>
                  <a:srgbClr val="212121"/>
                </a:solidFill>
                <a:latin typeface="MS UI Gothic"/>
                <a:cs typeface="MS UI Gothic"/>
              </a:rPr>
              <a:t>ount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700" spc="-80" dirty="0">
                <a:solidFill>
                  <a:srgbClr val="212121"/>
                </a:solidFill>
                <a:latin typeface="MS UI Gothic"/>
                <a:cs typeface="MS UI Gothic"/>
              </a:rPr>
              <a:t>?</a:t>
            </a:r>
            <a:endParaRPr sz="270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700" b="1" spc="-14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700" b="1" spc="-13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b="1" spc="-22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700" b="1" spc="-75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700" b="1" spc="-8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700" b="1" spc="-18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3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90" dirty="0">
                <a:solidFill>
                  <a:srgbClr val="212121"/>
                </a:solidFill>
                <a:latin typeface="Trebuchet MS"/>
                <a:cs typeface="Trebuchet MS"/>
              </a:rPr>
              <a:t>Works</a:t>
            </a:r>
            <a:r>
              <a:rPr sz="2700" b="1" spc="-130" dirty="0">
                <a:solidFill>
                  <a:srgbClr val="212121"/>
                </a:solidFill>
                <a:latin typeface="Trebuchet MS"/>
                <a:cs typeface="Trebuchet MS"/>
              </a:rPr>
              <a:t>p</a:t>
            </a:r>
            <a:r>
              <a:rPr sz="2700" b="1" spc="-85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700" b="1" spc="-14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700" b="1" spc="-18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endParaRPr sz="2700">
              <a:latin typeface="Trebuchet MS"/>
              <a:cs typeface="Trebuchet MS"/>
            </a:endParaRPr>
          </a:p>
          <a:p>
            <a:pPr marL="12700">
              <a:lnSpc>
                <a:spcPts val="2980"/>
              </a:lnSpc>
              <a:spcBef>
                <a:spcPts val="60"/>
              </a:spcBef>
            </a:pP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Workspaces</a:t>
            </a:r>
            <a:r>
              <a:rPr sz="2700" spc="-2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are</a:t>
            </a:r>
            <a:r>
              <a:rPr sz="2700" spc="-2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needed</a:t>
            </a:r>
            <a:r>
              <a:rPr sz="2700" spc="-2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2700" spc="-2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35" dirty="0">
                <a:solidFill>
                  <a:srgbClr val="212121"/>
                </a:solidFill>
                <a:latin typeface="MS UI Gothic"/>
                <a:cs typeface="MS UI Gothic"/>
              </a:rPr>
              <a:t>organize</a:t>
            </a:r>
            <a:r>
              <a:rPr sz="2700" spc="-2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monitoring</a:t>
            </a:r>
            <a:r>
              <a:rPr sz="2700" spc="-2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75" dirty="0">
                <a:solidFill>
                  <a:srgbClr val="212121"/>
                </a:solidFill>
                <a:latin typeface="MS UI Gothic"/>
                <a:cs typeface="MS UI Gothic"/>
              </a:rPr>
              <a:t>information</a:t>
            </a:r>
            <a:endParaRPr sz="2700">
              <a:latin typeface="MS UI Gothic"/>
              <a:cs typeface="MS UI Gothic"/>
            </a:endParaRPr>
          </a:p>
          <a:p>
            <a:pPr marL="393065" marR="5080">
              <a:lnSpc>
                <a:spcPts val="2180"/>
              </a:lnSpc>
              <a:spcBef>
                <a:spcPts val="145"/>
              </a:spcBef>
              <a:tabLst>
                <a:tab pos="675005" algn="l"/>
                <a:tab pos="2041525" algn="l"/>
                <a:tab pos="2914015" algn="l"/>
                <a:tab pos="3471545" algn="l"/>
                <a:tab pos="3842385" algn="l"/>
                <a:tab pos="4361815" algn="l"/>
                <a:tab pos="5777230" algn="l"/>
                <a:tab pos="7275195" algn="l"/>
                <a:tab pos="7955915" algn="l"/>
              </a:tabLst>
            </a:pPr>
            <a:r>
              <a:rPr sz="2150" spc="-190" dirty="0">
                <a:solidFill>
                  <a:srgbClr val="212121"/>
                </a:solidFill>
                <a:latin typeface="MS UI Gothic"/>
                <a:cs typeface="MS UI Gothic"/>
              </a:rPr>
              <a:t>A	</a:t>
            </a:r>
            <a:r>
              <a:rPr sz="2150" spc="145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rk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ll</a:t>
            </a:r>
            <a:r>
              <a:rPr sz="2150" spc="6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ws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ee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150" spc="21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oni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ori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ng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orm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on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fr</a:t>
            </a:r>
            <a:r>
              <a:rPr sz="2150" spc="140" dirty="0">
                <a:solidFill>
                  <a:srgbClr val="212121"/>
                </a:solidFill>
                <a:latin typeface="MS UI Gothic"/>
                <a:cs typeface="MS UI Gothic"/>
              </a:rPr>
              <a:t>om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150" spc="21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ul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  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projects</a:t>
            </a:r>
            <a:endParaRPr sz="215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185"/>
              </a:spcBef>
            </a:pP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Step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65" dirty="0">
                <a:solidFill>
                  <a:srgbClr val="212121"/>
                </a:solidFill>
                <a:latin typeface="MS UI Gothic"/>
                <a:cs typeface="MS UI Gothic"/>
              </a:rPr>
              <a:t>I: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40" dirty="0">
                <a:solidFill>
                  <a:srgbClr val="212121"/>
                </a:solidFill>
                <a:latin typeface="MS UI Gothic"/>
                <a:cs typeface="MS UI Gothic"/>
              </a:rPr>
              <a:t>Create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workspace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in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specific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5" dirty="0">
                <a:solidFill>
                  <a:srgbClr val="212121"/>
                </a:solidFill>
                <a:latin typeface="MS UI Gothic"/>
                <a:cs typeface="MS UI Gothic"/>
              </a:rPr>
              <a:t>project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(Host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5" dirty="0">
                <a:solidFill>
                  <a:srgbClr val="212121"/>
                </a:solidFill>
                <a:latin typeface="MS UI Gothic"/>
                <a:cs typeface="MS UI Gothic"/>
              </a:rPr>
              <a:t>Project)</a:t>
            </a:r>
            <a:endParaRPr sz="215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195"/>
              </a:spcBef>
            </a:pP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Step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5" dirty="0">
                <a:solidFill>
                  <a:srgbClr val="212121"/>
                </a:solidFill>
                <a:latin typeface="MS UI Gothic"/>
                <a:cs typeface="MS UI Gothic"/>
              </a:rPr>
              <a:t>II: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Add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other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40" dirty="0">
                <a:solidFill>
                  <a:srgbClr val="212121"/>
                </a:solidFill>
                <a:latin typeface="MS UI Gothic"/>
                <a:cs typeface="MS UI Gothic"/>
              </a:rPr>
              <a:t>GCP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projects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(or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80" dirty="0">
                <a:solidFill>
                  <a:srgbClr val="212121"/>
                </a:solidFill>
                <a:latin typeface="MS UI Gothic"/>
                <a:cs typeface="MS UI Gothic"/>
              </a:rPr>
              <a:t>AWS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accounts)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workspace</a:t>
            </a:r>
            <a:endParaRPr sz="2150">
              <a:latin typeface="MS UI Gothic"/>
              <a:cs typeface="MS UI Gothic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5763895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125" dirty="0">
                <a:solidFill>
                  <a:srgbClr val="000000"/>
                </a:solidFill>
              </a:rPr>
              <a:t>C</a:t>
            </a:r>
            <a:r>
              <a:rPr sz="3500" spc="-70" dirty="0">
                <a:solidFill>
                  <a:srgbClr val="000000"/>
                </a:solidFill>
              </a:rPr>
              <a:t>lo</a:t>
            </a:r>
            <a:r>
              <a:rPr sz="3500" spc="-120" dirty="0">
                <a:solidFill>
                  <a:srgbClr val="000000"/>
                </a:solidFill>
              </a:rPr>
              <a:t>u</a:t>
            </a:r>
            <a:r>
              <a:rPr sz="3500" spc="-55" dirty="0">
                <a:solidFill>
                  <a:srgbClr val="000000"/>
                </a:solidFill>
              </a:rPr>
              <a:t>d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25" dirty="0">
                <a:solidFill>
                  <a:srgbClr val="000000"/>
                </a:solidFill>
              </a:rPr>
              <a:t>Mo</a:t>
            </a:r>
            <a:r>
              <a:rPr sz="3500" spc="-105" dirty="0">
                <a:solidFill>
                  <a:srgbClr val="A52929"/>
                </a:solidFill>
              </a:rPr>
              <a:t>n</a:t>
            </a:r>
            <a:r>
              <a:rPr sz="3500" spc="-130" dirty="0">
                <a:solidFill>
                  <a:srgbClr val="000000"/>
                </a:solidFill>
              </a:rPr>
              <a:t>i</a:t>
            </a:r>
            <a:r>
              <a:rPr sz="3500" spc="-160" dirty="0">
                <a:solidFill>
                  <a:srgbClr val="000000"/>
                </a:solidFill>
              </a:rPr>
              <a:t>t</a:t>
            </a:r>
            <a:r>
              <a:rPr sz="3500" spc="-55" dirty="0">
                <a:solidFill>
                  <a:srgbClr val="A52929"/>
                </a:solidFill>
              </a:rPr>
              <a:t>o</a:t>
            </a:r>
            <a:r>
              <a:rPr sz="3500" spc="-190" dirty="0">
                <a:solidFill>
                  <a:srgbClr val="000000"/>
                </a:solidFill>
              </a:rPr>
              <a:t>r</a:t>
            </a:r>
            <a:r>
              <a:rPr sz="3500" spc="-130" dirty="0">
                <a:solidFill>
                  <a:srgbClr val="000000"/>
                </a:solidFill>
              </a:rPr>
              <a:t>i</a:t>
            </a:r>
            <a:r>
              <a:rPr sz="3500" spc="-105" dirty="0">
                <a:solidFill>
                  <a:srgbClr val="000000"/>
                </a:solidFill>
              </a:rPr>
              <a:t>n</a:t>
            </a:r>
            <a:r>
              <a:rPr sz="3500" spc="65" dirty="0">
                <a:solidFill>
                  <a:srgbClr val="000000"/>
                </a:solidFill>
              </a:rPr>
              <a:t>g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60" dirty="0">
                <a:solidFill>
                  <a:srgbClr val="A52929"/>
                </a:solidFill>
              </a:rPr>
              <a:t>-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290" dirty="0">
                <a:solidFill>
                  <a:srgbClr val="A52929"/>
                </a:solidFill>
              </a:rPr>
              <a:t>W</a:t>
            </a:r>
            <a:r>
              <a:rPr sz="3500" spc="-55" dirty="0">
                <a:solidFill>
                  <a:srgbClr val="A52929"/>
                </a:solidFill>
              </a:rPr>
              <a:t>o</a:t>
            </a:r>
            <a:r>
              <a:rPr sz="3500" spc="-190" dirty="0">
                <a:solidFill>
                  <a:srgbClr val="A52929"/>
                </a:solidFill>
              </a:rPr>
              <a:t>r</a:t>
            </a:r>
            <a:r>
              <a:rPr sz="3500" spc="-90" dirty="0">
                <a:solidFill>
                  <a:srgbClr val="A52929"/>
                </a:solidFill>
              </a:rPr>
              <a:t>k</a:t>
            </a:r>
            <a:r>
              <a:rPr sz="3500" dirty="0">
                <a:solidFill>
                  <a:srgbClr val="A52929"/>
                </a:solidFill>
              </a:rPr>
              <a:t>s</a:t>
            </a:r>
            <a:r>
              <a:rPr sz="3500" spc="-105" dirty="0">
                <a:solidFill>
                  <a:srgbClr val="A52929"/>
                </a:solidFill>
              </a:rPr>
              <a:t>p</a:t>
            </a:r>
            <a:r>
              <a:rPr sz="3500" spc="-30" dirty="0">
                <a:solidFill>
                  <a:srgbClr val="A52929"/>
                </a:solidFill>
              </a:rPr>
              <a:t>a</a:t>
            </a:r>
            <a:r>
              <a:rPr sz="3500" spc="-254" dirty="0">
                <a:solidFill>
                  <a:srgbClr val="A52929"/>
                </a:solidFill>
              </a:rPr>
              <a:t>c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endParaRPr sz="3500"/>
          </a:p>
        </p:txBody>
      </p:sp>
      <p:sp>
        <p:nvSpPr>
          <p:cNvPr id="12" name="object 12"/>
          <p:cNvSpPr/>
          <p:nvPr/>
        </p:nvSpPr>
        <p:spPr>
          <a:xfrm>
            <a:off x="11401424" y="6619801"/>
            <a:ext cx="314325" cy="228600"/>
          </a:xfrm>
          <a:custGeom>
            <a:avLst/>
            <a:gdLst/>
            <a:ahLst/>
            <a:cxnLst/>
            <a:rect l="l" t="t" r="r" b="b"/>
            <a:pathLst>
              <a:path w="314325" h="228600">
                <a:moveTo>
                  <a:pt x="314324" y="228599"/>
                </a:moveTo>
                <a:lnTo>
                  <a:pt x="0" y="228599"/>
                </a:lnTo>
                <a:lnTo>
                  <a:pt x="0" y="0"/>
                </a:lnTo>
                <a:lnTo>
                  <a:pt x="314324" y="0"/>
                </a:lnTo>
                <a:lnTo>
                  <a:pt x="314324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6848475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125" dirty="0">
                <a:solidFill>
                  <a:srgbClr val="000000"/>
                </a:solidFill>
              </a:rPr>
              <a:t>C</a:t>
            </a:r>
            <a:r>
              <a:rPr sz="3500" spc="-70" dirty="0">
                <a:solidFill>
                  <a:srgbClr val="000000"/>
                </a:solidFill>
              </a:rPr>
              <a:t>lo</a:t>
            </a:r>
            <a:r>
              <a:rPr sz="3500" spc="-120" dirty="0">
                <a:solidFill>
                  <a:srgbClr val="A52929"/>
                </a:solidFill>
              </a:rPr>
              <a:t>u</a:t>
            </a:r>
            <a:r>
              <a:rPr sz="3500" spc="-55" dirty="0">
                <a:solidFill>
                  <a:srgbClr val="000000"/>
                </a:solidFill>
              </a:rPr>
              <a:t>d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25" dirty="0">
                <a:solidFill>
                  <a:srgbClr val="000000"/>
                </a:solidFill>
              </a:rPr>
              <a:t>Mo</a:t>
            </a:r>
            <a:r>
              <a:rPr sz="3500" spc="-105" dirty="0">
                <a:solidFill>
                  <a:srgbClr val="A52929"/>
                </a:solidFill>
              </a:rPr>
              <a:t>n</a:t>
            </a:r>
            <a:r>
              <a:rPr sz="3500" spc="-130" dirty="0">
                <a:solidFill>
                  <a:srgbClr val="A52929"/>
                </a:solidFill>
              </a:rPr>
              <a:t>i</a:t>
            </a:r>
            <a:r>
              <a:rPr sz="3500" spc="-160" dirty="0">
                <a:solidFill>
                  <a:srgbClr val="000000"/>
                </a:solidFill>
              </a:rPr>
              <a:t>t</a:t>
            </a:r>
            <a:r>
              <a:rPr sz="3500" spc="-55" dirty="0">
                <a:solidFill>
                  <a:srgbClr val="000000"/>
                </a:solidFill>
              </a:rPr>
              <a:t>o</a:t>
            </a:r>
            <a:r>
              <a:rPr sz="3500" spc="-190" dirty="0">
                <a:solidFill>
                  <a:srgbClr val="A52929"/>
                </a:solidFill>
              </a:rPr>
              <a:t>r</a:t>
            </a:r>
            <a:r>
              <a:rPr sz="3500" spc="-130" dirty="0">
                <a:solidFill>
                  <a:srgbClr val="000000"/>
                </a:solidFill>
              </a:rPr>
              <a:t>i</a:t>
            </a:r>
            <a:r>
              <a:rPr sz="3500" spc="-105" dirty="0">
                <a:solidFill>
                  <a:srgbClr val="A52929"/>
                </a:solidFill>
              </a:rPr>
              <a:t>n</a:t>
            </a:r>
            <a:r>
              <a:rPr sz="3500" spc="65" dirty="0">
                <a:solidFill>
                  <a:srgbClr val="A52929"/>
                </a:solidFill>
              </a:rPr>
              <a:t>g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60" dirty="0">
                <a:solidFill>
                  <a:srgbClr val="A52929"/>
                </a:solidFill>
              </a:rPr>
              <a:t>-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300" dirty="0">
                <a:solidFill>
                  <a:srgbClr val="000000"/>
                </a:solidFill>
              </a:rPr>
              <a:t>V</a:t>
            </a:r>
            <a:r>
              <a:rPr sz="3500" spc="-130" dirty="0">
                <a:solidFill>
                  <a:srgbClr val="000000"/>
                </a:solidFill>
              </a:rPr>
              <a:t>i</a:t>
            </a:r>
            <a:r>
              <a:rPr sz="3500" spc="-190" dirty="0">
                <a:solidFill>
                  <a:srgbClr val="000000"/>
                </a:solidFill>
              </a:rPr>
              <a:t>r</a:t>
            </a:r>
            <a:r>
              <a:rPr sz="3500" spc="-140" dirty="0">
                <a:solidFill>
                  <a:srgbClr val="000000"/>
                </a:solidFill>
              </a:rPr>
              <a:t>t</a:t>
            </a:r>
            <a:r>
              <a:rPr sz="3500" spc="-120" dirty="0">
                <a:solidFill>
                  <a:srgbClr val="A52929"/>
                </a:solidFill>
              </a:rPr>
              <a:t>u</a:t>
            </a:r>
            <a:r>
              <a:rPr sz="3500" spc="-30" dirty="0">
                <a:solidFill>
                  <a:srgbClr val="A52929"/>
                </a:solidFill>
              </a:rPr>
              <a:t>a</a:t>
            </a:r>
            <a:r>
              <a:rPr sz="3500" spc="-85" dirty="0">
                <a:solidFill>
                  <a:srgbClr val="000000"/>
                </a:solidFill>
              </a:rPr>
              <a:t>l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5" dirty="0">
                <a:solidFill>
                  <a:srgbClr val="000000"/>
                </a:solidFill>
              </a:rPr>
              <a:t>Ma</a:t>
            </a:r>
            <a:r>
              <a:rPr sz="3500" spc="-170" dirty="0">
                <a:solidFill>
                  <a:srgbClr val="000000"/>
                </a:solidFill>
              </a:rPr>
              <a:t>c</a:t>
            </a:r>
            <a:r>
              <a:rPr sz="3500" spc="-120" dirty="0">
                <a:solidFill>
                  <a:srgbClr val="A52929"/>
                </a:solidFill>
              </a:rPr>
              <a:t>h</a:t>
            </a:r>
            <a:r>
              <a:rPr sz="3500" spc="-130" dirty="0">
                <a:solidFill>
                  <a:srgbClr val="000000"/>
                </a:solidFill>
              </a:rPr>
              <a:t>i</a:t>
            </a:r>
            <a:r>
              <a:rPr sz="3500" spc="-105" dirty="0">
                <a:solidFill>
                  <a:srgbClr val="000000"/>
                </a:solidFill>
              </a:rPr>
              <a:t>n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dirty="0">
                <a:solidFill>
                  <a:srgbClr val="A52929"/>
                </a:solidFill>
              </a:rPr>
              <a:t>s</a:t>
            </a:r>
            <a:endParaRPr sz="35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10025" y="914400"/>
            <a:ext cx="1762124" cy="6381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24549" y="1171574"/>
            <a:ext cx="647699" cy="952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86550" y="904875"/>
            <a:ext cx="1428749" cy="6381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0524" y="2028751"/>
            <a:ext cx="104775" cy="104774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809624" y="232402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9624" y="2676451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9624" y="302887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09624" y="337177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0524" y="3771826"/>
            <a:ext cx="104775" cy="104774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809624" y="4410001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09624" y="476242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54049" y="1825625"/>
            <a:ext cx="11109325" cy="3138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980"/>
              </a:lnSpc>
              <a:spcBef>
                <a:spcPts val="100"/>
              </a:spcBef>
            </a:pPr>
            <a:r>
              <a:rPr sz="2700" b="1" spc="-125" dirty="0">
                <a:solidFill>
                  <a:srgbClr val="212121"/>
                </a:solidFill>
                <a:latin typeface="Trebuchet MS"/>
                <a:cs typeface="Trebuchet MS"/>
              </a:rPr>
              <a:t>De</a:t>
            </a:r>
            <a:r>
              <a:rPr sz="2700" b="1" spc="-200" dirty="0">
                <a:solidFill>
                  <a:srgbClr val="212121"/>
                </a:solidFill>
                <a:latin typeface="Trebuchet MS"/>
                <a:cs typeface="Trebuchet MS"/>
              </a:rPr>
              <a:t>f</a:t>
            </a:r>
            <a:r>
              <a:rPr sz="2700" b="1" spc="-75" dirty="0">
                <a:solidFill>
                  <a:srgbClr val="212121"/>
                </a:solidFill>
                <a:latin typeface="Trebuchet MS"/>
                <a:cs typeface="Trebuchet MS"/>
              </a:rPr>
              <a:t>ault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40" dirty="0">
                <a:solidFill>
                  <a:srgbClr val="212121"/>
                </a:solidFill>
                <a:latin typeface="Trebuchet MS"/>
                <a:cs typeface="Trebuchet MS"/>
              </a:rPr>
              <a:t>me</a:t>
            </a:r>
            <a:r>
              <a:rPr sz="2700" b="1" spc="-100" dirty="0">
                <a:solidFill>
                  <a:srgbClr val="212121"/>
                </a:solidFill>
                <a:latin typeface="Trebuchet MS"/>
                <a:cs typeface="Trebuchet MS"/>
              </a:rPr>
              <a:t>trics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80" dirty="0">
                <a:solidFill>
                  <a:srgbClr val="212121"/>
                </a:solidFill>
                <a:latin typeface="Trebuchet MS"/>
                <a:cs typeface="Trebuchet MS"/>
              </a:rPr>
              <a:t>moni</a:t>
            </a:r>
            <a:r>
              <a:rPr sz="2700" b="1" spc="-8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700" b="1" spc="-114" dirty="0">
                <a:solidFill>
                  <a:srgbClr val="212121"/>
                </a:solidFill>
                <a:latin typeface="Trebuchet MS"/>
                <a:cs typeface="Trebuchet MS"/>
              </a:rPr>
              <a:t>ored</a:t>
            </a:r>
            <a:r>
              <a:rPr sz="2700" b="1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75" dirty="0">
                <a:solidFill>
                  <a:srgbClr val="212121"/>
                </a:solidFill>
                <a:latin typeface="MS UI Gothic"/>
                <a:cs typeface="MS UI Gothic"/>
              </a:rPr>
              <a:t>include: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325"/>
              </a:lnSpc>
            </a:pPr>
            <a:r>
              <a:rPr sz="2150" spc="-1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85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114" dirty="0">
                <a:solidFill>
                  <a:srgbClr val="212121"/>
                </a:solidFill>
                <a:latin typeface="MS UI Gothic"/>
                <a:cs typeface="MS UI Gothic"/>
              </a:rPr>
              <a:t>z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on</a:t>
            </a:r>
            <a:endParaRPr sz="2150">
              <a:latin typeface="MS UI Gothic"/>
              <a:cs typeface="MS UI Gothic"/>
            </a:endParaRPr>
          </a:p>
          <a:p>
            <a:pPr marL="393065" marR="7887334">
              <a:lnSpc>
                <a:spcPct val="106100"/>
              </a:lnSpc>
              <a:spcBef>
                <a:spcPts val="35"/>
              </a:spcBef>
            </a:pP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ome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k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40" dirty="0">
                <a:solidFill>
                  <a:srgbClr val="212121"/>
                </a:solidFill>
                <a:latin typeface="MS UI Gothic"/>
                <a:cs typeface="MS UI Gothic"/>
              </a:rPr>
              <a:t>ff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1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2150" spc="-4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s  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et</a:t>
            </a:r>
            <a:r>
              <a:rPr sz="2150" spc="145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ork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40" dirty="0">
                <a:solidFill>
                  <a:srgbClr val="212121"/>
                </a:solidFill>
                <a:latin typeface="MS UI Gothic"/>
                <a:cs typeface="MS UI Gothic"/>
              </a:rPr>
              <a:t>ff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,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nd  </a:t>
            </a:r>
            <a:r>
              <a:rPr sz="2150" spc="70" dirty="0">
                <a:solidFill>
                  <a:srgbClr val="212121"/>
                </a:solidFill>
                <a:latin typeface="MS UI Gothic"/>
                <a:cs typeface="MS UI Gothic"/>
              </a:rPr>
              <a:t>Up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21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orma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on</a:t>
            </a:r>
            <a:endParaRPr sz="2150">
              <a:latin typeface="MS UI Gothic"/>
              <a:cs typeface="MS UI Gothic"/>
            </a:endParaRPr>
          </a:p>
          <a:p>
            <a:pPr marL="12700" marR="5080">
              <a:lnSpc>
                <a:spcPts val="2700"/>
              </a:lnSpc>
              <a:spcBef>
                <a:spcPts val="710"/>
              </a:spcBef>
            </a:pP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Install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-70" dirty="0">
                <a:solidFill>
                  <a:srgbClr val="212121"/>
                </a:solidFill>
                <a:latin typeface="Trebuchet MS"/>
                <a:cs typeface="Trebuchet MS"/>
              </a:rPr>
              <a:t>Cloud</a:t>
            </a:r>
            <a:r>
              <a:rPr sz="2700" b="1" spc="-2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70" dirty="0">
                <a:solidFill>
                  <a:srgbClr val="212121"/>
                </a:solidFill>
                <a:latin typeface="Trebuchet MS"/>
                <a:cs typeface="Trebuchet MS"/>
              </a:rPr>
              <a:t>Monitoring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80" dirty="0">
                <a:solidFill>
                  <a:srgbClr val="212121"/>
                </a:solidFill>
                <a:latin typeface="Trebuchet MS"/>
                <a:cs typeface="Trebuchet MS"/>
              </a:rPr>
              <a:t>agent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on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85" dirty="0">
                <a:solidFill>
                  <a:srgbClr val="212121"/>
                </a:solidFill>
                <a:latin typeface="MS UI Gothic"/>
                <a:cs typeface="MS UI Gothic"/>
              </a:rPr>
              <a:t>VM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get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75" dirty="0">
                <a:solidFill>
                  <a:srgbClr val="212121"/>
                </a:solidFill>
                <a:latin typeface="MS UI Gothic"/>
                <a:cs typeface="MS UI Gothic"/>
              </a:rPr>
              <a:t>more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75" dirty="0">
                <a:solidFill>
                  <a:srgbClr val="212121"/>
                </a:solidFill>
                <a:latin typeface="MS UI Gothic"/>
                <a:cs typeface="MS UI Gothic"/>
              </a:rPr>
              <a:t>disk,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70" dirty="0">
                <a:solidFill>
                  <a:srgbClr val="212121"/>
                </a:solidFill>
                <a:latin typeface="MS UI Gothic"/>
                <a:cs typeface="MS UI Gothic"/>
              </a:rPr>
              <a:t>CPU,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network,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and </a:t>
            </a:r>
            <a:r>
              <a:rPr sz="2700" spc="-8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30" dirty="0">
                <a:solidFill>
                  <a:srgbClr val="212121"/>
                </a:solidFill>
                <a:latin typeface="MS UI Gothic"/>
                <a:cs typeface="MS UI Gothic"/>
              </a:rPr>
              <a:t>process</a:t>
            </a:r>
            <a:r>
              <a:rPr sz="2700" spc="-2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metrics: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065"/>
              </a:lnSpc>
            </a:pP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ol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ec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-40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ed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emon</a:t>
            </a:r>
            <a:endParaRPr sz="215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195"/>
              </a:spcBef>
            </a:pPr>
            <a:r>
              <a:rPr sz="2150" spc="-15" dirty="0">
                <a:solidFill>
                  <a:srgbClr val="212121"/>
                </a:solidFill>
                <a:latin typeface="MS UI Gothic"/>
                <a:cs typeface="MS UI Gothic"/>
              </a:rPr>
              <a:t>Gathers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metrics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from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40" dirty="0">
                <a:solidFill>
                  <a:srgbClr val="212121"/>
                </a:solidFill>
                <a:latin typeface="MS UI Gothic"/>
                <a:cs typeface="MS UI Gothic"/>
              </a:rPr>
              <a:t>VM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sends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0" dirty="0">
                <a:solidFill>
                  <a:srgbClr val="212121"/>
                </a:solidFill>
                <a:latin typeface="MS UI Gothic"/>
                <a:cs typeface="MS UI Gothic"/>
              </a:rPr>
              <a:t>them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Cloud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Monitoring</a:t>
            </a:r>
            <a:endParaRPr sz="2150">
              <a:latin typeface="MS UI Gothic"/>
              <a:cs typeface="MS UI Gothic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1401424" y="6619801"/>
            <a:ext cx="314325" cy="228600"/>
          </a:xfrm>
          <a:custGeom>
            <a:avLst/>
            <a:gdLst/>
            <a:ahLst/>
            <a:cxnLst/>
            <a:rect l="l" t="t" r="r" b="b"/>
            <a:pathLst>
              <a:path w="314325" h="228600">
                <a:moveTo>
                  <a:pt x="314324" y="228599"/>
                </a:moveTo>
                <a:lnTo>
                  <a:pt x="0" y="228599"/>
                </a:lnTo>
                <a:lnTo>
                  <a:pt x="0" y="0"/>
                </a:lnTo>
                <a:lnTo>
                  <a:pt x="314324" y="0"/>
                </a:lnTo>
                <a:lnTo>
                  <a:pt x="314324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34674" y="1095375"/>
            <a:ext cx="790574" cy="100964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981001"/>
            <a:ext cx="104775" cy="1047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0524" y="1400101"/>
            <a:ext cx="104775" cy="1047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0524" y="2162101"/>
            <a:ext cx="104775" cy="104774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809624" y="245737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0524" y="2857426"/>
            <a:ext cx="104775" cy="10477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90524" y="3276526"/>
            <a:ext cx="104775" cy="104774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809624" y="3571801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09624" y="392422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9624" y="4276651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9624" y="4619551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54049" y="777875"/>
            <a:ext cx="8934450" cy="4043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Real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time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log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5" dirty="0">
                <a:solidFill>
                  <a:srgbClr val="212121"/>
                </a:solidFill>
                <a:latin typeface="MS UI Gothic"/>
                <a:cs typeface="MS UI Gothic"/>
              </a:rPr>
              <a:t>management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analysis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tool</a:t>
            </a:r>
            <a:endParaRPr sz="2700">
              <a:latin typeface="MS UI Gothic"/>
              <a:cs typeface="MS UI Gothic"/>
            </a:endParaRPr>
          </a:p>
          <a:p>
            <a:pPr marL="12700" marR="5080">
              <a:lnSpc>
                <a:spcPts val="2700"/>
              </a:lnSpc>
              <a:spcBef>
                <a:spcPts val="600"/>
              </a:spcBef>
            </a:pP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Allows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store,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search,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analyze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alert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on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massive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85" dirty="0">
                <a:solidFill>
                  <a:srgbClr val="212121"/>
                </a:solidFill>
                <a:latin typeface="MS UI Gothic"/>
                <a:cs typeface="MS UI Gothic"/>
              </a:rPr>
              <a:t>volume </a:t>
            </a:r>
            <a:r>
              <a:rPr sz="2700" spc="-8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of</a:t>
            </a:r>
            <a:r>
              <a:rPr sz="2700" spc="-2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data</a:t>
            </a:r>
            <a:endParaRPr sz="2700">
              <a:latin typeface="MS UI Gothic"/>
              <a:cs typeface="MS UI Gothic"/>
            </a:endParaRPr>
          </a:p>
          <a:p>
            <a:pPr marL="12700">
              <a:lnSpc>
                <a:spcPts val="2980"/>
              </a:lnSpc>
              <a:spcBef>
                <a:spcPts val="60"/>
              </a:spcBef>
            </a:pPr>
            <a:r>
              <a:rPr sz="2700" spc="-8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100" dirty="0">
                <a:solidFill>
                  <a:srgbClr val="212121"/>
                </a:solidFill>
                <a:latin typeface="MS UI Gothic"/>
                <a:cs typeface="MS UI Gothic"/>
              </a:rPr>
              <a:t>x</a:t>
            </a:r>
            <a:r>
              <a:rPr sz="2700" spc="12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2700" spc="-4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700" spc="-6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14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700" spc="-15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80" dirty="0">
                <a:solidFill>
                  <a:srgbClr val="212121"/>
                </a:solidFill>
                <a:latin typeface="MS UI Gothic"/>
                <a:cs typeface="MS UI Gothic"/>
              </a:rPr>
              <a:t>ale,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80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700" spc="80" dirty="0">
                <a:solidFill>
                  <a:srgbClr val="212121"/>
                </a:solidFill>
                <a:latin typeface="MS UI Gothic"/>
                <a:cs typeface="MS UI Gothic"/>
              </a:rPr>
              <a:t>ully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40" dirty="0">
                <a:solidFill>
                  <a:srgbClr val="212121"/>
                </a:solidFill>
                <a:latin typeface="MS UI Gothic"/>
                <a:cs typeface="MS UI Gothic"/>
              </a:rPr>
              <a:t>mana</a:t>
            </a:r>
            <a:r>
              <a:rPr sz="2700" spc="75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ed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50" dirty="0">
                <a:solidFill>
                  <a:srgbClr val="212121"/>
                </a:solidFill>
                <a:latin typeface="MS UI Gothic"/>
                <a:cs typeface="MS UI Gothic"/>
              </a:rPr>
              <a:t>se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20" dirty="0">
                <a:solidFill>
                  <a:srgbClr val="212121"/>
                </a:solidFill>
                <a:latin typeface="MS UI Gothic"/>
                <a:cs typeface="MS UI Gothic"/>
              </a:rPr>
              <a:t>vi</a:t>
            </a:r>
            <a:r>
              <a:rPr sz="2700" spc="-8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325"/>
              </a:lnSpc>
            </a:pP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No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er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6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oni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ng,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ng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4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endParaRPr sz="2150">
              <a:latin typeface="MS UI Gothic"/>
              <a:cs typeface="MS UI Gothic"/>
            </a:endParaRPr>
          </a:p>
          <a:p>
            <a:pPr marL="12700" marR="4361180">
              <a:lnSpc>
                <a:spcPct val="101899"/>
              </a:lnSpc>
              <a:spcBef>
                <a:spcPts val="105"/>
              </a:spcBef>
            </a:pPr>
            <a:r>
              <a:rPr sz="2700" spc="85" dirty="0">
                <a:solidFill>
                  <a:srgbClr val="212121"/>
                </a:solidFill>
                <a:latin typeface="MS UI Gothic"/>
                <a:cs typeface="MS UI Gothic"/>
              </a:rPr>
              <a:t>In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700" spc="-55" dirty="0">
                <a:solidFill>
                  <a:srgbClr val="212121"/>
                </a:solidFill>
                <a:latin typeface="MS UI Gothic"/>
                <a:cs typeface="MS UI Gothic"/>
              </a:rPr>
              <a:t>est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8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700" spc="100" dirty="0">
                <a:solidFill>
                  <a:srgbClr val="212121"/>
                </a:solidFill>
                <a:latin typeface="MS UI Gothic"/>
                <a:cs typeface="MS UI Gothic"/>
              </a:rPr>
              <a:t>og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75" dirty="0">
                <a:solidFill>
                  <a:srgbClr val="212121"/>
                </a:solidFill>
                <a:latin typeface="MS UI Gothic"/>
                <a:cs typeface="MS UI Gothic"/>
              </a:rPr>
              <a:t>da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20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700" spc="-5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170" dirty="0">
                <a:solidFill>
                  <a:srgbClr val="212121"/>
                </a:solidFill>
                <a:latin typeface="MS UI Gothic"/>
                <a:cs typeface="MS UI Gothic"/>
              </a:rPr>
              <a:t>om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any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sou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18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e  </a:t>
            </a:r>
            <a:r>
              <a:rPr sz="2700" spc="-75" dirty="0">
                <a:solidFill>
                  <a:srgbClr val="212121"/>
                </a:solidFill>
                <a:latin typeface="MS UI Gothic"/>
                <a:cs typeface="MS UI Gothic"/>
              </a:rPr>
              <a:t>K</a:t>
            </a: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3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9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700" spc="-5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es: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065"/>
              </a:lnSpc>
            </a:pPr>
            <a:r>
              <a:rPr sz="2150" spc="-15" dirty="0">
                <a:solidFill>
                  <a:srgbClr val="212121"/>
                </a:solidFill>
                <a:latin typeface="MS UI Gothic"/>
                <a:cs typeface="MS UI Gothic"/>
              </a:rPr>
              <a:t>Logs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Explorer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40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Search,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0" dirty="0">
                <a:solidFill>
                  <a:srgbClr val="212121"/>
                </a:solidFill>
                <a:latin typeface="MS UI Gothic"/>
                <a:cs typeface="MS UI Gothic"/>
              </a:rPr>
              <a:t>sort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&amp;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analyze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5" dirty="0">
                <a:solidFill>
                  <a:srgbClr val="212121"/>
                </a:solidFill>
                <a:latin typeface="MS UI Gothic"/>
                <a:cs typeface="MS UI Gothic"/>
              </a:rPr>
              <a:t>using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flexible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queries</a:t>
            </a:r>
            <a:endParaRPr sz="215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195"/>
              </a:spcBef>
            </a:pPr>
            <a:r>
              <a:rPr sz="2150" spc="-14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og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40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114" dirty="0">
                <a:solidFill>
                  <a:srgbClr val="212121"/>
                </a:solidFill>
                <a:latin typeface="MS UI Gothic"/>
                <a:cs typeface="MS UI Gothic"/>
              </a:rPr>
              <a:t>z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on</a:t>
            </a:r>
            <a:endParaRPr sz="2150">
              <a:latin typeface="MS UI Gothic"/>
              <a:cs typeface="MS UI Gothic"/>
            </a:endParaRPr>
          </a:p>
          <a:p>
            <a:pPr marL="393065" marR="206375">
              <a:lnSpc>
                <a:spcPct val="104700"/>
              </a:lnSpc>
              <a:spcBef>
                <a:spcPts val="75"/>
              </a:spcBef>
            </a:pPr>
            <a:r>
              <a:rPr sz="2150" spc="-15" dirty="0">
                <a:solidFill>
                  <a:srgbClr val="212121"/>
                </a:solidFill>
                <a:latin typeface="MS UI Gothic"/>
                <a:cs typeface="MS UI Gothic"/>
              </a:rPr>
              <a:t>Logs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Metrics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40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Capture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metrics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from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logs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(using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queries/matching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strings) </a:t>
            </a:r>
            <a:r>
              <a:rPr sz="2150" spc="-64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5" dirty="0">
                <a:solidFill>
                  <a:srgbClr val="212121"/>
                </a:solidFill>
                <a:latin typeface="MS UI Gothic"/>
                <a:cs typeface="MS UI Gothic"/>
              </a:rPr>
              <a:t>Logs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Router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40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Route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5" dirty="0">
                <a:solidFill>
                  <a:srgbClr val="212121"/>
                </a:solidFill>
                <a:latin typeface="MS UI Gothic"/>
                <a:cs typeface="MS UI Gothic"/>
              </a:rPr>
              <a:t>different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log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entries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5" dirty="0">
                <a:solidFill>
                  <a:srgbClr val="212121"/>
                </a:solidFill>
                <a:latin typeface="MS UI Gothic"/>
                <a:cs typeface="MS UI Gothic"/>
              </a:rPr>
              <a:t>different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destinations</a:t>
            </a:r>
            <a:endParaRPr sz="2150">
              <a:latin typeface="MS UI Gothic"/>
              <a:cs typeface="MS UI Gothic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2761615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125" dirty="0">
                <a:solidFill>
                  <a:srgbClr val="000000"/>
                </a:solidFill>
              </a:rPr>
              <a:t>C</a:t>
            </a:r>
            <a:r>
              <a:rPr sz="3500" spc="-70" dirty="0">
                <a:solidFill>
                  <a:srgbClr val="A52929"/>
                </a:solidFill>
              </a:rPr>
              <a:t>lo</a:t>
            </a:r>
            <a:r>
              <a:rPr sz="3500" spc="-120" dirty="0">
                <a:solidFill>
                  <a:srgbClr val="A52929"/>
                </a:solidFill>
              </a:rPr>
              <a:t>u</a:t>
            </a:r>
            <a:r>
              <a:rPr sz="3500" spc="-55" dirty="0">
                <a:solidFill>
                  <a:srgbClr val="000000"/>
                </a:solidFill>
              </a:rPr>
              <a:t>d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225" dirty="0">
                <a:solidFill>
                  <a:srgbClr val="000000"/>
                </a:solidFill>
              </a:rPr>
              <a:t>L</a:t>
            </a:r>
            <a:r>
              <a:rPr sz="3500" spc="-55" dirty="0">
                <a:solidFill>
                  <a:srgbClr val="A52929"/>
                </a:solidFill>
              </a:rPr>
              <a:t>o</a:t>
            </a:r>
            <a:r>
              <a:rPr sz="3500" spc="65" dirty="0">
                <a:solidFill>
                  <a:srgbClr val="A52929"/>
                </a:solidFill>
              </a:rPr>
              <a:t>gg</a:t>
            </a:r>
            <a:r>
              <a:rPr sz="3500" spc="-130" dirty="0">
                <a:solidFill>
                  <a:srgbClr val="A52929"/>
                </a:solidFill>
              </a:rPr>
              <a:t>i</a:t>
            </a:r>
            <a:r>
              <a:rPr sz="3500" spc="-105" dirty="0">
                <a:solidFill>
                  <a:srgbClr val="A52929"/>
                </a:solidFill>
              </a:rPr>
              <a:t>n</a:t>
            </a:r>
            <a:r>
              <a:rPr sz="3500" spc="65" dirty="0">
                <a:solidFill>
                  <a:srgbClr val="A52929"/>
                </a:solidFill>
              </a:rPr>
              <a:t>g</a:t>
            </a:r>
            <a:endParaRPr sz="3500"/>
          </a:p>
        </p:txBody>
      </p:sp>
      <p:sp>
        <p:nvSpPr>
          <p:cNvPr id="15" name="object 15"/>
          <p:cNvSpPr/>
          <p:nvPr/>
        </p:nvSpPr>
        <p:spPr>
          <a:xfrm>
            <a:off x="11401424" y="6619801"/>
            <a:ext cx="314325" cy="228600"/>
          </a:xfrm>
          <a:custGeom>
            <a:avLst/>
            <a:gdLst/>
            <a:ahLst/>
            <a:cxnLst/>
            <a:rect l="l" t="t" r="r" b="b"/>
            <a:pathLst>
              <a:path w="314325" h="228600">
                <a:moveTo>
                  <a:pt x="314324" y="228599"/>
                </a:moveTo>
                <a:lnTo>
                  <a:pt x="0" y="228599"/>
                </a:lnTo>
                <a:lnTo>
                  <a:pt x="0" y="0"/>
                </a:lnTo>
                <a:lnTo>
                  <a:pt x="314324" y="0"/>
                </a:lnTo>
                <a:lnTo>
                  <a:pt x="314324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5033645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125" dirty="0">
                <a:solidFill>
                  <a:srgbClr val="000000"/>
                </a:solidFill>
              </a:rPr>
              <a:t>C</a:t>
            </a:r>
            <a:r>
              <a:rPr sz="3500" spc="-70" dirty="0">
                <a:solidFill>
                  <a:srgbClr val="000000"/>
                </a:solidFill>
              </a:rPr>
              <a:t>lo</a:t>
            </a:r>
            <a:r>
              <a:rPr sz="3500" spc="-120" dirty="0">
                <a:solidFill>
                  <a:srgbClr val="A52929"/>
                </a:solidFill>
              </a:rPr>
              <a:t>u</a:t>
            </a:r>
            <a:r>
              <a:rPr sz="3500" spc="-55" dirty="0">
                <a:solidFill>
                  <a:srgbClr val="000000"/>
                </a:solidFill>
              </a:rPr>
              <a:t>d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225" dirty="0">
                <a:solidFill>
                  <a:srgbClr val="A52929"/>
                </a:solidFill>
              </a:rPr>
              <a:t>L</a:t>
            </a:r>
            <a:r>
              <a:rPr sz="3500" spc="-55" dirty="0">
                <a:solidFill>
                  <a:srgbClr val="000000"/>
                </a:solidFill>
              </a:rPr>
              <a:t>o</a:t>
            </a:r>
            <a:r>
              <a:rPr sz="3500" spc="65" dirty="0">
                <a:solidFill>
                  <a:srgbClr val="A52929"/>
                </a:solidFill>
              </a:rPr>
              <a:t>gg</a:t>
            </a:r>
            <a:r>
              <a:rPr sz="3500" spc="-130" dirty="0">
                <a:solidFill>
                  <a:srgbClr val="000000"/>
                </a:solidFill>
              </a:rPr>
              <a:t>i</a:t>
            </a:r>
            <a:r>
              <a:rPr sz="3500" spc="-105" dirty="0">
                <a:solidFill>
                  <a:srgbClr val="000000"/>
                </a:solidFill>
              </a:rPr>
              <a:t>n</a:t>
            </a:r>
            <a:r>
              <a:rPr sz="3500" spc="65" dirty="0">
                <a:solidFill>
                  <a:srgbClr val="000000"/>
                </a:solidFill>
              </a:rPr>
              <a:t>g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60" dirty="0">
                <a:solidFill>
                  <a:srgbClr val="000000"/>
                </a:solidFill>
              </a:rPr>
              <a:t>-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25" dirty="0">
                <a:solidFill>
                  <a:srgbClr val="A52929"/>
                </a:solidFill>
              </a:rPr>
              <a:t>C</a:t>
            </a:r>
            <a:r>
              <a:rPr sz="3500" spc="-55" dirty="0">
                <a:solidFill>
                  <a:srgbClr val="A52929"/>
                </a:solidFill>
              </a:rPr>
              <a:t>o</a:t>
            </a:r>
            <a:r>
              <a:rPr sz="3500" spc="-135" dirty="0">
                <a:solidFill>
                  <a:srgbClr val="A52929"/>
                </a:solidFill>
              </a:rPr>
              <a:t>lle</a:t>
            </a:r>
            <a:r>
              <a:rPr sz="3500" spc="-170" dirty="0">
                <a:solidFill>
                  <a:srgbClr val="A52929"/>
                </a:solidFill>
              </a:rPr>
              <a:t>c</a:t>
            </a:r>
            <a:r>
              <a:rPr sz="3500" spc="-125" dirty="0">
                <a:solidFill>
                  <a:srgbClr val="A52929"/>
                </a:solidFill>
              </a:rPr>
              <a:t>t</a:t>
            </a:r>
            <a:r>
              <a:rPr sz="3500" spc="-130" dirty="0">
                <a:solidFill>
                  <a:srgbClr val="A52929"/>
                </a:solidFill>
              </a:rPr>
              <a:t>i</a:t>
            </a:r>
            <a:r>
              <a:rPr sz="3500" spc="-55" dirty="0">
                <a:solidFill>
                  <a:srgbClr val="A52929"/>
                </a:solidFill>
              </a:rPr>
              <a:t>o</a:t>
            </a:r>
            <a:r>
              <a:rPr sz="3500" spc="-105" dirty="0">
                <a:solidFill>
                  <a:srgbClr val="000000"/>
                </a:solidFill>
              </a:rPr>
              <a:t>n</a:t>
            </a:r>
            <a:endParaRPr sz="35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76700" y="923925"/>
            <a:ext cx="1762124" cy="6381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91224" y="1181099"/>
            <a:ext cx="647699" cy="952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72275" y="923925"/>
            <a:ext cx="1257299" cy="6476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0524" y="2038276"/>
            <a:ext cx="104775" cy="104774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809624" y="2333551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9624" y="268597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9624" y="3038401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0524" y="3428925"/>
            <a:ext cx="104775" cy="104774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809624" y="3724200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9624" y="4076625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90524" y="4476675"/>
            <a:ext cx="104775" cy="104774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809624" y="4771950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09624" y="5124375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54049" y="1835150"/>
            <a:ext cx="10224770" cy="349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980"/>
              </a:lnSpc>
              <a:spcBef>
                <a:spcPts val="100"/>
              </a:spcBef>
            </a:pPr>
            <a:r>
              <a:rPr sz="2700" spc="-25" dirty="0">
                <a:solidFill>
                  <a:srgbClr val="212121"/>
                </a:solidFill>
                <a:latin typeface="MS UI Gothic"/>
                <a:cs typeface="MS UI Gothic"/>
              </a:rPr>
              <a:t>Most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-70" dirty="0">
                <a:solidFill>
                  <a:srgbClr val="212121"/>
                </a:solidFill>
                <a:latin typeface="Trebuchet MS"/>
                <a:cs typeface="Trebuchet MS"/>
              </a:rPr>
              <a:t>GCP</a:t>
            </a:r>
            <a:r>
              <a:rPr sz="2700" b="1" spc="-2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55" dirty="0">
                <a:solidFill>
                  <a:srgbClr val="212121"/>
                </a:solidFill>
                <a:latin typeface="Trebuchet MS"/>
                <a:cs typeface="Trebuchet MS"/>
              </a:rPr>
              <a:t>Managed</a:t>
            </a:r>
            <a:r>
              <a:rPr sz="2700" b="1" spc="-2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10" dirty="0">
                <a:solidFill>
                  <a:srgbClr val="212121"/>
                </a:solidFill>
                <a:latin typeface="Trebuchet MS"/>
                <a:cs typeface="Trebuchet MS"/>
              </a:rPr>
              <a:t>services</a:t>
            </a:r>
            <a:r>
              <a:rPr sz="2700" b="1" spc="-2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80" dirty="0">
                <a:solidFill>
                  <a:srgbClr val="212121"/>
                </a:solidFill>
                <a:latin typeface="Trebuchet MS"/>
                <a:cs typeface="Trebuchet MS"/>
              </a:rPr>
              <a:t>automatically</a:t>
            </a:r>
            <a:r>
              <a:rPr sz="2700" b="1" spc="-2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80" dirty="0">
                <a:solidFill>
                  <a:srgbClr val="212121"/>
                </a:solidFill>
                <a:latin typeface="Trebuchet MS"/>
                <a:cs typeface="Trebuchet MS"/>
              </a:rPr>
              <a:t>send</a:t>
            </a:r>
            <a:r>
              <a:rPr sz="2700" b="1" spc="-2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20" dirty="0">
                <a:solidFill>
                  <a:srgbClr val="212121"/>
                </a:solidFill>
                <a:latin typeface="Trebuchet MS"/>
                <a:cs typeface="Trebuchet MS"/>
              </a:rPr>
              <a:t>logs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1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5" dirty="0">
                <a:solidFill>
                  <a:srgbClr val="212121"/>
                </a:solidFill>
                <a:latin typeface="MS UI Gothic"/>
                <a:cs typeface="MS UI Gothic"/>
              </a:rPr>
              <a:t>Cloud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75" dirty="0">
                <a:solidFill>
                  <a:srgbClr val="212121"/>
                </a:solidFill>
                <a:latin typeface="MS UI Gothic"/>
                <a:cs typeface="MS UI Gothic"/>
              </a:rPr>
              <a:t>Logging: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325"/>
              </a:lnSpc>
            </a:pPr>
            <a:r>
              <a:rPr sz="2150" spc="-85" dirty="0">
                <a:solidFill>
                  <a:srgbClr val="212121"/>
                </a:solidFill>
                <a:latin typeface="MS UI Gothic"/>
                <a:cs typeface="MS UI Gothic"/>
              </a:rPr>
              <a:t>GKE</a:t>
            </a:r>
            <a:endParaRPr sz="2150">
              <a:latin typeface="MS UI Gothic"/>
              <a:cs typeface="MS UI Gothic"/>
            </a:endParaRPr>
          </a:p>
          <a:p>
            <a:pPr marL="393065" marR="8527415">
              <a:lnSpc>
                <a:spcPts val="2780"/>
              </a:lnSpc>
              <a:spcBef>
                <a:spcPts val="120"/>
              </a:spcBef>
            </a:pPr>
            <a:r>
              <a:rPr sz="2150" spc="-1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pp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8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ng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ne  </a:t>
            </a:r>
            <a:r>
              <a:rPr sz="2150" spc="-1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endParaRPr sz="2150">
              <a:latin typeface="MS UI Gothic"/>
              <a:cs typeface="MS UI Gothic"/>
            </a:endParaRPr>
          </a:p>
          <a:p>
            <a:pPr marL="12700">
              <a:lnSpc>
                <a:spcPts val="2945"/>
              </a:lnSpc>
            </a:pPr>
            <a:r>
              <a:rPr sz="2700" spc="85" dirty="0">
                <a:solidFill>
                  <a:srgbClr val="212121"/>
                </a:solidFill>
                <a:latin typeface="MS UI Gothic"/>
                <a:cs typeface="MS UI Gothic"/>
              </a:rPr>
              <a:t>In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700" spc="-55" dirty="0">
                <a:solidFill>
                  <a:srgbClr val="212121"/>
                </a:solidFill>
                <a:latin typeface="MS UI Gothic"/>
                <a:cs typeface="MS UI Gothic"/>
              </a:rPr>
              <a:t>est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logs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20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700" spc="-5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170" dirty="0">
                <a:solidFill>
                  <a:srgbClr val="212121"/>
                </a:solidFill>
                <a:latin typeface="MS UI Gothic"/>
                <a:cs typeface="MS UI Gothic"/>
              </a:rPr>
              <a:t>om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80" dirty="0">
                <a:solidFill>
                  <a:srgbClr val="212121"/>
                </a:solidFill>
                <a:latin typeface="MS UI Gothic"/>
                <a:cs typeface="MS UI Gothic"/>
              </a:rPr>
              <a:t>GCE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90" dirty="0">
                <a:solidFill>
                  <a:srgbClr val="212121"/>
                </a:solidFill>
                <a:latin typeface="MS UI Gothic"/>
                <a:cs typeface="MS UI Gothic"/>
              </a:rPr>
              <a:t>VMs: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320"/>
              </a:lnSpc>
            </a:pP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ns</a:t>
            </a: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ll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b="1" spc="-135" dirty="0">
                <a:solidFill>
                  <a:srgbClr val="212121"/>
                </a:solidFill>
                <a:latin typeface="Trebuchet MS"/>
                <a:cs typeface="Trebuchet MS"/>
              </a:rPr>
              <a:t>L</a:t>
            </a:r>
            <a:r>
              <a:rPr sz="2150" b="1" spc="-3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150" b="1" spc="40" dirty="0">
                <a:solidFill>
                  <a:srgbClr val="212121"/>
                </a:solidFill>
                <a:latin typeface="Trebuchet MS"/>
                <a:cs typeface="Trebuchet MS"/>
              </a:rPr>
              <a:t>gg</a:t>
            </a:r>
            <a:r>
              <a:rPr sz="2150" b="1" spc="-8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2150" b="1" spc="40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16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b="1" spc="5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21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2150" b="1" spc="-7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b="1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(b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ed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on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lu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en</a:t>
            </a:r>
            <a:r>
              <a:rPr sz="2150" spc="-1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)</a:t>
            </a:r>
            <a:endParaRPr sz="215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195"/>
              </a:spcBef>
            </a:pP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(Recommended)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Run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5" dirty="0">
                <a:solidFill>
                  <a:srgbClr val="212121"/>
                </a:solidFill>
                <a:latin typeface="MS UI Gothic"/>
                <a:cs typeface="MS UI Gothic"/>
              </a:rPr>
              <a:t>Logging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0" dirty="0">
                <a:solidFill>
                  <a:srgbClr val="212121"/>
                </a:solidFill>
                <a:latin typeface="MS UI Gothic"/>
                <a:cs typeface="MS UI Gothic"/>
              </a:rPr>
              <a:t>Agent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on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all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40" dirty="0">
                <a:solidFill>
                  <a:srgbClr val="212121"/>
                </a:solidFill>
                <a:latin typeface="MS UI Gothic"/>
                <a:cs typeface="MS UI Gothic"/>
              </a:rPr>
              <a:t>VM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instances</a:t>
            </a:r>
            <a:endParaRPr sz="2150">
              <a:latin typeface="MS UI Gothic"/>
              <a:cs typeface="MS UI Gothic"/>
            </a:endParaRPr>
          </a:p>
          <a:p>
            <a:pPr marL="12700">
              <a:lnSpc>
                <a:spcPts val="2980"/>
              </a:lnSpc>
              <a:spcBef>
                <a:spcPts val="170"/>
              </a:spcBef>
            </a:pPr>
            <a:r>
              <a:rPr sz="2700" spc="85" dirty="0">
                <a:solidFill>
                  <a:srgbClr val="212121"/>
                </a:solidFill>
                <a:latin typeface="MS UI Gothic"/>
                <a:cs typeface="MS UI Gothic"/>
              </a:rPr>
              <a:t>In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700" spc="-55" dirty="0">
                <a:solidFill>
                  <a:srgbClr val="212121"/>
                </a:solidFill>
                <a:latin typeface="MS UI Gothic"/>
                <a:cs typeface="MS UI Gothic"/>
              </a:rPr>
              <a:t>est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logs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20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700" spc="-5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170" dirty="0">
                <a:solidFill>
                  <a:srgbClr val="212121"/>
                </a:solidFill>
                <a:latin typeface="MS UI Gothic"/>
                <a:cs typeface="MS UI Gothic"/>
              </a:rPr>
              <a:t>om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30" dirty="0">
                <a:solidFill>
                  <a:srgbClr val="212121"/>
                </a:solidFill>
                <a:latin typeface="MS UI Gothic"/>
                <a:cs typeface="MS UI Gothic"/>
              </a:rPr>
              <a:t>on-p</a:t>
            </a:r>
            <a:r>
              <a:rPr sz="2700" spc="-5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emises: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325"/>
              </a:lnSpc>
            </a:pP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(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10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120" dirty="0">
                <a:solidFill>
                  <a:srgbClr val="212121"/>
                </a:solidFill>
                <a:latin typeface="MS UI Gothic"/>
                <a:cs typeface="MS UI Gothic"/>
              </a:rPr>
              <a:t>ommend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ed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)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00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114" dirty="0">
                <a:solidFill>
                  <a:srgbClr val="212121"/>
                </a:solidFill>
                <a:latin typeface="MS UI Gothic"/>
                <a:cs typeface="MS UI Gothic"/>
              </a:rPr>
              <a:t>nd</a:t>
            </a:r>
            <a:r>
              <a:rPr sz="2150" spc="-85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ne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ool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fr</a:t>
            </a:r>
            <a:r>
              <a:rPr sz="2150" spc="140" dirty="0">
                <a:solidFill>
                  <a:srgbClr val="212121"/>
                </a:solidFill>
                <a:latin typeface="MS UI Gothic"/>
                <a:cs typeface="MS UI Gothic"/>
              </a:rPr>
              <a:t>om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00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lu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ed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endParaRPr sz="215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195"/>
              </a:spcBef>
            </a:pP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4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og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ng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85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endParaRPr sz="2150">
              <a:latin typeface="MS UI Gothic"/>
              <a:cs typeface="MS UI Gothic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1401424" y="6619800"/>
            <a:ext cx="314325" cy="228600"/>
          </a:xfrm>
          <a:custGeom>
            <a:avLst/>
            <a:gdLst/>
            <a:ahLst/>
            <a:cxnLst/>
            <a:rect l="l" t="t" r="r" b="b"/>
            <a:pathLst>
              <a:path w="314325" h="228600">
                <a:moveTo>
                  <a:pt x="314324" y="228599"/>
                </a:moveTo>
                <a:lnTo>
                  <a:pt x="0" y="228599"/>
                </a:lnTo>
                <a:lnTo>
                  <a:pt x="0" y="0"/>
                </a:lnTo>
                <a:lnTo>
                  <a:pt x="314324" y="0"/>
                </a:lnTo>
                <a:lnTo>
                  <a:pt x="314324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34674" y="1095375"/>
            <a:ext cx="790574" cy="100964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981000"/>
            <a:ext cx="104775" cy="10477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09624" y="1619175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0524" y="2019225"/>
            <a:ext cx="104775" cy="104774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809624" y="2314500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9624" y="2666925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9624" y="3019350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9624" y="3362250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54049" y="777875"/>
            <a:ext cx="8936990" cy="278574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2700"/>
              </a:lnSpc>
              <a:spcBef>
                <a:spcPts val="640"/>
              </a:spcBef>
            </a:pPr>
            <a:r>
              <a:rPr sz="2700" b="1" spc="-135" dirty="0">
                <a:solidFill>
                  <a:srgbClr val="212121"/>
                </a:solidFill>
                <a:latin typeface="Trebuchet MS"/>
                <a:cs typeface="Trebuchet MS"/>
              </a:rPr>
              <a:t>Access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20" dirty="0">
                <a:solidFill>
                  <a:srgbClr val="212121"/>
                </a:solidFill>
                <a:latin typeface="Trebuchet MS"/>
                <a:cs typeface="Trebuchet MS"/>
              </a:rPr>
              <a:t>Transparency</a:t>
            </a:r>
            <a:r>
              <a:rPr sz="2700" b="1" spc="-2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5" dirty="0">
                <a:solidFill>
                  <a:srgbClr val="212121"/>
                </a:solidFill>
                <a:latin typeface="Trebuchet MS"/>
                <a:cs typeface="Trebuchet MS"/>
              </a:rPr>
              <a:t>Log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2700" spc="-24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Captures</a:t>
            </a:r>
            <a:r>
              <a:rPr sz="2700" spc="-24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30" dirty="0">
                <a:solidFill>
                  <a:srgbClr val="212121"/>
                </a:solidFill>
                <a:latin typeface="MS UI Gothic"/>
                <a:cs typeface="MS UI Gothic"/>
              </a:rPr>
              <a:t>Actions</a:t>
            </a:r>
            <a:r>
              <a:rPr sz="2700" spc="-24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60" dirty="0">
                <a:solidFill>
                  <a:srgbClr val="212121"/>
                </a:solidFill>
                <a:latin typeface="MS UI Gothic"/>
                <a:cs typeface="MS UI Gothic"/>
              </a:rPr>
              <a:t>performed</a:t>
            </a:r>
            <a:r>
              <a:rPr sz="2700" spc="-24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by</a:t>
            </a:r>
            <a:r>
              <a:rPr sz="2700" spc="-25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80" dirty="0">
                <a:solidFill>
                  <a:srgbClr val="212121"/>
                </a:solidFill>
                <a:latin typeface="MS UI Gothic"/>
                <a:cs typeface="MS UI Gothic"/>
              </a:rPr>
              <a:t>GCP </a:t>
            </a:r>
            <a:r>
              <a:rPr sz="2700" spc="-80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team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on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your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content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80" dirty="0">
                <a:solidFill>
                  <a:srgbClr val="212121"/>
                </a:solidFill>
                <a:latin typeface="MS UI Gothic"/>
                <a:cs typeface="MS UI Gothic"/>
              </a:rPr>
              <a:t>(NOT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supported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by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all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20" dirty="0">
                <a:solidFill>
                  <a:srgbClr val="212121"/>
                </a:solidFill>
                <a:latin typeface="MS UI Gothic"/>
                <a:cs typeface="MS UI Gothic"/>
              </a:rPr>
              <a:t>services):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065"/>
              </a:lnSpc>
            </a:pPr>
            <a:r>
              <a:rPr sz="2150" spc="-150" dirty="0">
                <a:solidFill>
                  <a:srgbClr val="212121"/>
                </a:solidFill>
                <a:latin typeface="MS UI Gothic"/>
                <a:cs typeface="MS UI Gothic"/>
              </a:rPr>
              <a:t>ONLY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for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organizations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with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Gold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support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0" dirty="0">
                <a:solidFill>
                  <a:srgbClr val="212121"/>
                </a:solidFill>
                <a:latin typeface="MS UI Gothic"/>
                <a:cs typeface="MS UI Gothic"/>
              </a:rPr>
              <a:t>level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&amp;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above</a:t>
            </a:r>
            <a:endParaRPr sz="2150">
              <a:latin typeface="MS UI Gothic"/>
              <a:cs typeface="MS UI Gothic"/>
            </a:endParaRPr>
          </a:p>
          <a:p>
            <a:pPr marL="12700">
              <a:lnSpc>
                <a:spcPts val="2980"/>
              </a:lnSpc>
              <a:spcBef>
                <a:spcPts val="170"/>
              </a:spcBef>
            </a:pPr>
            <a:r>
              <a:rPr sz="2700" b="1" spc="-70" dirty="0">
                <a:solidFill>
                  <a:srgbClr val="212121"/>
                </a:solidFill>
                <a:latin typeface="Trebuchet MS"/>
                <a:cs typeface="Trebuchet MS"/>
              </a:rPr>
              <a:t>Cloud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14" dirty="0">
                <a:solidFill>
                  <a:srgbClr val="212121"/>
                </a:solidFill>
                <a:latin typeface="Trebuchet MS"/>
                <a:cs typeface="Trebuchet MS"/>
              </a:rPr>
              <a:t>Audit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5" dirty="0">
                <a:solidFill>
                  <a:srgbClr val="212121"/>
                </a:solidFill>
                <a:latin typeface="Trebuchet MS"/>
                <a:cs typeface="Trebuchet MS"/>
              </a:rPr>
              <a:t>Logs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Answers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30" dirty="0">
                <a:solidFill>
                  <a:srgbClr val="212121"/>
                </a:solidFill>
                <a:latin typeface="MS UI Gothic"/>
                <a:cs typeface="MS UI Gothic"/>
              </a:rPr>
              <a:t>who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35" dirty="0">
                <a:solidFill>
                  <a:srgbClr val="212121"/>
                </a:solidFill>
                <a:latin typeface="MS UI Gothic"/>
                <a:cs typeface="MS UI Gothic"/>
              </a:rPr>
              <a:t>did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0" dirty="0">
                <a:solidFill>
                  <a:srgbClr val="212121"/>
                </a:solidFill>
                <a:latin typeface="MS UI Gothic"/>
                <a:cs typeface="MS UI Gothic"/>
              </a:rPr>
              <a:t>what,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when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60" dirty="0">
                <a:solidFill>
                  <a:srgbClr val="212121"/>
                </a:solidFill>
                <a:latin typeface="MS UI Gothic"/>
                <a:cs typeface="MS UI Gothic"/>
              </a:rPr>
              <a:t>where: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325"/>
              </a:lnSpc>
            </a:pPr>
            <a:r>
              <a:rPr sz="2150" spc="-1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21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4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og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endParaRPr sz="215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195"/>
              </a:spcBef>
            </a:pP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cc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4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og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endParaRPr sz="2150">
              <a:latin typeface="MS UI Gothic"/>
              <a:cs typeface="MS UI Gothic"/>
            </a:endParaRPr>
          </a:p>
          <a:p>
            <a:pPr marL="393065" marR="5726430">
              <a:lnSpc>
                <a:spcPct val="104700"/>
              </a:lnSpc>
              <a:spcBef>
                <a:spcPts val="70"/>
              </a:spcBef>
            </a:pP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em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8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ent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04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4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s  </a:t>
            </a:r>
            <a:r>
              <a:rPr sz="2150" spc="-14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ol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8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55" dirty="0">
                <a:solidFill>
                  <a:srgbClr val="212121"/>
                </a:solidFill>
                <a:latin typeface="MS UI Gothic"/>
                <a:cs typeface="MS UI Gothic"/>
              </a:rPr>
              <a:t>eni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ed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04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4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endParaRPr sz="2150">
              <a:latin typeface="MS UI Gothic"/>
              <a:cs typeface="MS UI Gothic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7590790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90" dirty="0">
                <a:solidFill>
                  <a:srgbClr val="000000"/>
                </a:solidFill>
              </a:rPr>
              <a:t>C</a:t>
            </a:r>
            <a:r>
              <a:rPr sz="3500" spc="-90" dirty="0">
                <a:solidFill>
                  <a:srgbClr val="A52929"/>
                </a:solidFill>
              </a:rPr>
              <a:t>lou</a:t>
            </a:r>
            <a:r>
              <a:rPr sz="3500" spc="-90" dirty="0">
                <a:solidFill>
                  <a:srgbClr val="000000"/>
                </a:solidFill>
              </a:rPr>
              <a:t>d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45" dirty="0">
                <a:solidFill>
                  <a:srgbClr val="000000"/>
                </a:solidFill>
              </a:rPr>
              <a:t>Lo</a:t>
            </a:r>
            <a:r>
              <a:rPr sz="3500" spc="-45" dirty="0">
                <a:solidFill>
                  <a:srgbClr val="A52929"/>
                </a:solidFill>
              </a:rPr>
              <a:t>gg</a:t>
            </a:r>
            <a:r>
              <a:rPr sz="3500" spc="-45" dirty="0">
                <a:solidFill>
                  <a:srgbClr val="000000"/>
                </a:solidFill>
              </a:rPr>
              <a:t>i</a:t>
            </a:r>
            <a:r>
              <a:rPr sz="3500" spc="-45" dirty="0">
                <a:solidFill>
                  <a:srgbClr val="A52929"/>
                </a:solidFill>
              </a:rPr>
              <a:t>n</a:t>
            </a:r>
            <a:r>
              <a:rPr sz="3500" spc="-45" dirty="0">
                <a:solidFill>
                  <a:srgbClr val="000000"/>
                </a:solidFill>
              </a:rPr>
              <a:t>g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60" dirty="0">
                <a:solidFill>
                  <a:srgbClr val="000000"/>
                </a:solidFill>
              </a:rPr>
              <a:t>-</a:t>
            </a:r>
            <a:r>
              <a:rPr sz="3500" spc="-335" dirty="0">
                <a:solidFill>
                  <a:srgbClr val="000000"/>
                </a:solidFill>
              </a:rPr>
              <a:t> </a:t>
            </a:r>
            <a:r>
              <a:rPr sz="3500" spc="-140" dirty="0">
                <a:solidFill>
                  <a:srgbClr val="A52929"/>
                </a:solidFill>
              </a:rPr>
              <a:t>A</a:t>
            </a:r>
            <a:r>
              <a:rPr sz="3500" spc="-140" dirty="0">
                <a:solidFill>
                  <a:srgbClr val="000000"/>
                </a:solidFill>
              </a:rPr>
              <a:t>udi</a:t>
            </a:r>
            <a:r>
              <a:rPr sz="3500" spc="-140" dirty="0">
                <a:solidFill>
                  <a:srgbClr val="A52929"/>
                </a:solidFill>
              </a:rPr>
              <a:t>t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65" dirty="0">
                <a:solidFill>
                  <a:srgbClr val="000000"/>
                </a:solidFill>
              </a:rPr>
              <a:t>and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25" dirty="0">
                <a:solidFill>
                  <a:srgbClr val="000000"/>
                </a:solidFill>
              </a:rPr>
              <a:t>S</a:t>
            </a:r>
            <a:r>
              <a:rPr sz="3500" spc="-125" dirty="0">
                <a:solidFill>
                  <a:srgbClr val="A52929"/>
                </a:solidFill>
              </a:rPr>
              <a:t>ec</a:t>
            </a:r>
            <a:r>
              <a:rPr sz="3500" spc="-125" dirty="0">
                <a:solidFill>
                  <a:srgbClr val="000000"/>
                </a:solidFill>
              </a:rPr>
              <a:t>u</a:t>
            </a:r>
            <a:r>
              <a:rPr sz="3500" spc="-125" dirty="0">
                <a:solidFill>
                  <a:srgbClr val="A52929"/>
                </a:solidFill>
              </a:rPr>
              <a:t>ri</a:t>
            </a:r>
            <a:r>
              <a:rPr sz="3500" spc="-125" dirty="0">
                <a:solidFill>
                  <a:srgbClr val="000000"/>
                </a:solidFill>
              </a:rPr>
              <a:t>ty</a:t>
            </a:r>
            <a:r>
              <a:rPr sz="3500" spc="-335" dirty="0">
                <a:solidFill>
                  <a:srgbClr val="000000"/>
                </a:solidFill>
              </a:rPr>
              <a:t> </a:t>
            </a:r>
            <a:r>
              <a:rPr sz="3500" spc="-55" dirty="0">
                <a:solidFill>
                  <a:srgbClr val="000000"/>
                </a:solidFill>
              </a:rPr>
              <a:t>Log</a:t>
            </a:r>
            <a:r>
              <a:rPr sz="3500" spc="-55" dirty="0">
                <a:solidFill>
                  <a:srgbClr val="A52929"/>
                </a:solidFill>
              </a:rPr>
              <a:t>s</a:t>
            </a:r>
            <a:endParaRPr sz="3500"/>
          </a:p>
        </p:txBody>
      </p:sp>
      <p:sp>
        <p:nvSpPr>
          <p:cNvPr id="12" name="object 12"/>
          <p:cNvSpPr/>
          <p:nvPr/>
        </p:nvSpPr>
        <p:spPr>
          <a:xfrm>
            <a:off x="11401424" y="6619800"/>
            <a:ext cx="314325" cy="228600"/>
          </a:xfrm>
          <a:custGeom>
            <a:avLst/>
            <a:gdLst/>
            <a:ahLst/>
            <a:cxnLst/>
            <a:rect l="l" t="t" r="r" b="b"/>
            <a:pathLst>
              <a:path w="314325" h="228600">
                <a:moveTo>
                  <a:pt x="314324" y="228599"/>
                </a:moveTo>
                <a:lnTo>
                  <a:pt x="0" y="228599"/>
                </a:lnTo>
                <a:lnTo>
                  <a:pt x="0" y="0"/>
                </a:lnTo>
                <a:lnTo>
                  <a:pt x="314324" y="0"/>
                </a:lnTo>
                <a:lnTo>
                  <a:pt x="314324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53225" y="1047750"/>
            <a:ext cx="5000624" cy="554354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981000"/>
            <a:ext cx="104775" cy="10477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09624" y="1276275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0524" y="1676325"/>
            <a:ext cx="104775" cy="104774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809624" y="1971600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0524" y="2371650"/>
            <a:ext cx="104775" cy="104774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809624" y="2666925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0524" y="3066975"/>
            <a:ext cx="104775" cy="104774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809624" y="3362250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54049" y="777875"/>
            <a:ext cx="4416425" cy="2785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980"/>
              </a:lnSpc>
              <a:spcBef>
                <a:spcPts val="100"/>
              </a:spcBef>
            </a:pP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Which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50" dirty="0">
                <a:solidFill>
                  <a:srgbClr val="212121"/>
                </a:solidFill>
                <a:latin typeface="MS UI Gothic"/>
                <a:cs typeface="MS UI Gothic"/>
              </a:rPr>
              <a:t>se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20" dirty="0">
                <a:solidFill>
                  <a:srgbClr val="212121"/>
                </a:solidFill>
                <a:latin typeface="MS UI Gothic"/>
                <a:cs typeface="MS UI Gothic"/>
              </a:rPr>
              <a:t>vi</a:t>
            </a:r>
            <a:r>
              <a:rPr sz="2700" spc="-8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80" dirty="0">
                <a:solidFill>
                  <a:srgbClr val="212121"/>
                </a:solidFill>
                <a:latin typeface="MS UI Gothic"/>
                <a:cs typeface="MS UI Gothic"/>
              </a:rPr>
              <a:t>?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325"/>
              </a:lnSpc>
            </a:pPr>
            <a:r>
              <a:rPr sz="2150" b="1" spc="-75" dirty="0">
                <a:solidFill>
                  <a:srgbClr val="212121"/>
                </a:solidFill>
                <a:latin typeface="Trebuchet MS"/>
                <a:cs typeface="Trebuchet MS"/>
              </a:rPr>
              <a:t>protoPayload.serviceName</a:t>
            </a:r>
            <a:endParaRPr sz="2150">
              <a:latin typeface="Trebuchet MS"/>
              <a:cs typeface="Trebuchet MS"/>
            </a:endParaRPr>
          </a:p>
          <a:p>
            <a:pPr marL="12700">
              <a:lnSpc>
                <a:spcPts val="2980"/>
              </a:lnSpc>
              <a:spcBef>
                <a:spcPts val="170"/>
              </a:spcBef>
            </a:pP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Which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60" dirty="0">
                <a:solidFill>
                  <a:srgbClr val="212121"/>
                </a:solidFill>
                <a:latin typeface="MS UI Gothic"/>
                <a:cs typeface="MS UI Gothic"/>
              </a:rPr>
              <a:t>ope</a:t>
            </a:r>
            <a:r>
              <a:rPr sz="2700" spc="-3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ation</a:t>
            </a:r>
            <a:r>
              <a:rPr sz="2700" spc="-80" dirty="0">
                <a:solidFill>
                  <a:srgbClr val="212121"/>
                </a:solidFill>
                <a:latin typeface="MS UI Gothic"/>
                <a:cs typeface="MS UI Gothic"/>
              </a:rPr>
              <a:t>?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325"/>
              </a:lnSpc>
            </a:pP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protoPayload.methodName</a:t>
            </a:r>
            <a:endParaRPr sz="2150">
              <a:latin typeface="Trebuchet MS"/>
              <a:cs typeface="Trebuchet MS"/>
            </a:endParaRPr>
          </a:p>
          <a:p>
            <a:pPr marL="12700">
              <a:lnSpc>
                <a:spcPts val="2980"/>
              </a:lnSpc>
              <a:spcBef>
                <a:spcPts val="170"/>
              </a:spcBef>
            </a:pP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What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esou</a:t>
            </a:r>
            <a:r>
              <a:rPr sz="2700" spc="-2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18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is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85" dirty="0">
                <a:solidFill>
                  <a:srgbClr val="212121"/>
                </a:solidFill>
                <a:latin typeface="MS UI Gothic"/>
                <a:cs typeface="MS UI Gothic"/>
              </a:rPr>
              <a:t>audi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ed?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325"/>
              </a:lnSpc>
            </a:pPr>
            <a:r>
              <a:rPr sz="2150" b="1" spc="-135" dirty="0">
                <a:solidFill>
                  <a:srgbClr val="212121"/>
                </a:solidFill>
                <a:latin typeface="Trebuchet MS"/>
                <a:cs typeface="Trebuchet MS"/>
              </a:rPr>
              <a:t>resource.Type</a:t>
            </a:r>
            <a:endParaRPr sz="2150">
              <a:latin typeface="Trebuchet MS"/>
              <a:cs typeface="Trebuchet MS"/>
            </a:endParaRPr>
          </a:p>
          <a:p>
            <a:pPr marL="12700">
              <a:lnSpc>
                <a:spcPts val="2980"/>
              </a:lnSpc>
              <a:spcBef>
                <a:spcPts val="170"/>
              </a:spcBef>
            </a:pP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Who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is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making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5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60" dirty="0">
                <a:solidFill>
                  <a:srgbClr val="212121"/>
                </a:solidFill>
                <a:latin typeface="MS UI Gothic"/>
                <a:cs typeface="MS UI Gothic"/>
              </a:rPr>
              <a:t>all?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325"/>
              </a:lnSpc>
            </a:pPr>
            <a:r>
              <a:rPr sz="2150" b="1" spc="-70" dirty="0">
                <a:solidFill>
                  <a:srgbClr val="212121"/>
                </a:solidFill>
                <a:latin typeface="Trebuchet MS"/>
                <a:cs typeface="Trebuchet MS"/>
              </a:rPr>
              <a:t>authenticationInfo.principalEmail</a:t>
            </a:r>
            <a:endParaRPr sz="215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5088255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125" dirty="0">
                <a:solidFill>
                  <a:srgbClr val="000000"/>
                </a:solidFill>
              </a:rPr>
              <a:t>C</a:t>
            </a:r>
            <a:r>
              <a:rPr sz="3500" spc="-70" dirty="0">
                <a:solidFill>
                  <a:srgbClr val="000000"/>
                </a:solidFill>
              </a:rPr>
              <a:t>lo</a:t>
            </a:r>
            <a:r>
              <a:rPr sz="3500" spc="-120" dirty="0">
                <a:solidFill>
                  <a:srgbClr val="000000"/>
                </a:solidFill>
              </a:rPr>
              <a:t>u</a:t>
            </a:r>
            <a:r>
              <a:rPr sz="3500" spc="-55" dirty="0">
                <a:solidFill>
                  <a:srgbClr val="A52929"/>
                </a:solidFill>
              </a:rPr>
              <a:t>d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225" dirty="0">
                <a:solidFill>
                  <a:srgbClr val="A52929"/>
                </a:solidFill>
              </a:rPr>
              <a:t>L</a:t>
            </a:r>
            <a:r>
              <a:rPr sz="3500" spc="-55" dirty="0">
                <a:solidFill>
                  <a:srgbClr val="000000"/>
                </a:solidFill>
              </a:rPr>
              <a:t>o</a:t>
            </a:r>
            <a:r>
              <a:rPr sz="3500" spc="65" dirty="0">
                <a:solidFill>
                  <a:srgbClr val="A52929"/>
                </a:solidFill>
              </a:rPr>
              <a:t>gg</a:t>
            </a:r>
            <a:r>
              <a:rPr sz="3500" spc="-130" dirty="0">
                <a:solidFill>
                  <a:srgbClr val="000000"/>
                </a:solidFill>
              </a:rPr>
              <a:t>i</a:t>
            </a:r>
            <a:r>
              <a:rPr sz="3500" spc="-105" dirty="0">
                <a:solidFill>
                  <a:srgbClr val="000000"/>
                </a:solidFill>
              </a:rPr>
              <a:t>n</a:t>
            </a:r>
            <a:r>
              <a:rPr sz="3500" spc="65" dirty="0">
                <a:solidFill>
                  <a:srgbClr val="000000"/>
                </a:solidFill>
              </a:rPr>
              <a:t>g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60" dirty="0">
                <a:solidFill>
                  <a:srgbClr val="000000"/>
                </a:solidFill>
              </a:rPr>
              <a:t>-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275" dirty="0">
                <a:solidFill>
                  <a:srgbClr val="000000"/>
                </a:solidFill>
              </a:rPr>
              <a:t>A</a:t>
            </a:r>
            <a:r>
              <a:rPr sz="3500" spc="-120" dirty="0">
                <a:solidFill>
                  <a:srgbClr val="A52929"/>
                </a:solidFill>
              </a:rPr>
              <a:t>u</a:t>
            </a:r>
            <a:r>
              <a:rPr sz="3500" spc="-90" dirty="0">
                <a:solidFill>
                  <a:srgbClr val="A52929"/>
                </a:solidFill>
              </a:rPr>
              <a:t>di</a:t>
            </a:r>
            <a:r>
              <a:rPr sz="3500" spc="-125" dirty="0">
                <a:solidFill>
                  <a:srgbClr val="000000"/>
                </a:solidFill>
              </a:rPr>
              <a:t>t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225" dirty="0">
                <a:solidFill>
                  <a:srgbClr val="000000"/>
                </a:solidFill>
              </a:rPr>
              <a:t>L</a:t>
            </a:r>
            <a:r>
              <a:rPr sz="3500" spc="-55" dirty="0">
                <a:solidFill>
                  <a:srgbClr val="A52929"/>
                </a:solidFill>
              </a:rPr>
              <a:t>o</a:t>
            </a:r>
            <a:r>
              <a:rPr sz="3500" spc="65" dirty="0">
                <a:solidFill>
                  <a:srgbClr val="A52929"/>
                </a:solidFill>
              </a:rPr>
              <a:t>g</a:t>
            </a:r>
            <a:r>
              <a:rPr sz="3500" dirty="0">
                <a:solidFill>
                  <a:srgbClr val="A52929"/>
                </a:solidFill>
              </a:rPr>
              <a:t>s</a:t>
            </a:r>
            <a:endParaRPr sz="3500"/>
          </a:p>
        </p:txBody>
      </p:sp>
      <p:sp>
        <p:nvSpPr>
          <p:cNvPr id="13" name="object 13"/>
          <p:cNvSpPr/>
          <p:nvPr/>
        </p:nvSpPr>
        <p:spPr>
          <a:xfrm>
            <a:off x="11401424" y="6619800"/>
            <a:ext cx="314325" cy="228600"/>
          </a:xfrm>
          <a:custGeom>
            <a:avLst/>
            <a:gdLst/>
            <a:ahLst/>
            <a:cxnLst/>
            <a:rect l="l" t="t" r="r" b="b"/>
            <a:pathLst>
              <a:path w="314325" h="228600">
                <a:moveTo>
                  <a:pt x="314324" y="228599"/>
                </a:moveTo>
                <a:lnTo>
                  <a:pt x="0" y="228599"/>
                </a:lnTo>
                <a:lnTo>
                  <a:pt x="0" y="0"/>
                </a:lnTo>
                <a:lnTo>
                  <a:pt x="314324" y="0"/>
                </a:lnTo>
                <a:lnTo>
                  <a:pt x="314324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3849" y="5891137"/>
            <a:ext cx="11430000" cy="0"/>
          </a:xfrm>
          <a:custGeom>
            <a:avLst/>
            <a:gdLst/>
            <a:ahLst/>
            <a:cxnLst/>
            <a:rect l="l" t="t" r="r" b="b"/>
            <a:pathLst>
              <a:path w="11430000">
                <a:moveTo>
                  <a:pt x="0" y="0"/>
                </a:moveTo>
                <a:lnTo>
                  <a:pt x="11429999" y="0"/>
                </a:lnTo>
              </a:path>
            </a:pathLst>
          </a:custGeom>
          <a:ln w="9524">
            <a:solidFill>
              <a:srgbClr val="212121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3239135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125" dirty="0">
                <a:solidFill>
                  <a:srgbClr val="000000"/>
                </a:solidFill>
              </a:rPr>
              <a:t>C</a:t>
            </a:r>
            <a:r>
              <a:rPr sz="3500" spc="-70" dirty="0">
                <a:solidFill>
                  <a:srgbClr val="A52929"/>
                </a:solidFill>
              </a:rPr>
              <a:t>lo</a:t>
            </a:r>
            <a:r>
              <a:rPr sz="3500" spc="-120" dirty="0">
                <a:solidFill>
                  <a:srgbClr val="A52929"/>
                </a:solidFill>
              </a:rPr>
              <a:t>u</a:t>
            </a:r>
            <a:r>
              <a:rPr sz="3500" spc="-55" dirty="0">
                <a:solidFill>
                  <a:srgbClr val="A52929"/>
                </a:solidFill>
              </a:rPr>
              <a:t>d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275" dirty="0">
                <a:solidFill>
                  <a:srgbClr val="A52929"/>
                </a:solidFill>
              </a:rPr>
              <a:t>A</a:t>
            </a:r>
            <a:r>
              <a:rPr sz="3500" spc="-120" dirty="0">
                <a:solidFill>
                  <a:srgbClr val="A52929"/>
                </a:solidFill>
              </a:rPr>
              <a:t>u</a:t>
            </a:r>
            <a:r>
              <a:rPr sz="3500" spc="-90" dirty="0">
                <a:solidFill>
                  <a:srgbClr val="A52929"/>
                </a:solidFill>
              </a:rPr>
              <a:t>di</a:t>
            </a:r>
            <a:r>
              <a:rPr sz="3500" spc="-125" dirty="0">
                <a:solidFill>
                  <a:srgbClr val="A52929"/>
                </a:solidFill>
              </a:rPr>
              <a:t>t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225" dirty="0">
                <a:solidFill>
                  <a:srgbClr val="000000"/>
                </a:solidFill>
              </a:rPr>
              <a:t>L</a:t>
            </a:r>
            <a:r>
              <a:rPr sz="3500" spc="-55" dirty="0">
                <a:solidFill>
                  <a:srgbClr val="A52929"/>
                </a:solidFill>
              </a:rPr>
              <a:t>o</a:t>
            </a:r>
            <a:r>
              <a:rPr sz="3500" spc="65" dirty="0">
                <a:solidFill>
                  <a:srgbClr val="A52929"/>
                </a:solidFill>
              </a:rPr>
              <a:t>g</a:t>
            </a:r>
            <a:r>
              <a:rPr sz="3500" dirty="0">
                <a:solidFill>
                  <a:srgbClr val="000000"/>
                </a:solidFill>
              </a:rPr>
              <a:t>s</a:t>
            </a:r>
            <a:endParaRPr sz="3500"/>
          </a:p>
        </p:txBody>
      </p:sp>
      <p:sp>
        <p:nvSpPr>
          <p:cNvPr id="4" name="object 4"/>
          <p:cNvSpPr txBox="1"/>
          <p:nvPr/>
        </p:nvSpPr>
        <p:spPr>
          <a:xfrm>
            <a:off x="455066" y="2290445"/>
            <a:ext cx="2839085" cy="98996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859914">
              <a:lnSpc>
                <a:spcPct val="100000"/>
              </a:lnSpc>
              <a:spcBef>
                <a:spcPts val="140"/>
              </a:spcBef>
            </a:pPr>
            <a:r>
              <a:rPr sz="1850" spc="-1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850" spc="-25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r>
              <a:rPr sz="1850" spc="90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1850" spc="-1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850" spc="-10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850" spc="-25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endParaRPr sz="18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</a:pP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Enabled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88991" y="3890644"/>
            <a:ext cx="3797300" cy="98996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031364">
              <a:lnSpc>
                <a:spcPct val="100000"/>
              </a:lnSpc>
              <a:spcBef>
                <a:spcPts val="140"/>
              </a:spcBef>
            </a:pPr>
            <a:r>
              <a:rPr sz="1850" spc="-16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850" spc="100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1850" spc="-3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850" spc="145" dirty="0">
                <a:solidFill>
                  <a:srgbClr val="212121"/>
                </a:solidFill>
                <a:latin typeface="MS UI Gothic"/>
                <a:cs typeface="MS UI Gothic"/>
              </a:rPr>
              <a:t>om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85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850" spc="70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850" spc="-6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1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850" spc="-25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r>
              <a:rPr sz="1850" spc="-5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850" dirty="0">
                <a:solidFill>
                  <a:srgbClr val="212121"/>
                </a:solidFill>
                <a:latin typeface="MS UI Gothic"/>
                <a:cs typeface="MS UI Gothic"/>
              </a:rPr>
              <a:t>rt</a:t>
            </a:r>
            <a:endParaRPr sz="18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</a:pPr>
            <a:r>
              <a:rPr sz="1850" spc="130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1850" spc="100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1850" spc="-6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850" spc="45" dirty="0">
                <a:solidFill>
                  <a:srgbClr val="212121"/>
                </a:solidFill>
                <a:latin typeface="MS UI Gothic"/>
                <a:cs typeface="MS UI Gothic"/>
              </a:rPr>
              <a:t>k</a:t>
            </a:r>
            <a:r>
              <a:rPr sz="1850" spc="-2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85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45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105" dirty="0">
                <a:solidFill>
                  <a:srgbClr val="212121"/>
                </a:solidFill>
                <a:latin typeface="MS UI Gothic"/>
                <a:cs typeface="MS UI Gothic"/>
              </a:rPr>
              <a:t>ob</a:t>
            </a:r>
            <a:r>
              <a:rPr sz="1850" dirty="0">
                <a:solidFill>
                  <a:srgbClr val="212121"/>
                </a:solidFill>
                <a:latin typeface="MS UI Gothic"/>
                <a:cs typeface="MS UI Gothic"/>
              </a:rPr>
              <a:t>jec</a:t>
            </a:r>
            <a:r>
              <a:rPr sz="185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endParaRPr sz="1850">
              <a:latin typeface="MS UI Gothic"/>
              <a:cs typeface="MS UI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5066" y="5243194"/>
            <a:ext cx="588645" cy="3136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850" b="1" spc="-2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spc="-70" dirty="0">
                <a:solidFill>
                  <a:srgbClr val="212121"/>
                </a:solidFill>
                <a:latin typeface="Trebuchet MS"/>
                <a:cs typeface="Trebuchet MS"/>
              </a:rPr>
              <a:t>le</a:t>
            </a:r>
            <a:r>
              <a:rPr sz="1850" b="1" spc="1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02916" y="5243194"/>
            <a:ext cx="1506220" cy="3136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850" spc="-15" dirty="0">
                <a:solidFill>
                  <a:srgbClr val="212121"/>
                </a:solidFill>
                <a:latin typeface="MS UI Gothic"/>
                <a:cs typeface="MS UI Gothic"/>
              </a:rPr>
              <a:t>Project/Viewer</a:t>
            </a:r>
            <a:endParaRPr sz="1850">
              <a:latin typeface="MS UI Gothic"/>
              <a:cs typeface="MS UI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88991" y="5243194"/>
            <a:ext cx="1496060" cy="56134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5080">
              <a:lnSpc>
                <a:spcPts val="1950"/>
              </a:lnSpc>
              <a:spcBef>
                <a:spcPts val="430"/>
              </a:spcBef>
            </a:pPr>
            <a:r>
              <a:rPr sz="1850" spc="-10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850" spc="90" dirty="0">
                <a:solidFill>
                  <a:srgbClr val="212121"/>
                </a:solidFill>
                <a:latin typeface="MS UI Gothic"/>
                <a:cs typeface="MS UI Gothic"/>
              </a:rPr>
              <a:t>og</a:t>
            </a:r>
            <a:r>
              <a:rPr sz="1850" spc="-6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210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1850" spc="70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850" spc="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850" spc="145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1850" spc="10" dirty="0">
                <a:solidFill>
                  <a:srgbClr val="212121"/>
                </a:solidFill>
                <a:latin typeface="MS UI Gothic"/>
                <a:cs typeface="MS UI Gothic"/>
              </a:rPr>
              <a:t>er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40" dirty="0">
                <a:solidFill>
                  <a:srgbClr val="212121"/>
                </a:solidFill>
                <a:latin typeface="MS UI Gothic"/>
                <a:cs typeface="MS UI Gothic"/>
              </a:rPr>
              <a:t>or  </a:t>
            </a:r>
            <a:r>
              <a:rPr sz="1850" spc="-55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1850" spc="-1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850" spc="20" dirty="0">
                <a:solidFill>
                  <a:srgbClr val="212121"/>
                </a:solidFill>
                <a:latin typeface="MS UI Gothic"/>
                <a:cs typeface="MS UI Gothic"/>
              </a:rPr>
              <a:t>ojec</a:t>
            </a:r>
            <a:r>
              <a:rPr sz="1850" spc="1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850" spc="-265" dirty="0">
                <a:solidFill>
                  <a:srgbClr val="212121"/>
                </a:solidFill>
                <a:latin typeface="MS UI Gothic"/>
                <a:cs typeface="MS UI Gothic"/>
              </a:rPr>
              <a:t>/</a:t>
            </a:r>
            <a:r>
              <a:rPr sz="1850" spc="-5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850" spc="70" dirty="0">
                <a:solidFill>
                  <a:srgbClr val="212121"/>
                </a:solidFill>
                <a:latin typeface="MS UI Gothic"/>
                <a:cs typeface="MS UI Gothic"/>
              </a:rPr>
              <a:t>wner</a:t>
            </a:r>
            <a:endParaRPr sz="1850">
              <a:latin typeface="MS UI Gothic"/>
              <a:cs typeface="MS UI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08291" y="5243194"/>
            <a:ext cx="1506220" cy="3136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850" spc="-15" dirty="0">
                <a:solidFill>
                  <a:srgbClr val="212121"/>
                </a:solidFill>
                <a:latin typeface="MS UI Gothic"/>
                <a:cs typeface="MS UI Gothic"/>
              </a:rPr>
              <a:t>Project/Viewer</a:t>
            </a:r>
            <a:endParaRPr sz="1850">
              <a:latin typeface="MS UI Gothic"/>
              <a:cs typeface="MS UI Gothic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323849" y="911877"/>
          <a:ext cx="11427459" cy="45824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4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5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86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727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26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6810">
                <a:tc>
                  <a:txBody>
                    <a:bodyPr/>
                    <a:lstStyle/>
                    <a:p>
                      <a:pPr marL="143510">
                        <a:lnSpc>
                          <a:spcPts val="2190"/>
                        </a:lnSpc>
                      </a:pPr>
                      <a:r>
                        <a:rPr sz="1850" b="1" spc="-85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Feature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B w="9525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ts val="2190"/>
                        </a:lnSpc>
                      </a:pPr>
                      <a:r>
                        <a:rPr sz="1850" b="1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Admin</a:t>
                      </a:r>
                      <a:r>
                        <a:rPr sz="1850" b="1" spc="-175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50" b="1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Activity</a:t>
                      </a:r>
                      <a:r>
                        <a:rPr sz="1850" b="1" spc="-175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50" b="1" spc="-25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L</a:t>
                      </a:r>
                      <a:r>
                        <a:rPr sz="1850" b="1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ogs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B w="9525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7645" marR="637540">
                        <a:lnSpc>
                          <a:spcPts val="1880"/>
                        </a:lnSpc>
                        <a:spcBef>
                          <a:spcPts val="315"/>
                        </a:spcBef>
                      </a:pPr>
                      <a:r>
                        <a:rPr sz="1850" b="1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Da</a:t>
                      </a:r>
                      <a:r>
                        <a:rPr sz="1850" b="1" spc="-30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850" b="1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850" b="1" spc="-175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50" b="1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850" b="1" spc="-50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cc</a:t>
                      </a:r>
                      <a:r>
                        <a:rPr sz="1850" b="1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ess  </a:t>
                      </a:r>
                      <a:r>
                        <a:rPr sz="1850" b="1" spc="-10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Logs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B w="9525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ts val="2190"/>
                        </a:lnSpc>
                      </a:pPr>
                      <a:r>
                        <a:rPr sz="1850" b="1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Sys</a:t>
                      </a:r>
                      <a:r>
                        <a:rPr sz="1850" b="1" spc="-20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850" b="1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em</a:t>
                      </a:r>
                      <a:r>
                        <a:rPr sz="1850" b="1" spc="-175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50" b="1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850" b="1" spc="-15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v</a:t>
                      </a:r>
                      <a:r>
                        <a:rPr sz="1850" b="1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ent</a:t>
                      </a:r>
                      <a:r>
                        <a:rPr sz="1850" b="1" spc="-175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50" b="1" spc="-25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L</a:t>
                      </a:r>
                      <a:r>
                        <a:rPr sz="1850" b="1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ogs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B w="9525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925" marR="455930">
                        <a:lnSpc>
                          <a:spcPts val="1880"/>
                        </a:lnSpc>
                        <a:spcBef>
                          <a:spcPts val="315"/>
                        </a:spcBef>
                      </a:pPr>
                      <a:r>
                        <a:rPr sz="1850" b="1" spc="-45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P</a:t>
                      </a:r>
                      <a:r>
                        <a:rPr sz="1850" b="1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oli</a:t>
                      </a:r>
                      <a:r>
                        <a:rPr sz="1850" b="1" spc="5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c</a:t>
                      </a:r>
                      <a:r>
                        <a:rPr sz="1850" b="1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y</a:t>
                      </a:r>
                      <a:r>
                        <a:rPr sz="1850" b="1" spc="-175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50" b="1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Denied  </a:t>
                      </a:r>
                      <a:r>
                        <a:rPr sz="1850" b="1" spc="-10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Logs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B w="9525">
                      <a:solidFill>
                        <a:srgbClr val="21212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2049"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50" b="1" spc="-25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L</a:t>
                      </a:r>
                      <a:r>
                        <a:rPr sz="1850" b="1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ogs</a:t>
                      </a:r>
                      <a:r>
                        <a:rPr sz="1850" b="1" spc="-175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50" b="1" spc="-20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f</a:t>
                      </a:r>
                      <a:r>
                        <a:rPr sz="1850" b="1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or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T="55244" marB="0">
                    <a:lnT w="9525">
                      <a:solidFill>
                        <a:srgbClr val="212121"/>
                      </a:solidFill>
                      <a:prstDash val="solid"/>
                    </a:lnT>
                    <a:lnB w="9525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320" marR="200025">
                        <a:lnSpc>
                          <a:spcPts val="1880"/>
                        </a:lnSpc>
                        <a:spcBef>
                          <a:spcPts val="785"/>
                        </a:spcBef>
                      </a:pP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API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spc="-2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c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alls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or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other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actions  that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modify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the</a:t>
                      </a:r>
                      <a:endParaRPr sz="1850">
                        <a:latin typeface="MS UI Gothic"/>
                        <a:cs typeface="MS UI Gothic"/>
                      </a:endParaRPr>
                    </a:p>
                    <a:p>
                      <a:pPr marL="147320">
                        <a:lnSpc>
                          <a:spcPts val="1939"/>
                        </a:lnSpc>
                      </a:pPr>
                      <a:r>
                        <a:rPr sz="1850" spc="-4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c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onfigu</a:t>
                      </a:r>
                      <a:r>
                        <a:rPr sz="1850" spc="-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r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ation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of</a:t>
                      </a:r>
                      <a:endParaRPr sz="1850">
                        <a:latin typeface="MS UI Gothic"/>
                        <a:cs typeface="MS UI Gothic"/>
                      </a:endParaRPr>
                    </a:p>
                  </a:txBody>
                  <a:tcPr marL="0" marR="0" marT="99695" marB="0">
                    <a:lnT w="9525">
                      <a:solidFill>
                        <a:srgbClr val="212121"/>
                      </a:solidFill>
                      <a:prstDash val="solid"/>
                    </a:lnT>
                    <a:lnB w="9525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7645">
                        <a:lnSpc>
                          <a:spcPts val="2050"/>
                        </a:lnSpc>
                        <a:spcBef>
                          <a:spcPts val="434"/>
                        </a:spcBef>
                      </a:pPr>
                      <a:r>
                        <a:rPr sz="1850" spc="5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Reading</a:t>
                      </a:r>
                      <a:endParaRPr sz="1850">
                        <a:latin typeface="MS UI Gothic"/>
                        <a:cs typeface="MS UI Gothic"/>
                      </a:endParaRPr>
                    </a:p>
                    <a:p>
                      <a:pPr marL="207645" marR="247650">
                        <a:lnSpc>
                          <a:spcPts val="1950"/>
                        </a:lnSpc>
                        <a:spcBef>
                          <a:spcPts val="120"/>
                        </a:spcBef>
                      </a:pPr>
                      <a:r>
                        <a:rPr sz="1850" spc="-4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c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onfigu</a:t>
                      </a:r>
                      <a:r>
                        <a:rPr sz="1850" spc="-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r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ation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of  </a:t>
                      </a:r>
                      <a:r>
                        <a:rPr sz="1850" spc="-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resources</a:t>
                      </a:r>
                      <a:endParaRPr sz="1850">
                        <a:latin typeface="MS UI Gothic"/>
                        <a:cs typeface="MS UI Gothic"/>
                      </a:endParaRPr>
                    </a:p>
                  </a:txBody>
                  <a:tcPr marL="0" marR="0" marT="55244" marB="0">
                    <a:lnT w="9525">
                      <a:solidFill>
                        <a:srgbClr val="212121"/>
                      </a:solidFill>
                      <a:prstDash val="solid"/>
                    </a:lnT>
                    <a:lnB w="9525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8275" marR="258445">
                        <a:lnSpc>
                          <a:spcPts val="1880"/>
                        </a:lnSpc>
                        <a:spcBef>
                          <a:spcPts val="785"/>
                        </a:spcBef>
                      </a:pP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Google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Cloud  administ</a:t>
                      </a:r>
                      <a:r>
                        <a:rPr sz="1850" spc="-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r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ati</a:t>
                      </a:r>
                      <a:r>
                        <a:rPr sz="1850" spc="-1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v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e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actions</a:t>
                      </a:r>
                      <a:endParaRPr sz="1850">
                        <a:latin typeface="MS UI Gothic"/>
                        <a:cs typeface="MS UI Gothic"/>
                      </a:endParaRPr>
                    </a:p>
                  </a:txBody>
                  <a:tcPr marL="0" marR="0" marT="99695" marB="0">
                    <a:lnT w="9525">
                      <a:solidFill>
                        <a:srgbClr val="212121"/>
                      </a:solidFill>
                      <a:prstDash val="solid"/>
                    </a:lnT>
                    <a:lnB w="9525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925" marR="303530">
                        <a:lnSpc>
                          <a:spcPts val="1880"/>
                        </a:lnSpc>
                        <a:spcBef>
                          <a:spcPts val="785"/>
                        </a:spcBef>
                      </a:pP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When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user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or  se</a:t>
                      </a:r>
                      <a:r>
                        <a:rPr sz="1850" spc="3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r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vi</a:t>
                      </a:r>
                      <a:r>
                        <a:rPr sz="1850" spc="-4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c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e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a</a:t>
                      </a:r>
                      <a:r>
                        <a:rPr sz="1850" spc="-4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cc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ount</a:t>
                      </a:r>
                      <a:endParaRPr sz="1850">
                        <a:latin typeface="MS UI Gothic"/>
                        <a:cs typeface="MS UI Gothic"/>
                      </a:endParaRPr>
                    </a:p>
                    <a:p>
                      <a:pPr marL="161925">
                        <a:lnSpc>
                          <a:spcPts val="1939"/>
                        </a:lnSpc>
                      </a:pP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is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denied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a</a:t>
                      </a:r>
                      <a:r>
                        <a:rPr sz="1850" spc="-4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cc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ess</a:t>
                      </a:r>
                      <a:endParaRPr sz="1850">
                        <a:latin typeface="MS UI Gothic"/>
                        <a:cs typeface="MS UI Gothic"/>
                      </a:endParaRPr>
                    </a:p>
                  </a:txBody>
                  <a:tcPr marL="0" marR="0" marT="99695" marB="0">
                    <a:lnT w="9525">
                      <a:solidFill>
                        <a:srgbClr val="212121"/>
                      </a:solidFill>
                      <a:prstDash val="solid"/>
                    </a:lnT>
                    <a:lnB w="9525">
                      <a:solidFill>
                        <a:srgbClr val="21212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6274"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50" b="1" spc="-55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Default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T="55244" marB="0">
                    <a:lnT w="9525">
                      <a:solidFill>
                        <a:srgbClr val="212121"/>
                      </a:solidFill>
                      <a:prstDash val="solid"/>
                    </a:lnT>
                    <a:lnB w="9525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✓</a:t>
                      </a:r>
                      <a:endParaRPr sz="1850">
                        <a:latin typeface="MS UI Gothic"/>
                        <a:cs typeface="MS UI Gothic"/>
                      </a:endParaRPr>
                    </a:p>
                  </a:txBody>
                  <a:tcPr marL="0" marR="0" marT="55244" marB="0">
                    <a:lnT w="9525">
                      <a:solidFill>
                        <a:srgbClr val="212121"/>
                      </a:solidFill>
                      <a:prstDash val="solid"/>
                    </a:lnT>
                    <a:lnB w="9525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764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X</a:t>
                      </a:r>
                      <a:endParaRPr sz="1850">
                        <a:latin typeface="MS UI Gothic"/>
                        <a:cs typeface="MS UI Gothic"/>
                      </a:endParaRPr>
                    </a:p>
                  </a:txBody>
                  <a:tcPr marL="0" marR="0" marT="55244" marB="0">
                    <a:lnT w="9525">
                      <a:solidFill>
                        <a:srgbClr val="212121"/>
                      </a:solidFill>
                      <a:prstDash val="solid"/>
                    </a:lnT>
                    <a:lnB w="9525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✓</a:t>
                      </a:r>
                      <a:endParaRPr sz="1850">
                        <a:latin typeface="MS UI Gothic"/>
                        <a:cs typeface="MS UI Gothic"/>
                      </a:endParaRPr>
                    </a:p>
                  </a:txBody>
                  <a:tcPr marL="0" marR="0" marT="55244" marB="0">
                    <a:lnT w="9525">
                      <a:solidFill>
                        <a:srgbClr val="212121"/>
                      </a:solidFill>
                      <a:prstDash val="solid"/>
                    </a:lnT>
                    <a:lnB w="9525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92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✓</a:t>
                      </a:r>
                      <a:endParaRPr sz="1850">
                        <a:latin typeface="MS UI Gothic"/>
                        <a:cs typeface="MS UI Gothic"/>
                      </a:endParaRPr>
                    </a:p>
                  </a:txBody>
                  <a:tcPr marL="0" marR="0" marT="55244" marB="0">
                    <a:lnT w="9525">
                      <a:solidFill>
                        <a:srgbClr val="212121"/>
                      </a:solidFill>
                      <a:prstDash val="solid"/>
                    </a:lnT>
                    <a:lnB w="9525">
                      <a:solidFill>
                        <a:srgbClr val="21212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3924"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50" b="1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VM</a:t>
                      </a:r>
                      <a:r>
                        <a:rPr sz="1850" b="1" spc="-175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50" b="1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850" b="1" spc="-20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x</a:t>
                      </a:r>
                      <a:r>
                        <a:rPr sz="1850" b="1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amples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T="55244" marB="0">
                    <a:lnT w="9525">
                      <a:solidFill>
                        <a:srgbClr val="212121"/>
                      </a:solidFill>
                      <a:prstDash val="solid"/>
                    </a:lnT>
                    <a:lnB w="9525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ts val="2045"/>
                        </a:lnSpc>
                        <a:spcBef>
                          <a:spcPts val="434"/>
                        </a:spcBef>
                      </a:pP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VM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C</a:t>
                      </a:r>
                      <a:r>
                        <a:rPr sz="1850" spc="-2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r</a:t>
                      </a:r>
                      <a:r>
                        <a:rPr sz="1850" spc="-3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e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ation,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spc="-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P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a</a:t>
                      </a:r>
                      <a:r>
                        <a:rPr sz="1850" spc="-2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t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ching</a:t>
                      </a:r>
                      <a:endParaRPr sz="1850">
                        <a:latin typeface="MS UI Gothic"/>
                        <a:cs typeface="MS UI Gothic"/>
                      </a:endParaRPr>
                    </a:p>
                    <a:p>
                      <a:pPr marL="147320" marR="182880">
                        <a:lnSpc>
                          <a:spcPts val="1950"/>
                        </a:lnSpc>
                        <a:spcBef>
                          <a:spcPts val="120"/>
                        </a:spcBef>
                      </a:pPr>
                      <a:r>
                        <a:rPr sz="1850" spc="-2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r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esou</a:t>
                      </a:r>
                      <a:r>
                        <a:rPr sz="1850" spc="-2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r</a:t>
                      </a:r>
                      <a:r>
                        <a:rPr sz="1850" spc="-4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c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es,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Chan</a:t>
                      </a:r>
                      <a:r>
                        <a:rPr sz="1850" spc="-3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g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e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in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IAM  </a:t>
                      </a:r>
                      <a:r>
                        <a:rPr sz="1850" spc="4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permissions</a:t>
                      </a:r>
                      <a:endParaRPr sz="1850">
                        <a:latin typeface="MS UI Gothic"/>
                        <a:cs typeface="MS UI Gothic"/>
                      </a:endParaRPr>
                    </a:p>
                  </a:txBody>
                  <a:tcPr marL="0" marR="0" marT="55244" marB="0">
                    <a:lnT w="9525">
                      <a:solidFill>
                        <a:srgbClr val="212121"/>
                      </a:solidFill>
                      <a:prstDash val="solid"/>
                    </a:lnT>
                    <a:lnB w="9525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7645" marR="160655">
                        <a:lnSpc>
                          <a:spcPct val="86100"/>
                        </a:lnSpc>
                        <a:spcBef>
                          <a:spcPts val="745"/>
                        </a:spcBef>
                      </a:pP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Listing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spc="-2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r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esou</a:t>
                      </a:r>
                      <a:r>
                        <a:rPr sz="1850" spc="-2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r</a:t>
                      </a:r>
                      <a:r>
                        <a:rPr sz="1850" spc="-4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c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es  (vms,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ima</a:t>
                      </a:r>
                      <a:r>
                        <a:rPr sz="1850" spc="-3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g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es  </a:t>
                      </a:r>
                      <a:r>
                        <a:rPr sz="1850" spc="-3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etc)</a:t>
                      </a:r>
                      <a:endParaRPr sz="1850">
                        <a:latin typeface="MS UI Gothic"/>
                        <a:cs typeface="MS UI Gothic"/>
                      </a:endParaRPr>
                    </a:p>
                  </a:txBody>
                  <a:tcPr marL="0" marR="0" marT="94615" marB="0">
                    <a:lnT w="9525">
                      <a:solidFill>
                        <a:srgbClr val="212121"/>
                      </a:solidFill>
                      <a:prstDash val="solid"/>
                    </a:lnT>
                    <a:lnB w="9525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8275" marR="289560">
                        <a:lnSpc>
                          <a:spcPts val="1870"/>
                        </a:lnSpc>
                        <a:spcBef>
                          <a:spcPts val="790"/>
                        </a:spcBef>
                      </a:pP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On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host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main</a:t>
                      </a:r>
                      <a:r>
                        <a:rPr sz="1850" spc="-2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t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enan</a:t>
                      </a:r>
                      <a:r>
                        <a:rPr sz="1850" spc="-4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c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e,  Ins</a:t>
                      </a:r>
                      <a:r>
                        <a:rPr sz="1850" spc="-3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t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an</a:t>
                      </a:r>
                      <a:r>
                        <a:rPr sz="1850" spc="-4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c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e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p</a:t>
                      </a:r>
                      <a:r>
                        <a:rPr sz="1850" spc="-2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r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eemption,</a:t>
                      </a:r>
                      <a:endParaRPr sz="1850">
                        <a:latin typeface="MS UI Gothic"/>
                        <a:cs typeface="MS UI Gothic"/>
                      </a:endParaRPr>
                    </a:p>
                  </a:txBody>
                  <a:tcPr marL="0" marR="0" marT="100330" marB="0">
                    <a:lnT w="9525">
                      <a:solidFill>
                        <a:srgbClr val="212121"/>
                      </a:solidFill>
                      <a:prstDash val="solid"/>
                    </a:lnT>
                    <a:lnB w="9525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925" marR="381000">
                        <a:lnSpc>
                          <a:spcPts val="1870"/>
                        </a:lnSpc>
                        <a:spcBef>
                          <a:spcPts val="790"/>
                        </a:spcBef>
                      </a:pP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Security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poli</a:t>
                      </a:r>
                      <a:r>
                        <a:rPr sz="1850" spc="1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c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y  violation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logs</a:t>
                      </a:r>
                      <a:endParaRPr sz="1850">
                        <a:latin typeface="MS UI Gothic"/>
                        <a:cs typeface="MS UI Gothic"/>
                      </a:endParaRPr>
                    </a:p>
                  </a:txBody>
                  <a:tcPr marL="0" marR="0" marT="100330" marB="0">
                    <a:lnT w="9525">
                      <a:solidFill>
                        <a:srgbClr val="212121"/>
                      </a:solidFill>
                      <a:prstDash val="solid"/>
                    </a:lnT>
                    <a:lnB w="9525">
                      <a:solidFill>
                        <a:srgbClr val="21212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6274"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50" b="1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Cloud</a:t>
                      </a:r>
                      <a:r>
                        <a:rPr sz="1850" b="1" spc="-175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50" b="1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1850" b="1" spc="-20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850" b="1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850" b="1" spc="-55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850" b="1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850" b="1" spc="-35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g</a:t>
                      </a:r>
                      <a:r>
                        <a:rPr sz="1850" b="1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T="55244" marB="0">
                    <a:lnT w="9525">
                      <a:solidFill>
                        <a:srgbClr val="212121"/>
                      </a:solidFill>
                      <a:prstDash val="solid"/>
                    </a:lnT>
                    <a:lnB w="9525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Modify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buc</a:t>
                      </a:r>
                      <a:r>
                        <a:rPr sz="1850" spc="-3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k</a:t>
                      </a:r>
                      <a:r>
                        <a:rPr sz="1850" spc="-3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e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t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or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object</a:t>
                      </a:r>
                      <a:endParaRPr sz="1850">
                        <a:latin typeface="MS UI Gothic"/>
                        <a:cs typeface="MS UI Gothic"/>
                      </a:endParaRPr>
                    </a:p>
                  </a:txBody>
                  <a:tcPr marL="0" marR="0" marT="55244" marB="0">
                    <a:lnT w="9525">
                      <a:solidFill>
                        <a:srgbClr val="212121"/>
                      </a:solidFill>
                      <a:prstDash val="solid"/>
                    </a:lnT>
                    <a:lnB w="9525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764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50" spc="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Modify/Read</a:t>
                      </a:r>
                      <a:endParaRPr sz="1850">
                        <a:latin typeface="MS UI Gothic"/>
                        <a:cs typeface="MS UI Gothic"/>
                      </a:endParaRPr>
                    </a:p>
                  </a:txBody>
                  <a:tcPr marL="0" marR="0" marT="55244" marB="0">
                    <a:lnT w="9525">
                      <a:solidFill>
                        <a:srgbClr val="212121"/>
                      </a:solidFill>
                      <a:prstDash val="solid"/>
                    </a:lnT>
                    <a:lnB w="9525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212121"/>
                      </a:solidFill>
                      <a:prstDash val="solid"/>
                    </a:lnT>
                    <a:lnB w="9525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212121"/>
                      </a:solidFill>
                      <a:prstDash val="solid"/>
                    </a:lnT>
                    <a:lnB w="9525">
                      <a:solidFill>
                        <a:srgbClr val="21212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012"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50" b="1" spc="-50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Recommended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T="55244" marB="0">
                    <a:lnT w="9525">
                      <a:solidFill>
                        <a:srgbClr val="21212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50" spc="-2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L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oggin</a:t>
                      </a:r>
                      <a:r>
                        <a:rPr sz="1850" spc="9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g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/</a:t>
                      </a:r>
                      <a:r>
                        <a:rPr sz="1850" spc="-2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L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ogs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spc="-1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V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i</a:t>
                      </a:r>
                      <a:r>
                        <a:rPr sz="1850" spc="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e</a:t>
                      </a:r>
                      <a:r>
                        <a:rPr sz="1850" spc="-1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w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er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or</a:t>
                      </a:r>
                      <a:endParaRPr sz="1850">
                        <a:latin typeface="MS UI Gothic"/>
                        <a:cs typeface="MS UI Gothic"/>
                      </a:endParaRPr>
                    </a:p>
                  </a:txBody>
                  <a:tcPr marL="0" marR="0" marT="55244" marB="0">
                    <a:lnT w="9525">
                      <a:solidFill>
                        <a:srgbClr val="21212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0764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50" spc="2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Logging/Private</a:t>
                      </a:r>
                      <a:endParaRPr sz="1850">
                        <a:latin typeface="MS UI Gothic"/>
                        <a:cs typeface="MS UI Gothic"/>
                      </a:endParaRPr>
                    </a:p>
                  </a:txBody>
                  <a:tcPr marL="0" marR="0" marT="55244" marB="0">
                    <a:lnT w="9525">
                      <a:solidFill>
                        <a:srgbClr val="21212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50" spc="-2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L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oggin</a:t>
                      </a:r>
                      <a:r>
                        <a:rPr sz="1850" spc="9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g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/</a:t>
                      </a:r>
                      <a:r>
                        <a:rPr sz="1850" spc="-2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L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ogs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spc="-1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V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i</a:t>
                      </a:r>
                      <a:r>
                        <a:rPr sz="1850" spc="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e</a:t>
                      </a:r>
                      <a:r>
                        <a:rPr sz="1850" spc="-1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w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er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or</a:t>
                      </a:r>
                      <a:endParaRPr sz="1850">
                        <a:latin typeface="MS UI Gothic"/>
                        <a:cs typeface="MS UI Gothic"/>
                      </a:endParaRPr>
                    </a:p>
                  </a:txBody>
                  <a:tcPr marL="0" marR="0" marT="55244" marB="0">
                    <a:lnT w="9525">
                      <a:solidFill>
                        <a:srgbClr val="21212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6192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50" spc="2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Logging/Logs</a:t>
                      </a:r>
                      <a:endParaRPr sz="1850">
                        <a:latin typeface="MS UI Gothic"/>
                        <a:cs typeface="MS UI Gothic"/>
                      </a:endParaRPr>
                    </a:p>
                  </a:txBody>
                  <a:tcPr marL="0" marR="0" marT="55244" marB="0">
                    <a:lnT w="9525">
                      <a:solidFill>
                        <a:srgbClr val="212121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9875291" y="5243194"/>
            <a:ext cx="1506220" cy="56134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ts val="2085"/>
              </a:lnSpc>
              <a:spcBef>
                <a:spcPts val="140"/>
              </a:spcBef>
            </a:pPr>
            <a:r>
              <a:rPr sz="1850" spc="-210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1850" spc="70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850" spc="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850" spc="145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1850" spc="10" dirty="0">
                <a:solidFill>
                  <a:srgbClr val="212121"/>
                </a:solidFill>
                <a:latin typeface="MS UI Gothic"/>
                <a:cs typeface="MS UI Gothic"/>
              </a:rPr>
              <a:t>er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45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endParaRPr sz="1850">
              <a:latin typeface="MS UI Gothic"/>
              <a:cs typeface="MS UI Gothic"/>
            </a:endParaRPr>
          </a:p>
          <a:p>
            <a:pPr marL="12700">
              <a:lnSpc>
                <a:spcPts val="2085"/>
              </a:lnSpc>
            </a:pPr>
            <a:r>
              <a:rPr sz="1850" spc="-15" dirty="0">
                <a:solidFill>
                  <a:srgbClr val="212121"/>
                </a:solidFill>
                <a:latin typeface="MS UI Gothic"/>
                <a:cs typeface="MS UI Gothic"/>
              </a:rPr>
              <a:t>Project/Viewer</a:t>
            </a:r>
            <a:endParaRPr sz="1850">
              <a:latin typeface="MS UI Gothic"/>
              <a:cs typeface="MS UI Gothic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401424" y="6619799"/>
            <a:ext cx="314325" cy="228600"/>
          </a:xfrm>
          <a:custGeom>
            <a:avLst/>
            <a:gdLst/>
            <a:ahLst/>
            <a:cxnLst/>
            <a:rect l="l" t="t" r="r" b="b"/>
            <a:pathLst>
              <a:path w="314325" h="228600">
                <a:moveTo>
                  <a:pt x="314324" y="228599"/>
                </a:moveTo>
                <a:lnTo>
                  <a:pt x="0" y="228599"/>
                </a:lnTo>
                <a:lnTo>
                  <a:pt x="0" y="0"/>
                </a:lnTo>
                <a:lnTo>
                  <a:pt x="314324" y="0"/>
                </a:lnTo>
                <a:lnTo>
                  <a:pt x="314324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53350" y="1047750"/>
            <a:ext cx="3988802" cy="357187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000206" y="4711700"/>
            <a:ext cx="3507104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source:</a:t>
            </a:r>
            <a:r>
              <a:rPr sz="2700" spc="-2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80" dirty="0">
                <a:solidFill>
                  <a:srgbClr val="212121"/>
                </a:solidFill>
                <a:latin typeface="MS UI Gothic"/>
                <a:cs typeface="MS UI Gothic"/>
              </a:rPr>
              <a:t>(</a:t>
            </a:r>
            <a:r>
              <a:rPr sz="1600" b="1" i="1" spc="-80" dirty="0">
                <a:solidFill>
                  <a:srgbClr val="A52929"/>
                </a:solidFill>
                <a:latin typeface="Trebuchet MS"/>
                <a:cs typeface="Trebuchet MS"/>
                <a:hlinkClick r:id="rId3"/>
              </a:rPr>
              <a:t>https://cloud.google.com</a:t>
            </a:r>
            <a:r>
              <a:rPr sz="2700" spc="-80" dirty="0">
                <a:solidFill>
                  <a:srgbClr val="212121"/>
                </a:solidFill>
                <a:latin typeface="MS UI Gothic"/>
                <a:cs typeface="MS UI Gothic"/>
              </a:rPr>
              <a:t>)</a:t>
            </a:r>
            <a:endParaRPr sz="2700">
              <a:latin typeface="MS UI Gothic"/>
              <a:cs typeface="MS UI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0524" y="981000"/>
            <a:ext cx="104775" cy="104774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809624" y="1276275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9624" y="1628700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23962" y="1900162"/>
            <a:ext cx="76200" cy="761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23962" y="2195437"/>
            <a:ext cx="76200" cy="761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90524" y="2543100"/>
            <a:ext cx="104775" cy="104774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809624" y="2838375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23962" y="3376537"/>
            <a:ext cx="76200" cy="7619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23962" y="3671812"/>
            <a:ext cx="76200" cy="7619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223962" y="3967087"/>
            <a:ext cx="76200" cy="76199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809624" y="4276649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223962" y="4538587"/>
            <a:ext cx="76200" cy="7619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223962" y="4833862"/>
            <a:ext cx="76200" cy="76199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624012" y="5033887"/>
            <a:ext cx="66675" cy="66674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223962" y="5319637"/>
            <a:ext cx="76200" cy="76199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654049" y="777875"/>
            <a:ext cx="6653530" cy="469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980"/>
              </a:lnSpc>
              <a:spcBef>
                <a:spcPts val="100"/>
              </a:spcBef>
            </a:pP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700" spc="3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700" spc="185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do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45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40" dirty="0">
                <a:solidFill>
                  <a:srgbClr val="212121"/>
                </a:solidFill>
                <a:latin typeface="MS UI Gothic"/>
                <a:cs typeface="MS UI Gothic"/>
              </a:rPr>
              <a:t>mana</a:t>
            </a:r>
            <a:r>
              <a:rPr sz="2700" spc="75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45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our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log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700" spc="-80" dirty="0">
                <a:solidFill>
                  <a:srgbClr val="212121"/>
                </a:solidFill>
                <a:latin typeface="MS UI Gothic"/>
                <a:cs typeface="MS UI Gothic"/>
              </a:rPr>
              <a:t>?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325"/>
              </a:lnSpc>
            </a:pPr>
            <a:r>
              <a:rPr sz="2150" spc="-14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og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fr</a:t>
            </a:r>
            <a:r>
              <a:rPr sz="2150" spc="140" dirty="0">
                <a:solidFill>
                  <a:srgbClr val="212121"/>
                </a:solidFill>
                <a:latin typeface="MS UI Gothic"/>
                <a:cs typeface="MS UI Gothic"/>
              </a:rPr>
              <a:t>om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65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ri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4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b="1" spc="-135" dirty="0">
                <a:solidFill>
                  <a:srgbClr val="212121"/>
                </a:solidFill>
                <a:latin typeface="Trebuchet MS"/>
                <a:cs typeface="Trebuchet MS"/>
              </a:rPr>
              <a:t>L</a:t>
            </a:r>
            <a:r>
              <a:rPr sz="2150" b="1" spc="-3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150" b="1" spc="40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5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b="1" spc="-3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150" b="1" spc="-70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2150" b="1" spc="-10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spc="-114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endParaRPr sz="2150">
              <a:latin typeface="Trebuchet MS"/>
              <a:cs typeface="Trebuchet MS"/>
            </a:endParaRPr>
          </a:p>
          <a:p>
            <a:pPr marL="393065">
              <a:lnSpc>
                <a:spcPts val="2450"/>
              </a:lnSpc>
              <a:spcBef>
                <a:spcPts val="195"/>
              </a:spcBef>
            </a:pP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Log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Router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checks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against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configured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rules</a:t>
            </a:r>
            <a:endParaRPr sz="2150">
              <a:latin typeface="MS UI Gothic"/>
              <a:cs typeface="MS UI Gothic"/>
            </a:endParaRPr>
          </a:p>
          <a:p>
            <a:pPr marL="774065">
              <a:lnSpc>
                <a:spcPts val="1914"/>
              </a:lnSpc>
            </a:pP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3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60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st</a:t>
            </a:r>
            <a:r>
              <a:rPr sz="1700" spc="-40" dirty="0">
                <a:solidFill>
                  <a:srgbClr val="212121"/>
                </a:solidFill>
                <a:latin typeface="MS UI Gothic"/>
                <a:cs typeface="MS UI Gothic"/>
              </a:rPr>
              <a:t>?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35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3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700" spc="-8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700" spc="-40" dirty="0">
                <a:solidFill>
                  <a:srgbClr val="212121"/>
                </a:solidFill>
                <a:latin typeface="MS UI Gothic"/>
                <a:cs typeface="MS UI Gothic"/>
              </a:rPr>
              <a:t>?</a:t>
            </a:r>
            <a:endParaRPr sz="1700">
              <a:latin typeface="MS UI Gothic"/>
              <a:cs typeface="MS UI Gothic"/>
            </a:endParaRPr>
          </a:p>
          <a:p>
            <a:pPr marL="774065">
              <a:lnSpc>
                <a:spcPct val="100000"/>
              </a:lnSpc>
              <a:spcBef>
                <a:spcPts val="284"/>
              </a:spcBef>
            </a:pP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3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1700" spc="-3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-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40" dirty="0">
                <a:solidFill>
                  <a:srgbClr val="212121"/>
                </a:solidFill>
                <a:latin typeface="MS UI Gothic"/>
                <a:cs typeface="MS UI Gothic"/>
              </a:rPr>
              <a:t>?</a:t>
            </a:r>
            <a:endParaRPr sz="1700">
              <a:latin typeface="MS UI Gothic"/>
              <a:cs typeface="MS UI Gothic"/>
            </a:endParaRPr>
          </a:p>
          <a:p>
            <a:pPr marL="12700">
              <a:lnSpc>
                <a:spcPts val="2980"/>
              </a:lnSpc>
              <a:spcBef>
                <a:spcPts val="110"/>
              </a:spcBef>
            </a:pPr>
            <a:r>
              <a:rPr sz="2700" spc="-24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170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types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of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8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ogs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60" dirty="0">
                <a:solidFill>
                  <a:srgbClr val="212121"/>
                </a:solidFill>
                <a:latin typeface="MS UI Gothic"/>
                <a:cs typeface="MS UI Gothic"/>
              </a:rPr>
              <a:t>buc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k</a:t>
            </a:r>
            <a:r>
              <a:rPr sz="2700" spc="-5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ts:</a:t>
            </a:r>
            <a:endParaRPr sz="2700">
              <a:latin typeface="MS UI Gothic"/>
              <a:cs typeface="MS UI Gothic"/>
            </a:endParaRPr>
          </a:p>
          <a:p>
            <a:pPr marL="393065" marR="5080">
              <a:lnSpc>
                <a:spcPts val="2180"/>
              </a:lnSpc>
              <a:spcBef>
                <a:spcPts val="145"/>
              </a:spcBef>
              <a:tabLst>
                <a:tab pos="1818005" algn="l"/>
                <a:tab pos="2629535" algn="l"/>
                <a:tab pos="3522979" algn="l"/>
                <a:tab pos="4570730" algn="l"/>
                <a:tab pos="5560695" algn="l"/>
                <a:tab pos="6473190" algn="l"/>
              </a:tabLst>
            </a:pPr>
            <a:r>
              <a:rPr sz="2150" b="1" spc="-180" dirty="0">
                <a:solidFill>
                  <a:srgbClr val="212121"/>
                </a:solidFill>
                <a:latin typeface="Trebuchet MS"/>
                <a:cs typeface="Trebuchet MS"/>
              </a:rPr>
              <a:t>_</a:t>
            </a:r>
            <a:r>
              <a:rPr sz="2150" b="1" spc="-5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spc="-45" dirty="0">
                <a:solidFill>
                  <a:srgbClr val="212121"/>
                </a:solidFill>
                <a:latin typeface="Trebuchet MS"/>
                <a:cs typeface="Trebuchet MS"/>
              </a:rPr>
              <a:t>q</a:t>
            </a:r>
            <a:r>
              <a:rPr sz="2150" b="1" spc="-70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2150" b="1" spc="-8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150" b="1" spc="-14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spc="-40" dirty="0">
                <a:solidFill>
                  <a:srgbClr val="212121"/>
                </a:solidFill>
                <a:latin typeface="Trebuchet MS"/>
                <a:cs typeface="Trebuchet MS"/>
              </a:rPr>
              <a:t>d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Hold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150" spc="-1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21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10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,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em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150" spc="-8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ent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&amp;  </a:t>
            </a:r>
            <a:r>
              <a:rPr sz="2150" spc="-110" dirty="0">
                <a:solidFill>
                  <a:srgbClr val="212121"/>
                </a:solidFill>
                <a:latin typeface="MS UI Gothic"/>
                <a:cs typeface="MS UI Gothic"/>
              </a:rPr>
              <a:t>Access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Transparency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5" dirty="0">
                <a:solidFill>
                  <a:srgbClr val="212121"/>
                </a:solidFill>
                <a:latin typeface="MS UI Gothic"/>
                <a:cs typeface="MS UI Gothic"/>
              </a:rPr>
              <a:t>Logs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(retained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for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400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days)</a:t>
            </a:r>
            <a:endParaRPr sz="2150">
              <a:latin typeface="MS UI Gothic"/>
              <a:cs typeface="MS UI Gothic"/>
            </a:endParaRPr>
          </a:p>
          <a:p>
            <a:pPr marL="774065">
              <a:lnSpc>
                <a:spcPts val="1700"/>
              </a:lnSpc>
            </a:pPr>
            <a:r>
              <a:rPr sz="1700" spc="-35" dirty="0">
                <a:solidFill>
                  <a:srgbClr val="212121"/>
                </a:solidFill>
                <a:latin typeface="MS UI Gothic"/>
                <a:cs typeface="MS UI Gothic"/>
              </a:rPr>
              <a:t>Z</a:t>
            </a:r>
            <a:r>
              <a:rPr sz="1700" spc="-5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RO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6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700" spc="60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endParaRPr sz="1700">
              <a:latin typeface="MS UI Gothic"/>
              <a:cs typeface="MS UI Gothic"/>
            </a:endParaRPr>
          </a:p>
          <a:p>
            <a:pPr marL="774065">
              <a:lnSpc>
                <a:spcPct val="100000"/>
              </a:lnSpc>
              <a:spcBef>
                <a:spcPts val="285"/>
              </a:spcBef>
            </a:pPr>
            <a:r>
              <a:rPr sz="1700" spc="-26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8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nn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700" spc="-2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3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1700" spc="-6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700" spc="35" dirty="0">
                <a:solidFill>
                  <a:srgbClr val="212121"/>
                </a:solidFill>
                <a:latin typeface="MS UI Gothic"/>
                <a:cs typeface="MS UI Gothic"/>
              </a:rPr>
              <a:t>k</a:t>
            </a:r>
            <a:r>
              <a:rPr sz="1700" spc="-2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endParaRPr sz="1700">
              <a:latin typeface="MS UI Gothic"/>
              <a:cs typeface="MS UI Gothic"/>
            </a:endParaRPr>
          </a:p>
          <a:p>
            <a:pPr marL="774065">
              <a:lnSpc>
                <a:spcPct val="100000"/>
              </a:lnSpc>
              <a:spcBef>
                <a:spcPts val="285"/>
              </a:spcBef>
            </a:pPr>
            <a:r>
              <a:rPr sz="1700" spc="-26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8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nn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6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60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700" spc="-2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3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er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endParaRPr sz="1700">
              <a:latin typeface="MS UI Gothic"/>
              <a:cs typeface="MS UI Gothic"/>
            </a:endParaRPr>
          </a:p>
          <a:p>
            <a:pPr marL="393065">
              <a:lnSpc>
                <a:spcPts val="2415"/>
              </a:lnSpc>
              <a:spcBef>
                <a:spcPts val="210"/>
              </a:spcBef>
            </a:pPr>
            <a:r>
              <a:rPr sz="2150" b="1" spc="-180" dirty="0">
                <a:solidFill>
                  <a:srgbClr val="212121"/>
                </a:solidFill>
                <a:latin typeface="Trebuchet MS"/>
                <a:cs typeface="Trebuchet MS"/>
              </a:rPr>
              <a:t>_</a:t>
            </a:r>
            <a:r>
              <a:rPr sz="2150" b="1" spc="-95" dirty="0">
                <a:solidFill>
                  <a:srgbClr val="212121"/>
                </a:solidFill>
                <a:latin typeface="Trebuchet MS"/>
                <a:cs typeface="Trebuchet MS"/>
              </a:rPr>
              <a:t>De</a:t>
            </a:r>
            <a:r>
              <a:rPr sz="2150" b="1" spc="-160" dirty="0">
                <a:solidFill>
                  <a:srgbClr val="212121"/>
                </a:solidFill>
                <a:latin typeface="Trebuchet MS"/>
                <a:cs typeface="Trebuchet MS"/>
              </a:rPr>
              <a:t>f</a:t>
            </a:r>
            <a:r>
              <a:rPr sz="2150" b="1" spc="-2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b="1" spc="-70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2150" b="1" spc="-55" dirty="0">
                <a:solidFill>
                  <a:srgbClr val="212121"/>
                </a:solidFill>
                <a:latin typeface="Trebuchet MS"/>
                <a:cs typeface="Trebuchet MS"/>
              </a:rPr>
              <a:t>l</a:t>
            </a:r>
            <a:r>
              <a:rPr sz="2150" b="1" spc="-7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ll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ot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er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og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(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4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ne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30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)</a:t>
            </a:r>
            <a:endParaRPr sz="2150">
              <a:latin typeface="MS UI Gothic"/>
              <a:cs typeface="MS UI Gothic"/>
            </a:endParaRPr>
          </a:p>
          <a:p>
            <a:pPr marL="774065">
              <a:lnSpc>
                <a:spcPts val="1875"/>
              </a:lnSpc>
            </a:pPr>
            <a:r>
              <a:rPr sz="1700" spc="-26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ll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90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4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0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gg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-6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endParaRPr sz="1700">
              <a:latin typeface="MS UI Gothic"/>
              <a:cs typeface="MS UI Gothic"/>
            </a:endParaRPr>
          </a:p>
          <a:p>
            <a:pPr marL="774065">
              <a:lnSpc>
                <a:spcPts val="1945"/>
              </a:lnSpc>
              <a:spcBef>
                <a:spcPts val="285"/>
              </a:spcBef>
            </a:pPr>
            <a:r>
              <a:rPr sz="1700" spc="-26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8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nn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700" spc="-2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3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1700" spc="-6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700" spc="35" dirty="0">
                <a:solidFill>
                  <a:srgbClr val="212121"/>
                </a:solidFill>
                <a:latin typeface="MS UI Gothic"/>
                <a:cs typeface="MS UI Gothic"/>
              </a:rPr>
              <a:t>k</a:t>
            </a:r>
            <a:r>
              <a:rPr sz="1700" spc="-2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endParaRPr sz="1700">
              <a:latin typeface="MS UI Gothic"/>
              <a:cs typeface="MS UI Gothic"/>
            </a:endParaRPr>
          </a:p>
          <a:p>
            <a:pPr marL="1155065">
              <a:lnSpc>
                <a:spcPts val="1525"/>
              </a:lnSpc>
            </a:pPr>
            <a:r>
              <a:rPr sz="1350" spc="5" dirty="0">
                <a:solidFill>
                  <a:srgbClr val="212121"/>
                </a:solidFill>
                <a:latin typeface="MS UI Gothic"/>
                <a:cs typeface="MS UI Gothic"/>
              </a:rPr>
              <a:t>But</a:t>
            </a:r>
            <a:r>
              <a:rPr sz="1350" spc="-1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40" dirty="0">
                <a:solidFill>
                  <a:srgbClr val="212121"/>
                </a:solidFill>
                <a:latin typeface="MS UI Gothic"/>
                <a:cs typeface="MS UI Gothic"/>
              </a:rPr>
              <a:t>you</a:t>
            </a:r>
            <a:r>
              <a:rPr sz="1350" spc="-1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25" dirty="0">
                <a:solidFill>
                  <a:srgbClr val="212121"/>
                </a:solidFill>
                <a:latin typeface="MS UI Gothic"/>
                <a:cs typeface="MS UI Gothic"/>
              </a:rPr>
              <a:t>can</a:t>
            </a:r>
            <a:r>
              <a:rPr sz="1350" spc="-1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45" dirty="0">
                <a:solidFill>
                  <a:srgbClr val="212121"/>
                </a:solidFill>
                <a:latin typeface="MS UI Gothic"/>
                <a:cs typeface="MS UI Gothic"/>
              </a:rPr>
              <a:t>disable</a:t>
            </a:r>
            <a:r>
              <a:rPr sz="1350" spc="-1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25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1350" spc="-1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b="1" spc="-50" dirty="0">
                <a:solidFill>
                  <a:srgbClr val="212121"/>
                </a:solidFill>
                <a:latin typeface="Trebuchet MS"/>
                <a:cs typeface="Trebuchet MS"/>
              </a:rPr>
              <a:t>_Default</a:t>
            </a:r>
            <a:r>
              <a:rPr sz="1350" b="1" spc="-1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350" spc="65" dirty="0">
                <a:solidFill>
                  <a:srgbClr val="212121"/>
                </a:solidFill>
                <a:latin typeface="MS UI Gothic"/>
                <a:cs typeface="MS UI Gothic"/>
              </a:rPr>
              <a:t>log</a:t>
            </a:r>
            <a:r>
              <a:rPr sz="1350" spc="-1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35" dirty="0">
                <a:solidFill>
                  <a:srgbClr val="212121"/>
                </a:solidFill>
                <a:latin typeface="MS UI Gothic"/>
                <a:cs typeface="MS UI Gothic"/>
              </a:rPr>
              <a:t>sink</a:t>
            </a:r>
            <a:r>
              <a:rPr sz="1350" spc="-1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20" dirty="0">
                <a:solidFill>
                  <a:srgbClr val="212121"/>
                </a:solidFill>
                <a:latin typeface="MS UI Gothic"/>
                <a:cs typeface="MS UI Gothic"/>
              </a:rPr>
              <a:t>route</a:t>
            </a:r>
            <a:r>
              <a:rPr sz="1350" spc="-1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2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1350" spc="-1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45" dirty="0">
                <a:solidFill>
                  <a:srgbClr val="212121"/>
                </a:solidFill>
                <a:latin typeface="MS UI Gothic"/>
                <a:cs typeface="MS UI Gothic"/>
              </a:rPr>
              <a:t>disable</a:t>
            </a:r>
            <a:r>
              <a:rPr sz="1350" spc="-1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45" dirty="0">
                <a:solidFill>
                  <a:srgbClr val="212121"/>
                </a:solidFill>
                <a:latin typeface="MS UI Gothic"/>
                <a:cs typeface="MS UI Gothic"/>
              </a:rPr>
              <a:t>ingestion!</a:t>
            </a:r>
            <a:endParaRPr sz="1350">
              <a:latin typeface="MS UI Gothic"/>
              <a:cs typeface="MS UI Gothic"/>
            </a:endParaRPr>
          </a:p>
          <a:p>
            <a:pPr marL="774065">
              <a:lnSpc>
                <a:spcPct val="100000"/>
              </a:lnSpc>
              <a:spcBef>
                <a:spcPts val="355"/>
              </a:spcBef>
            </a:pPr>
            <a:r>
              <a:rPr sz="1700" spc="-35" dirty="0">
                <a:solidFill>
                  <a:srgbClr val="212121"/>
                </a:solidFill>
                <a:latin typeface="MS UI Gothic"/>
                <a:cs typeface="MS UI Gothic"/>
              </a:rPr>
              <a:t>You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25" dirty="0">
                <a:solidFill>
                  <a:srgbClr val="212121"/>
                </a:solidFill>
                <a:latin typeface="MS UI Gothic"/>
                <a:cs typeface="MS UI Gothic"/>
              </a:rPr>
              <a:t>can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40" dirty="0">
                <a:solidFill>
                  <a:srgbClr val="212121"/>
                </a:solidFill>
                <a:latin typeface="MS UI Gothic"/>
                <a:cs typeface="MS UI Gothic"/>
              </a:rPr>
              <a:t>edit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25" dirty="0">
                <a:solidFill>
                  <a:srgbClr val="212121"/>
                </a:solidFill>
                <a:latin typeface="MS UI Gothic"/>
                <a:cs typeface="MS UI Gothic"/>
              </a:rPr>
              <a:t>retention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0" dirty="0">
                <a:solidFill>
                  <a:srgbClr val="212121"/>
                </a:solidFill>
                <a:latin typeface="MS UI Gothic"/>
                <a:cs typeface="MS UI Gothic"/>
              </a:rPr>
              <a:t>settings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(1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5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3650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30" dirty="0">
                <a:solidFill>
                  <a:srgbClr val="212121"/>
                </a:solidFill>
                <a:latin typeface="MS UI Gothic"/>
                <a:cs typeface="MS UI Gothic"/>
              </a:rPr>
              <a:t>days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(10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5" dirty="0">
                <a:solidFill>
                  <a:srgbClr val="212121"/>
                </a:solidFill>
                <a:latin typeface="MS UI Gothic"/>
                <a:cs typeface="MS UI Gothic"/>
              </a:rPr>
              <a:t>years))</a:t>
            </a:r>
            <a:endParaRPr sz="1700">
              <a:latin typeface="MS UI Gothic"/>
              <a:cs typeface="MS UI Gothic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7225030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90" dirty="0">
                <a:solidFill>
                  <a:srgbClr val="000000"/>
                </a:solidFill>
              </a:rPr>
              <a:t>Clo</a:t>
            </a:r>
            <a:r>
              <a:rPr sz="3500" spc="-90" dirty="0">
                <a:solidFill>
                  <a:srgbClr val="A52929"/>
                </a:solidFill>
              </a:rPr>
              <a:t>ud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45" dirty="0">
                <a:solidFill>
                  <a:srgbClr val="A52929"/>
                </a:solidFill>
              </a:rPr>
              <a:t>Loggin</a:t>
            </a:r>
            <a:r>
              <a:rPr sz="3500" spc="-45" dirty="0">
                <a:solidFill>
                  <a:srgbClr val="000000"/>
                </a:solidFill>
              </a:rPr>
              <a:t>g</a:t>
            </a:r>
            <a:r>
              <a:rPr sz="3500" spc="-335" dirty="0">
                <a:solidFill>
                  <a:srgbClr val="000000"/>
                </a:solidFill>
              </a:rPr>
              <a:t> </a:t>
            </a:r>
            <a:r>
              <a:rPr sz="3500" spc="-160" dirty="0">
                <a:solidFill>
                  <a:srgbClr val="A52929"/>
                </a:solidFill>
              </a:rPr>
              <a:t>-</a:t>
            </a:r>
            <a:r>
              <a:rPr sz="3500" spc="-335" dirty="0">
                <a:solidFill>
                  <a:srgbClr val="A52929"/>
                </a:solidFill>
              </a:rPr>
              <a:t> </a:t>
            </a:r>
            <a:r>
              <a:rPr sz="3500" spc="-95" dirty="0">
                <a:solidFill>
                  <a:srgbClr val="000000"/>
                </a:solidFill>
              </a:rPr>
              <a:t>Controlling</a:t>
            </a:r>
            <a:r>
              <a:rPr sz="3500" spc="-335" dirty="0">
                <a:solidFill>
                  <a:srgbClr val="000000"/>
                </a:solidFill>
              </a:rPr>
              <a:t> </a:t>
            </a:r>
            <a:r>
              <a:rPr sz="3500" spc="-229" dirty="0">
                <a:solidFill>
                  <a:srgbClr val="A52929"/>
                </a:solidFill>
              </a:rPr>
              <a:t>&amp;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80" dirty="0">
                <a:solidFill>
                  <a:srgbClr val="A52929"/>
                </a:solidFill>
              </a:rPr>
              <a:t>R</a:t>
            </a:r>
            <a:r>
              <a:rPr sz="3500" spc="-80" dirty="0">
                <a:solidFill>
                  <a:srgbClr val="000000"/>
                </a:solidFill>
              </a:rPr>
              <a:t>o</a:t>
            </a:r>
            <a:r>
              <a:rPr sz="3500" spc="-80" dirty="0">
                <a:solidFill>
                  <a:srgbClr val="A52929"/>
                </a:solidFill>
              </a:rPr>
              <a:t>ut</a:t>
            </a:r>
            <a:r>
              <a:rPr sz="3500" spc="-80" dirty="0">
                <a:solidFill>
                  <a:srgbClr val="000000"/>
                </a:solidFill>
              </a:rPr>
              <a:t>ing</a:t>
            </a:r>
            <a:endParaRPr sz="3500"/>
          </a:p>
        </p:txBody>
      </p:sp>
      <p:sp>
        <p:nvSpPr>
          <p:cNvPr id="21" name="object 21"/>
          <p:cNvSpPr/>
          <p:nvPr/>
        </p:nvSpPr>
        <p:spPr>
          <a:xfrm>
            <a:off x="11401424" y="6619799"/>
            <a:ext cx="314325" cy="228600"/>
          </a:xfrm>
          <a:custGeom>
            <a:avLst/>
            <a:gdLst/>
            <a:ahLst/>
            <a:cxnLst/>
            <a:rect l="l" t="t" r="r" b="b"/>
            <a:pathLst>
              <a:path w="314325" h="228600">
                <a:moveTo>
                  <a:pt x="314324" y="228599"/>
                </a:moveTo>
                <a:lnTo>
                  <a:pt x="0" y="228599"/>
                </a:lnTo>
                <a:lnTo>
                  <a:pt x="0" y="0"/>
                </a:lnTo>
                <a:lnTo>
                  <a:pt x="314324" y="0"/>
                </a:lnTo>
                <a:lnTo>
                  <a:pt x="314324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34674" y="1095375"/>
            <a:ext cx="790574" cy="100964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980999"/>
            <a:ext cx="104775" cy="10477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09624" y="127627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23962" y="1547737"/>
            <a:ext cx="76200" cy="761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23962" y="1843012"/>
            <a:ext cx="76200" cy="761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23962" y="2357362"/>
            <a:ext cx="76200" cy="761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90524" y="2705024"/>
            <a:ext cx="104775" cy="104774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809624" y="3000299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23962" y="3271762"/>
            <a:ext cx="76200" cy="7619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654049" y="777875"/>
            <a:ext cx="8939530" cy="2651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980"/>
              </a:lnSpc>
              <a:spcBef>
                <a:spcPts val="100"/>
              </a:spcBef>
            </a:pPr>
            <a:r>
              <a:rPr sz="2700" spc="-25" dirty="0">
                <a:solidFill>
                  <a:srgbClr val="212121"/>
                </a:solidFill>
                <a:latin typeface="MS UI Gothic"/>
                <a:cs typeface="MS UI Gothic"/>
              </a:rPr>
              <a:t>Logs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are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ideally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stored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in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5" dirty="0">
                <a:solidFill>
                  <a:srgbClr val="212121"/>
                </a:solidFill>
                <a:latin typeface="MS UI Gothic"/>
                <a:cs typeface="MS UI Gothic"/>
              </a:rPr>
              <a:t>Cloud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Logging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for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limited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80" dirty="0">
                <a:solidFill>
                  <a:srgbClr val="212121"/>
                </a:solidFill>
                <a:latin typeface="MS UI Gothic"/>
                <a:cs typeface="MS UI Gothic"/>
              </a:rPr>
              <a:t>period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195"/>
              </a:lnSpc>
            </a:pP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For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long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term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retention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(Compliance,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Audit)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logs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can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be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0" dirty="0">
                <a:solidFill>
                  <a:srgbClr val="212121"/>
                </a:solidFill>
                <a:latin typeface="MS UI Gothic"/>
                <a:cs typeface="MS UI Gothic"/>
              </a:rPr>
              <a:t>exported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to:</a:t>
            </a:r>
            <a:endParaRPr sz="2150">
              <a:latin typeface="MS UI Gothic"/>
              <a:cs typeface="MS UI Gothic"/>
            </a:endParaRPr>
          </a:p>
          <a:p>
            <a:pPr marL="774065">
              <a:lnSpc>
                <a:spcPts val="1914"/>
              </a:lnSpc>
            </a:pPr>
            <a:r>
              <a:rPr sz="1700" spc="-14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0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700" spc="-3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-4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60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1700" spc="-6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700" spc="35" dirty="0">
                <a:solidFill>
                  <a:srgbClr val="212121"/>
                </a:solidFill>
                <a:latin typeface="MS UI Gothic"/>
                <a:cs typeface="MS UI Gothic"/>
              </a:rPr>
              <a:t>k</a:t>
            </a:r>
            <a:r>
              <a:rPr sz="1700" spc="-2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(</a:t>
            </a:r>
            <a:r>
              <a:rPr sz="1700" spc="-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x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1700" spc="-1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5" dirty="0">
                <a:solidFill>
                  <a:srgbClr val="212121"/>
                </a:solidFill>
                <a:latin typeface="Courier New"/>
                <a:cs typeface="Courier New"/>
              </a:rPr>
              <a:t>bucket/syslog/2025/05/0</a:t>
            </a:r>
            <a:r>
              <a:rPr sz="1700" spc="10" dirty="0">
                <a:solidFill>
                  <a:srgbClr val="212121"/>
                </a:solidFill>
                <a:latin typeface="Courier New"/>
                <a:cs typeface="Courier New"/>
              </a:rPr>
              <a:t>5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)</a:t>
            </a:r>
            <a:endParaRPr sz="1700">
              <a:latin typeface="MS UI Gothic"/>
              <a:cs typeface="MS UI Gothic"/>
            </a:endParaRPr>
          </a:p>
          <a:p>
            <a:pPr marL="774065" marR="5080">
              <a:lnSpc>
                <a:spcPts val="1730"/>
              </a:lnSpc>
              <a:spcBef>
                <a:spcPts val="600"/>
              </a:spcBef>
            </a:pPr>
            <a:r>
              <a:rPr sz="1700" spc="25" dirty="0">
                <a:solidFill>
                  <a:srgbClr val="212121"/>
                </a:solidFill>
                <a:latin typeface="MS UI Gothic"/>
                <a:cs typeface="MS UI Gothic"/>
              </a:rPr>
              <a:t>Big</a:t>
            </a:r>
            <a:r>
              <a:rPr sz="1700" spc="254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5" dirty="0">
                <a:solidFill>
                  <a:srgbClr val="212121"/>
                </a:solidFill>
                <a:latin typeface="MS UI Gothic"/>
                <a:cs typeface="MS UI Gothic"/>
              </a:rPr>
              <a:t>Query</a:t>
            </a:r>
            <a:r>
              <a:rPr sz="1700" spc="2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5" dirty="0">
                <a:solidFill>
                  <a:srgbClr val="212121"/>
                </a:solidFill>
                <a:latin typeface="MS UI Gothic"/>
                <a:cs typeface="MS UI Gothic"/>
              </a:rPr>
              <a:t>dataset</a:t>
            </a:r>
            <a:r>
              <a:rPr sz="1700" spc="2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5" dirty="0">
                <a:solidFill>
                  <a:srgbClr val="212121"/>
                </a:solidFill>
                <a:latin typeface="MS UI Gothic"/>
                <a:cs typeface="MS UI Gothic"/>
              </a:rPr>
              <a:t>(ex:</a:t>
            </a:r>
            <a:r>
              <a:rPr sz="1700" spc="254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5" dirty="0">
                <a:solidFill>
                  <a:srgbClr val="212121"/>
                </a:solidFill>
                <a:latin typeface="Courier New"/>
                <a:cs typeface="Courier New"/>
              </a:rPr>
              <a:t>tables</a:t>
            </a:r>
            <a:r>
              <a:rPr sz="1700" spc="470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700" spc="15" dirty="0">
                <a:solidFill>
                  <a:srgbClr val="212121"/>
                </a:solidFill>
                <a:latin typeface="Courier New"/>
                <a:cs typeface="Courier New"/>
              </a:rPr>
              <a:t>syslog_20250505</a:t>
            </a:r>
            <a:r>
              <a:rPr sz="1700" spc="465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700" spc="15" dirty="0">
                <a:solidFill>
                  <a:srgbClr val="212121"/>
                </a:solidFill>
                <a:latin typeface="Courier New"/>
                <a:cs typeface="Courier New"/>
              </a:rPr>
              <a:t>&gt;</a:t>
            </a:r>
            <a:r>
              <a:rPr sz="1700" spc="465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700" spc="15" dirty="0">
                <a:solidFill>
                  <a:srgbClr val="212121"/>
                </a:solidFill>
                <a:latin typeface="Courier New"/>
                <a:cs typeface="Courier New"/>
              </a:rPr>
              <a:t>columns</a:t>
            </a:r>
            <a:r>
              <a:rPr sz="1700" spc="465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700" spc="15" dirty="0">
                <a:solidFill>
                  <a:srgbClr val="212121"/>
                </a:solidFill>
                <a:latin typeface="Courier New"/>
                <a:cs typeface="Courier New"/>
              </a:rPr>
              <a:t>timestamp, </a:t>
            </a:r>
            <a:r>
              <a:rPr sz="1700" spc="-1005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700" spc="10" dirty="0">
                <a:solidFill>
                  <a:srgbClr val="212121"/>
                </a:solidFill>
                <a:latin typeface="Courier New"/>
                <a:cs typeface="Courier New"/>
              </a:rPr>
              <a:t>log</a:t>
            </a:r>
            <a:r>
              <a:rPr sz="1700" spc="10" dirty="0">
                <a:solidFill>
                  <a:srgbClr val="212121"/>
                </a:solidFill>
                <a:latin typeface="MS UI Gothic"/>
                <a:cs typeface="MS UI Gothic"/>
              </a:rPr>
              <a:t>)</a:t>
            </a:r>
            <a:endParaRPr sz="1700">
              <a:latin typeface="MS UI Gothic"/>
              <a:cs typeface="MS UI Gothic"/>
            </a:endParaRPr>
          </a:p>
          <a:p>
            <a:pPr marL="774065">
              <a:lnSpc>
                <a:spcPct val="100000"/>
              </a:lnSpc>
              <a:spcBef>
                <a:spcPts val="275"/>
              </a:spcBef>
            </a:pPr>
            <a:r>
              <a:rPr sz="1700" spc="40" dirty="0">
                <a:solidFill>
                  <a:srgbClr val="212121"/>
                </a:solidFill>
                <a:latin typeface="MS UI Gothic"/>
                <a:cs typeface="MS UI Gothic"/>
              </a:rPr>
              <a:t>Cloud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dirty="0">
                <a:solidFill>
                  <a:srgbClr val="212121"/>
                </a:solidFill>
                <a:latin typeface="MS UI Gothic"/>
                <a:cs typeface="MS UI Gothic"/>
              </a:rPr>
              <a:t>Pub/Sub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30" dirty="0">
                <a:solidFill>
                  <a:srgbClr val="212121"/>
                </a:solidFill>
                <a:latin typeface="MS UI Gothic"/>
                <a:cs typeface="MS UI Gothic"/>
              </a:rPr>
              <a:t>topic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5" dirty="0">
                <a:solidFill>
                  <a:srgbClr val="212121"/>
                </a:solidFill>
                <a:latin typeface="MS UI Gothic"/>
                <a:cs typeface="MS UI Gothic"/>
              </a:rPr>
              <a:t>(base64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40" dirty="0">
                <a:solidFill>
                  <a:srgbClr val="212121"/>
                </a:solidFill>
                <a:latin typeface="MS UI Gothic"/>
                <a:cs typeface="MS UI Gothic"/>
              </a:rPr>
              <a:t>encoded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log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0" dirty="0">
                <a:solidFill>
                  <a:srgbClr val="212121"/>
                </a:solidFill>
                <a:latin typeface="MS UI Gothic"/>
                <a:cs typeface="MS UI Gothic"/>
              </a:rPr>
              <a:t>entries)</a:t>
            </a:r>
            <a:endParaRPr sz="1700">
              <a:latin typeface="MS UI Gothic"/>
              <a:cs typeface="MS UI Gothic"/>
            </a:endParaRPr>
          </a:p>
          <a:p>
            <a:pPr marL="12700">
              <a:lnSpc>
                <a:spcPts val="2980"/>
              </a:lnSpc>
              <a:spcBef>
                <a:spcPts val="110"/>
              </a:spcBef>
            </a:pP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700" spc="3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700" spc="185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do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45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xport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log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700" spc="-80" dirty="0">
                <a:solidFill>
                  <a:srgbClr val="212121"/>
                </a:solidFill>
                <a:latin typeface="MS UI Gothic"/>
                <a:cs typeface="MS UI Gothic"/>
              </a:rPr>
              <a:t>?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195"/>
              </a:lnSpc>
            </a:pPr>
            <a:r>
              <a:rPr sz="2150" spc="-1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4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b="1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b="1" spc="-8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2150" b="1" spc="-55" dirty="0">
                <a:solidFill>
                  <a:srgbClr val="212121"/>
                </a:solidFill>
                <a:latin typeface="Trebuchet MS"/>
                <a:cs typeface="Trebuchet MS"/>
              </a:rPr>
              <a:t>k</a:t>
            </a:r>
            <a:r>
              <a:rPr sz="2150" b="1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b="1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na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30" dirty="0">
                <a:solidFill>
                  <a:srgbClr val="212121"/>
                </a:solidFill>
                <a:latin typeface="MS UI Gothic"/>
                <a:cs typeface="MS UI Gothic"/>
              </a:rPr>
              <a:t>ons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ng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4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og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14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30" dirty="0">
                <a:solidFill>
                  <a:srgbClr val="212121"/>
                </a:solidFill>
                <a:latin typeface="MS UI Gothic"/>
                <a:cs typeface="MS UI Gothic"/>
              </a:rPr>
              <a:t>er:</a:t>
            </a:r>
            <a:endParaRPr sz="2150">
              <a:latin typeface="MS UI Gothic"/>
              <a:cs typeface="MS UI Gothic"/>
            </a:endParaRPr>
          </a:p>
          <a:p>
            <a:pPr marL="774065">
              <a:lnSpc>
                <a:spcPts val="1914"/>
              </a:lnSpc>
            </a:pPr>
            <a:r>
              <a:rPr sz="1700" spc="-35" dirty="0">
                <a:solidFill>
                  <a:srgbClr val="212121"/>
                </a:solidFill>
                <a:latin typeface="MS UI Gothic"/>
                <a:cs typeface="MS UI Gothic"/>
              </a:rPr>
              <a:t>You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25" dirty="0">
                <a:solidFill>
                  <a:srgbClr val="212121"/>
                </a:solidFill>
                <a:latin typeface="MS UI Gothic"/>
                <a:cs typeface="MS UI Gothic"/>
              </a:rPr>
              <a:t>can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0" dirty="0">
                <a:solidFill>
                  <a:srgbClr val="212121"/>
                </a:solidFill>
                <a:latin typeface="MS UI Gothic"/>
                <a:cs typeface="MS UI Gothic"/>
              </a:rPr>
              <a:t>create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b="1" spc="-55" dirty="0">
                <a:solidFill>
                  <a:srgbClr val="212121"/>
                </a:solidFill>
                <a:latin typeface="Trebuchet MS"/>
                <a:cs typeface="Trebuchet MS"/>
              </a:rPr>
              <a:t>include</a:t>
            </a:r>
            <a:r>
              <a:rPr sz="1700" b="1" spc="-1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spc="40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b="1" spc="-80" dirty="0">
                <a:solidFill>
                  <a:srgbClr val="212121"/>
                </a:solidFill>
                <a:latin typeface="Trebuchet MS"/>
                <a:cs typeface="Trebuchet MS"/>
              </a:rPr>
              <a:t>exclude</a:t>
            </a:r>
            <a:r>
              <a:rPr sz="1700" b="1" spc="-1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filters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5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75" dirty="0">
                <a:solidFill>
                  <a:srgbClr val="212121"/>
                </a:solidFill>
                <a:latin typeface="MS UI Gothic"/>
                <a:cs typeface="MS UI Gothic"/>
              </a:rPr>
              <a:t>limit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25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45" dirty="0">
                <a:solidFill>
                  <a:srgbClr val="212121"/>
                </a:solidFill>
                <a:latin typeface="MS UI Gothic"/>
                <a:cs typeface="MS UI Gothic"/>
              </a:rPr>
              <a:t>logs</a:t>
            </a:r>
            <a:endParaRPr sz="1700">
              <a:latin typeface="MS UI Gothic"/>
              <a:cs typeface="MS UI Gothic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4364355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125" dirty="0">
                <a:solidFill>
                  <a:srgbClr val="000000"/>
                </a:solidFill>
              </a:rPr>
              <a:t>C</a:t>
            </a:r>
            <a:r>
              <a:rPr sz="3500" spc="-70" dirty="0">
                <a:solidFill>
                  <a:srgbClr val="A52929"/>
                </a:solidFill>
              </a:rPr>
              <a:t>lo</a:t>
            </a:r>
            <a:r>
              <a:rPr sz="3500" spc="-120" dirty="0">
                <a:solidFill>
                  <a:srgbClr val="A52929"/>
                </a:solidFill>
              </a:rPr>
              <a:t>u</a:t>
            </a:r>
            <a:r>
              <a:rPr sz="3500" spc="-55" dirty="0">
                <a:solidFill>
                  <a:srgbClr val="000000"/>
                </a:solidFill>
              </a:rPr>
              <a:t>d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225" dirty="0">
                <a:solidFill>
                  <a:srgbClr val="000000"/>
                </a:solidFill>
              </a:rPr>
              <a:t>L</a:t>
            </a:r>
            <a:r>
              <a:rPr sz="3500" spc="-55" dirty="0">
                <a:solidFill>
                  <a:srgbClr val="A52929"/>
                </a:solidFill>
              </a:rPr>
              <a:t>o</a:t>
            </a:r>
            <a:r>
              <a:rPr sz="3500" spc="65" dirty="0">
                <a:solidFill>
                  <a:srgbClr val="A52929"/>
                </a:solidFill>
              </a:rPr>
              <a:t>gg</a:t>
            </a:r>
            <a:r>
              <a:rPr sz="3500" spc="-130" dirty="0">
                <a:solidFill>
                  <a:srgbClr val="A52929"/>
                </a:solidFill>
              </a:rPr>
              <a:t>i</a:t>
            </a:r>
            <a:r>
              <a:rPr sz="3500" spc="-105" dirty="0">
                <a:solidFill>
                  <a:srgbClr val="A52929"/>
                </a:solidFill>
              </a:rPr>
              <a:t>n</a:t>
            </a:r>
            <a:r>
              <a:rPr sz="3500" spc="65" dirty="0">
                <a:solidFill>
                  <a:srgbClr val="000000"/>
                </a:solidFill>
              </a:rPr>
              <a:t>g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60" dirty="0">
                <a:solidFill>
                  <a:srgbClr val="A52929"/>
                </a:solidFill>
              </a:rPr>
              <a:t>-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05" dirty="0">
                <a:solidFill>
                  <a:srgbClr val="A52929"/>
                </a:solidFill>
              </a:rPr>
              <a:t>E</a:t>
            </a:r>
            <a:r>
              <a:rPr sz="3500" spc="-120" dirty="0">
                <a:solidFill>
                  <a:srgbClr val="A52929"/>
                </a:solidFill>
              </a:rPr>
              <a:t>xpo</a:t>
            </a:r>
            <a:r>
              <a:rPr sz="3500" spc="-190" dirty="0">
                <a:solidFill>
                  <a:srgbClr val="A52929"/>
                </a:solidFill>
              </a:rPr>
              <a:t>r</a:t>
            </a:r>
            <a:r>
              <a:rPr sz="3500" spc="-125" dirty="0">
                <a:solidFill>
                  <a:srgbClr val="A52929"/>
                </a:solidFill>
              </a:rPr>
              <a:t>t</a:t>
            </a:r>
            <a:endParaRPr sz="3500"/>
          </a:p>
        </p:txBody>
      </p:sp>
      <p:sp>
        <p:nvSpPr>
          <p:cNvPr id="13" name="object 13"/>
          <p:cNvSpPr/>
          <p:nvPr/>
        </p:nvSpPr>
        <p:spPr>
          <a:xfrm>
            <a:off x="11401424" y="6619799"/>
            <a:ext cx="314325" cy="228600"/>
          </a:xfrm>
          <a:custGeom>
            <a:avLst/>
            <a:gdLst/>
            <a:ahLst/>
            <a:cxnLst/>
            <a:rect l="l" t="t" r="r" b="b"/>
            <a:pathLst>
              <a:path w="314325" h="228600">
                <a:moveTo>
                  <a:pt x="314324" y="228599"/>
                </a:moveTo>
                <a:lnTo>
                  <a:pt x="0" y="228599"/>
                </a:lnTo>
                <a:lnTo>
                  <a:pt x="0" y="0"/>
                </a:lnTo>
                <a:lnTo>
                  <a:pt x="314324" y="0"/>
                </a:lnTo>
                <a:lnTo>
                  <a:pt x="314324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6588125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125" dirty="0">
                <a:solidFill>
                  <a:srgbClr val="000000"/>
                </a:solidFill>
              </a:rPr>
              <a:t>C</a:t>
            </a:r>
            <a:r>
              <a:rPr sz="3500" spc="-70" dirty="0">
                <a:solidFill>
                  <a:srgbClr val="000000"/>
                </a:solidFill>
              </a:rPr>
              <a:t>lo</a:t>
            </a:r>
            <a:r>
              <a:rPr sz="3500" spc="-120" dirty="0">
                <a:solidFill>
                  <a:srgbClr val="A52929"/>
                </a:solidFill>
              </a:rPr>
              <a:t>u</a:t>
            </a:r>
            <a:r>
              <a:rPr sz="3500" spc="-55" dirty="0">
                <a:solidFill>
                  <a:srgbClr val="000000"/>
                </a:solidFill>
              </a:rPr>
              <a:t>d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225" dirty="0">
                <a:solidFill>
                  <a:srgbClr val="A52929"/>
                </a:solidFill>
              </a:rPr>
              <a:t>L</a:t>
            </a:r>
            <a:r>
              <a:rPr sz="3500" spc="-55" dirty="0">
                <a:solidFill>
                  <a:srgbClr val="A52929"/>
                </a:solidFill>
              </a:rPr>
              <a:t>o</a:t>
            </a:r>
            <a:r>
              <a:rPr sz="3500" spc="65" dirty="0">
                <a:solidFill>
                  <a:srgbClr val="A52929"/>
                </a:solidFill>
              </a:rPr>
              <a:t>gg</a:t>
            </a:r>
            <a:r>
              <a:rPr sz="3500" spc="-130" dirty="0">
                <a:solidFill>
                  <a:srgbClr val="A52929"/>
                </a:solidFill>
              </a:rPr>
              <a:t>i</a:t>
            </a:r>
            <a:r>
              <a:rPr sz="3500" spc="-105" dirty="0">
                <a:solidFill>
                  <a:srgbClr val="000000"/>
                </a:solidFill>
              </a:rPr>
              <a:t>n</a:t>
            </a:r>
            <a:r>
              <a:rPr sz="3500" spc="65" dirty="0">
                <a:solidFill>
                  <a:srgbClr val="A52929"/>
                </a:solidFill>
              </a:rPr>
              <a:t>g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60" dirty="0">
                <a:solidFill>
                  <a:srgbClr val="000000"/>
                </a:solidFill>
              </a:rPr>
              <a:t>-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05" dirty="0">
                <a:solidFill>
                  <a:srgbClr val="A52929"/>
                </a:solidFill>
              </a:rPr>
              <a:t>E</a:t>
            </a:r>
            <a:r>
              <a:rPr sz="3500" spc="-120" dirty="0">
                <a:solidFill>
                  <a:srgbClr val="000000"/>
                </a:solidFill>
              </a:rPr>
              <a:t>xpo</a:t>
            </a:r>
            <a:r>
              <a:rPr sz="3500" spc="-190" dirty="0">
                <a:solidFill>
                  <a:srgbClr val="A52929"/>
                </a:solidFill>
              </a:rPr>
              <a:t>r</a:t>
            </a:r>
            <a:r>
              <a:rPr sz="3500" spc="-125" dirty="0">
                <a:solidFill>
                  <a:srgbClr val="A52929"/>
                </a:solidFill>
              </a:rPr>
              <a:t>t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60" dirty="0">
                <a:solidFill>
                  <a:srgbClr val="000000"/>
                </a:solidFill>
              </a:rPr>
              <a:t>-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00" dirty="0">
                <a:solidFill>
                  <a:srgbClr val="A52929"/>
                </a:solidFill>
              </a:rPr>
              <a:t>U</a:t>
            </a:r>
            <a:r>
              <a:rPr sz="3500" dirty="0">
                <a:solidFill>
                  <a:srgbClr val="A52929"/>
                </a:solidFill>
              </a:rPr>
              <a:t>s</a:t>
            </a:r>
            <a:r>
              <a:rPr sz="3500" spc="-235" dirty="0">
                <a:solidFill>
                  <a:srgbClr val="000000"/>
                </a:solidFill>
              </a:rPr>
              <a:t>e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25" dirty="0">
                <a:solidFill>
                  <a:srgbClr val="A52929"/>
                </a:solidFill>
              </a:rPr>
              <a:t>C</a:t>
            </a:r>
            <a:r>
              <a:rPr sz="3500" spc="-30" dirty="0">
                <a:solidFill>
                  <a:srgbClr val="000000"/>
                </a:solidFill>
              </a:rPr>
              <a:t>a</a:t>
            </a:r>
            <a:r>
              <a:rPr sz="3500" dirty="0">
                <a:solidFill>
                  <a:srgbClr val="A52929"/>
                </a:solidFill>
              </a:rPr>
              <a:t>s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dirty="0">
                <a:solidFill>
                  <a:srgbClr val="000000"/>
                </a:solidFill>
              </a:rPr>
              <a:t>s</a:t>
            </a:r>
            <a:endParaRPr sz="35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0524" y="980999"/>
            <a:ext cx="104775" cy="10477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09624" y="127627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9624" y="1628699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2028749"/>
            <a:ext cx="104775" cy="104774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809624" y="232402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9624" y="2676449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9624" y="3019349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0524" y="3419399"/>
            <a:ext cx="104775" cy="104774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809624" y="405757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9624" y="4409999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09624" y="476242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54049" y="777875"/>
            <a:ext cx="11106150" cy="418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980"/>
              </a:lnSpc>
              <a:spcBef>
                <a:spcPts val="100"/>
              </a:spcBef>
            </a:pP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700" spc="-65" dirty="0">
                <a:solidFill>
                  <a:srgbClr val="212121"/>
                </a:solidFill>
                <a:latin typeface="MS UI Gothic"/>
                <a:cs typeface="MS UI Gothic"/>
              </a:rPr>
              <a:t>se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75" dirty="0">
                <a:solidFill>
                  <a:srgbClr val="212121"/>
                </a:solidFill>
                <a:latin typeface="MS UI Gothic"/>
                <a:cs typeface="MS UI Gothic"/>
              </a:rPr>
              <a:t>Case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1: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60" dirty="0">
                <a:solidFill>
                  <a:srgbClr val="212121"/>
                </a:solidFill>
                <a:latin typeface="MS UI Gothic"/>
                <a:cs typeface="MS UI Gothic"/>
              </a:rPr>
              <a:t>oubleshoot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using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85" dirty="0">
                <a:solidFill>
                  <a:srgbClr val="212121"/>
                </a:solidFill>
                <a:latin typeface="MS UI Gothic"/>
                <a:cs typeface="MS UI Gothic"/>
              </a:rPr>
              <a:t>VM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8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ogs: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325"/>
              </a:lnSpc>
            </a:pP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Install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Cloud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logging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agent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in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all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80" dirty="0">
                <a:solidFill>
                  <a:srgbClr val="212121"/>
                </a:solidFill>
                <a:latin typeface="MS UI Gothic"/>
                <a:cs typeface="MS UI Gothic"/>
              </a:rPr>
              <a:t>VM's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send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logs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Cloud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5" dirty="0">
                <a:solidFill>
                  <a:srgbClr val="212121"/>
                </a:solidFill>
                <a:latin typeface="MS UI Gothic"/>
                <a:cs typeface="MS UI Gothic"/>
              </a:rPr>
              <a:t>Logging</a:t>
            </a:r>
            <a:endParaRPr sz="215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195"/>
              </a:spcBef>
            </a:pP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4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og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4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og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ng</a:t>
            </a:r>
            <a:endParaRPr sz="2150">
              <a:latin typeface="MS UI Gothic"/>
              <a:cs typeface="MS UI Gothic"/>
            </a:endParaRPr>
          </a:p>
          <a:p>
            <a:pPr marL="12700">
              <a:lnSpc>
                <a:spcPts val="2980"/>
              </a:lnSpc>
              <a:spcBef>
                <a:spcPts val="170"/>
              </a:spcBef>
            </a:pPr>
            <a:r>
              <a:rPr sz="2700" spc="-45" dirty="0">
                <a:solidFill>
                  <a:srgbClr val="212121"/>
                </a:solidFill>
                <a:latin typeface="MS UI Gothic"/>
                <a:cs typeface="MS UI Gothic"/>
              </a:rPr>
              <a:t>Use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75" dirty="0">
                <a:solidFill>
                  <a:srgbClr val="212121"/>
                </a:solidFill>
                <a:latin typeface="MS UI Gothic"/>
                <a:cs typeface="MS UI Gothic"/>
              </a:rPr>
              <a:t>Case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2: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" dirty="0">
                <a:solidFill>
                  <a:srgbClr val="212121"/>
                </a:solidFill>
                <a:latin typeface="MS UI Gothic"/>
                <a:cs typeface="MS UI Gothic"/>
              </a:rPr>
              <a:t>Export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85" dirty="0">
                <a:solidFill>
                  <a:srgbClr val="212121"/>
                </a:solidFill>
                <a:latin typeface="MS UI Gothic"/>
                <a:cs typeface="MS UI Gothic"/>
              </a:rPr>
              <a:t>VM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logs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" dirty="0">
                <a:solidFill>
                  <a:srgbClr val="212121"/>
                </a:solidFill>
                <a:latin typeface="MS UI Gothic"/>
                <a:cs typeface="MS UI Gothic"/>
              </a:rPr>
              <a:t>BigQuery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for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75" dirty="0">
                <a:solidFill>
                  <a:srgbClr val="212121"/>
                </a:solidFill>
                <a:latin typeface="MS UI Gothic"/>
                <a:cs typeface="MS UI Gothic"/>
              </a:rPr>
              <a:t>querying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using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50" dirty="0">
                <a:solidFill>
                  <a:srgbClr val="212121"/>
                </a:solidFill>
                <a:latin typeface="MS UI Gothic"/>
                <a:cs typeface="MS UI Gothic"/>
              </a:rPr>
              <a:t>SQL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60" dirty="0">
                <a:solidFill>
                  <a:srgbClr val="212121"/>
                </a:solidFill>
                <a:latin typeface="MS UI Gothic"/>
                <a:cs typeface="MS UI Gothic"/>
              </a:rPr>
              <a:t>like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queries: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325"/>
              </a:lnSpc>
            </a:pP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Install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Cloud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logging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agent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in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all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80" dirty="0">
                <a:solidFill>
                  <a:srgbClr val="212121"/>
                </a:solidFill>
                <a:latin typeface="MS UI Gothic"/>
                <a:cs typeface="MS UI Gothic"/>
              </a:rPr>
              <a:t>VM's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send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logs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Cloud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5" dirty="0">
                <a:solidFill>
                  <a:srgbClr val="212121"/>
                </a:solidFill>
                <a:latin typeface="MS UI Gothic"/>
                <a:cs typeface="MS UI Gothic"/>
              </a:rPr>
              <a:t>Logging</a:t>
            </a:r>
            <a:endParaRPr sz="215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195"/>
              </a:spcBef>
            </a:pPr>
            <a:r>
              <a:rPr sz="2150" spc="-1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4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00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Q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4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ori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ng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og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endParaRPr sz="215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120"/>
              </a:spcBef>
            </a:pPr>
            <a:r>
              <a:rPr sz="2150" spc="-40" dirty="0">
                <a:solidFill>
                  <a:srgbClr val="212121"/>
                </a:solidFill>
                <a:latin typeface="MS UI Gothic"/>
                <a:cs typeface="MS UI Gothic"/>
              </a:rPr>
              <a:t>Create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an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export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sink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in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Cloud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5" dirty="0">
                <a:solidFill>
                  <a:srgbClr val="212121"/>
                </a:solidFill>
                <a:latin typeface="MS UI Gothic"/>
                <a:cs typeface="MS UI Gothic"/>
              </a:rPr>
              <a:t>Logging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with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BigQuery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dataset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as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sink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destination</a:t>
            </a:r>
            <a:endParaRPr sz="2150">
              <a:latin typeface="MS UI Gothic"/>
              <a:cs typeface="MS UI Gothic"/>
            </a:endParaRPr>
          </a:p>
          <a:p>
            <a:pPr marL="12700" marR="5080">
              <a:lnSpc>
                <a:spcPts val="2700"/>
              </a:lnSpc>
              <a:spcBef>
                <a:spcPts val="710"/>
              </a:spcBef>
            </a:pPr>
            <a:r>
              <a:rPr sz="2700" spc="-45" dirty="0">
                <a:solidFill>
                  <a:srgbClr val="212121"/>
                </a:solidFill>
                <a:latin typeface="MS UI Gothic"/>
                <a:cs typeface="MS UI Gothic"/>
              </a:rPr>
              <a:t>Use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75" dirty="0">
                <a:solidFill>
                  <a:srgbClr val="212121"/>
                </a:solidFill>
                <a:latin typeface="MS UI Gothic"/>
                <a:cs typeface="MS UI Gothic"/>
              </a:rPr>
              <a:t>Case</a:t>
            </a:r>
            <a:r>
              <a:rPr sz="2700" spc="4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3:</a:t>
            </a:r>
            <a:r>
              <a:rPr sz="2700" spc="4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75" dirty="0">
                <a:solidFill>
                  <a:srgbClr val="212121"/>
                </a:solidFill>
                <a:latin typeface="MS UI Gothic"/>
                <a:cs typeface="MS UI Gothic"/>
              </a:rPr>
              <a:t>You</a:t>
            </a:r>
            <a:r>
              <a:rPr sz="2700" spc="4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85" dirty="0">
                <a:solidFill>
                  <a:srgbClr val="212121"/>
                </a:solidFill>
                <a:latin typeface="MS UI Gothic"/>
                <a:cs typeface="MS UI Gothic"/>
              </a:rPr>
              <a:t>want</a:t>
            </a:r>
            <a:r>
              <a:rPr sz="2700" spc="4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2700" spc="4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retain</a:t>
            </a:r>
            <a:r>
              <a:rPr sz="2700" spc="4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85" dirty="0">
                <a:solidFill>
                  <a:srgbClr val="212121"/>
                </a:solidFill>
                <a:latin typeface="MS UI Gothic"/>
                <a:cs typeface="MS UI Gothic"/>
              </a:rPr>
              <a:t>audit</a:t>
            </a:r>
            <a:r>
              <a:rPr sz="2700" spc="4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logs</a:t>
            </a:r>
            <a:r>
              <a:rPr sz="2700" spc="4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for</a:t>
            </a:r>
            <a:r>
              <a:rPr sz="2700" spc="4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external</a:t>
            </a:r>
            <a:r>
              <a:rPr sz="2700" spc="4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auditors</a:t>
            </a:r>
            <a:r>
              <a:rPr sz="2700" spc="4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at</a:t>
            </a:r>
            <a:r>
              <a:rPr sz="2700" spc="4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70" dirty="0">
                <a:solidFill>
                  <a:srgbClr val="212121"/>
                </a:solidFill>
                <a:latin typeface="MS UI Gothic"/>
                <a:cs typeface="MS UI Gothic"/>
              </a:rPr>
              <a:t>minimum </a:t>
            </a:r>
            <a:r>
              <a:rPr sz="2700" spc="-8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60" dirty="0">
                <a:solidFill>
                  <a:srgbClr val="212121"/>
                </a:solidFill>
                <a:latin typeface="MS UI Gothic"/>
                <a:cs typeface="MS UI Gothic"/>
              </a:rPr>
              <a:t>cost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065"/>
              </a:lnSpc>
            </a:pPr>
            <a:r>
              <a:rPr sz="2150" spc="-40" dirty="0">
                <a:solidFill>
                  <a:srgbClr val="212121"/>
                </a:solidFill>
                <a:latin typeface="MS UI Gothic"/>
                <a:cs typeface="MS UI Gothic"/>
              </a:rPr>
              <a:t>Create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an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export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sink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in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Cloud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5" dirty="0">
                <a:solidFill>
                  <a:srgbClr val="212121"/>
                </a:solidFill>
                <a:latin typeface="MS UI Gothic"/>
                <a:cs typeface="MS UI Gothic"/>
              </a:rPr>
              <a:t>Logging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with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Cloud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Storage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5" dirty="0">
                <a:solidFill>
                  <a:srgbClr val="212121"/>
                </a:solidFill>
                <a:latin typeface="MS UI Gothic"/>
                <a:cs typeface="MS UI Gothic"/>
              </a:rPr>
              <a:t>bucket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as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sink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destination</a:t>
            </a:r>
            <a:endParaRPr sz="2150">
              <a:latin typeface="MS UI Gothic"/>
              <a:cs typeface="MS UI Gothic"/>
            </a:endParaRPr>
          </a:p>
          <a:p>
            <a:pPr marL="393065" marR="3547110">
              <a:lnSpc>
                <a:spcPts val="2780"/>
              </a:lnSpc>
              <a:spcBef>
                <a:spcPts val="90"/>
              </a:spcBef>
            </a:pP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Provide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auditors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with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Storage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Object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0" dirty="0">
                <a:solidFill>
                  <a:srgbClr val="212121"/>
                </a:solidFill>
                <a:latin typeface="MS UI Gothic"/>
                <a:cs typeface="MS UI Gothic"/>
              </a:rPr>
              <a:t>Viewer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role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on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5" dirty="0">
                <a:solidFill>
                  <a:srgbClr val="212121"/>
                </a:solidFill>
                <a:latin typeface="MS UI Gothic"/>
                <a:cs typeface="MS UI Gothic"/>
              </a:rPr>
              <a:t>bucket </a:t>
            </a:r>
            <a:r>
              <a:rPr sz="2150" spc="-64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You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can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use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Google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Data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0" dirty="0">
                <a:solidFill>
                  <a:srgbClr val="212121"/>
                </a:solidFill>
                <a:latin typeface="MS UI Gothic"/>
                <a:cs typeface="MS UI Gothic"/>
              </a:rPr>
              <a:t>Studio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also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(for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visualization)</a:t>
            </a:r>
            <a:endParaRPr sz="2150">
              <a:latin typeface="MS UI Gothic"/>
              <a:cs typeface="MS UI Gothic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1401424" y="6619799"/>
            <a:ext cx="314325" cy="228600"/>
          </a:xfrm>
          <a:custGeom>
            <a:avLst/>
            <a:gdLst/>
            <a:ahLst/>
            <a:cxnLst/>
            <a:rect l="l" t="t" r="r" b="b"/>
            <a:pathLst>
              <a:path w="314325" h="228600">
                <a:moveTo>
                  <a:pt x="314324" y="228599"/>
                </a:moveTo>
                <a:lnTo>
                  <a:pt x="0" y="228599"/>
                </a:lnTo>
                <a:lnTo>
                  <a:pt x="0" y="0"/>
                </a:lnTo>
                <a:lnTo>
                  <a:pt x="314324" y="0"/>
                </a:lnTo>
                <a:lnTo>
                  <a:pt x="314324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2964815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150" dirty="0">
                <a:solidFill>
                  <a:srgbClr val="000000"/>
                </a:solidFill>
              </a:rPr>
              <a:t>G</a:t>
            </a:r>
            <a:r>
              <a:rPr sz="3500" spc="-295" dirty="0">
                <a:solidFill>
                  <a:srgbClr val="A52929"/>
                </a:solidFill>
              </a:rPr>
              <a:t>e</a:t>
            </a:r>
            <a:r>
              <a:rPr sz="3500" spc="-125" dirty="0">
                <a:solidFill>
                  <a:srgbClr val="000000"/>
                </a:solidFill>
              </a:rPr>
              <a:t>tt</a:t>
            </a:r>
            <a:r>
              <a:rPr sz="3500" spc="-130" dirty="0">
                <a:solidFill>
                  <a:srgbClr val="A52929"/>
                </a:solidFill>
              </a:rPr>
              <a:t>i</a:t>
            </a:r>
            <a:r>
              <a:rPr sz="3500" spc="-105" dirty="0">
                <a:solidFill>
                  <a:srgbClr val="A52929"/>
                </a:solidFill>
              </a:rPr>
              <a:t>n</a:t>
            </a:r>
            <a:r>
              <a:rPr sz="3500" spc="65" dirty="0">
                <a:solidFill>
                  <a:srgbClr val="A52929"/>
                </a:solidFill>
              </a:rPr>
              <a:t>g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120" dirty="0">
                <a:solidFill>
                  <a:srgbClr val="A52929"/>
                </a:solidFill>
              </a:rPr>
              <a:t>S</a:t>
            </a:r>
            <a:r>
              <a:rPr sz="3500" spc="-180" dirty="0">
                <a:solidFill>
                  <a:srgbClr val="A52929"/>
                </a:solidFill>
              </a:rPr>
              <a:t>t</a:t>
            </a:r>
            <a:r>
              <a:rPr sz="3500" spc="-30" dirty="0">
                <a:solidFill>
                  <a:srgbClr val="A52929"/>
                </a:solidFill>
              </a:rPr>
              <a:t>a</a:t>
            </a:r>
            <a:r>
              <a:rPr sz="3500" spc="-190" dirty="0">
                <a:solidFill>
                  <a:srgbClr val="A52929"/>
                </a:solidFill>
              </a:rPr>
              <a:t>r</a:t>
            </a:r>
            <a:r>
              <a:rPr sz="3500" spc="-160" dirty="0">
                <a:solidFill>
                  <a:srgbClr val="A52929"/>
                </a:solidFill>
              </a:rPr>
              <a:t>t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spc="-55" dirty="0">
                <a:solidFill>
                  <a:srgbClr val="A52929"/>
                </a:solidFill>
              </a:rPr>
              <a:t>d</a:t>
            </a:r>
            <a:endParaRPr sz="350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2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7924" y="895350"/>
            <a:ext cx="790574" cy="11048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52850" y="904875"/>
            <a:ext cx="800099" cy="10572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38724" y="904875"/>
            <a:ext cx="790574" cy="10667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38874" y="914400"/>
            <a:ext cx="800099" cy="10001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515225" y="904875"/>
            <a:ext cx="800099" cy="109537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791575" y="904875"/>
            <a:ext cx="800099" cy="109537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90524" y="2486024"/>
            <a:ext cx="104775" cy="10477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90524" y="2905125"/>
            <a:ext cx="104775" cy="10477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90524" y="3324224"/>
            <a:ext cx="104775" cy="104774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809624" y="3619499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54049" y="2282825"/>
            <a:ext cx="10988675" cy="238950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1277620">
              <a:lnSpc>
                <a:spcPct val="101899"/>
              </a:lnSpc>
              <a:spcBef>
                <a:spcPts val="35"/>
              </a:spcBef>
            </a:pPr>
            <a:r>
              <a:rPr sz="2700" spc="-180" dirty="0">
                <a:solidFill>
                  <a:srgbClr val="212121"/>
                </a:solidFill>
                <a:latin typeface="MS UI Gothic"/>
                <a:cs typeface="MS UI Gothic"/>
              </a:rPr>
              <a:t>GCP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has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i="1" spc="-120" dirty="0">
                <a:solidFill>
                  <a:srgbClr val="212121"/>
                </a:solidFill>
                <a:latin typeface="Trebuchet MS"/>
                <a:cs typeface="Trebuchet MS"/>
              </a:rPr>
              <a:t>200+</a:t>
            </a:r>
            <a:r>
              <a:rPr sz="2700" i="1" spc="-30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i="1" spc="-90" dirty="0">
                <a:solidFill>
                  <a:srgbClr val="212121"/>
                </a:solidFill>
                <a:latin typeface="Trebuchet MS"/>
                <a:cs typeface="Trebuchet MS"/>
              </a:rPr>
              <a:t>services</a:t>
            </a:r>
            <a:r>
              <a:rPr sz="2700" spc="-90" dirty="0">
                <a:solidFill>
                  <a:srgbClr val="212121"/>
                </a:solidFill>
                <a:latin typeface="MS UI Gothic"/>
                <a:cs typeface="MS UI Gothic"/>
              </a:rPr>
              <a:t>.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This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60" dirty="0">
                <a:solidFill>
                  <a:srgbClr val="212121"/>
                </a:solidFill>
                <a:latin typeface="MS UI Gothic"/>
                <a:cs typeface="MS UI Gothic"/>
              </a:rPr>
              <a:t>exam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30" dirty="0">
                <a:solidFill>
                  <a:srgbClr val="212121"/>
                </a:solidFill>
                <a:latin typeface="MS UI Gothic"/>
                <a:cs typeface="MS UI Gothic"/>
              </a:rPr>
              <a:t>expects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knowledge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of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i="1" spc="-120" dirty="0">
                <a:solidFill>
                  <a:srgbClr val="212121"/>
                </a:solidFill>
                <a:latin typeface="Trebuchet MS"/>
                <a:cs typeface="Trebuchet MS"/>
              </a:rPr>
              <a:t>40+</a:t>
            </a:r>
            <a:r>
              <a:rPr sz="2700" i="1" spc="-30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i="1" spc="-85" dirty="0">
                <a:solidFill>
                  <a:srgbClr val="212121"/>
                </a:solidFill>
                <a:latin typeface="Trebuchet MS"/>
                <a:cs typeface="Trebuchet MS"/>
              </a:rPr>
              <a:t>Services</a:t>
            </a:r>
            <a:r>
              <a:rPr sz="2700" spc="-85" dirty="0">
                <a:solidFill>
                  <a:srgbClr val="212121"/>
                </a:solidFill>
                <a:latin typeface="MS UI Gothic"/>
                <a:cs typeface="MS UI Gothic"/>
              </a:rPr>
              <a:t>. </a:t>
            </a:r>
            <a:r>
              <a:rPr sz="2700" spc="-8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Exam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i="1" spc="-130" dirty="0">
                <a:solidFill>
                  <a:srgbClr val="212121"/>
                </a:solidFill>
                <a:latin typeface="Trebuchet MS"/>
                <a:cs typeface="Trebuchet MS"/>
              </a:rPr>
              <a:t>expects</a:t>
            </a:r>
            <a:r>
              <a:rPr sz="2700" i="1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00" dirty="0">
                <a:solidFill>
                  <a:srgbClr val="212121"/>
                </a:solidFill>
                <a:latin typeface="Trebuchet MS"/>
                <a:cs typeface="Trebuchet MS"/>
              </a:rPr>
              <a:t>in-depth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90" dirty="0">
                <a:solidFill>
                  <a:srgbClr val="212121"/>
                </a:solidFill>
                <a:latin typeface="Trebuchet MS"/>
                <a:cs typeface="Trebuchet MS"/>
              </a:rPr>
              <a:t>knowledge</a:t>
            </a:r>
            <a:r>
              <a:rPr sz="2700" b="1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85" dirty="0">
                <a:solidFill>
                  <a:srgbClr val="212121"/>
                </a:solidFill>
                <a:latin typeface="MS UI Gothic"/>
                <a:cs typeface="MS UI Gothic"/>
              </a:rPr>
              <a:t>about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these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40" dirty="0">
                <a:solidFill>
                  <a:srgbClr val="212121"/>
                </a:solidFill>
                <a:latin typeface="MS UI Gothic"/>
                <a:cs typeface="MS UI Gothic"/>
              </a:rPr>
              <a:t>services</a:t>
            </a:r>
            <a:endParaRPr sz="2700">
              <a:latin typeface="MS UI Gothic"/>
              <a:cs typeface="MS UI Gothic"/>
            </a:endParaRPr>
          </a:p>
          <a:p>
            <a:pPr marL="12700">
              <a:lnSpc>
                <a:spcPts val="2980"/>
              </a:lnSpc>
              <a:spcBef>
                <a:spcPts val="60"/>
              </a:spcBef>
            </a:pPr>
            <a:r>
              <a:rPr sz="2700" spc="-8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100" dirty="0">
                <a:solidFill>
                  <a:srgbClr val="212121"/>
                </a:solidFill>
                <a:latin typeface="MS UI Gothic"/>
                <a:cs typeface="MS UI Gothic"/>
              </a:rPr>
              <a:t>x</a:t>
            </a:r>
            <a:r>
              <a:rPr sz="2700" spc="170" dirty="0">
                <a:solidFill>
                  <a:srgbClr val="212121"/>
                </a:solidFill>
                <a:latin typeface="MS UI Gothic"/>
                <a:cs typeface="MS UI Gothic"/>
              </a:rPr>
              <a:t>am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i="1" spc="-29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700" i="1" spc="-110" dirty="0">
                <a:solidFill>
                  <a:srgbClr val="212121"/>
                </a:solidFill>
                <a:latin typeface="Trebuchet MS"/>
                <a:cs typeface="Trebuchet MS"/>
              </a:rPr>
              <a:t>ests</a:t>
            </a:r>
            <a:r>
              <a:rPr sz="2700" i="1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45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our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-90" dirty="0">
                <a:solidFill>
                  <a:srgbClr val="212121"/>
                </a:solidFill>
                <a:latin typeface="Trebuchet MS"/>
                <a:cs typeface="Trebuchet MS"/>
              </a:rPr>
              <a:t>decision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50" dirty="0">
                <a:solidFill>
                  <a:srgbClr val="212121"/>
                </a:solidFill>
                <a:latin typeface="Trebuchet MS"/>
                <a:cs typeface="Trebuchet MS"/>
              </a:rPr>
              <a:t>making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80" dirty="0">
                <a:solidFill>
                  <a:srgbClr val="212121"/>
                </a:solidFill>
                <a:latin typeface="Trebuchet MS"/>
                <a:cs typeface="Trebuchet MS"/>
              </a:rPr>
              <a:t>abilitie</a:t>
            </a:r>
            <a:r>
              <a:rPr sz="2700" b="1" spc="-90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700" spc="12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320"/>
              </a:lnSpc>
            </a:pPr>
            <a:r>
              <a:rPr sz="2150" spc="55" dirty="0">
                <a:solidFill>
                  <a:srgbClr val="212121"/>
                </a:solidFill>
                <a:latin typeface="MS UI Gothic"/>
                <a:cs typeface="MS UI Gothic"/>
              </a:rPr>
              <a:t>Which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service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do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you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choose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in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65" dirty="0">
                <a:solidFill>
                  <a:srgbClr val="212121"/>
                </a:solidFill>
                <a:latin typeface="MS UI Gothic"/>
                <a:cs typeface="MS UI Gothic"/>
              </a:rPr>
              <a:t>which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situation?</a:t>
            </a:r>
            <a:endParaRPr sz="215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This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25" dirty="0">
                <a:solidFill>
                  <a:srgbClr val="212121"/>
                </a:solidFill>
                <a:latin typeface="MS UI Gothic"/>
                <a:cs typeface="MS UI Gothic"/>
              </a:rPr>
              <a:t>course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is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-75" dirty="0">
                <a:solidFill>
                  <a:srgbClr val="212121"/>
                </a:solidFill>
                <a:latin typeface="Trebuchet MS"/>
                <a:cs typeface="Trebuchet MS"/>
              </a:rPr>
              <a:t>designed</a:t>
            </a:r>
            <a:r>
              <a:rPr sz="2700" b="1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1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35" dirty="0">
                <a:solidFill>
                  <a:srgbClr val="212121"/>
                </a:solidFill>
                <a:latin typeface="MS UI Gothic"/>
                <a:cs typeface="MS UI Gothic"/>
              </a:rPr>
              <a:t>give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you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i="1" spc="-135" dirty="0">
                <a:solidFill>
                  <a:srgbClr val="212121"/>
                </a:solidFill>
                <a:latin typeface="Trebuchet MS"/>
                <a:cs typeface="Trebuchet MS"/>
              </a:rPr>
              <a:t>in-depth</a:t>
            </a:r>
            <a:r>
              <a:rPr sz="2700" i="1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knowledge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&amp;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i="1" spc="-85" dirty="0">
                <a:solidFill>
                  <a:srgbClr val="212121"/>
                </a:solidFill>
                <a:latin typeface="Trebuchet MS"/>
                <a:cs typeface="Trebuchet MS"/>
              </a:rPr>
              <a:t>make</a:t>
            </a:r>
            <a:r>
              <a:rPr sz="2700" i="1" spc="-29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i="1" spc="-95" dirty="0">
                <a:solidFill>
                  <a:srgbClr val="212121"/>
                </a:solidFill>
                <a:latin typeface="Trebuchet MS"/>
                <a:cs typeface="Trebuchet MS"/>
              </a:rPr>
              <a:t>tough</a:t>
            </a:r>
            <a:r>
              <a:rPr sz="2700" i="1" spc="-30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i="1" spc="-100" dirty="0">
                <a:solidFill>
                  <a:srgbClr val="212121"/>
                </a:solidFill>
                <a:latin typeface="Trebuchet MS"/>
                <a:cs typeface="Trebuchet MS"/>
              </a:rPr>
              <a:t>choices</a:t>
            </a:r>
            <a:endParaRPr sz="2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700" b="1" spc="-110" dirty="0">
                <a:solidFill>
                  <a:srgbClr val="212121"/>
                </a:solidFill>
                <a:latin typeface="Trebuchet MS"/>
                <a:cs typeface="Trebuchet MS"/>
              </a:rPr>
              <a:t>Our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75" dirty="0">
                <a:solidFill>
                  <a:srgbClr val="212121"/>
                </a:solidFill>
                <a:latin typeface="Trebuchet MS"/>
                <a:cs typeface="Trebuchet MS"/>
              </a:rPr>
              <a:t>Goal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12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60" dirty="0">
                <a:solidFill>
                  <a:srgbClr val="212121"/>
                </a:solidFill>
                <a:latin typeface="MS UI Gothic"/>
                <a:cs typeface="MS UI Gothic"/>
              </a:rPr>
              <a:t>Enable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you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understand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use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80" dirty="0">
                <a:solidFill>
                  <a:srgbClr val="212121"/>
                </a:solidFill>
                <a:latin typeface="MS UI Gothic"/>
                <a:cs typeface="MS UI Gothic"/>
              </a:rPr>
              <a:t>GCP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in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your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real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world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projects!</a:t>
            </a:r>
            <a:endParaRPr sz="2700">
              <a:latin typeface="MS UI Gothic"/>
              <a:cs typeface="MS UI Gothic"/>
            </a:endParaRPr>
          </a:p>
        </p:txBody>
      </p:sp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90524" y="4019549"/>
            <a:ext cx="104775" cy="10477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90524" y="4438649"/>
            <a:ext cx="104775" cy="104774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11544299" y="6619874"/>
            <a:ext cx="171450" cy="228600"/>
          </a:xfrm>
          <a:custGeom>
            <a:avLst/>
            <a:gdLst/>
            <a:ahLst/>
            <a:cxnLst/>
            <a:rect l="l" t="t" r="r" b="b"/>
            <a:pathLst>
              <a:path w="171450" h="228600">
                <a:moveTo>
                  <a:pt x="171449" y="228599"/>
                </a:moveTo>
                <a:lnTo>
                  <a:pt x="0" y="228599"/>
                </a:lnTo>
                <a:lnTo>
                  <a:pt x="0" y="0"/>
                </a:lnTo>
                <a:lnTo>
                  <a:pt x="171449" y="0"/>
                </a:lnTo>
                <a:lnTo>
                  <a:pt x="171449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35313" y="2749550"/>
            <a:ext cx="3407410" cy="1054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Compu</a:t>
            </a:r>
            <a:r>
              <a:rPr spc="-190" dirty="0"/>
              <a:t>t</a:t>
            </a:r>
            <a:r>
              <a:rPr spc="-459" dirty="0"/>
              <a:t>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21</a:t>
            </a:r>
          </a:p>
        </p:txBody>
      </p:sp>
      <p:sp>
        <p:nvSpPr>
          <p:cNvPr id="3" name="object 3"/>
          <p:cNvSpPr/>
          <p:nvPr/>
        </p:nvSpPr>
        <p:spPr>
          <a:xfrm>
            <a:off x="11468099" y="6619868"/>
            <a:ext cx="247650" cy="228600"/>
          </a:xfrm>
          <a:custGeom>
            <a:avLst/>
            <a:gdLst/>
            <a:ahLst/>
            <a:cxnLst/>
            <a:rect l="l" t="t" r="r" b="b"/>
            <a:pathLst>
              <a:path w="247650" h="228600">
                <a:moveTo>
                  <a:pt x="247649" y="228599"/>
                </a:moveTo>
                <a:lnTo>
                  <a:pt x="0" y="228599"/>
                </a:lnTo>
                <a:lnTo>
                  <a:pt x="0" y="0"/>
                </a:lnTo>
                <a:lnTo>
                  <a:pt x="247649" y="0"/>
                </a:lnTo>
                <a:lnTo>
                  <a:pt x="247649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53724" y="1095375"/>
            <a:ext cx="800099" cy="9810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980999"/>
            <a:ext cx="104775" cy="10477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09624" y="127627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9624" y="1628699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0524" y="2028749"/>
            <a:ext cx="104775" cy="104774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809624" y="232402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9624" y="2676449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9624" y="3019349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0524" y="3419399"/>
            <a:ext cx="104775" cy="104774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809624" y="371467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0524" y="4114724"/>
            <a:ext cx="104775" cy="104774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809624" y="4409999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54049" y="777875"/>
            <a:ext cx="8764905" cy="3833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980"/>
              </a:lnSpc>
              <a:spcBef>
                <a:spcPts val="100"/>
              </a:spcBef>
            </a:pP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Distributed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tracing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system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for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05" dirty="0">
                <a:solidFill>
                  <a:srgbClr val="212121"/>
                </a:solidFill>
                <a:latin typeface="MS UI Gothic"/>
                <a:cs typeface="MS UI Gothic"/>
              </a:rPr>
              <a:t>GCP: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Collect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latency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data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80" dirty="0">
                <a:solidFill>
                  <a:srgbClr val="212121"/>
                </a:solidFill>
                <a:latin typeface="MS UI Gothic"/>
                <a:cs typeface="MS UI Gothic"/>
              </a:rPr>
              <a:t>from: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325"/>
              </a:lnSpc>
            </a:pP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pp</a:t>
            </a:r>
            <a:r>
              <a:rPr sz="2150" spc="15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2150" spc="-1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ed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30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oog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endParaRPr sz="215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195"/>
              </a:spcBef>
            </a:pP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Instrumented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applications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(using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tracing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0" dirty="0">
                <a:solidFill>
                  <a:srgbClr val="212121"/>
                </a:solidFill>
                <a:latin typeface="MS UI Gothic"/>
                <a:cs typeface="MS UI Gothic"/>
              </a:rPr>
              <a:t>libraries)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5" dirty="0">
                <a:solidFill>
                  <a:srgbClr val="212121"/>
                </a:solidFill>
                <a:latin typeface="MS UI Gothic"/>
                <a:cs typeface="MS UI Gothic"/>
              </a:rPr>
              <a:t>using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b="1" spc="-55" dirty="0">
                <a:solidFill>
                  <a:srgbClr val="212121"/>
                </a:solidFill>
                <a:latin typeface="Trebuchet MS"/>
                <a:cs typeface="Trebuchet MS"/>
              </a:rPr>
              <a:t>Cloud</a:t>
            </a:r>
            <a:r>
              <a:rPr sz="2150" b="1" spc="-20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145" dirty="0">
                <a:solidFill>
                  <a:srgbClr val="212121"/>
                </a:solidFill>
                <a:latin typeface="Trebuchet MS"/>
                <a:cs typeface="Trebuchet MS"/>
              </a:rPr>
              <a:t>Trace</a:t>
            </a:r>
            <a:r>
              <a:rPr sz="2150" b="1" spc="-20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45" dirty="0">
                <a:solidFill>
                  <a:srgbClr val="212121"/>
                </a:solidFill>
                <a:latin typeface="Trebuchet MS"/>
                <a:cs typeface="Trebuchet MS"/>
              </a:rPr>
              <a:t>API</a:t>
            </a:r>
            <a:endParaRPr sz="2150">
              <a:latin typeface="Trebuchet MS"/>
              <a:cs typeface="Trebuchet MS"/>
            </a:endParaRPr>
          </a:p>
          <a:p>
            <a:pPr marL="12700">
              <a:lnSpc>
                <a:spcPts val="2980"/>
              </a:lnSpc>
              <a:spcBef>
                <a:spcPts val="170"/>
              </a:spcBef>
            </a:pP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Find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60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2700" spc="8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12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325"/>
              </a:lnSpc>
            </a:pP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155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ong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oes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k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114" dirty="0">
                <a:solidFill>
                  <a:srgbClr val="212121"/>
                </a:solidFill>
                <a:latin typeface="MS UI Gothic"/>
                <a:cs typeface="MS UI Gothic"/>
              </a:rPr>
              <a:t>nd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55" dirty="0">
                <a:solidFill>
                  <a:srgbClr val="212121"/>
                </a:solidFill>
                <a:latin typeface="MS UI Gothic"/>
                <a:cs typeface="MS UI Gothic"/>
              </a:rPr>
              <a:t>eq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114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60" dirty="0">
                <a:solidFill>
                  <a:srgbClr val="212121"/>
                </a:solidFill>
                <a:latin typeface="MS UI Gothic"/>
                <a:cs typeface="MS UI Gothic"/>
              </a:rPr>
              <a:t>?</a:t>
            </a:r>
            <a:endParaRPr sz="215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195"/>
              </a:spcBef>
            </a:pP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What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is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5" dirty="0">
                <a:solidFill>
                  <a:srgbClr val="212121"/>
                </a:solidFill>
                <a:latin typeface="MS UI Gothic"/>
                <a:cs typeface="MS UI Gothic"/>
              </a:rPr>
              <a:t>average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5" dirty="0">
                <a:solidFill>
                  <a:srgbClr val="212121"/>
                </a:solidFill>
                <a:latin typeface="MS UI Gothic"/>
                <a:cs typeface="MS UI Gothic"/>
              </a:rPr>
              <a:t>latency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of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5" dirty="0">
                <a:solidFill>
                  <a:srgbClr val="212121"/>
                </a:solidFill>
                <a:latin typeface="MS UI Gothic"/>
                <a:cs typeface="MS UI Gothic"/>
              </a:rPr>
              <a:t>requests?</a:t>
            </a:r>
            <a:endParaRPr sz="215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120"/>
              </a:spcBef>
            </a:pP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How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5" dirty="0">
                <a:solidFill>
                  <a:srgbClr val="212121"/>
                </a:solidFill>
                <a:latin typeface="MS UI Gothic"/>
                <a:cs typeface="MS UI Gothic"/>
              </a:rPr>
              <a:t>are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0" dirty="0">
                <a:solidFill>
                  <a:srgbClr val="212121"/>
                </a:solidFill>
                <a:latin typeface="MS UI Gothic"/>
                <a:cs typeface="MS UI Gothic"/>
              </a:rPr>
              <a:t>we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doing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over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time?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(increasing/decreasing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0" dirty="0">
                <a:solidFill>
                  <a:srgbClr val="212121"/>
                </a:solidFill>
                <a:latin typeface="MS UI Gothic"/>
                <a:cs typeface="MS UI Gothic"/>
              </a:rPr>
              <a:t>trend)</a:t>
            </a:r>
            <a:endParaRPr sz="2150">
              <a:latin typeface="MS UI Gothic"/>
              <a:cs typeface="MS UI Gothic"/>
            </a:endParaRPr>
          </a:p>
          <a:p>
            <a:pPr marL="12700">
              <a:lnSpc>
                <a:spcPts val="2980"/>
              </a:lnSpc>
              <a:spcBef>
                <a:spcPts val="170"/>
              </a:spcBef>
            </a:pPr>
            <a:r>
              <a:rPr sz="2700" spc="45" dirty="0">
                <a:solidFill>
                  <a:srgbClr val="212121"/>
                </a:solidFill>
                <a:latin typeface="MS UI Gothic"/>
                <a:cs typeface="MS UI Gothic"/>
              </a:rPr>
              <a:t>Suppor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ed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6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or: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320"/>
              </a:lnSpc>
            </a:pPr>
            <a:r>
              <a:rPr sz="2150" b="1" spc="-7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150" b="1" spc="-3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150" b="1" spc="-30" dirty="0">
                <a:solidFill>
                  <a:srgbClr val="212121"/>
                </a:solidFill>
                <a:latin typeface="Trebuchet MS"/>
                <a:cs typeface="Trebuchet MS"/>
              </a:rPr>
              <a:t>m</a:t>
            </a:r>
            <a:r>
              <a:rPr sz="2150" b="1" spc="-55" dirty="0">
                <a:solidFill>
                  <a:srgbClr val="212121"/>
                </a:solidFill>
                <a:latin typeface="Trebuchet MS"/>
                <a:cs typeface="Trebuchet MS"/>
              </a:rPr>
              <a:t>pu</a:t>
            </a:r>
            <a:r>
              <a:rPr sz="2150" b="1" spc="-10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En</a:t>
            </a:r>
            <a:r>
              <a:rPr sz="2150" b="1" spc="40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2150" b="1" spc="-8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21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spc="-200" dirty="0">
                <a:solidFill>
                  <a:srgbClr val="212121"/>
                </a:solidFill>
                <a:latin typeface="Trebuchet MS"/>
                <a:cs typeface="Trebuchet MS"/>
              </a:rPr>
              <a:t>,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90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2150" b="1" spc="-40" dirty="0">
                <a:solidFill>
                  <a:srgbClr val="212121"/>
                </a:solidFill>
                <a:latin typeface="Trebuchet MS"/>
                <a:cs typeface="Trebuchet MS"/>
              </a:rPr>
              <a:t>K</a:t>
            </a: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spc="-200" dirty="0">
                <a:solidFill>
                  <a:srgbClr val="212121"/>
                </a:solidFill>
                <a:latin typeface="Trebuchet MS"/>
                <a:cs typeface="Trebuchet MS"/>
              </a:rPr>
              <a:t>,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16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b="1" spc="-35" dirty="0">
                <a:solidFill>
                  <a:srgbClr val="212121"/>
                </a:solidFill>
                <a:latin typeface="Trebuchet MS"/>
                <a:cs typeface="Trebuchet MS"/>
              </a:rPr>
              <a:t>pp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En</a:t>
            </a:r>
            <a:r>
              <a:rPr sz="2150" b="1" spc="40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2150" b="1" spc="-8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21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95" dirty="0">
                <a:solidFill>
                  <a:srgbClr val="212121"/>
                </a:solidFill>
                <a:latin typeface="Trebuchet MS"/>
                <a:cs typeface="Trebuchet MS"/>
              </a:rPr>
              <a:t>(</a:t>
            </a:r>
            <a:r>
              <a:rPr sz="2150" b="1" spc="-155" dirty="0">
                <a:solidFill>
                  <a:srgbClr val="212121"/>
                </a:solidFill>
                <a:latin typeface="Trebuchet MS"/>
                <a:cs typeface="Trebuchet MS"/>
              </a:rPr>
              <a:t>F</a:t>
            </a: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l</a:t>
            </a:r>
            <a:r>
              <a:rPr sz="2150" b="1" spc="-16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spc="-114" dirty="0">
                <a:solidFill>
                  <a:srgbClr val="212121"/>
                </a:solidFill>
                <a:latin typeface="Trebuchet MS"/>
                <a:cs typeface="Trebuchet MS"/>
              </a:rPr>
              <a:t>xi</a:t>
            </a:r>
            <a:r>
              <a:rPr sz="2150" b="1" spc="-75" dirty="0">
                <a:solidFill>
                  <a:srgbClr val="212121"/>
                </a:solidFill>
                <a:latin typeface="Trebuchet MS"/>
                <a:cs typeface="Trebuchet MS"/>
              </a:rPr>
              <a:t>ble</a:t>
            </a:r>
            <a:r>
              <a:rPr sz="2150" b="1" spc="-100" dirty="0">
                <a:solidFill>
                  <a:srgbClr val="212121"/>
                </a:solidFill>
                <a:latin typeface="Trebuchet MS"/>
                <a:cs typeface="Trebuchet MS"/>
              </a:rPr>
              <a:t>/</a:t>
            </a:r>
            <a:r>
              <a:rPr sz="2150" b="1" spc="7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b="1" spc="-11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b="1" spc="-2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2150" b="1" spc="-25" dirty="0">
                <a:solidFill>
                  <a:srgbClr val="212121"/>
                </a:solidFill>
                <a:latin typeface="Trebuchet MS"/>
                <a:cs typeface="Trebuchet MS"/>
              </a:rPr>
              <a:t>da</a:t>
            </a:r>
            <a:r>
              <a:rPr sz="2150" b="1" spc="-14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d)</a:t>
            </a:r>
            <a:r>
              <a:rPr sz="2150" b="1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4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endParaRPr sz="2150">
              <a:latin typeface="MS UI Gothic"/>
              <a:cs typeface="MS UI Gothic"/>
            </a:endParaRPr>
          </a:p>
          <a:p>
            <a:pPr marL="12700">
              <a:lnSpc>
                <a:spcPts val="2980"/>
              </a:lnSpc>
              <a:spcBef>
                <a:spcPts val="170"/>
              </a:spcBef>
            </a:pP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-7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7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client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85" dirty="0">
                <a:solidFill>
                  <a:srgbClr val="212121"/>
                </a:solidFill>
                <a:latin typeface="MS UI Gothic"/>
                <a:cs typeface="MS UI Gothic"/>
              </a:rPr>
              <a:t>lib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10" dirty="0">
                <a:solidFill>
                  <a:srgbClr val="212121"/>
                </a:solidFill>
                <a:latin typeface="MS UI Gothic"/>
                <a:cs typeface="MS UI Gothic"/>
              </a:rPr>
              <a:t>aries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25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700" spc="95" dirty="0">
                <a:solidFill>
                  <a:srgbClr val="212121"/>
                </a:solidFill>
                <a:latin typeface="MS UI Gothic"/>
                <a:cs typeface="MS UI Gothic"/>
              </a:rPr>
              <a:t>ailable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6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or: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325"/>
              </a:lnSpc>
            </a:pPr>
            <a:r>
              <a:rPr sz="2150" b="1" spc="-7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150" b="1" spc="-175" dirty="0">
                <a:solidFill>
                  <a:srgbClr val="212121"/>
                </a:solidFill>
                <a:latin typeface="Trebuchet MS"/>
                <a:cs typeface="Trebuchet MS"/>
              </a:rPr>
              <a:t>#,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90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2150" b="1" spc="-6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150" b="1" spc="-200" dirty="0">
                <a:solidFill>
                  <a:srgbClr val="212121"/>
                </a:solidFill>
                <a:latin typeface="Trebuchet MS"/>
                <a:cs typeface="Trebuchet MS"/>
              </a:rPr>
              <a:t>,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80" dirty="0">
                <a:solidFill>
                  <a:srgbClr val="212121"/>
                </a:solidFill>
                <a:latin typeface="Trebuchet MS"/>
                <a:cs typeface="Trebuchet MS"/>
              </a:rPr>
              <a:t>J</a:t>
            </a:r>
            <a:r>
              <a:rPr sz="2150" b="1" spc="-2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b="1" spc="-114" dirty="0">
                <a:solidFill>
                  <a:srgbClr val="212121"/>
                </a:solidFill>
                <a:latin typeface="Trebuchet MS"/>
                <a:cs typeface="Trebuchet MS"/>
              </a:rPr>
              <a:t>v</a:t>
            </a:r>
            <a:r>
              <a:rPr sz="2150" b="1" spc="-2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b="1" spc="-200" dirty="0">
                <a:solidFill>
                  <a:srgbClr val="212121"/>
                </a:solidFill>
                <a:latin typeface="Trebuchet MS"/>
                <a:cs typeface="Trebuchet MS"/>
              </a:rPr>
              <a:t>,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20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2150" b="1" spc="-3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150" b="1" spc="-90" dirty="0">
                <a:solidFill>
                  <a:srgbClr val="212121"/>
                </a:solidFill>
                <a:latin typeface="Trebuchet MS"/>
                <a:cs typeface="Trebuchet MS"/>
              </a:rPr>
              <a:t>de</a:t>
            </a:r>
            <a:r>
              <a:rPr sz="2150" b="1" spc="-135" dirty="0">
                <a:solidFill>
                  <a:srgbClr val="212121"/>
                </a:solidFill>
                <a:latin typeface="Trebuchet MS"/>
                <a:cs typeface="Trebuchet MS"/>
              </a:rPr>
              <a:t>.</a:t>
            </a:r>
            <a:r>
              <a:rPr sz="2150" b="1" spc="-225" dirty="0">
                <a:solidFill>
                  <a:srgbClr val="212121"/>
                </a:solidFill>
                <a:latin typeface="Trebuchet MS"/>
                <a:cs typeface="Trebuchet MS"/>
              </a:rPr>
              <a:t>j</a:t>
            </a:r>
            <a:r>
              <a:rPr sz="2150" b="1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b="1" spc="-200" dirty="0">
                <a:solidFill>
                  <a:srgbClr val="212121"/>
                </a:solidFill>
                <a:latin typeface="Trebuchet MS"/>
                <a:cs typeface="Trebuchet MS"/>
              </a:rPr>
              <a:t>,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15" dirty="0">
                <a:solidFill>
                  <a:srgbClr val="212121"/>
                </a:solidFill>
                <a:latin typeface="Trebuchet MS"/>
                <a:cs typeface="Trebuchet MS"/>
              </a:rPr>
              <a:t>P</a:t>
            </a:r>
            <a:r>
              <a:rPr sz="2150" b="1" spc="-40" dirty="0">
                <a:solidFill>
                  <a:srgbClr val="212121"/>
                </a:solidFill>
                <a:latin typeface="Trebuchet MS"/>
                <a:cs typeface="Trebuchet MS"/>
              </a:rPr>
              <a:t>H</a:t>
            </a:r>
            <a:r>
              <a:rPr sz="2150" b="1" spc="-250" dirty="0">
                <a:solidFill>
                  <a:srgbClr val="212121"/>
                </a:solidFill>
                <a:latin typeface="Trebuchet MS"/>
                <a:cs typeface="Trebuchet MS"/>
              </a:rPr>
              <a:t>P</a:t>
            </a:r>
            <a:r>
              <a:rPr sz="2150" b="1" spc="-200" dirty="0">
                <a:solidFill>
                  <a:srgbClr val="212121"/>
                </a:solidFill>
                <a:latin typeface="Trebuchet MS"/>
                <a:cs typeface="Trebuchet MS"/>
              </a:rPr>
              <a:t>,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15" dirty="0">
                <a:solidFill>
                  <a:srgbClr val="212121"/>
                </a:solidFill>
                <a:latin typeface="Trebuchet MS"/>
                <a:cs typeface="Trebuchet MS"/>
              </a:rPr>
              <a:t>P</a:t>
            </a:r>
            <a:r>
              <a:rPr sz="2150" b="1" spc="-80" dirty="0">
                <a:solidFill>
                  <a:srgbClr val="212121"/>
                </a:solidFill>
                <a:latin typeface="Trebuchet MS"/>
                <a:cs typeface="Trebuchet MS"/>
              </a:rPr>
              <a:t>y</a:t>
            </a:r>
            <a:r>
              <a:rPr sz="2150" b="1" spc="-7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b="1" spc="-70" dirty="0">
                <a:solidFill>
                  <a:srgbClr val="212121"/>
                </a:solidFill>
                <a:latin typeface="Trebuchet MS"/>
                <a:cs typeface="Trebuchet MS"/>
              </a:rPr>
              <a:t>h</a:t>
            </a:r>
            <a:r>
              <a:rPr sz="2150" b="1" spc="-3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140" dirty="0">
                <a:solidFill>
                  <a:srgbClr val="212121"/>
                </a:solidFill>
                <a:latin typeface="Trebuchet MS"/>
                <a:cs typeface="Trebuchet MS"/>
              </a:rPr>
              <a:t>&amp;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2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b="1" spc="-70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2150" b="1" spc="-50" dirty="0">
                <a:solidFill>
                  <a:srgbClr val="212121"/>
                </a:solidFill>
                <a:latin typeface="Trebuchet MS"/>
                <a:cs typeface="Trebuchet MS"/>
              </a:rPr>
              <a:t>b</a:t>
            </a:r>
            <a:r>
              <a:rPr sz="2150" b="1" spc="-80" dirty="0">
                <a:solidFill>
                  <a:srgbClr val="212121"/>
                </a:solidFill>
                <a:latin typeface="Trebuchet MS"/>
                <a:cs typeface="Trebuchet MS"/>
              </a:rPr>
              <a:t>y</a:t>
            </a:r>
            <a:endParaRPr sz="215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2270125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125" dirty="0">
                <a:solidFill>
                  <a:srgbClr val="000000"/>
                </a:solidFill>
              </a:rPr>
              <a:t>C</a:t>
            </a:r>
            <a:r>
              <a:rPr sz="3500" spc="-70" dirty="0">
                <a:solidFill>
                  <a:srgbClr val="A52929"/>
                </a:solidFill>
              </a:rPr>
              <a:t>lo</a:t>
            </a:r>
            <a:r>
              <a:rPr sz="3500" spc="-120" dirty="0">
                <a:solidFill>
                  <a:srgbClr val="A52929"/>
                </a:solidFill>
              </a:rPr>
              <a:t>u</a:t>
            </a:r>
            <a:r>
              <a:rPr sz="3500" spc="-55" dirty="0">
                <a:solidFill>
                  <a:srgbClr val="A52929"/>
                </a:solidFill>
              </a:rPr>
              <a:t>d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385" dirty="0">
                <a:solidFill>
                  <a:srgbClr val="A52929"/>
                </a:solidFill>
              </a:rPr>
              <a:t>T</a:t>
            </a:r>
            <a:r>
              <a:rPr sz="3500" spc="-285" dirty="0">
                <a:solidFill>
                  <a:srgbClr val="A52929"/>
                </a:solidFill>
              </a:rPr>
              <a:t>r</a:t>
            </a:r>
            <a:r>
              <a:rPr sz="3500" spc="-30" dirty="0">
                <a:solidFill>
                  <a:srgbClr val="A52929"/>
                </a:solidFill>
              </a:rPr>
              <a:t>a</a:t>
            </a:r>
            <a:r>
              <a:rPr sz="3500" spc="-254" dirty="0">
                <a:solidFill>
                  <a:srgbClr val="A52929"/>
                </a:solidFill>
              </a:rPr>
              <a:t>c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endParaRPr sz="3500"/>
          </a:p>
        </p:txBody>
      </p:sp>
      <p:sp>
        <p:nvSpPr>
          <p:cNvPr id="16" name="object 16"/>
          <p:cNvSpPr/>
          <p:nvPr/>
        </p:nvSpPr>
        <p:spPr>
          <a:xfrm>
            <a:off x="11401424" y="6619799"/>
            <a:ext cx="314325" cy="228600"/>
          </a:xfrm>
          <a:custGeom>
            <a:avLst/>
            <a:gdLst/>
            <a:ahLst/>
            <a:cxnLst/>
            <a:rect l="l" t="t" r="r" b="b"/>
            <a:pathLst>
              <a:path w="314325" h="228600">
                <a:moveTo>
                  <a:pt x="314324" y="228599"/>
                </a:moveTo>
                <a:lnTo>
                  <a:pt x="0" y="228599"/>
                </a:lnTo>
                <a:lnTo>
                  <a:pt x="0" y="0"/>
                </a:lnTo>
                <a:lnTo>
                  <a:pt x="314324" y="0"/>
                </a:lnTo>
                <a:lnTo>
                  <a:pt x="314324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44199" y="1095375"/>
            <a:ext cx="800099" cy="100964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980999"/>
            <a:ext cx="104775" cy="1047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0524" y="1742999"/>
            <a:ext cx="104775" cy="104774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809624" y="203827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9624" y="2390699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9624" y="274312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9624" y="3095549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9624" y="3438449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23962" y="3709911"/>
            <a:ext cx="76200" cy="7619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654049" y="777875"/>
            <a:ext cx="8932545" cy="308927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2700"/>
              </a:lnSpc>
              <a:spcBef>
                <a:spcPts val="640"/>
              </a:spcBef>
              <a:tabLst>
                <a:tab pos="849630" algn="l"/>
                <a:tab pos="1331595" algn="l"/>
                <a:tab pos="2425065" algn="l"/>
                <a:tab pos="3479800" algn="l"/>
                <a:tab pos="4257040" algn="l"/>
                <a:tab pos="4901565" algn="l"/>
                <a:tab pos="6629400" algn="l"/>
                <a:tab pos="7433309" algn="l"/>
                <a:tab pos="7888605" algn="l"/>
                <a:tab pos="8614410" algn="l"/>
              </a:tabLst>
            </a:pP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700" spc="3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700" spc="185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-7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debug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-25" dirty="0">
                <a:solidFill>
                  <a:srgbClr val="212121"/>
                </a:solidFill>
                <a:latin typeface="MS UI Gothic"/>
                <a:cs typeface="MS UI Gothic"/>
              </a:rPr>
              <a:t>issues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that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happening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75" dirty="0">
                <a:solidFill>
                  <a:srgbClr val="212121"/>
                </a:solidFill>
                <a:latin typeface="MS UI Gothic"/>
                <a:cs typeface="MS UI Gothic"/>
              </a:rPr>
              <a:t>only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in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-7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-55" dirty="0">
                <a:solidFill>
                  <a:srgbClr val="212121"/>
                </a:solidFill>
                <a:latin typeface="MS UI Gothic"/>
                <a:cs typeface="MS UI Gothic"/>
              </a:rPr>
              <a:t>est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35" dirty="0">
                <a:solidFill>
                  <a:srgbClr val="212121"/>
                </a:solidFill>
                <a:latin typeface="MS UI Gothic"/>
                <a:cs typeface="MS UI Gothic"/>
              </a:rPr>
              <a:t>or 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oduction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35" dirty="0">
                <a:solidFill>
                  <a:srgbClr val="212121"/>
                </a:solidFill>
                <a:latin typeface="MS UI Gothic"/>
                <a:cs typeface="MS UI Gothic"/>
              </a:rPr>
              <a:t>envi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60" dirty="0">
                <a:solidFill>
                  <a:srgbClr val="212121"/>
                </a:solidFill>
                <a:latin typeface="MS UI Gothic"/>
                <a:cs typeface="MS UI Gothic"/>
              </a:rPr>
              <a:t>onment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700" spc="-80" dirty="0">
                <a:solidFill>
                  <a:srgbClr val="212121"/>
                </a:solidFill>
                <a:latin typeface="MS UI Gothic"/>
                <a:cs typeface="MS UI Gothic"/>
              </a:rPr>
              <a:t>?</a:t>
            </a:r>
            <a:endParaRPr sz="2700">
              <a:latin typeface="MS UI Gothic"/>
              <a:cs typeface="MS UI Gothic"/>
            </a:endParaRPr>
          </a:p>
          <a:p>
            <a:pPr marL="12700">
              <a:lnSpc>
                <a:spcPts val="2980"/>
              </a:lnSpc>
              <a:spcBef>
                <a:spcPts val="60"/>
              </a:spcBef>
            </a:pPr>
            <a:r>
              <a:rPr sz="2700" b="1" spc="-70" dirty="0">
                <a:solidFill>
                  <a:srgbClr val="212121"/>
                </a:solidFill>
                <a:latin typeface="Trebuchet MS"/>
                <a:cs typeface="Trebuchet MS"/>
              </a:rPr>
              <a:t>Cloud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50" dirty="0">
                <a:solidFill>
                  <a:srgbClr val="212121"/>
                </a:solidFill>
                <a:latin typeface="Trebuchet MS"/>
                <a:cs typeface="Trebuchet MS"/>
              </a:rPr>
              <a:t>Debug</a:t>
            </a:r>
            <a:r>
              <a:rPr sz="2700" b="1" spc="-90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2700" b="1" spc="-19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700" b="1" spc="-15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spc="12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Cap</a:t>
            </a:r>
            <a:r>
              <a:rPr sz="270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700" spc="-114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of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0" dirty="0">
                <a:solidFill>
                  <a:srgbClr val="212121"/>
                </a:solidFill>
                <a:latin typeface="MS UI Gothic"/>
                <a:cs typeface="MS UI Gothic"/>
              </a:rPr>
              <a:t>running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75" dirty="0">
                <a:solidFill>
                  <a:srgbClr val="212121"/>
                </a:solidFill>
                <a:latin typeface="MS UI Gothic"/>
                <a:cs typeface="MS UI Gothic"/>
              </a:rPr>
              <a:t>applic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ation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325"/>
              </a:lnSpc>
            </a:pP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Inspect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state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of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65" dirty="0">
                <a:solidFill>
                  <a:srgbClr val="212121"/>
                </a:solidFill>
                <a:latin typeface="MS UI Gothic"/>
                <a:cs typeface="MS UI Gothic"/>
              </a:rPr>
              <a:t>application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5" dirty="0">
                <a:solidFill>
                  <a:srgbClr val="212121"/>
                </a:solidFill>
                <a:latin typeface="MS UI Gothic"/>
                <a:cs typeface="MS UI Gothic"/>
              </a:rPr>
              <a:t>directly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in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40" dirty="0">
                <a:solidFill>
                  <a:srgbClr val="212121"/>
                </a:solidFill>
                <a:latin typeface="MS UI Gothic"/>
                <a:cs typeface="MS UI Gothic"/>
              </a:rPr>
              <a:t>GCP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5" dirty="0">
                <a:solidFill>
                  <a:srgbClr val="212121"/>
                </a:solidFill>
                <a:latin typeface="MS UI Gothic"/>
                <a:cs typeface="MS UI Gothic"/>
              </a:rPr>
              <a:t>environment</a:t>
            </a:r>
            <a:endParaRPr sz="2150">
              <a:latin typeface="MS UI Gothic"/>
              <a:cs typeface="MS UI Gothic"/>
            </a:endParaRPr>
          </a:p>
          <a:p>
            <a:pPr marL="393065" marR="3770629">
              <a:lnSpc>
                <a:spcPts val="2780"/>
              </a:lnSpc>
              <a:spcBef>
                <a:spcPts val="120"/>
              </a:spcBef>
            </a:pPr>
            <a:r>
              <a:rPr sz="2150" spc="-27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k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na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ot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of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65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114" dirty="0">
                <a:solidFill>
                  <a:srgbClr val="212121"/>
                </a:solidFill>
                <a:latin typeface="MS UI Gothic"/>
                <a:cs typeface="MS UI Gothic"/>
              </a:rPr>
              <a:t>nd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2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ll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55" dirty="0">
                <a:solidFill>
                  <a:srgbClr val="212121"/>
                </a:solidFill>
                <a:latin typeface="MS UI Gothic"/>
                <a:cs typeface="MS UI Gothic"/>
              </a:rPr>
              <a:t>k  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No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5" dirty="0">
                <a:solidFill>
                  <a:srgbClr val="212121"/>
                </a:solidFill>
                <a:latin typeface="MS UI Gothic"/>
                <a:cs typeface="MS UI Gothic"/>
              </a:rPr>
              <a:t>need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dd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og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em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ent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endParaRPr sz="215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65"/>
              </a:spcBef>
            </a:pP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No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5" dirty="0">
                <a:solidFill>
                  <a:srgbClr val="212121"/>
                </a:solidFill>
                <a:latin typeface="MS UI Gothic"/>
                <a:cs typeface="MS UI Gothic"/>
              </a:rPr>
              <a:t>need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edep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6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endParaRPr sz="2150">
              <a:latin typeface="MS UI Gothic"/>
              <a:cs typeface="MS UI Gothic"/>
            </a:endParaRPr>
          </a:p>
          <a:p>
            <a:pPr marL="393065">
              <a:lnSpc>
                <a:spcPts val="2450"/>
              </a:lnSpc>
              <a:spcBef>
                <a:spcPts val="120"/>
              </a:spcBef>
            </a:pP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Very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65" dirty="0">
                <a:solidFill>
                  <a:srgbClr val="212121"/>
                </a:solidFill>
                <a:latin typeface="MS UI Gothic"/>
                <a:cs typeface="MS UI Gothic"/>
              </a:rPr>
              <a:t>lightweight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=&gt;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Very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little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5" dirty="0">
                <a:solidFill>
                  <a:srgbClr val="212121"/>
                </a:solidFill>
                <a:latin typeface="MS UI Gothic"/>
                <a:cs typeface="MS UI Gothic"/>
              </a:rPr>
              <a:t>impact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users</a:t>
            </a:r>
            <a:endParaRPr sz="2150">
              <a:latin typeface="MS UI Gothic"/>
              <a:cs typeface="MS UI Gothic"/>
            </a:endParaRPr>
          </a:p>
          <a:p>
            <a:pPr marL="774065">
              <a:lnSpc>
                <a:spcPts val="1910"/>
              </a:lnSpc>
            </a:pP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Can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60" dirty="0">
                <a:solidFill>
                  <a:srgbClr val="212121"/>
                </a:solidFill>
                <a:latin typeface="MS UI Gothic"/>
                <a:cs typeface="MS UI Gothic"/>
              </a:rPr>
              <a:t>be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35" dirty="0">
                <a:solidFill>
                  <a:srgbClr val="212121"/>
                </a:solidFill>
                <a:latin typeface="MS UI Gothic"/>
                <a:cs typeface="MS UI Gothic"/>
              </a:rPr>
              <a:t>used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in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5" dirty="0">
                <a:solidFill>
                  <a:srgbClr val="212121"/>
                </a:solidFill>
                <a:latin typeface="MS UI Gothic"/>
                <a:cs typeface="MS UI Gothic"/>
              </a:rPr>
              <a:t>any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5" dirty="0">
                <a:solidFill>
                  <a:srgbClr val="212121"/>
                </a:solidFill>
                <a:latin typeface="MS UI Gothic"/>
                <a:cs typeface="MS UI Gothic"/>
              </a:rPr>
              <a:t>environment: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35" dirty="0">
                <a:solidFill>
                  <a:srgbClr val="212121"/>
                </a:solidFill>
                <a:latin typeface="MS UI Gothic"/>
                <a:cs typeface="MS UI Gothic"/>
              </a:rPr>
              <a:t>Test,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Acceptance,</a:t>
            </a:r>
            <a:r>
              <a:rPr sz="1700" spc="-1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35" dirty="0">
                <a:solidFill>
                  <a:srgbClr val="212121"/>
                </a:solidFill>
                <a:latin typeface="MS UI Gothic"/>
                <a:cs typeface="MS UI Gothic"/>
              </a:rPr>
              <a:t>Production</a:t>
            </a:r>
            <a:endParaRPr sz="1700">
              <a:latin typeface="MS UI Gothic"/>
              <a:cs typeface="MS UI Gothic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3089910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125" dirty="0">
                <a:solidFill>
                  <a:srgbClr val="000000"/>
                </a:solidFill>
              </a:rPr>
              <a:t>C</a:t>
            </a:r>
            <a:r>
              <a:rPr sz="3500" spc="-70" dirty="0">
                <a:solidFill>
                  <a:srgbClr val="A52929"/>
                </a:solidFill>
              </a:rPr>
              <a:t>lo</a:t>
            </a:r>
            <a:r>
              <a:rPr sz="3500" spc="-120" dirty="0">
                <a:solidFill>
                  <a:srgbClr val="A52929"/>
                </a:solidFill>
              </a:rPr>
              <a:t>u</a:t>
            </a:r>
            <a:r>
              <a:rPr sz="3500" spc="-55" dirty="0">
                <a:solidFill>
                  <a:srgbClr val="A52929"/>
                </a:solidFill>
              </a:rPr>
              <a:t>d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45" dirty="0">
                <a:solidFill>
                  <a:srgbClr val="A52929"/>
                </a:solidFill>
              </a:rPr>
              <a:t>De</a:t>
            </a:r>
            <a:r>
              <a:rPr sz="3500" spc="-90" dirty="0">
                <a:solidFill>
                  <a:srgbClr val="A52929"/>
                </a:solidFill>
              </a:rPr>
              <a:t>bu</a:t>
            </a:r>
            <a:r>
              <a:rPr sz="3500" spc="65" dirty="0">
                <a:solidFill>
                  <a:srgbClr val="A52929"/>
                </a:solidFill>
              </a:rPr>
              <a:t>g</a:t>
            </a:r>
            <a:r>
              <a:rPr sz="3500" spc="5" dirty="0">
                <a:solidFill>
                  <a:srgbClr val="A52929"/>
                </a:solidFill>
              </a:rPr>
              <a:t>g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spc="-190" dirty="0">
                <a:solidFill>
                  <a:srgbClr val="A52929"/>
                </a:solidFill>
              </a:rPr>
              <a:t>r</a:t>
            </a:r>
            <a:endParaRPr sz="3500"/>
          </a:p>
        </p:txBody>
      </p:sp>
      <p:sp>
        <p:nvSpPr>
          <p:cNvPr id="13" name="object 13"/>
          <p:cNvSpPr/>
          <p:nvPr/>
        </p:nvSpPr>
        <p:spPr>
          <a:xfrm>
            <a:off x="11401424" y="6619799"/>
            <a:ext cx="314325" cy="228600"/>
          </a:xfrm>
          <a:custGeom>
            <a:avLst/>
            <a:gdLst/>
            <a:ahLst/>
            <a:cxnLst/>
            <a:rect l="l" t="t" r="r" b="b"/>
            <a:pathLst>
              <a:path w="314325" h="228600">
                <a:moveTo>
                  <a:pt x="314324" y="228599"/>
                </a:moveTo>
                <a:lnTo>
                  <a:pt x="0" y="228599"/>
                </a:lnTo>
                <a:lnTo>
                  <a:pt x="0" y="0"/>
                </a:lnTo>
                <a:lnTo>
                  <a:pt x="314324" y="0"/>
                </a:lnTo>
                <a:lnTo>
                  <a:pt x="314324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96599" y="1219199"/>
            <a:ext cx="533399" cy="93344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980998"/>
            <a:ext cx="104775" cy="1047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54049" y="777875"/>
            <a:ext cx="8714740" cy="855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700" spc="3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700" spc="185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do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45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5" dirty="0">
                <a:solidFill>
                  <a:srgbClr val="212121"/>
                </a:solidFill>
                <a:latin typeface="MS UI Gothic"/>
                <a:cs typeface="MS UI Gothic"/>
              </a:rPr>
              <a:t>identify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per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orman</a:t>
            </a:r>
            <a:r>
              <a:rPr sz="2700" spc="1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bottlenecks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in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60" dirty="0">
                <a:solidFill>
                  <a:srgbClr val="212121"/>
                </a:solidFill>
                <a:latin typeface="MS UI Gothic"/>
                <a:cs typeface="MS UI Gothic"/>
              </a:rPr>
              <a:t>oductio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2700" spc="-80" dirty="0">
                <a:solidFill>
                  <a:srgbClr val="212121"/>
                </a:solidFill>
                <a:latin typeface="MS UI Gothic"/>
                <a:cs typeface="MS UI Gothic"/>
              </a:rPr>
              <a:t>?</a:t>
            </a:r>
            <a:endParaRPr sz="270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700" b="1" spc="-70" dirty="0">
                <a:solidFill>
                  <a:srgbClr val="212121"/>
                </a:solidFill>
                <a:latin typeface="Trebuchet MS"/>
                <a:cs typeface="Trebuchet MS"/>
              </a:rPr>
              <a:t>Cloud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80" dirty="0">
                <a:solidFill>
                  <a:srgbClr val="212121"/>
                </a:solidFill>
                <a:latin typeface="Trebuchet MS"/>
                <a:cs typeface="Trebuchet MS"/>
              </a:rPr>
              <a:t>P</a:t>
            </a:r>
            <a:r>
              <a:rPr sz="2700" b="1" spc="-9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b="1" spc="-6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700" b="1" spc="-130" dirty="0">
                <a:solidFill>
                  <a:srgbClr val="212121"/>
                </a:solidFill>
                <a:latin typeface="Trebuchet MS"/>
                <a:cs typeface="Trebuchet MS"/>
              </a:rPr>
              <a:t>filer</a:t>
            </a:r>
            <a:r>
              <a:rPr sz="2700" b="1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51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4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700" spc="-13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atisti</a:t>
            </a: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al,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6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700" spc="13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700" spc="-85" dirty="0">
                <a:solidFill>
                  <a:srgbClr val="212121"/>
                </a:solidFill>
                <a:latin typeface="MS UI Gothic"/>
                <a:cs typeface="MS UI Gothic"/>
              </a:rPr>
              <a:t>w-</a:t>
            </a:r>
            <a:r>
              <a:rPr sz="2700" spc="-9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700" spc="-45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erh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ad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ofiler</a:t>
            </a:r>
            <a:endParaRPr sz="2700">
              <a:latin typeface="MS UI Gothic"/>
              <a:cs typeface="MS UI Gothic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0524" y="1400098"/>
            <a:ext cx="104775" cy="104774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809624" y="1695373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9624" y="2047798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23962" y="2319261"/>
            <a:ext cx="76200" cy="76199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809624" y="2619298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23962" y="2890761"/>
            <a:ext cx="76200" cy="7619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23962" y="3186036"/>
            <a:ext cx="76200" cy="7619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035050" y="1518538"/>
            <a:ext cx="8154034" cy="1824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600"/>
              </a:lnSpc>
              <a:spcBef>
                <a:spcPts val="95"/>
              </a:spcBef>
            </a:pPr>
            <a:r>
              <a:rPr sz="2150" spc="-1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ont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nu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85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114" dirty="0">
                <a:solidFill>
                  <a:srgbClr val="212121"/>
                </a:solidFill>
                <a:latin typeface="MS UI Gothic"/>
                <a:cs typeface="MS UI Gothic"/>
              </a:rPr>
              <a:t>nd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em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7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fr</a:t>
            </a:r>
            <a:r>
              <a:rPr sz="2150" spc="140" dirty="0">
                <a:solidFill>
                  <a:srgbClr val="212121"/>
                </a:solidFill>
                <a:latin typeface="MS UI Gothic"/>
                <a:cs typeface="MS UI Gothic"/>
              </a:rPr>
              <a:t>om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od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150" spc="-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on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em</a:t>
            </a: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s  </a:t>
            </a:r>
            <a:r>
              <a:rPr sz="2150" spc="-1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onnec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of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ng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14" dirty="0">
                <a:solidFill>
                  <a:srgbClr val="212121"/>
                </a:solidFill>
                <a:latin typeface="MS UI Gothic"/>
                <a:cs typeface="MS UI Gothic"/>
              </a:rPr>
              <a:t>wi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pp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12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on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od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endParaRPr sz="2150">
              <a:latin typeface="MS UI Gothic"/>
              <a:cs typeface="MS UI Gothic"/>
            </a:endParaRPr>
          </a:p>
          <a:p>
            <a:pPr marL="393065">
              <a:lnSpc>
                <a:spcPts val="1785"/>
              </a:lnSpc>
            </a:pPr>
            <a:r>
              <a:rPr sz="1700" spc="15" dirty="0">
                <a:solidFill>
                  <a:srgbClr val="212121"/>
                </a:solidFill>
                <a:latin typeface="MS UI Gothic"/>
                <a:cs typeface="MS UI Gothic"/>
              </a:rPr>
              <a:t>Easily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35" dirty="0">
                <a:solidFill>
                  <a:srgbClr val="212121"/>
                </a:solidFill>
                <a:latin typeface="MS UI Gothic"/>
                <a:cs typeface="MS UI Gothic"/>
              </a:rPr>
              <a:t>identify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35" dirty="0">
                <a:solidFill>
                  <a:srgbClr val="212121"/>
                </a:solidFill>
                <a:latin typeface="MS UI Gothic"/>
                <a:cs typeface="MS UI Gothic"/>
              </a:rPr>
              <a:t>performance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25" dirty="0">
                <a:solidFill>
                  <a:srgbClr val="212121"/>
                </a:solidFill>
                <a:latin typeface="MS UI Gothic"/>
                <a:cs typeface="MS UI Gothic"/>
              </a:rPr>
              <a:t>bottlenecks</a:t>
            </a:r>
            <a:endParaRPr sz="1700">
              <a:latin typeface="MS UI Gothic"/>
              <a:cs typeface="MS UI Gothic"/>
            </a:endParaRPr>
          </a:p>
          <a:p>
            <a:pPr marL="12700">
              <a:lnSpc>
                <a:spcPts val="2450"/>
              </a:lnSpc>
              <a:spcBef>
                <a:spcPts val="135"/>
              </a:spcBef>
            </a:pPr>
            <a:r>
              <a:rPr sz="2150" spc="-19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145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1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jor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140" dirty="0">
                <a:solidFill>
                  <a:srgbClr val="212121"/>
                </a:solidFill>
                <a:latin typeface="MS UI Gothic"/>
                <a:cs typeface="MS UI Gothic"/>
              </a:rPr>
              <a:t>omp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onent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endParaRPr sz="2150">
              <a:latin typeface="MS UI Gothic"/>
              <a:cs typeface="MS UI Gothic"/>
            </a:endParaRPr>
          </a:p>
          <a:p>
            <a:pPr marL="393065">
              <a:lnSpc>
                <a:spcPts val="1914"/>
              </a:lnSpc>
            </a:pPr>
            <a:r>
              <a:rPr sz="1700" spc="40" dirty="0">
                <a:solidFill>
                  <a:srgbClr val="212121"/>
                </a:solidFill>
                <a:latin typeface="MS UI Gothic"/>
                <a:cs typeface="MS UI Gothic"/>
              </a:rPr>
              <a:t>Profiling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40" dirty="0">
                <a:solidFill>
                  <a:srgbClr val="212121"/>
                </a:solidFill>
                <a:latin typeface="MS UI Gothic"/>
                <a:cs typeface="MS UI Gothic"/>
              </a:rPr>
              <a:t>agent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dirty="0">
                <a:solidFill>
                  <a:srgbClr val="212121"/>
                </a:solidFill>
                <a:latin typeface="MS UI Gothic"/>
                <a:cs typeface="MS UI Gothic"/>
              </a:rPr>
              <a:t>(collects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60" dirty="0">
                <a:solidFill>
                  <a:srgbClr val="212121"/>
                </a:solidFill>
                <a:latin typeface="MS UI Gothic"/>
                <a:cs typeface="MS UI Gothic"/>
              </a:rPr>
              <a:t>profiling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5" dirty="0">
                <a:solidFill>
                  <a:srgbClr val="212121"/>
                </a:solidFill>
                <a:latin typeface="MS UI Gothic"/>
                <a:cs typeface="MS UI Gothic"/>
              </a:rPr>
              <a:t>information)</a:t>
            </a:r>
            <a:endParaRPr sz="170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285"/>
              </a:spcBef>
            </a:pPr>
            <a:r>
              <a:rPr sz="1700" spc="-55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er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-3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er</a:t>
            </a:r>
            <a:r>
              <a:rPr sz="1700" spc="-50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-10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(</a:t>
            </a:r>
            <a:r>
              <a:rPr sz="1700" spc="-5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-85" dirty="0">
                <a:solidFill>
                  <a:srgbClr val="212121"/>
                </a:solidFill>
                <a:latin typeface="MS UI Gothic"/>
                <a:cs typeface="MS UI Gothic"/>
              </a:rPr>
              <a:t>z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)</a:t>
            </a:r>
            <a:endParaRPr sz="1700">
              <a:latin typeface="MS UI Gothic"/>
              <a:cs typeface="MS UI Gothic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2677160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125" dirty="0">
                <a:solidFill>
                  <a:srgbClr val="000000"/>
                </a:solidFill>
              </a:rPr>
              <a:t>C</a:t>
            </a:r>
            <a:r>
              <a:rPr sz="3500" spc="-70" dirty="0">
                <a:solidFill>
                  <a:srgbClr val="A52929"/>
                </a:solidFill>
              </a:rPr>
              <a:t>lo</a:t>
            </a:r>
            <a:r>
              <a:rPr sz="3500" spc="-120" dirty="0">
                <a:solidFill>
                  <a:srgbClr val="A52929"/>
                </a:solidFill>
              </a:rPr>
              <a:t>u</a:t>
            </a:r>
            <a:r>
              <a:rPr sz="3500" spc="-55" dirty="0">
                <a:solidFill>
                  <a:srgbClr val="000000"/>
                </a:solidFill>
              </a:rPr>
              <a:t>d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20" dirty="0">
                <a:solidFill>
                  <a:srgbClr val="000000"/>
                </a:solidFill>
              </a:rPr>
              <a:t>P</a:t>
            </a:r>
            <a:r>
              <a:rPr sz="3500" spc="-225" dirty="0">
                <a:solidFill>
                  <a:srgbClr val="A52929"/>
                </a:solidFill>
              </a:rPr>
              <a:t>r</a:t>
            </a:r>
            <a:r>
              <a:rPr sz="3500" spc="-70" dirty="0">
                <a:solidFill>
                  <a:srgbClr val="A52929"/>
                </a:solidFill>
              </a:rPr>
              <a:t>o</a:t>
            </a:r>
            <a:r>
              <a:rPr sz="3500" spc="-185" dirty="0">
                <a:solidFill>
                  <a:srgbClr val="A52929"/>
                </a:solidFill>
              </a:rPr>
              <a:t>f</a:t>
            </a:r>
            <a:r>
              <a:rPr sz="3500" spc="-130" dirty="0">
                <a:solidFill>
                  <a:srgbClr val="A52929"/>
                </a:solidFill>
              </a:rPr>
              <a:t>i</a:t>
            </a:r>
            <a:r>
              <a:rPr sz="3500" spc="-160" dirty="0">
                <a:solidFill>
                  <a:srgbClr val="A52929"/>
                </a:solidFill>
              </a:rPr>
              <a:t>le</a:t>
            </a:r>
            <a:r>
              <a:rPr sz="3500" spc="-190" dirty="0">
                <a:solidFill>
                  <a:srgbClr val="A52929"/>
                </a:solidFill>
              </a:rPr>
              <a:t>r</a:t>
            </a:r>
            <a:endParaRPr sz="3500"/>
          </a:p>
        </p:txBody>
      </p:sp>
      <p:sp>
        <p:nvSpPr>
          <p:cNvPr id="14" name="object 14"/>
          <p:cNvSpPr/>
          <p:nvPr/>
        </p:nvSpPr>
        <p:spPr>
          <a:xfrm>
            <a:off x="11401424" y="6619798"/>
            <a:ext cx="314325" cy="228600"/>
          </a:xfrm>
          <a:custGeom>
            <a:avLst/>
            <a:gdLst/>
            <a:ahLst/>
            <a:cxnLst/>
            <a:rect l="l" t="t" r="r" b="b"/>
            <a:pathLst>
              <a:path w="314325" h="228600">
                <a:moveTo>
                  <a:pt x="314324" y="228599"/>
                </a:moveTo>
                <a:lnTo>
                  <a:pt x="0" y="228599"/>
                </a:lnTo>
                <a:lnTo>
                  <a:pt x="0" y="0"/>
                </a:lnTo>
                <a:lnTo>
                  <a:pt x="314324" y="0"/>
                </a:lnTo>
                <a:lnTo>
                  <a:pt x="314324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82299" y="1095375"/>
            <a:ext cx="800099" cy="10953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980998"/>
            <a:ext cx="104775" cy="1047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0524" y="1400098"/>
            <a:ext cx="104775" cy="104774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809624" y="1695373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9624" y="2324023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23962" y="2595485"/>
            <a:ext cx="76200" cy="76199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809624" y="2895523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9624" y="3514648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0524" y="3914698"/>
            <a:ext cx="104775" cy="104774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809624" y="4209973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9624" y="4562398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90524" y="4962448"/>
            <a:ext cx="104775" cy="104774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809624" y="5257723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54049" y="777875"/>
            <a:ext cx="8937625" cy="468122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1132840">
              <a:lnSpc>
                <a:spcPct val="101899"/>
              </a:lnSpc>
              <a:spcBef>
                <a:spcPts val="35"/>
              </a:spcBef>
            </a:pP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700" spc="3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700" spc="185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do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45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5" dirty="0">
                <a:solidFill>
                  <a:srgbClr val="212121"/>
                </a:solidFill>
                <a:latin typeface="MS UI Gothic"/>
                <a:cs typeface="MS UI Gothic"/>
              </a:rPr>
              <a:t>identify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oduction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80" dirty="0">
                <a:solidFill>
                  <a:srgbClr val="212121"/>
                </a:solidFill>
                <a:latin typeface="MS UI Gothic"/>
                <a:cs typeface="MS UI Gothic"/>
              </a:rPr>
              <a:t>oblems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in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5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al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tim</a:t>
            </a:r>
            <a:r>
              <a:rPr sz="2700" spc="6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60" dirty="0">
                <a:solidFill>
                  <a:srgbClr val="212121"/>
                </a:solidFill>
                <a:latin typeface="MS UI Gothic"/>
                <a:cs typeface="MS UI Gothic"/>
              </a:rPr>
              <a:t>?  </a:t>
            </a:r>
            <a:r>
              <a:rPr sz="2700" spc="-15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5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al-time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95" dirty="0">
                <a:solidFill>
                  <a:srgbClr val="212121"/>
                </a:solidFill>
                <a:latin typeface="MS UI Gothic"/>
                <a:cs typeface="MS UI Gothic"/>
              </a:rPr>
              <a:t>x</a:t>
            </a:r>
            <a:r>
              <a:rPr sz="2700" spc="-18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eption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moni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oring: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1864"/>
              </a:lnSpc>
            </a:pP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Aggregates</a:t>
            </a:r>
            <a:r>
              <a:rPr sz="2150" spc="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2150" spc="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displays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0" dirty="0">
                <a:solidFill>
                  <a:srgbClr val="212121"/>
                </a:solidFill>
                <a:latin typeface="MS UI Gothic"/>
                <a:cs typeface="MS UI Gothic"/>
              </a:rPr>
              <a:t>errors</a:t>
            </a:r>
            <a:r>
              <a:rPr sz="2150" spc="30" dirty="0">
                <a:solidFill>
                  <a:srgbClr val="212121"/>
                </a:solidFill>
                <a:latin typeface="MS UI Gothic"/>
                <a:cs typeface="MS UI Gothic"/>
              </a:rPr>
              <a:t> reported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from</a:t>
            </a:r>
            <a:r>
              <a:rPr sz="2150" spc="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cloud</a:t>
            </a:r>
            <a:r>
              <a:rPr sz="2150" spc="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services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(using</a:t>
            </a:r>
            <a:r>
              <a:rPr sz="2150" spc="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stack</a:t>
            </a:r>
            <a:endParaRPr sz="2150">
              <a:latin typeface="MS UI Gothic"/>
              <a:cs typeface="MS UI Gothic"/>
            </a:endParaRPr>
          </a:p>
          <a:p>
            <a:pPr marL="393065">
              <a:lnSpc>
                <a:spcPts val="2380"/>
              </a:lnSpc>
            </a:pPr>
            <a:r>
              <a:rPr sz="2150" spc="-35" dirty="0">
                <a:solidFill>
                  <a:srgbClr val="212121"/>
                </a:solidFill>
                <a:latin typeface="MS UI Gothic"/>
                <a:cs typeface="MS UI Gothic"/>
              </a:rPr>
              <a:t>traces)</a:t>
            </a:r>
            <a:endParaRPr sz="2150">
              <a:latin typeface="MS UI Gothic"/>
              <a:cs typeface="MS UI Gothic"/>
            </a:endParaRPr>
          </a:p>
          <a:p>
            <a:pPr marL="393065">
              <a:lnSpc>
                <a:spcPts val="2450"/>
              </a:lnSpc>
              <a:spcBef>
                <a:spcPts val="195"/>
              </a:spcBef>
            </a:pPr>
            <a:r>
              <a:rPr sz="2150" b="1" spc="-7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1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2150" b="1" spc="-7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b="1" spc="-17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b="1" spc="-2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li</a:t>
            </a:r>
            <a:r>
              <a:rPr sz="2150" b="1" spc="-204" dirty="0">
                <a:solidFill>
                  <a:srgbClr val="212121"/>
                </a:solidFill>
                <a:latin typeface="Trebuchet MS"/>
                <a:cs typeface="Trebuchet MS"/>
              </a:rPr>
              <a:t>z</a:t>
            </a:r>
            <a:r>
              <a:rPr sz="21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spc="-35" dirty="0">
                <a:solidFill>
                  <a:srgbClr val="212121"/>
                </a:solidFill>
                <a:latin typeface="Trebuchet MS"/>
                <a:cs typeface="Trebuchet MS"/>
              </a:rPr>
              <a:t>d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spc="-114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b="1" spc="-14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b="1" spc="-3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150" b="1" spc="-114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5" dirty="0">
                <a:solidFill>
                  <a:srgbClr val="212121"/>
                </a:solidFill>
                <a:latin typeface="Trebuchet MS"/>
                <a:cs typeface="Trebuchet MS"/>
              </a:rPr>
              <a:t>Ma</a:t>
            </a: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2150" b="1" spc="-2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b="1" spc="5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21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spc="-30" dirty="0">
                <a:solidFill>
                  <a:srgbClr val="212121"/>
                </a:solidFill>
                <a:latin typeface="Trebuchet MS"/>
                <a:cs typeface="Trebuchet MS"/>
              </a:rPr>
              <a:t>m</a:t>
            </a:r>
            <a:r>
              <a:rPr sz="21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2150" b="1" spc="-7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160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150" b="1" spc="-3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2150" b="1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b="1" spc="-3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l</a:t>
            </a:r>
            <a:r>
              <a:rPr sz="2150" b="1" spc="-13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endParaRPr sz="2150">
              <a:latin typeface="MS UI Gothic"/>
              <a:cs typeface="MS UI Gothic"/>
            </a:endParaRPr>
          </a:p>
          <a:p>
            <a:pPr marL="774065">
              <a:lnSpc>
                <a:spcPts val="1914"/>
              </a:lnSpc>
            </a:pPr>
            <a:r>
              <a:rPr sz="1700" spc="3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1700" spc="-5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40" dirty="0">
                <a:solidFill>
                  <a:srgbClr val="212121"/>
                </a:solidFill>
                <a:latin typeface="MS UI Gothic"/>
                <a:cs typeface="MS UI Gothic"/>
              </a:rPr>
              <a:t>&amp;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8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60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3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er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10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er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endParaRPr sz="1700">
              <a:latin typeface="MS UI Gothic"/>
              <a:cs typeface="MS UI Gothic"/>
            </a:endParaRPr>
          </a:p>
          <a:p>
            <a:pPr marL="393065" marR="6985">
              <a:lnSpc>
                <a:spcPts val="2100"/>
              </a:lnSpc>
              <a:spcBef>
                <a:spcPts val="605"/>
              </a:spcBef>
              <a:tabLst>
                <a:tab pos="970280" algn="l"/>
                <a:tab pos="2133600" algn="l"/>
                <a:tab pos="2961640" algn="l"/>
                <a:tab pos="4296410" algn="l"/>
                <a:tab pos="4777740" algn="l"/>
                <a:tab pos="5617210" algn="l"/>
                <a:tab pos="6325870" algn="l"/>
                <a:tab pos="7398384" algn="l"/>
                <a:tab pos="7725409" algn="l"/>
                <a:tab pos="8281034" algn="l"/>
              </a:tabLst>
            </a:pP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150" b="1" spc="-155" dirty="0">
                <a:solidFill>
                  <a:srgbClr val="212121"/>
                </a:solidFill>
                <a:latin typeface="Trebuchet MS"/>
                <a:cs typeface="Trebuchet MS"/>
              </a:rPr>
              <a:t>F</a:t>
            </a:r>
            <a:r>
              <a:rPr sz="2150" b="1" spc="-8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150" b="1" spc="-14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b</a:t>
            </a:r>
            <a:r>
              <a:rPr sz="2150" b="1" spc="-2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b="1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dirty="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sz="2150" b="1" spc="-7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150" b="1" spc="-17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b="1" spc="-2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b="1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b="1" spc="-70" dirty="0">
                <a:solidFill>
                  <a:srgbClr val="212121"/>
                </a:solidFill>
                <a:latin typeface="Trebuchet MS"/>
                <a:cs typeface="Trebuchet MS"/>
              </a:rPr>
              <a:t>h</a:t>
            </a:r>
            <a:r>
              <a:rPr sz="2150" b="1" dirty="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sz="2150" b="1" spc="-5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spc="-35" dirty="0">
                <a:solidFill>
                  <a:srgbClr val="212121"/>
                </a:solidFill>
                <a:latin typeface="Trebuchet MS"/>
                <a:cs typeface="Trebuchet MS"/>
              </a:rPr>
              <a:t>po</a:t>
            </a:r>
            <a:r>
              <a:rPr sz="2150" b="1" spc="-114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b="1" spc="-7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b="1" spc="-8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2150" b="1" spc="40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2150" b="1" dirty="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er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fr</a:t>
            </a:r>
            <a:r>
              <a:rPr sz="2150" spc="140" dirty="0">
                <a:solidFill>
                  <a:srgbClr val="212121"/>
                </a:solidFill>
                <a:latin typeface="MS UI Gothic"/>
                <a:cs typeface="MS UI Gothic"/>
              </a:rPr>
              <a:t>om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150" spc="-1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oi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&amp;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150" spc="-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ent  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applications</a:t>
            </a:r>
            <a:endParaRPr sz="215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204"/>
              </a:spcBef>
            </a:pP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Supported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for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Go,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Java,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45" dirty="0">
                <a:solidFill>
                  <a:srgbClr val="212121"/>
                </a:solidFill>
                <a:latin typeface="MS UI Gothic"/>
                <a:cs typeface="MS UI Gothic"/>
              </a:rPr>
              <a:t>.NET,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5" dirty="0">
                <a:solidFill>
                  <a:srgbClr val="212121"/>
                </a:solidFill>
                <a:latin typeface="MS UI Gothic"/>
                <a:cs typeface="MS UI Gothic"/>
              </a:rPr>
              <a:t>Node.js,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75" dirty="0">
                <a:solidFill>
                  <a:srgbClr val="212121"/>
                </a:solidFill>
                <a:latin typeface="MS UI Gothic"/>
                <a:cs typeface="MS UI Gothic"/>
              </a:rPr>
              <a:t>PHP,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Python,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Ruby</a:t>
            </a:r>
            <a:endParaRPr sz="2150">
              <a:latin typeface="MS UI Gothic"/>
              <a:cs typeface="MS UI Gothic"/>
            </a:endParaRPr>
          </a:p>
          <a:p>
            <a:pPr marL="12700">
              <a:lnSpc>
                <a:spcPts val="2980"/>
              </a:lnSpc>
              <a:spcBef>
                <a:spcPts val="170"/>
              </a:spcBef>
            </a:pPr>
            <a:r>
              <a:rPr sz="2700" spc="-45" dirty="0">
                <a:solidFill>
                  <a:srgbClr val="212121"/>
                </a:solidFill>
                <a:latin typeface="MS UI Gothic"/>
                <a:cs typeface="MS UI Gothic"/>
              </a:rPr>
              <a:t>Er</a:t>
            </a:r>
            <a:r>
              <a:rPr sz="2700" spc="-6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114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5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an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be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epor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ed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40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2700" spc="45" dirty="0">
                <a:solidFill>
                  <a:srgbClr val="212121"/>
                </a:solidFill>
                <a:latin typeface="MS UI Gothic"/>
                <a:cs typeface="MS UI Gothic"/>
              </a:rPr>
              <a:t>y: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325"/>
              </a:lnSpc>
            </a:pP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endi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ng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em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4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og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ng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endParaRPr sz="215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195"/>
              </a:spcBef>
            </a:pPr>
            <a:r>
              <a:rPr sz="2150" spc="-135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2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ll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ng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8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14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ep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ng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85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endParaRPr sz="2150">
              <a:latin typeface="MS UI Gothic"/>
              <a:cs typeface="MS UI Gothic"/>
            </a:endParaRPr>
          </a:p>
          <a:p>
            <a:pPr marL="12700">
              <a:lnSpc>
                <a:spcPts val="2980"/>
              </a:lnSpc>
              <a:spcBef>
                <a:spcPts val="170"/>
              </a:spcBef>
            </a:pPr>
            <a:r>
              <a:rPr sz="2700" spc="-45" dirty="0">
                <a:solidFill>
                  <a:srgbClr val="212121"/>
                </a:solidFill>
                <a:latin typeface="MS UI Gothic"/>
                <a:cs typeface="MS UI Gothic"/>
              </a:rPr>
              <a:t>Er</a:t>
            </a:r>
            <a:r>
              <a:rPr sz="2700" spc="-6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5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eporting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5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an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be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7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-18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-20" dirty="0">
                <a:solidFill>
                  <a:srgbClr val="212121"/>
                </a:solidFill>
                <a:latin typeface="MS UI Gothic"/>
                <a:cs typeface="MS UI Gothic"/>
              </a:rPr>
              <a:t>essed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20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700" spc="-5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170" dirty="0">
                <a:solidFill>
                  <a:srgbClr val="212121"/>
                </a:solidFill>
                <a:latin typeface="MS UI Gothic"/>
                <a:cs typeface="MS UI Gothic"/>
              </a:rPr>
              <a:t>om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des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k</a:t>
            </a:r>
            <a:r>
              <a:rPr sz="2700" spc="-7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op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325"/>
              </a:lnSpc>
            </a:pP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Also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available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in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Cloud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Console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mobile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10" dirty="0">
                <a:solidFill>
                  <a:srgbClr val="212121"/>
                </a:solidFill>
                <a:latin typeface="MS UI Gothic"/>
                <a:cs typeface="MS UI Gothic"/>
              </a:rPr>
              <a:t>app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for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iOS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Android</a:t>
            </a:r>
            <a:endParaRPr sz="2150">
              <a:latin typeface="MS UI Gothic"/>
              <a:cs typeface="MS UI Gothic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3004185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105" dirty="0">
                <a:solidFill>
                  <a:srgbClr val="000000"/>
                </a:solidFill>
              </a:rPr>
              <a:t>E</a:t>
            </a:r>
            <a:r>
              <a:rPr sz="3500" spc="-190" dirty="0">
                <a:solidFill>
                  <a:srgbClr val="A52929"/>
                </a:solidFill>
              </a:rPr>
              <a:t>r</a:t>
            </a:r>
            <a:r>
              <a:rPr sz="3500" spc="-225" dirty="0">
                <a:solidFill>
                  <a:srgbClr val="A52929"/>
                </a:solidFill>
              </a:rPr>
              <a:t>r</a:t>
            </a:r>
            <a:r>
              <a:rPr sz="3500" spc="-55" dirty="0">
                <a:solidFill>
                  <a:srgbClr val="000000"/>
                </a:solidFill>
              </a:rPr>
              <a:t>o</a:t>
            </a:r>
            <a:r>
              <a:rPr sz="3500" spc="-190" dirty="0">
                <a:solidFill>
                  <a:srgbClr val="000000"/>
                </a:solidFill>
              </a:rPr>
              <a:t>r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75" dirty="0">
                <a:solidFill>
                  <a:srgbClr val="A52929"/>
                </a:solidFill>
              </a:rPr>
              <a:t>R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spc="-60" dirty="0">
                <a:solidFill>
                  <a:srgbClr val="A52929"/>
                </a:solidFill>
              </a:rPr>
              <a:t>po</a:t>
            </a:r>
            <a:r>
              <a:rPr sz="3500" spc="-190" dirty="0">
                <a:solidFill>
                  <a:srgbClr val="000000"/>
                </a:solidFill>
              </a:rPr>
              <a:t>r</a:t>
            </a:r>
            <a:r>
              <a:rPr sz="3500" spc="-125" dirty="0">
                <a:solidFill>
                  <a:srgbClr val="A52929"/>
                </a:solidFill>
              </a:rPr>
              <a:t>t</a:t>
            </a:r>
            <a:r>
              <a:rPr sz="3500" spc="-130" dirty="0">
                <a:solidFill>
                  <a:srgbClr val="A52929"/>
                </a:solidFill>
              </a:rPr>
              <a:t>i</a:t>
            </a:r>
            <a:r>
              <a:rPr sz="3500" spc="-105" dirty="0">
                <a:solidFill>
                  <a:srgbClr val="A52929"/>
                </a:solidFill>
              </a:rPr>
              <a:t>n</a:t>
            </a:r>
            <a:r>
              <a:rPr sz="3500" spc="65" dirty="0">
                <a:solidFill>
                  <a:srgbClr val="A52929"/>
                </a:solidFill>
              </a:rPr>
              <a:t>g</a:t>
            </a:r>
            <a:endParaRPr sz="3500"/>
          </a:p>
        </p:txBody>
      </p:sp>
      <p:sp>
        <p:nvSpPr>
          <p:cNvPr id="17" name="object 17"/>
          <p:cNvSpPr/>
          <p:nvPr/>
        </p:nvSpPr>
        <p:spPr>
          <a:xfrm>
            <a:off x="11401424" y="6619798"/>
            <a:ext cx="314325" cy="228600"/>
          </a:xfrm>
          <a:custGeom>
            <a:avLst/>
            <a:gdLst/>
            <a:ahLst/>
            <a:cxnLst/>
            <a:rect l="l" t="t" r="r" b="b"/>
            <a:pathLst>
              <a:path w="314325" h="228600">
                <a:moveTo>
                  <a:pt x="314324" y="228599"/>
                </a:moveTo>
                <a:lnTo>
                  <a:pt x="0" y="228599"/>
                </a:lnTo>
                <a:lnTo>
                  <a:pt x="0" y="0"/>
                </a:lnTo>
                <a:lnTo>
                  <a:pt x="314324" y="0"/>
                </a:lnTo>
                <a:lnTo>
                  <a:pt x="314324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3849" y="4195685"/>
            <a:ext cx="11430000" cy="0"/>
          </a:xfrm>
          <a:custGeom>
            <a:avLst/>
            <a:gdLst/>
            <a:ahLst/>
            <a:cxnLst/>
            <a:rect l="l" t="t" r="r" b="b"/>
            <a:pathLst>
              <a:path w="11430000">
                <a:moveTo>
                  <a:pt x="0" y="0"/>
                </a:moveTo>
                <a:lnTo>
                  <a:pt x="11429999" y="0"/>
                </a:lnTo>
              </a:path>
            </a:pathLst>
          </a:custGeom>
          <a:ln w="9524">
            <a:solidFill>
              <a:srgbClr val="212121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3849" y="3757535"/>
            <a:ext cx="11430000" cy="0"/>
          </a:xfrm>
          <a:custGeom>
            <a:avLst/>
            <a:gdLst/>
            <a:ahLst/>
            <a:cxnLst/>
            <a:rect l="l" t="t" r="r" b="b"/>
            <a:pathLst>
              <a:path w="11430000">
                <a:moveTo>
                  <a:pt x="0" y="0"/>
                </a:moveTo>
                <a:lnTo>
                  <a:pt x="11429999" y="0"/>
                </a:lnTo>
              </a:path>
            </a:pathLst>
          </a:custGeom>
          <a:ln w="9524">
            <a:solidFill>
              <a:srgbClr val="212121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3849" y="3081260"/>
            <a:ext cx="11430000" cy="0"/>
          </a:xfrm>
          <a:custGeom>
            <a:avLst/>
            <a:gdLst/>
            <a:ahLst/>
            <a:cxnLst/>
            <a:rect l="l" t="t" r="r" b="b"/>
            <a:pathLst>
              <a:path w="11430000">
                <a:moveTo>
                  <a:pt x="0" y="0"/>
                </a:moveTo>
                <a:lnTo>
                  <a:pt x="11429999" y="0"/>
                </a:lnTo>
              </a:path>
            </a:pathLst>
          </a:custGeom>
          <a:ln w="9524">
            <a:solidFill>
              <a:srgbClr val="212121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3849" y="2404985"/>
            <a:ext cx="11430000" cy="0"/>
          </a:xfrm>
          <a:custGeom>
            <a:avLst/>
            <a:gdLst/>
            <a:ahLst/>
            <a:cxnLst/>
            <a:rect l="l" t="t" r="r" b="b"/>
            <a:pathLst>
              <a:path w="11430000">
                <a:moveTo>
                  <a:pt x="0" y="0"/>
                </a:moveTo>
                <a:lnTo>
                  <a:pt x="11429999" y="0"/>
                </a:lnTo>
              </a:path>
            </a:pathLst>
          </a:custGeom>
          <a:ln w="9524">
            <a:solidFill>
              <a:srgbClr val="212121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3849" y="1966835"/>
            <a:ext cx="11430000" cy="0"/>
          </a:xfrm>
          <a:custGeom>
            <a:avLst/>
            <a:gdLst/>
            <a:ahLst/>
            <a:cxnLst/>
            <a:rect l="l" t="t" r="r" b="b"/>
            <a:pathLst>
              <a:path w="11430000">
                <a:moveTo>
                  <a:pt x="0" y="0"/>
                </a:moveTo>
                <a:lnTo>
                  <a:pt x="11429999" y="0"/>
                </a:lnTo>
              </a:path>
            </a:pathLst>
          </a:custGeom>
          <a:ln w="9524">
            <a:solidFill>
              <a:srgbClr val="212121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3849" y="1290560"/>
            <a:ext cx="11430000" cy="0"/>
          </a:xfrm>
          <a:custGeom>
            <a:avLst/>
            <a:gdLst/>
            <a:ahLst/>
            <a:cxnLst/>
            <a:rect l="l" t="t" r="r" b="b"/>
            <a:pathLst>
              <a:path w="11430000">
                <a:moveTo>
                  <a:pt x="0" y="0"/>
                </a:moveTo>
                <a:lnTo>
                  <a:pt x="11429999" y="0"/>
                </a:lnTo>
              </a:path>
            </a:pathLst>
          </a:custGeom>
          <a:ln w="9524">
            <a:solidFill>
              <a:srgbClr val="212121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5321935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125" dirty="0">
                <a:solidFill>
                  <a:srgbClr val="000000"/>
                </a:solidFill>
              </a:rPr>
              <a:t>C</a:t>
            </a:r>
            <a:r>
              <a:rPr sz="3500" spc="-70" dirty="0">
                <a:solidFill>
                  <a:srgbClr val="000000"/>
                </a:solidFill>
              </a:rPr>
              <a:t>lo</a:t>
            </a:r>
            <a:r>
              <a:rPr sz="3500" spc="-120" dirty="0">
                <a:solidFill>
                  <a:srgbClr val="A52929"/>
                </a:solidFill>
              </a:rPr>
              <a:t>u</a:t>
            </a:r>
            <a:r>
              <a:rPr sz="3500" spc="-55" dirty="0">
                <a:solidFill>
                  <a:srgbClr val="000000"/>
                </a:solidFill>
              </a:rPr>
              <a:t>d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30" dirty="0">
                <a:solidFill>
                  <a:srgbClr val="A52929"/>
                </a:solidFill>
              </a:rPr>
              <a:t>Ope</a:t>
            </a:r>
            <a:r>
              <a:rPr sz="3500" spc="-285" dirty="0">
                <a:solidFill>
                  <a:srgbClr val="000000"/>
                </a:solidFill>
              </a:rPr>
              <a:t>r</a:t>
            </a:r>
            <a:r>
              <a:rPr sz="3500" spc="-30" dirty="0">
                <a:solidFill>
                  <a:srgbClr val="000000"/>
                </a:solidFill>
              </a:rPr>
              <a:t>a</a:t>
            </a:r>
            <a:r>
              <a:rPr sz="3500" spc="-125" dirty="0">
                <a:solidFill>
                  <a:srgbClr val="000000"/>
                </a:solidFill>
              </a:rPr>
              <a:t>t</a:t>
            </a:r>
            <a:r>
              <a:rPr sz="3500" spc="-130" dirty="0">
                <a:solidFill>
                  <a:srgbClr val="000000"/>
                </a:solidFill>
              </a:rPr>
              <a:t>i</a:t>
            </a:r>
            <a:r>
              <a:rPr sz="3500" spc="-55" dirty="0">
                <a:solidFill>
                  <a:srgbClr val="000000"/>
                </a:solidFill>
              </a:rPr>
              <a:t>o</a:t>
            </a:r>
            <a:r>
              <a:rPr sz="3500" spc="-105" dirty="0">
                <a:solidFill>
                  <a:srgbClr val="000000"/>
                </a:solidFill>
              </a:rPr>
              <a:t>n</a:t>
            </a:r>
            <a:r>
              <a:rPr sz="3500" dirty="0">
                <a:solidFill>
                  <a:srgbClr val="000000"/>
                </a:solidFill>
              </a:rPr>
              <a:t>s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120" dirty="0">
                <a:solidFill>
                  <a:srgbClr val="A52929"/>
                </a:solidFill>
              </a:rPr>
              <a:t>S</a:t>
            </a:r>
            <a:r>
              <a:rPr sz="3500" spc="-254" dirty="0">
                <a:solidFill>
                  <a:srgbClr val="A52929"/>
                </a:solidFill>
              </a:rPr>
              <a:t>c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spc="-105" dirty="0">
                <a:solidFill>
                  <a:srgbClr val="A52929"/>
                </a:solidFill>
              </a:rPr>
              <a:t>n</a:t>
            </a:r>
            <a:r>
              <a:rPr sz="3500" spc="-30" dirty="0">
                <a:solidFill>
                  <a:srgbClr val="A52929"/>
                </a:solidFill>
              </a:rPr>
              <a:t>a</a:t>
            </a:r>
            <a:r>
              <a:rPr sz="3500" spc="-190" dirty="0">
                <a:solidFill>
                  <a:srgbClr val="A52929"/>
                </a:solidFill>
              </a:rPr>
              <a:t>r</a:t>
            </a:r>
            <a:r>
              <a:rPr sz="3500" spc="-130" dirty="0">
                <a:solidFill>
                  <a:srgbClr val="A52929"/>
                </a:solidFill>
              </a:rPr>
              <a:t>i</a:t>
            </a:r>
            <a:r>
              <a:rPr sz="3500" spc="-70" dirty="0">
                <a:solidFill>
                  <a:srgbClr val="A52929"/>
                </a:solidFill>
              </a:rPr>
              <a:t>o</a:t>
            </a:r>
            <a:r>
              <a:rPr sz="3500" dirty="0">
                <a:solidFill>
                  <a:srgbClr val="000000"/>
                </a:solidFill>
              </a:rPr>
              <a:t>s</a:t>
            </a:r>
            <a:endParaRPr sz="3500"/>
          </a:p>
        </p:txBody>
      </p:sp>
      <p:sp>
        <p:nvSpPr>
          <p:cNvPr id="9" name="object 9"/>
          <p:cNvSpPr txBox="1"/>
          <p:nvPr/>
        </p:nvSpPr>
        <p:spPr>
          <a:xfrm>
            <a:off x="455066" y="740155"/>
            <a:ext cx="6835775" cy="3368675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Scenario</a:t>
            </a:r>
            <a:endParaRPr sz="1850">
              <a:latin typeface="Trebuchet MS"/>
              <a:cs typeface="Trebuchet MS"/>
            </a:endParaRPr>
          </a:p>
          <a:p>
            <a:pPr marL="12700" marR="60960">
              <a:lnSpc>
                <a:spcPts val="1880"/>
              </a:lnSpc>
              <a:spcBef>
                <a:spcPts val="1575"/>
              </a:spcBef>
            </a:pPr>
            <a:r>
              <a:rPr sz="1850" b="1" spc="-114" dirty="0">
                <a:solidFill>
                  <a:srgbClr val="212121"/>
                </a:solidFill>
                <a:latin typeface="Trebuchet MS"/>
                <a:cs typeface="Trebuchet MS"/>
              </a:rPr>
              <a:t>You</a:t>
            </a:r>
            <a:r>
              <a:rPr sz="1850" b="1" spc="-1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30" dirty="0">
                <a:solidFill>
                  <a:srgbClr val="212121"/>
                </a:solidFill>
                <a:latin typeface="Trebuchet MS"/>
                <a:cs typeface="Trebuchet MS"/>
              </a:rPr>
              <a:t>would</a:t>
            </a:r>
            <a:r>
              <a:rPr sz="1850" b="1" spc="-1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70" dirty="0">
                <a:solidFill>
                  <a:srgbClr val="212121"/>
                </a:solidFill>
                <a:latin typeface="Trebuchet MS"/>
                <a:cs typeface="Trebuchet MS"/>
              </a:rPr>
              <a:t>like</a:t>
            </a:r>
            <a:r>
              <a:rPr sz="1850" b="1" spc="-1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to</a:t>
            </a:r>
            <a:r>
              <a:rPr sz="1850" b="1" spc="-1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80" dirty="0">
                <a:solidFill>
                  <a:srgbClr val="212121"/>
                </a:solidFill>
                <a:latin typeface="Trebuchet MS"/>
                <a:cs typeface="Trebuchet MS"/>
              </a:rPr>
              <a:t>record</a:t>
            </a:r>
            <a:r>
              <a:rPr sz="1850" b="1" spc="-1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25" dirty="0">
                <a:solidFill>
                  <a:srgbClr val="212121"/>
                </a:solidFill>
                <a:latin typeface="Trebuchet MS"/>
                <a:cs typeface="Trebuchet MS"/>
              </a:rPr>
              <a:t>all</a:t>
            </a:r>
            <a:r>
              <a:rPr sz="1850" b="1" spc="-1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50" dirty="0">
                <a:solidFill>
                  <a:srgbClr val="212121"/>
                </a:solidFill>
                <a:latin typeface="Trebuchet MS"/>
                <a:cs typeface="Trebuchet MS"/>
              </a:rPr>
              <a:t>operations/requests</a:t>
            </a:r>
            <a:r>
              <a:rPr sz="1850" b="1" spc="-1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25" dirty="0">
                <a:solidFill>
                  <a:srgbClr val="212121"/>
                </a:solidFill>
                <a:latin typeface="Trebuchet MS"/>
                <a:cs typeface="Trebuchet MS"/>
              </a:rPr>
              <a:t>on</a:t>
            </a:r>
            <a:r>
              <a:rPr sz="1850" b="1" spc="-1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25" dirty="0">
                <a:solidFill>
                  <a:srgbClr val="212121"/>
                </a:solidFill>
                <a:latin typeface="Trebuchet MS"/>
                <a:cs typeface="Trebuchet MS"/>
              </a:rPr>
              <a:t>all</a:t>
            </a:r>
            <a:r>
              <a:rPr sz="1850" b="1" spc="-1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objects</a:t>
            </a:r>
            <a:r>
              <a:rPr sz="1850" b="1" spc="-1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50" dirty="0">
                <a:solidFill>
                  <a:srgbClr val="212121"/>
                </a:solidFill>
                <a:latin typeface="Trebuchet MS"/>
                <a:cs typeface="Trebuchet MS"/>
              </a:rPr>
              <a:t>in</a:t>
            </a:r>
            <a:r>
              <a:rPr sz="1850" b="1" spc="-1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 </a:t>
            </a:r>
            <a:r>
              <a:rPr sz="1850" b="1" spc="-54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30" dirty="0">
                <a:solidFill>
                  <a:srgbClr val="212121"/>
                </a:solidFill>
                <a:latin typeface="Trebuchet MS"/>
                <a:cs typeface="Trebuchet MS"/>
              </a:rPr>
              <a:t>bu</a:t>
            </a:r>
            <a:r>
              <a:rPr sz="1850" b="1" spc="-75" dirty="0">
                <a:solidFill>
                  <a:srgbClr val="212121"/>
                </a:solidFill>
                <a:latin typeface="Trebuchet MS"/>
                <a:cs typeface="Trebuchet MS"/>
              </a:rPr>
              <a:t>ck</a:t>
            </a:r>
            <a:r>
              <a:rPr sz="18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70" dirty="0">
                <a:solidFill>
                  <a:srgbClr val="212121"/>
                </a:solidFill>
                <a:latin typeface="Trebuchet MS"/>
                <a:cs typeface="Trebuchet MS"/>
              </a:rPr>
              <a:t>(</a:t>
            </a:r>
            <a:r>
              <a:rPr sz="1850" b="1" spc="-105" dirty="0">
                <a:solidFill>
                  <a:srgbClr val="212121"/>
                </a:solidFill>
                <a:latin typeface="Trebuchet MS"/>
                <a:cs typeface="Trebuchet MS"/>
              </a:rPr>
              <a:t>f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spc="-9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di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850" b="1" spc="65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1850" b="1" spc="-70" dirty="0">
                <a:solidFill>
                  <a:srgbClr val="212121"/>
                </a:solidFill>
                <a:latin typeface="Trebuchet MS"/>
                <a:cs typeface="Trebuchet MS"/>
              </a:rPr>
              <a:t>)</a:t>
            </a:r>
            <a:endParaRPr sz="18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sz="1850" b="1" spc="-114" dirty="0">
                <a:solidFill>
                  <a:srgbClr val="212121"/>
                </a:solidFill>
                <a:latin typeface="Trebuchet MS"/>
                <a:cs typeface="Trebuchet MS"/>
              </a:rPr>
              <a:t>You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want</a:t>
            </a:r>
            <a:r>
              <a:rPr sz="1850" b="1" spc="-1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to</a:t>
            </a:r>
            <a:r>
              <a:rPr sz="1850" b="1" spc="-1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85" dirty="0">
                <a:solidFill>
                  <a:srgbClr val="212121"/>
                </a:solidFill>
                <a:latin typeface="Trebuchet MS"/>
                <a:cs typeface="Trebuchet MS"/>
              </a:rPr>
              <a:t>trace</a:t>
            </a:r>
            <a:r>
              <a:rPr sz="1850" b="1" spc="-1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-1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request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30" dirty="0">
                <a:solidFill>
                  <a:srgbClr val="212121"/>
                </a:solidFill>
                <a:latin typeface="Trebuchet MS"/>
                <a:cs typeface="Trebuchet MS"/>
              </a:rPr>
              <a:t>across</a:t>
            </a:r>
            <a:r>
              <a:rPr sz="1850" b="1" spc="-1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multiple</a:t>
            </a:r>
            <a:r>
              <a:rPr sz="1850" b="1" spc="-1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microservices</a:t>
            </a:r>
            <a:endParaRPr sz="1850">
              <a:latin typeface="Trebuchet MS"/>
              <a:cs typeface="Trebuchet MS"/>
            </a:endParaRPr>
          </a:p>
          <a:p>
            <a:pPr marL="12700" marR="5080">
              <a:lnSpc>
                <a:spcPts val="1880"/>
              </a:lnSpc>
              <a:spcBef>
                <a:spcPts val="1575"/>
              </a:spcBef>
            </a:pPr>
            <a:r>
              <a:rPr sz="1850" b="1" spc="-114" dirty="0">
                <a:solidFill>
                  <a:srgbClr val="212121"/>
                </a:solidFill>
                <a:latin typeface="Trebuchet MS"/>
                <a:cs typeface="Trebuchet MS"/>
              </a:rPr>
              <a:t>You</a:t>
            </a:r>
            <a:r>
              <a:rPr sz="1850" b="1" spc="-1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want</a:t>
            </a:r>
            <a:r>
              <a:rPr sz="1850" b="1" spc="-1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to</a:t>
            </a:r>
            <a:r>
              <a:rPr sz="1850" b="1" spc="-1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identify</a:t>
            </a:r>
            <a:r>
              <a:rPr sz="1850" b="1" spc="-1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50" dirty="0">
                <a:solidFill>
                  <a:srgbClr val="212121"/>
                </a:solidFill>
                <a:latin typeface="Trebuchet MS"/>
                <a:cs typeface="Trebuchet MS"/>
              </a:rPr>
              <a:t>prominent</a:t>
            </a:r>
            <a:r>
              <a:rPr sz="1850" b="1" spc="-1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70" dirty="0">
                <a:solidFill>
                  <a:srgbClr val="212121"/>
                </a:solidFill>
                <a:latin typeface="Trebuchet MS"/>
                <a:cs typeface="Trebuchet MS"/>
              </a:rPr>
              <a:t>exceptions</a:t>
            </a:r>
            <a:r>
              <a:rPr sz="1850" b="1" spc="-1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(or</a:t>
            </a:r>
            <a:r>
              <a:rPr sz="1850" b="1" spc="-1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70" dirty="0">
                <a:solidFill>
                  <a:srgbClr val="212121"/>
                </a:solidFill>
                <a:latin typeface="Trebuchet MS"/>
                <a:cs typeface="Trebuchet MS"/>
              </a:rPr>
              <a:t>errors)</a:t>
            </a:r>
            <a:r>
              <a:rPr sz="1850" b="1" spc="-1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70" dirty="0">
                <a:solidFill>
                  <a:srgbClr val="212121"/>
                </a:solidFill>
                <a:latin typeface="Trebuchet MS"/>
                <a:cs typeface="Trebuchet MS"/>
              </a:rPr>
              <a:t>for</a:t>
            </a:r>
            <a:r>
              <a:rPr sz="1850" b="1" spc="-1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-1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specific </a:t>
            </a:r>
            <a:r>
              <a:rPr sz="1850" b="1" spc="-54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65" dirty="0">
                <a:solidFill>
                  <a:srgbClr val="212121"/>
                </a:solidFill>
                <a:latin typeface="Trebuchet MS"/>
                <a:cs typeface="Trebuchet MS"/>
              </a:rPr>
              <a:t>microservice</a:t>
            </a:r>
            <a:endParaRPr sz="1850">
              <a:latin typeface="Trebuchet MS"/>
              <a:cs typeface="Trebuchet MS"/>
            </a:endParaRPr>
          </a:p>
          <a:p>
            <a:pPr marL="12700" marR="207010">
              <a:lnSpc>
                <a:spcPts val="1880"/>
              </a:lnSpc>
              <a:spcBef>
                <a:spcPts val="1565"/>
              </a:spcBef>
            </a:pPr>
            <a:r>
              <a:rPr sz="1850" b="1" spc="-114" dirty="0">
                <a:solidFill>
                  <a:srgbClr val="212121"/>
                </a:solidFill>
                <a:latin typeface="Trebuchet MS"/>
                <a:cs typeface="Trebuchet MS"/>
              </a:rPr>
              <a:t>You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want</a:t>
            </a:r>
            <a:r>
              <a:rPr sz="1850" b="1" spc="-1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to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25" dirty="0">
                <a:solidFill>
                  <a:srgbClr val="212121"/>
                </a:solidFill>
                <a:latin typeface="Trebuchet MS"/>
                <a:cs typeface="Trebuchet MS"/>
              </a:rPr>
              <a:t>debug</a:t>
            </a:r>
            <a:r>
              <a:rPr sz="1850" b="1" spc="-1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-1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40" dirty="0">
                <a:solidFill>
                  <a:srgbClr val="212121"/>
                </a:solidFill>
                <a:latin typeface="Trebuchet MS"/>
                <a:cs typeface="Trebuchet MS"/>
              </a:rPr>
              <a:t>problem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50" dirty="0">
                <a:solidFill>
                  <a:srgbClr val="212121"/>
                </a:solidFill>
                <a:latin typeface="Trebuchet MS"/>
                <a:cs typeface="Trebuchet MS"/>
              </a:rPr>
              <a:t>in</a:t>
            </a:r>
            <a:r>
              <a:rPr sz="1850" b="1" spc="-1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production</a:t>
            </a:r>
            <a:r>
              <a:rPr sz="1850" b="1" spc="-1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40" dirty="0">
                <a:solidFill>
                  <a:srgbClr val="212121"/>
                </a:solidFill>
                <a:latin typeface="Trebuchet MS"/>
                <a:cs typeface="Trebuchet MS"/>
              </a:rPr>
              <a:t>by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70" dirty="0">
                <a:solidFill>
                  <a:srgbClr val="212121"/>
                </a:solidFill>
                <a:latin typeface="Trebuchet MS"/>
                <a:cs typeface="Trebuchet MS"/>
              </a:rPr>
              <a:t>executing</a:t>
            </a:r>
            <a:r>
              <a:rPr sz="1850" b="1" spc="-1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step</a:t>
            </a:r>
            <a:r>
              <a:rPr sz="1850" b="1" spc="-1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40" dirty="0">
                <a:solidFill>
                  <a:srgbClr val="212121"/>
                </a:solidFill>
                <a:latin typeface="Trebuchet MS"/>
                <a:cs typeface="Trebuchet MS"/>
              </a:rPr>
              <a:t>by </a:t>
            </a:r>
            <a:r>
              <a:rPr sz="1850" b="1" spc="-54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step</a:t>
            </a:r>
            <a:endParaRPr sz="18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sz="1850" b="1" spc="-285" dirty="0">
                <a:solidFill>
                  <a:srgbClr val="212121"/>
                </a:solidFill>
                <a:latin typeface="Trebuchet MS"/>
                <a:cs typeface="Trebuchet MS"/>
              </a:rPr>
              <a:t>Y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w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7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25" dirty="0">
                <a:solidFill>
                  <a:srgbClr val="212121"/>
                </a:solidFill>
                <a:latin typeface="Trebuchet MS"/>
                <a:cs typeface="Trebuchet MS"/>
              </a:rPr>
              <a:t>lo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spc="-30" dirty="0">
                <a:solidFill>
                  <a:srgbClr val="212121"/>
                </a:solidFill>
                <a:latin typeface="Trebuchet MS"/>
                <a:cs typeface="Trebuchet MS"/>
              </a:rPr>
              <a:t>k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h</a:t>
            </a:r>
            <a:r>
              <a:rPr sz="1850" b="1" spc="-11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25" dirty="0">
                <a:solidFill>
                  <a:srgbClr val="212121"/>
                </a:solidFill>
                <a:latin typeface="Trebuchet MS"/>
                <a:cs typeface="Trebuchet MS"/>
              </a:rPr>
              <a:t>lo</a:t>
            </a:r>
            <a:r>
              <a:rPr sz="1850" b="1" spc="50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1850" b="1" spc="1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105" dirty="0">
                <a:solidFill>
                  <a:srgbClr val="212121"/>
                </a:solidFill>
                <a:latin typeface="Trebuchet MS"/>
                <a:cs typeface="Trebuchet MS"/>
              </a:rPr>
              <a:t>f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spc="-9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1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pe</a:t>
            </a:r>
            <a:r>
              <a:rPr sz="1850" b="1" spc="-7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850" b="1" spc="-85" dirty="0">
                <a:solidFill>
                  <a:srgbClr val="212121"/>
                </a:solidFill>
                <a:latin typeface="Trebuchet MS"/>
                <a:cs typeface="Trebuchet MS"/>
              </a:rPr>
              <a:t>f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850" b="1" spc="-7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110" dirty="0">
                <a:solidFill>
                  <a:srgbClr val="212121"/>
                </a:solidFill>
                <a:latin typeface="Trebuchet MS"/>
                <a:cs typeface="Trebuchet MS"/>
              </a:rPr>
              <a:t>re</a:t>
            </a:r>
            <a:r>
              <a:rPr sz="1850" b="1" spc="-25" dirty="0">
                <a:solidFill>
                  <a:srgbClr val="212121"/>
                </a:solidFill>
                <a:latin typeface="Trebuchet MS"/>
                <a:cs typeface="Trebuchet MS"/>
              </a:rPr>
              <a:t>q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1850" b="1" spc="-11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spc="1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17891" y="740155"/>
            <a:ext cx="3698875" cy="3368675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50" b="1" spc="-20" dirty="0">
                <a:solidFill>
                  <a:srgbClr val="212121"/>
                </a:solidFill>
                <a:latin typeface="Trebuchet MS"/>
                <a:cs typeface="Trebuchet MS"/>
              </a:rPr>
              <a:t>Solution</a:t>
            </a:r>
            <a:endParaRPr sz="1850">
              <a:latin typeface="Trebuchet MS"/>
              <a:cs typeface="Trebuchet MS"/>
            </a:endParaRPr>
          </a:p>
          <a:p>
            <a:pPr marL="12700" marR="5080">
              <a:lnSpc>
                <a:spcPts val="1880"/>
              </a:lnSpc>
              <a:spcBef>
                <a:spcPts val="1575"/>
              </a:spcBef>
            </a:pPr>
            <a:r>
              <a:rPr sz="1850" spc="-17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850" spc="100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1850" spc="60" dirty="0">
                <a:solidFill>
                  <a:srgbClr val="212121"/>
                </a:solidFill>
                <a:latin typeface="MS UI Gothic"/>
                <a:cs typeface="MS UI Gothic"/>
              </a:rPr>
              <a:t>rn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95" dirty="0">
                <a:solidFill>
                  <a:srgbClr val="212121"/>
                </a:solidFill>
                <a:latin typeface="MS UI Gothic"/>
                <a:cs typeface="MS UI Gothic"/>
              </a:rPr>
              <a:t>on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850" spc="-5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850" spc="-105" dirty="0">
                <a:solidFill>
                  <a:srgbClr val="212121"/>
                </a:solidFill>
                <a:latin typeface="MS UI Gothic"/>
                <a:cs typeface="MS UI Gothic"/>
              </a:rPr>
              <a:t>cc</a:t>
            </a:r>
            <a:r>
              <a:rPr sz="1850" spc="-25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r>
              <a:rPr sz="1850" spc="-6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850" spc="100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18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850" spc="70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85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90" dirty="0">
                <a:solidFill>
                  <a:srgbClr val="212121"/>
                </a:solidFill>
                <a:latin typeface="MS UI Gothic"/>
                <a:cs typeface="MS UI Gothic"/>
              </a:rPr>
              <a:t>log</a:t>
            </a:r>
            <a:r>
              <a:rPr sz="1850" spc="95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1850" spc="70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850" spc="100" dirty="0">
                <a:solidFill>
                  <a:srgbClr val="212121"/>
                </a:solidFill>
                <a:latin typeface="MS UI Gothic"/>
                <a:cs typeface="MS UI Gothic"/>
              </a:rPr>
              <a:t>ng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3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1850" spc="40" dirty="0">
                <a:solidFill>
                  <a:srgbClr val="212121"/>
                </a:solidFill>
                <a:latin typeface="MS UI Gothic"/>
                <a:cs typeface="MS UI Gothic"/>
              </a:rPr>
              <a:t>or  </a:t>
            </a:r>
            <a:r>
              <a:rPr sz="185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850" spc="100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1850" spc="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130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1850" spc="100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1850" spc="-6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850" spc="45" dirty="0">
                <a:solidFill>
                  <a:srgbClr val="212121"/>
                </a:solidFill>
                <a:latin typeface="MS UI Gothic"/>
                <a:cs typeface="MS UI Gothic"/>
              </a:rPr>
              <a:t>k</a:t>
            </a:r>
            <a:r>
              <a:rPr sz="1850" spc="-2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85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endParaRPr sz="185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sz="1850" spc="-15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850" spc="90" dirty="0">
                <a:solidFill>
                  <a:srgbClr val="212121"/>
                </a:solidFill>
                <a:latin typeface="MS UI Gothic"/>
                <a:cs typeface="MS UI Gothic"/>
              </a:rPr>
              <a:t>lou</a:t>
            </a:r>
            <a:r>
              <a:rPr sz="18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17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850" spc="-4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850" spc="-10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850" spc="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endParaRPr sz="185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sz="1850" spc="-5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850" spc="1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850" spc="-1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850" spc="45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8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850" spc="70" dirty="0">
                <a:solidFill>
                  <a:srgbClr val="212121"/>
                </a:solidFill>
                <a:latin typeface="MS UI Gothic"/>
                <a:cs typeface="MS UI Gothic"/>
              </a:rPr>
              <a:t>ep</a:t>
            </a:r>
            <a:r>
              <a:rPr sz="1850" spc="25" dirty="0">
                <a:solidFill>
                  <a:srgbClr val="212121"/>
                </a:solidFill>
                <a:latin typeface="MS UI Gothic"/>
                <a:cs typeface="MS UI Gothic"/>
              </a:rPr>
              <a:t>ort</a:t>
            </a:r>
            <a:r>
              <a:rPr sz="1850" spc="70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850" spc="100" dirty="0">
                <a:solidFill>
                  <a:srgbClr val="212121"/>
                </a:solidFill>
                <a:latin typeface="MS UI Gothic"/>
                <a:cs typeface="MS UI Gothic"/>
              </a:rPr>
              <a:t>ng</a:t>
            </a:r>
            <a:endParaRPr sz="1850">
              <a:latin typeface="MS UI Gothic"/>
              <a:cs typeface="MS UI Gothic"/>
            </a:endParaRPr>
          </a:p>
          <a:p>
            <a:pPr marL="12700" marR="2066925">
              <a:lnSpc>
                <a:spcPct val="239900"/>
              </a:lnSpc>
            </a:pPr>
            <a:r>
              <a:rPr sz="1850" spc="-15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850" spc="90" dirty="0">
                <a:solidFill>
                  <a:srgbClr val="212121"/>
                </a:solidFill>
                <a:latin typeface="MS UI Gothic"/>
                <a:cs typeface="MS UI Gothic"/>
              </a:rPr>
              <a:t>lou</a:t>
            </a:r>
            <a:r>
              <a:rPr sz="18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4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850" spc="70" dirty="0">
                <a:solidFill>
                  <a:srgbClr val="212121"/>
                </a:solidFill>
                <a:latin typeface="MS UI Gothic"/>
                <a:cs typeface="MS UI Gothic"/>
              </a:rPr>
              <a:t>eb</a:t>
            </a:r>
            <a:r>
              <a:rPr sz="1850" spc="100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1850" spc="95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1850" spc="65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1850" spc="10" dirty="0">
                <a:solidFill>
                  <a:srgbClr val="212121"/>
                </a:solidFill>
                <a:latin typeface="MS UI Gothic"/>
                <a:cs typeface="MS UI Gothic"/>
              </a:rPr>
              <a:t>er  </a:t>
            </a:r>
            <a:r>
              <a:rPr sz="1850" spc="-15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850" spc="90" dirty="0">
                <a:solidFill>
                  <a:srgbClr val="212121"/>
                </a:solidFill>
                <a:latin typeface="MS UI Gothic"/>
                <a:cs typeface="MS UI Gothic"/>
              </a:rPr>
              <a:t>lou</a:t>
            </a:r>
            <a:r>
              <a:rPr sz="18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10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850" spc="90" dirty="0">
                <a:solidFill>
                  <a:srgbClr val="212121"/>
                </a:solidFill>
                <a:latin typeface="MS UI Gothic"/>
                <a:cs typeface="MS UI Gothic"/>
              </a:rPr>
              <a:t>og</a:t>
            </a:r>
            <a:r>
              <a:rPr sz="1850" spc="95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1850" spc="70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850" spc="100" dirty="0">
                <a:solidFill>
                  <a:srgbClr val="212121"/>
                </a:solidFill>
                <a:latin typeface="MS UI Gothic"/>
                <a:cs typeface="MS UI Gothic"/>
              </a:rPr>
              <a:t>ng</a:t>
            </a:r>
            <a:endParaRPr sz="1850">
              <a:latin typeface="MS UI Gothic"/>
              <a:cs typeface="MS UI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401424" y="6619798"/>
            <a:ext cx="314325" cy="228600"/>
          </a:xfrm>
          <a:custGeom>
            <a:avLst/>
            <a:gdLst/>
            <a:ahLst/>
            <a:cxnLst/>
            <a:rect l="l" t="t" r="r" b="b"/>
            <a:pathLst>
              <a:path w="314325" h="228600">
                <a:moveTo>
                  <a:pt x="314324" y="228599"/>
                </a:moveTo>
                <a:lnTo>
                  <a:pt x="0" y="228599"/>
                </a:lnTo>
                <a:lnTo>
                  <a:pt x="0" y="0"/>
                </a:lnTo>
                <a:lnTo>
                  <a:pt x="314324" y="0"/>
                </a:lnTo>
                <a:lnTo>
                  <a:pt x="314324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8583" y="2749550"/>
            <a:ext cx="9660890" cy="1054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5" dirty="0"/>
              <a:t>O</a:t>
            </a:r>
            <a:r>
              <a:rPr spc="-285" dirty="0"/>
              <a:t>r</a:t>
            </a:r>
            <a:r>
              <a:rPr spc="-10" dirty="0"/>
              <a:t>g</a:t>
            </a:r>
            <a:r>
              <a:rPr spc="-204" dirty="0"/>
              <a:t>anizing</a:t>
            </a:r>
            <a:r>
              <a:rPr spc="-655" dirty="0"/>
              <a:t> </a:t>
            </a:r>
            <a:r>
              <a:rPr spc="-170" dirty="0"/>
              <a:t>GCP</a:t>
            </a:r>
            <a:r>
              <a:rPr spc="-655" dirty="0"/>
              <a:t> </a:t>
            </a:r>
            <a:r>
              <a:rPr spc="-155" dirty="0"/>
              <a:t>R</a:t>
            </a:r>
            <a:r>
              <a:rPr spc="-250" dirty="0"/>
              <a:t>esou</a:t>
            </a:r>
            <a:r>
              <a:rPr spc="-265" dirty="0"/>
              <a:t>r</a:t>
            </a:r>
            <a:r>
              <a:rPr spc="-505" dirty="0"/>
              <a:t>c</a:t>
            </a:r>
            <a:r>
              <a:rPr spc="-229" dirty="0"/>
              <a:t>es</a:t>
            </a:r>
          </a:p>
        </p:txBody>
      </p:sp>
      <p:sp>
        <p:nvSpPr>
          <p:cNvPr id="3" name="object 3"/>
          <p:cNvSpPr/>
          <p:nvPr/>
        </p:nvSpPr>
        <p:spPr>
          <a:xfrm>
            <a:off x="11401424" y="6619797"/>
            <a:ext cx="314325" cy="228600"/>
          </a:xfrm>
          <a:custGeom>
            <a:avLst/>
            <a:gdLst/>
            <a:ahLst/>
            <a:cxnLst/>
            <a:rect l="l" t="t" r="r" b="b"/>
            <a:pathLst>
              <a:path w="314325" h="228600">
                <a:moveTo>
                  <a:pt x="314324" y="228599"/>
                </a:moveTo>
                <a:lnTo>
                  <a:pt x="0" y="228599"/>
                </a:lnTo>
                <a:lnTo>
                  <a:pt x="0" y="0"/>
                </a:lnTo>
                <a:lnTo>
                  <a:pt x="314324" y="0"/>
                </a:lnTo>
                <a:lnTo>
                  <a:pt x="314324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67349" y="876300"/>
            <a:ext cx="6286499" cy="32766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857206" y="4416425"/>
            <a:ext cx="3507104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source:</a:t>
            </a:r>
            <a:r>
              <a:rPr sz="2700" spc="-2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80" dirty="0">
                <a:solidFill>
                  <a:srgbClr val="212121"/>
                </a:solidFill>
                <a:latin typeface="MS UI Gothic"/>
                <a:cs typeface="MS UI Gothic"/>
              </a:rPr>
              <a:t>(</a:t>
            </a:r>
            <a:r>
              <a:rPr sz="1600" b="1" i="1" spc="-80" dirty="0">
                <a:solidFill>
                  <a:srgbClr val="A52929"/>
                </a:solidFill>
                <a:latin typeface="Trebuchet MS"/>
                <a:cs typeface="Trebuchet MS"/>
                <a:hlinkClick r:id="rId3"/>
              </a:rPr>
              <a:t>https://cloud.google.com</a:t>
            </a:r>
            <a:r>
              <a:rPr sz="2700" spc="-80" dirty="0">
                <a:solidFill>
                  <a:srgbClr val="212121"/>
                </a:solidFill>
                <a:latin typeface="MS UI Gothic"/>
                <a:cs typeface="MS UI Gothic"/>
              </a:rPr>
              <a:t>)</a:t>
            </a:r>
            <a:endParaRPr sz="2700">
              <a:latin typeface="MS UI Gothic"/>
              <a:cs typeface="MS UI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0524" y="980997"/>
            <a:ext cx="104775" cy="104774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809624" y="1276272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54049" y="777875"/>
            <a:ext cx="4368800" cy="32753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980"/>
              </a:lnSpc>
              <a:spcBef>
                <a:spcPts val="100"/>
              </a:spcBef>
            </a:pPr>
            <a:r>
              <a:rPr sz="2700" b="1" spc="-135" dirty="0">
                <a:solidFill>
                  <a:srgbClr val="212121"/>
                </a:solidFill>
                <a:latin typeface="Trebuchet MS"/>
                <a:cs typeface="Trebuchet MS"/>
              </a:rPr>
              <a:t>Well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14" dirty="0">
                <a:solidFill>
                  <a:srgbClr val="212121"/>
                </a:solidFill>
                <a:latin typeface="Trebuchet MS"/>
                <a:cs typeface="Trebuchet MS"/>
              </a:rPr>
              <a:t>d</a:t>
            </a:r>
            <a:r>
              <a:rPr sz="2700" b="1" spc="-13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700" b="1" spc="-114" dirty="0">
                <a:solidFill>
                  <a:srgbClr val="212121"/>
                </a:solidFill>
                <a:latin typeface="Trebuchet MS"/>
                <a:cs typeface="Trebuchet MS"/>
              </a:rPr>
              <a:t>fined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40" dirty="0">
                <a:solidFill>
                  <a:srgbClr val="212121"/>
                </a:solidFill>
                <a:latin typeface="Trebuchet MS"/>
                <a:cs typeface="Trebuchet MS"/>
              </a:rPr>
              <a:t>hie</a:t>
            </a:r>
            <a:r>
              <a:rPr sz="2700" b="1" spc="-19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b="1" spc="-10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700" b="1" spc="-11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b="1" spc="-114" dirty="0">
                <a:solidFill>
                  <a:srgbClr val="212121"/>
                </a:solidFill>
                <a:latin typeface="Trebuchet MS"/>
                <a:cs typeface="Trebuchet MS"/>
              </a:rPr>
              <a:t>chy</a:t>
            </a:r>
            <a:r>
              <a:rPr sz="2700" spc="12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endParaRPr sz="2700" dirty="0">
              <a:latin typeface="MS UI Gothic"/>
              <a:cs typeface="MS UI Gothic"/>
            </a:endParaRPr>
          </a:p>
          <a:p>
            <a:pPr marL="393065" marR="5080">
              <a:lnSpc>
                <a:spcPts val="2180"/>
              </a:lnSpc>
              <a:spcBef>
                <a:spcPts val="145"/>
              </a:spcBef>
            </a:pPr>
            <a:r>
              <a:rPr sz="2150" spc="30" dirty="0">
                <a:solidFill>
                  <a:srgbClr val="212121"/>
                </a:solidFill>
                <a:latin typeface="MS UI Gothic"/>
                <a:cs typeface="MS UI Gothic"/>
              </a:rPr>
              <a:t>Organization</a:t>
            </a:r>
            <a:r>
              <a:rPr sz="2150" spc="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&gt;</a:t>
            </a:r>
            <a:r>
              <a:rPr sz="2150" spc="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Folder</a:t>
            </a:r>
            <a:r>
              <a:rPr sz="2150" spc="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&gt;</a:t>
            </a:r>
            <a:r>
              <a:rPr sz="2150" spc="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5" dirty="0">
                <a:solidFill>
                  <a:srgbClr val="212121"/>
                </a:solidFill>
                <a:latin typeface="MS UI Gothic"/>
                <a:cs typeface="MS UI Gothic"/>
              </a:rPr>
              <a:t>Project</a:t>
            </a:r>
            <a:r>
              <a:rPr sz="2150" spc="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&gt; </a:t>
            </a:r>
            <a:r>
              <a:rPr sz="2150" spc="-64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35" dirty="0">
                <a:solidFill>
                  <a:srgbClr val="212121"/>
                </a:solidFill>
                <a:latin typeface="MS UI Gothic"/>
                <a:cs typeface="MS UI Gothic"/>
              </a:rPr>
              <a:t>Resources</a:t>
            </a:r>
            <a:endParaRPr sz="2150" dirty="0">
              <a:latin typeface="MS UI Gothic"/>
              <a:cs typeface="MS UI Gothic"/>
            </a:endParaRPr>
          </a:p>
          <a:p>
            <a:pPr marL="12700" marR="5080">
              <a:lnSpc>
                <a:spcPts val="2700"/>
              </a:lnSpc>
              <a:spcBef>
                <a:spcPts val="700"/>
              </a:spcBef>
              <a:tabLst>
                <a:tab pos="1852930" algn="l"/>
                <a:tab pos="2655570" algn="l"/>
                <a:tab pos="4083050" algn="l"/>
              </a:tabLst>
            </a:pPr>
            <a:r>
              <a:rPr sz="2700" b="1" spc="-6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b="1" spc="-100" dirty="0">
                <a:solidFill>
                  <a:srgbClr val="212121"/>
                </a:solidFill>
                <a:latin typeface="Trebuchet MS"/>
                <a:cs typeface="Trebuchet MS"/>
              </a:rPr>
              <a:t>esou</a:t>
            </a:r>
            <a:r>
              <a:rPr sz="2700" b="1" spc="-11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b="1" spc="-200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700" b="1" spc="-95" dirty="0">
                <a:solidFill>
                  <a:srgbClr val="212121"/>
                </a:solidFill>
                <a:latin typeface="Trebuchet MS"/>
                <a:cs typeface="Trebuchet MS"/>
              </a:rPr>
              <a:t>es</a:t>
            </a:r>
            <a:r>
              <a:rPr sz="2700" b="1" dirty="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-7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-8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5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ed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100" dirty="0">
                <a:solidFill>
                  <a:srgbClr val="212121"/>
                </a:solidFill>
                <a:latin typeface="MS UI Gothic"/>
                <a:cs typeface="MS UI Gothic"/>
              </a:rPr>
              <a:t>in  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projects</a:t>
            </a:r>
            <a:endParaRPr sz="2700" dirty="0">
              <a:latin typeface="MS UI Gothic"/>
              <a:cs typeface="MS UI Gothic"/>
            </a:endParaRPr>
          </a:p>
          <a:p>
            <a:pPr marL="12700" marR="5080">
              <a:lnSpc>
                <a:spcPts val="2700"/>
              </a:lnSpc>
              <a:spcBef>
                <a:spcPts val="600"/>
              </a:spcBef>
            </a:pPr>
            <a:r>
              <a:rPr sz="2700" spc="-24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5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-245" dirty="0">
                <a:solidFill>
                  <a:srgbClr val="212121"/>
                </a:solidFill>
                <a:latin typeface="Trebuchet MS"/>
                <a:cs typeface="Trebuchet MS"/>
              </a:rPr>
              <a:t>F</a:t>
            </a:r>
            <a:r>
              <a:rPr sz="2700" b="1" spc="-100" dirty="0">
                <a:solidFill>
                  <a:srgbClr val="212121"/>
                </a:solidFill>
                <a:latin typeface="Trebuchet MS"/>
                <a:cs typeface="Trebuchet MS"/>
              </a:rPr>
              <a:t>older</a:t>
            </a:r>
            <a:r>
              <a:rPr sz="2700" b="1" spc="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15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an</a:t>
            </a: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8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on</a:t>
            </a:r>
            <a:r>
              <a:rPr sz="2700" spc="-9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ain</a:t>
            </a: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60" dirty="0">
                <a:solidFill>
                  <a:srgbClr val="212121"/>
                </a:solidFill>
                <a:latin typeface="MS UI Gothic"/>
                <a:cs typeface="MS UI Gothic"/>
              </a:rPr>
              <a:t>mul</a:t>
            </a:r>
            <a:r>
              <a:rPr sz="2700" spc="60" dirty="0">
                <a:solidFill>
                  <a:srgbClr val="212121"/>
                </a:solidFill>
                <a:latin typeface="MS UI Gothic"/>
                <a:cs typeface="MS UI Gothic"/>
              </a:rPr>
              <a:t>tiple  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projects</a:t>
            </a:r>
            <a:endParaRPr sz="2700" dirty="0">
              <a:latin typeface="MS UI Gothic"/>
              <a:cs typeface="MS UI Gothic"/>
            </a:endParaRPr>
          </a:p>
          <a:p>
            <a:pPr marL="12700" marR="12065">
              <a:lnSpc>
                <a:spcPts val="2700"/>
              </a:lnSpc>
              <a:spcBef>
                <a:spcPts val="600"/>
              </a:spcBef>
              <a:tabLst>
                <a:tab pos="2336165" algn="l"/>
                <a:tab pos="3268345" algn="l"/>
              </a:tabLst>
            </a:pPr>
            <a:r>
              <a:rPr sz="2700" b="1" spc="-14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700" b="1" spc="-12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b="1" spc="-5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2700" b="1" spc="-110" dirty="0">
                <a:solidFill>
                  <a:srgbClr val="212121"/>
                </a:solidFill>
                <a:latin typeface="Trebuchet MS"/>
                <a:cs typeface="Trebuchet MS"/>
              </a:rPr>
              <a:t>ani</a:t>
            </a:r>
            <a:r>
              <a:rPr sz="2700" b="1" spc="-170" dirty="0">
                <a:solidFill>
                  <a:srgbClr val="212121"/>
                </a:solidFill>
                <a:latin typeface="Trebuchet MS"/>
                <a:cs typeface="Trebuchet MS"/>
              </a:rPr>
              <a:t>z</a:t>
            </a:r>
            <a:r>
              <a:rPr sz="2700" b="1" spc="-75" dirty="0">
                <a:solidFill>
                  <a:srgbClr val="212121"/>
                </a:solidFill>
                <a:latin typeface="Trebuchet MS"/>
                <a:cs typeface="Trebuchet MS"/>
              </a:rPr>
              <a:t>ation</a:t>
            </a:r>
            <a:r>
              <a:rPr sz="2700" b="1" dirty="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sz="2700" spc="-15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an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-18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on</a:t>
            </a: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95" dirty="0">
                <a:solidFill>
                  <a:srgbClr val="212121"/>
                </a:solidFill>
                <a:latin typeface="MS UI Gothic"/>
                <a:cs typeface="MS UI Gothic"/>
              </a:rPr>
              <a:t>ain  </a:t>
            </a:r>
            <a:r>
              <a:rPr sz="2700" spc="100" dirty="0">
                <a:solidFill>
                  <a:srgbClr val="212121"/>
                </a:solidFill>
                <a:latin typeface="MS UI Gothic"/>
                <a:cs typeface="MS UI Gothic"/>
              </a:rPr>
              <a:t>multiple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9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olde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114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endParaRPr sz="2700" dirty="0">
              <a:latin typeface="MS UI Gothic"/>
              <a:cs typeface="MS UI Gothic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0524" y="1952547"/>
            <a:ext cx="104775" cy="10477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0524" y="2714547"/>
            <a:ext cx="104775" cy="10477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90524" y="3476547"/>
            <a:ext cx="104775" cy="104774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5083175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75" dirty="0">
                <a:solidFill>
                  <a:srgbClr val="A52929"/>
                </a:solidFill>
              </a:rPr>
              <a:t>R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dirty="0">
                <a:solidFill>
                  <a:srgbClr val="000000"/>
                </a:solidFill>
              </a:rPr>
              <a:t>s</a:t>
            </a:r>
            <a:r>
              <a:rPr sz="3500" spc="-55" dirty="0">
                <a:solidFill>
                  <a:srgbClr val="000000"/>
                </a:solidFill>
              </a:rPr>
              <a:t>o</a:t>
            </a:r>
            <a:r>
              <a:rPr sz="3500" spc="-120" dirty="0">
                <a:solidFill>
                  <a:srgbClr val="000000"/>
                </a:solidFill>
              </a:rPr>
              <a:t>u</a:t>
            </a:r>
            <a:r>
              <a:rPr sz="3500" spc="-225" dirty="0">
                <a:solidFill>
                  <a:srgbClr val="000000"/>
                </a:solidFill>
              </a:rPr>
              <a:t>r</a:t>
            </a:r>
            <a:r>
              <a:rPr sz="3500" spc="-254" dirty="0">
                <a:solidFill>
                  <a:srgbClr val="000000"/>
                </a:solidFill>
              </a:rPr>
              <a:t>c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70" dirty="0">
                <a:solidFill>
                  <a:srgbClr val="000000"/>
                </a:solidFill>
              </a:rPr>
              <a:t>H</a:t>
            </a:r>
            <a:r>
              <a:rPr sz="3500" spc="-130" dirty="0">
                <a:solidFill>
                  <a:srgbClr val="A52929"/>
                </a:solidFill>
              </a:rPr>
              <a:t>i</a:t>
            </a:r>
            <a:r>
              <a:rPr sz="3500" spc="-235" dirty="0">
                <a:solidFill>
                  <a:srgbClr val="000000"/>
                </a:solidFill>
              </a:rPr>
              <a:t>e</a:t>
            </a:r>
            <a:r>
              <a:rPr sz="3500" spc="-285" dirty="0">
                <a:solidFill>
                  <a:srgbClr val="000000"/>
                </a:solidFill>
              </a:rPr>
              <a:t>r</a:t>
            </a:r>
            <a:r>
              <a:rPr sz="3500" spc="-30" dirty="0">
                <a:solidFill>
                  <a:srgbClr val="A52929"/>
                </a:solidFill>
              </a:rPr>
              <a:t>a</a:t>
            </a:r>
            <a:r>
              <a:rPr sz="3500" spc="-225" dirty="0">
                <a:solidFill>
                  <a:srgbClr val="A52929"/>
                </a:solidFill>
              </a:rPr>
              <a:t>r</a:t>
            </a:r>
            <a:r>
              <a:rPr sz="3500" spc="-170" dirty="0">
                <a:solidFill>
                  <a:srgbClr val="000000"/>
                </a:solidFill>
              </a:rPr>
              <a:t>c</a:t>
            </a:r>
            <a:r>
              <a:rPr sz="3500" spc="-120" dirty="0">
                <a:solidFill>
                  <a:srgbClr val="A52929"/>
                </a:solidFill>
              </a:rPr>
              <a:t>h</a:t>
            </a:r>
            <a:r>
              <a:rPr sz="3500" spc="-135" dirty="0">
                <a:solidFill>
                  <a:srgbClr val="A52929"/>
                </a:solidFill>
              </a:rPr>
              <a:t>y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30" dirty="0">
                <a:solidFill>
                  <a:srgbClr val="000000"/>
                </a:solidFill>
              </a:rPr>
              <a:t>i</a:t>
            </a:r>
            <a:r>
              <a:rPr sz="3500" spc="-105" dirty="0">
                <a:solidFill>
                  <a:srgbClr val="A52929"/>
                </a:solidFill>
              </a:rPr>
              <a:t>n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50" dirty="0">
                <a:solidFill>
                  <a:srgbClr val="000000"/>
                </a:solidFill>
              </a:rPr>
              <a:t>G</a:t>
            </a:r>
            <a:r>
              <a:rPr sz="3500" spc="-125" dirty="0">
                <a:solidFill>
                  <a:srgbClr val="A52929"/>
                </a:solidFill>
              </a:rPr>
              <a:t>C</a:t>
            </a:r>
            <a:r>
              <a:rPr sz="3500" spc="20" dirty="0">
                <a:solidFill>
                  <a:srgbClr val="A52929"/>
                </a:solidFill>
              </a:rPr>
              <a:t>P</a:t>
            </a:r>
            <a:endParaRPr sz="3500"/>
          </a:p>
        </p:txBody>
      </p:sp>
      <p:sp>
        <p:nvSpPr>
          <p:cNvPr id="11" name="object 11"/>
          <p:cNvSpPr/>
          <p:nvPr/>
        </p:nvSpPr>
        <p:spPr>
          <a:xfrm>
            <a:off x="11401424" y="6619797"/>
            <a:ext cx="314325" cy="228600"/>
          </a:xfrm>
          <a:custGeom>
            <a:avLst/>
            <a:gdLst/>
            <a:ahLst/>
            <a:cxnLst/>
            <a:rect l="l" t="t" r="r" b="b"/>
            <a:pathLst>
              <a:path w="314325" h="228600">
                <a:moveTo>
                  <a:pt x="314324" y="228599"/>
                </a:moveTo>
                <a:lnTo>
                  <a:pt x="0" y="228599"/>
                </a:lnTo>
                <a:lnTo>
                  <a:pt x="0" y="0"/>
                </a:lnTo>
                <a:lnTo>
                  <a:pt x="314324" y="0"/>
                </a:lnTo>
                <a:lnTo>
                  <a:pt x="314324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10575290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150" dirty="0">
                <a:solidFill>
                  <a:srgbClr val="000000"/>
                </a:solidFill>
              </a:rPr>
              <a:t>Res</a:t>
            </a:r>
            <a:r>
              <a:rPr sz="3500" spc="-150" dirty="0">
                <a:solidFill>
                  <a:srgbClr val="A52929"/>
                </a:solidFill>
              </a:rPr>
              <a:t>o</a:t>
            </a:r>
            <a:r>
              <a:rPr sz="3500" spc="-150" dirty="0">
                <a:solidFill>
                  <a:srgbClr val="000000"/>
                </a:solidFill>
              </a:rPr>
              <a:t>u</a:t>
            </a:r>
            <a:r>
              <a:rPr sz="3500" spc="-150" dirty="0">
                <a:solidFill>
                  <a:srgbClr val="A52929"/>
                </a:solidFill>
              </a:rPr>
              <a:t>r</a:t>
            </a:r>
            <a:r>
              <a:rPr sz="3500" spc="-150" dirty="0">
                <a:solidFill>
                  <a:srgbClr val="000000"/>
                </a:solidFill>
              </a:rPr>
              <a:t>c</a:t>
            </a:r>
            <a:r>
              <a:rPr sz="3500" spc="-150" dirty="0">
                <a:solidFill>
                  <a:srgbClr val="A52929"/>
                </a:solidFill>
              </a:rPr>
              <a:t>e</a:t>
            </a:r>
            <a:r>
              <a:rPr sz="3500" spc="-335" dirty="0">
                <a:solidFill>
                  <a:srgbClr val="A52929"/>
                </a:solidFill>
              </a:rPr>
              <a:t> </a:t>
            </a:r>
            <a:r>
              <a:rPr sz="3500" spc="-155" dirty="0">
                <a:solidFill>
                  <a:srgbClr val="A52929"/>
                </a:solidFill>
              </a:rPr>
              <a:t>H</a:t>
            </a:r>
            <a:r>
              <a:rPr sz="3500" spc="-155" dirty="0">
                <a:solidFill>
                  <a:srgbClr val="000000"/>
                </a:solidFill>
              </a:rPr>
              <a:t>i</a:t>
            </a:r>
            <a:r>
              <a:rPr sz="3500" spc="-155" dirty="0">
                <a:solidFill>
                  <a:srgbClr val="A52929"/>
                </a:solidFill>
              </a:rPr>
              <a:t>e</a:t>
            </a:r>
            <a:r>
              <a:rPr sz="3500" spc="-155" dirty="0">
                <a:solidFill>
                  <a:srgbClr val="000000"/>
                </a:solidFill>
              </a:rPr>
              <a:t>r</a:t>
            </a:r>
            <a:r>
              <a:rPr sz="3500" spc="-155" dirty="0">
                <a:solidFill>
                  <a:srgbClr val="A52929"/>
                </a:solidFill>
              </a:rPr>
              <a:t>ar</a:t>
            </a:r>
            <a:r>
              <a:rPr sz="3500" spc="-155" dirty="0">
                <a:solidFill>
                  <a:srgbClr val="000000"/>
                </a:solidFill>
              </a:rPr>
              <a:t>c</a:t>
            </a:r>
            <a:r>
              <a:rPr sz="3500" spc="-155" dirty="0">
                <a:solidFill>
                  <a:srgbClr val="A52929"/>
                </a:solidFill>
              </a:rPr>
              <a:t>hy</a:t>
            </a:r>
            <a:r>
              <a:rPr sz="3500" spc="-330" dirty="0">
                <a:solidFill>
                  <a:srgbClr val="A52929"/>
                </a:solidFill>
              </a:rPr>
              <a:t> </a:t>
            </a:r>
            <a:r>
              <a:rPr sz="3500" spc="-160" dirty="0">
                <a:solidFill>
                  <a:srgbClr val="A52929"/>
                </a:solidFill>
              </a:rPr>
              <a:t>-</a:t>
            </a:r>
            <a:r>
              <a:rPr sz="3500" spc="-330" dirty="0">
                <a:solidFill>
                  <a:srgbClr val="A52929"/>
                </a:solidFill>
              </a:rPr>
              <a:t> </a:t>
            </a:r>
            <a:r>
              <a:rPr sz="3500" spc="-105" dirty="0">
                <a:solidFill>
                  <a:srgbClr val="A52929"/>
                </a:solidFill>
              </a:rPr>
              <a:t>R</a:t>
            </a:r>
            <a:r>
              <a:rPr sz="3500" spc="-105" dirty="0">
                <a:solidFill>
                  <a:srgbClr val="000000"/>
                </a:solidFill>
              </a:rPr>
              <a:t>ec</a:t>
            </a:r>
            <a:r>
              <a:rPr sz="3500" spc="-105" dirty="0">
                <a:solidFill>
                  <a:srgbClr val="A52929"/>
                </a:solidFill>
              </a:rPr>
              <a:t>o</a:t>
            </a:r>
            <a:r>
              <a:rPr sz="3500" spc="-105" dirty="0">
                <a:solidFill>
                  <a:srgbClr val="000000"/>
                </a:solidFill>
              </a:rPr>
              <a:t>mmendat</a:t>
            </a:r>
            <a:r>
              <a:rPr sz="3500" spc="-105" dirty="0">
                <a:solidFill>
                  <a:srgbClr val="A52929"/>
                </a:solidFill>
              </a:rPr>
              <a:t>ion</a:t>
            </a:r>
            <a:r>
              <a:rPr sz="3500" spc="-105" dirty="0">
                <a:solidFill>
                  <a:srgbClr val="000000"/>
                </a:solidFill>
              </a:rPr>
              <a:t>s</a:t>
            </a:r>
            <a:r>
              <a:rPr sz="3500" spc="-335" dirty="0">
                <a:solidFill>
                  <a:srgbClr val="000000"/>
                </a:solidFill>
              </a:rPr>
              <a:t> </a:t>
            </a:r>
            <a:r>
              <a:rPr sz="3500" spc="-155" dirty="0">
                <a:solidFill>
                  <a:srgbClr val="A52929"/>
                </a:solidFill>
              </a:rPr>
              <a:t>fo</a:t>
            </a:r>
            <a:r>
              <a:rPr sz="3500" spc="-155" dirty="0">
                <a:solidFill>
                  <a:srgbClr val="000000"/>
                </a:solidFill>
              </a:rPr>
              <a:t>r</a:t>
            </a:r>
            <a:r>
              <a:rPr sz="3500" spc="-330" dirty="0">
                <a:solidFill>
                  <a:srgbClr val="000000"/>
                </a:solidFill>
              </a:rPr>
              <a:t> </a:t>
            </a:r>
            <a:r>
              <a:rPr sz="3500" spc="-130" dirty="0">
                <a:solidFill>
                  <a:srgbClr val="000000"/>
                </a:solidFill>
              </a:rPr>
              <a:t>Ent</a:t>
            </a:r>
            <a:r>
              <a:rPr sz="3500" spc="-130" dirty="0">
                <a:solidFill>
                  <a:srgbClr val="A52929"/>
                </a:solidFill>
              </a:rPr>
              <a:t>e</a:t>
            </a:r>
            <a:r>
              <a:rPr sz="3500" spc="-130" dirty="0">
                <a:solidFill>
                  <a:srgbClr val="000000"/>
                </a:solidFill>
              </a:rPr>
              <a:t>r</a:t>
            </a:r>
            <a:r>
              <a:rPr sz="3500" spc="-130" dirty="0">
                <a:solidFill>
                  <a:srgbClr val="A52929"/>
                </a:solidFill>
              </a:rPr>
              <a:t>pri</a:t>
            </a:r>
            <a:r>
              <a:rPr sz="3500" spc="-130" dirty="0">
                <a:solidFill>
                  <a:srgbClr val="000000"/>
                </a:solidFill>
              </a:rPr>
              <a:t>ses</a:t>
            </a:r>
            <a:endParaRPr sz="35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0524" y="980997"/>
            <a:ext cx="104775" cy="10477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09624" y="1276272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1676322"/>
            <a:ext cx="104775" cy="104774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809624" y="1971597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9624" y="2324022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0524" y="2724072"/>
            <a:ext cx="104775" cy="104774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809624" y="3019347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09624" y="3362247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9624" y="3714672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23962" y="3986134"/>
            <a:ext cx="76200" cy="7619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23962" y="4281409"/>
            <a:ext cx="76200" cy="7619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23962" y="4576684"/>
            <a:ext cx="76200" cy="7619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23962" y="4871959"/>
            <a:ext cx="76200" cy="76199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654049" y="777875"/>
            <a:ext cx="9871075" cy="4251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980"/>
              </a:lnSpc>
              <a:spcBef>
                <a:spcPts val="100"/>
              </a:spcBef>
            </a:pPr>
            <a:r>
              <a:rPr sz="2700" spc="-55" dirty="0">
                <a:solidFill>
                  <a:srgbClr val="212121"/>
                </a:solidFill>
                <a:latin typeface="MS UI Gothic"/>
                <a:cs typeface="MS UI Gothic"/>
              </a:rPr>
              <a:t>Create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-110" dirty="0">
                <a:solidFill>
                  <a:srgbClr val="212121"/>
                </a:solidFill>
                <a:latin typeface="Trebuchet MS"/>
                <a:cs typeface="Trebuchet MS"/>
              </a:rPr>
              <a:t>separate</a:t>
            </a:r>
            <a:r>
              <a:rPr sz="2700" b="1" spc="-25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25" dirty="0">
                <a:solidFill>
                  <a:srgbClr val="212121"/>
                </a:solidFill>
                <a:latin typeface="Trebuchet MS"/>
                <a:cs typeface="Trebuchet MS"/>
              </a:rPr>
              <a:t>projects</a:t>
            </a:r>
            <a:r>
              <a:rPr sz="2700" b="1" spc="-25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25" dirty="0">
                <a:solidFill>
                  <a:srgbClr val="212121"/>
                </a:solidFill>
                <a:latin typeface="Trebuchet MS"/>
                <a:cs typeface="Trebuchet MS"/>
              </a:rPr>
              <a:t>for</a:t>
            </a:r>
            <a:r>
              <a:rPr sz="2700" b="1" spc="-25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40" dirty="0">
                <a:solidFill>
                  <a:srgbClr val="212121"/>
                </a:solidFill>
                <a:latin typeface="Trebuchet MS"/>
                <a:cs typeface="Trebuchet MS"/>
              </a:rPr>
              <a:t>different</a:t>
            </a:r>
            <a:r>
              <a:rPr sz="2700" b="1" spc="-25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85" dirty="0">
                <a:solidFill>
                  <a:srgbClr val="212121"/>
                </a:solidFill>
                <a:latin typeface="Trebuchet MS"/>
                <a:cs typeface="Trebuchet MS"/>
              </a:rPr>
              <a:t>environments</a:t>
            </a:r>
            <a:r>
              <a:rPr sz="2700" spc="-85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325"/>
              </a:lnSpc>
            </a:pP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Complete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isolation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between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45" dirty="0">
                <a:solidFill>
                  <a:srgbClr val="212121"/>
                </a:solidFill>
                <a:latin typeface="MS UI Gothic"/>
                <a:cs typeface="MS UI Gothic"/>
              </a:rPr>
              <a:t>test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5" dirty="0">
                <a:solidFill>
                  <a:srgbClr val="212121"/>
                </a:solidFill>
                <a:latin typeface="MS UI Gothic"/>
                <a:cs typeface="MS UI Gothic"/>
              </a:rPr>
              <a:t>production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environments</a:t>
            </a:r>
            <a:endParaRPr sz="2150">
              <a:latin typeface="MS UI Gothic"/>
              <a:cs typeface="MS UI Gothic"/>
            </a:endParaRPr>
          </a:p>
          <a:p>
            <a:pPr marL="12700">
              <a:lnSpc>
                <a:spcPts val="2980"/>
              </a:lnSpc>
              <a:spcBef>
                <a:spcPts val="170"/>
              </a:spcBef>
            </a:pPr>
            <a:r>
              <a:rPr sz="2700" spc="-17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-12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5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-75" dirty="0">
                <a:solidFill>
                  <a:srgbClr val="212121"/>
                </a:solidFill>
                <a:latin typeface="Trebuchet MS"/>
                <a:cs typeface="Trebuchet MS"/>
              </a:rPr>
              <a:t>se</a:t>
            </a:r>
            <a:r>
              <a:rPr sz="2700" b="1" spc="-125" dirty="0">
                <a:solidFill>
                  <a:srgbClr val="212121"/>
                </a:solidFill>
                <a:latin typeface="Trebuchet MS"/>
                <a:cs typeface="Trebuchet MS"/>
              </a:rPr>
              <a:t>p</a:t>
            </a:r>
            <a:r>
              <a:rPr sz="2700" b="1" spc="-10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700" b="1" spc="-15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b="1" spc="-75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700" b="1" spc="-8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700" b="1" spc="-18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75" dirty="0">
                <a:solidFill>
                  <a:srgbClr val="212121"/>
                </a:solidFill>
                <a:latin typeface="Trebuchet MS"/>
                <a:cs typeface="Trebuchet MS"/>
              </a:rPr>
              <a:t>f</a:t>
            </a:r>
            <a:r>
              <a:rPr sz="2700" b="1" spc="-105" dirty="0">
                <a:solidFill>
                  <a:srgbClr val="212121"/>
                </a:solidFill>
                <a:latin typeface="Trebuchet MS"/>
                <a:cs typeface="Trebuchet MS"/>
              </a:rPr>
              <a:t>olde</a:t>
            </a:r>
            <a:r>
              <a:rPr sz="2700" b="1" spc="-12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b="1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75" dirty="0">
                <a:solidFill>
                  <a:srgbClr val="212121"/>
                </a:solidFill>
                <a:latin typeface="Trebuchet MS"/>
                <a:cs typeface="Trebuchet MS"/>
              </a:rPr>
              <a:t>f</a:t>
            </a:r>
            <a:r>
              <a:rPr sz="2700" b="1" spc="-100" dirty="0">
                <a:solidFill>
                  <a:srgbClr val="212121"/>
                </a:solidFill>
                <a:latin typeface="Trebuchet MS"/>
                <a:cs typeface="Trebuchet MS"/>
              </a:rPr>
              <a:t>or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22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700" b="1" spc="-90" dirty="0">
                <a:solidFill>
                  <a:srgbClr val="212121"/>
                </a:solidFill>
                <a:latin typeface="Trebuchet MS"/>
                <a:cs typeface="Trebuchet MS"/>
              </a:rPr>
              <a:t>ach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95" dirty="0">
                <a:solidFill>
                  <a:srgbClr val="212121"/>
                </a:solidFill>
                <a:latin typeface="Trebuchet MS"/>
                <a:cs typeface="Trebuchet MS"/>
              </a:rPr>
              <a:t>de</a:t>
            </a:r>
            <a:r>
              <a:rPr sz="2700" b="1" spc="-130" dirty="0">
                <a:solidFill>
                  <a:srgbClr val="212121"/>
                </a:solidFill>
                <a:latin typeface="Trebuchet MS"/>
                <a:cs typeface="Trebuchet MS"/>
              </a:rPr>
              <a:t>p</a:t>
            </a:r>
            <a:r>
              <a:rPr sz="2700" b="1" spc="-105" dirty="0">
                <a:solidFill>
                  <a:srgbClr val="212121"/>
                </a:solidFill>
                <a:latin typeface="Trebuchet MS"/>
                <a:cs typeface="Trebuchet MS"/>
              </a:rPr>
              <a:t>artmen</a:t>
            </a:r>
            <a:r>
              <a:rPr sz="2700" b="1" spc="-8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700" spc="12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325"/>
              </a:lnSpc>
            </a:pP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Isolate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5" dirty="0">
                <a:solidFill>
                  <a:srgbClr val="212121"/>
                </a:solidFill>
                <a:latin typeface="MS UI Gothic"/>
                <a:cs typeface="MS UI Gothic"/>
              </a:rPr>
              <a:t>production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applications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of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one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5" dirty="0">
                <a:solidFill>
                  <a:srgbClr val="212121"/>
                </a:solidFill>
                <a:latin typeface="MS UI Gothic"/>
                <a:cs typeface="MS UI Gothic"/>
              </a:rPr>
              <a:t>department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from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another</a:t>
            </a:r>
            <a:endParaRPr sz="215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195"/>
              </a:spcBef>
            </a:pP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We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can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create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0" dirty="0">
                <a:solidFill>
                  <a:srgbClr val="212121"/>
                </a:solidFill>
                <a:latin typeface="MS UI Gothic"/>
                <a:cs typeface="MS UI Gothic"/>
              </a:rPr>
              <a:t>shared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folder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for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0" dirty="0">
                <a:solidFill>
                  <a:srgbClr val="212121"/>
                </a:solidFill>
                <a:latin typeface="MS UI Gothic"/>
                <a:cs typeface="MS UI Gothic"/>
              </a:rPr>
              <a:t>shared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resources</a:t>
            </a:r>
            <a:endParaRPr sz="2150">
              <a:latin typeface="MS UI Gothic"/>
              <a:cs typeface="MS UI Gothic"/>
            </a:endParaRPr>
          </a:p>
          <a:p>
            <a:pPr marL="12700">
              <a:lnSpc>
                <a:spcPts val="2980"/>
              </a:lnSpc>
              <a:spcBef>
                <a:spcPts val="170"/>
              </a:spcBef>
            </a:pPr>
            <a:r>
              <a:rPr sz="2700" b="1" spc="-120" dirty="0">
                <a:solidFill>
                  <a:srgbClr val="212121"/>
                </a:solidFill>
                <a:latin typeface="Trebuchet MS"/>
                <a:cs typeface="Trebuchet MS"/>
              </a:rPr>
              <a:t>One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14" dirty="0">
                <a:solidFill>
                  <a:srgbClr val="212121"/>
                </a:solidFill>
                <a:latin typeface="Trebuchet MS"/>
                <a:cs typeface="Trebuchet MS"/>
              </a:rPr>
              <a:t>pr</a:t>
            </a:r>
            <a:r>
              <a:rPr sz="2700" b="1" spc="-150" dirty="0">
                <a:solidFill>
                  <a:srgbClr val="212121"/>
                </a:solidFill>
                <a:latin typeface="Trebuchet MS"/>
                <a:cs typeface="Trebuchet MS"/>
              </a:rPr>
              <a:t>oject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30" dirty="0">
                <a:solidFill>
                  <a:srgbClr val="212121"/>
                </a:solidFill>
                <a:latin typeface="Trebuchet MS"/>
                <a:cs typeface="Trebuchet MS"/>
              </a:rPr>
              <a:t>per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70" dirty="0">
                <a:solidFill>
                  <a:srgbClr val="212121"/>
                </a:solidFill>
                <a:latin typeface="Trebuchet MS"/>
                <a:cs typeface="Trebuchet MS"/>
              </a:rPr>
              <a:t>appli</a:t>
            </a:r>
            <a:r>
              <a:rPr sz="2700" b="1" spc="-110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700" b="1" spc="-75" dirty="0">
                <a:solidFill>
                  <a:srgbClr val="212121"/>
                </a:solidFill>
                <a:latin typeface="Trebuchet MS"/>
                <a:cs typeface="Trebuchet MS"/>
              </a:rPr>
              <a:t>ation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30" dirty="0">
                <a:solidFill>
                  <a:srgbClr val="212121"/>
                </a:solidFill>
                <a:latin typeface="Trebuchet MS"/>
                <a:cs typeface="Trebuchet MS"/>
              </a:rPr>
              <a:t>per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25" dirty="0">
                <a:solidFill>
                  <a:srgbClr val="212121"/>
                </a:solidFill>
                <a:latin typeface="Trebuchet MS"/>
                <a:cs typeface="Trebuchet MS"/>
              </a:rPr>
              <a:t>envi</a:t>
            </a:r>
            <a:r>
              <a:rPr sz="2700" b="1" spc="-14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b="1" spc="-100" dirty="0">
                <a:solidFill>
                  <a:srgbClr val="212121"/>
                </a:solidFill>
                <a:latin typeface="Trebuchet MS"/>
                <a:cs typeface="Trebuchet MS"/>
              </a:rPr>
              <a:t>onmen</a:t>
            </a:r>
            <a:r>
              <a:rPr sz="2700" b="1" spc="-6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700" spc="12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325"/>
              </a:lnSpc>
            </a:pPr>
            <a:r>
              <a:rPr sz="2150" spc="-14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-4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55" dirty="0">
                <a:solidFill>
                  <a:srgbClr val="212121"/>
                </a:solidFill>
                <a:latin typeface="MS UI Gothic"/>
                <a:cs typeface="MS UI Gothic"/>
              </a:rPr>
              <a:t>'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30" dirty="0">
                <a:solidFill>
                  <a:srgbClr val="212121"/>
                </a:solidFill>
                <a:latin typeface="MS UI Gothic"/>
                <a:cs typeface="MS UI Gothic"/>
              </a:rPr>
              <a:t>ons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er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145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pp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80" dirty="0">
                <a:solidFill>
                  <a:srgbClr val="212121"/>
                </a:solidFill>
                <a:latin typeface="MS UI Gothic"/>
                <a:cs typeface="MS UI Gothic"/>
              </a:rPr>
              <a:t>"</a:t>
            </a:r>
            <a:r>
              <a:rPr sz="2150" spc="-1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1</a:t>
            </a:r>
            <a:r>
              <a:rPr sz="2150" spc="-160" dirty="0">
                <a:solidFill>
                  <a:srgbClr val="212121"/>
                </a:solidFill>
                <a:latin typeface="MS UI Gothic"/>
                <a:cs typeface="MS UI Gothic"/>
              </a:rPr>
              <a:t>"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114" dirty="0">
                <a:solidFill>
                  <a:srgbClr val="212121"/>
                </a:solidFill>
                <a:latin typeface="MS UI Gothic"/>
                <a:cs typeface="MS UI Gothic"/>
              </a:rPr>
              <a:t>nd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80" dirty="0">
                <a:solidFill>
                  <a:srgbClr val="212121"/>
                </a:solidFill>
                <a:latin typeface="MS UI Gothic"/>
                <a:cs typeface="MS UI Gothic"/>
              </a:rPr>
              <a:t>"</a:t>
            </a:r>
            <a:r>
              <a:rPr sz="2150" spc="-1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2</a:t>
            </a:r>
            <a:r>
              <a:rPr sz="2150" spc="-160" dirty="0">
                <a:solidFill>
                  <a:srgbClr val="212121"/>
                </a:solidFill>
                <a:latin typeface="MS UI Gothic"/>
                <a:cs typeface="MS UI Gothic"/>
              </a:rPr>
              <a:t>"</a:t>
            </a:r>
            <a:endParaRPr sz="215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120"/>
              </a:spcBef>
            </a:pP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Let's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assume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0" dirty="0">
                <a:solidFill>
                  <a:srgbClr val="212121"/>
                </a:solidFill>
                <a:latin typeface="MS UI Gothic"/>
                <a:cs typeface="MS UI Gothic"/>
              </a:rPr>
              <a:t>we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5" dirty="0">
                <a:solidFill>
                  <a:srgbClr val="212121"/>
                </a:solidFill>
                <a:latin typeface="MS UI Gothic"/>
                <a:cs typeface="MS UI Gothic"/>
              </a:rPr>
              <a:t>need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65" dirty="0">
                <a:solidFill>
                  <a:srgbClr val="212121"/>
                </a:solidFill>
                <a:latin typeface="MS UI Gothic"/>
                <a:cs typeface="MS UI Gothic"/>
              </a:rPr>
              <a:t>two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environments: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"DEV"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10" dirty="0">
                <a:solidFill>
                  <a:srgbClr val="212121"/>
                </a:solidFill>
                <a:latin typeface="MS UI Gothic"/>
                <a:cs typeface="MS UI Gothic"/>
              </a:rPr>
              <a:t>"PROD"</a:t>
            </a:r>
            <a:endParaRPr sz="2150">
              <a:latin typeface="MS UI Gothic"/>
              <a:cs typeface="MS UI Gothic"/>
            </a:endParaRPr>
          </a:p>
          <a:p>
            <a:pPr marL="393065">
              <a:lnSpc>
                <a:spcPts val="2455"/>
              </a:lnSpc>
              <a:spcBef>
                <a:spcPts val="195"/>
              </a:spcBef>
            </a:pPr>
            <a:r>
              <a:rPr sz="2150" spc="70" dirty="0">
                <a:solidFill>
                  <a:srgbClr val="212121"/>
                </a:solidFill>
                <a:latin typeface="MS UI Gothic"/>
                <a:cs typeface="MS UI Gothic"/>
              </a:rPr>
              <a:t>In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65" dirty="0">
                <a:solidFill>
                  <a:srgbClr val="212121"/>
                </a:solidFill>
                <a:latin typeface="MS UI Gothic"/>
                <a:cs typeface="MS UI Gothic"/>
              </a:rPr>
              <a:t>ideal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world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you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will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create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0" dirty="0">
                <a:solidFill>
                  <a:srgbClr val="212121"/>
                </a:solidFill>
                <a:latin typeface="MS UI Gothic"/>
                <a:cs typeface="MS UI Gothic"/>
              </a:rPr>
              <a:t>four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5" dirty="0">
                <a:solidFill>
                  <a:srgbClr val="212121"/>
                </a:solidFill>
                <a:latin typeface="MS UI Gothic"/>
                <a:cs typeface="MS UI Gothic"/>
              </a:rPr>
              <a:t>projects: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50" dirty="0">
                <a:solidFill>
                  <a:srgbClr val="212121"/>
                </a:solidFill>
                <a:latin typeface="MS UI Gothic"/>
                <a:cs typeface="MS UI Gothic"/>
              </a:rPr>
              <a:t>A1-DEV,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05" dirty="0">
                <a:solidFill>
                  <a:srgbClr val="212121"/>
                </a:solidFill>
                <a:latin typeface="MS UI Gothic"/>
                <a:cs typeface="MS UI Gothic"/>
              </a:rPr>
              <a:t>A1-PROD,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50" dirty="0">
                <a:solidFill>
                  <a:srgbClr val="212121"/>
                </a:solidFill>
                <a:latin typeface="MS UI Gothic"/>
                <a:cs typeface="MS UI Gothic"/>
              </a:rPr>
              <a:t>A2-DEV,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05" dirty="0">
                <a:solidFill>
                  <a:srgbClr val="212121"/>
                </a:solidFill>
                <a:latin typeface="MS UI Gothic"/>
                <a:cs typeface="MS UI Gothic"/>
              </a:rPr>
              <a:t>A2-PROD:</a:t>
            </a:r>
            <a:endParaRPr sz="2150">
              <a:latin typeface="MS UI Gothic"/>
              <a:cs typeface="MS UI Gothic"/>
            </a:endParaRPr>
          </a:p>
          <a:p>
            <a:pPr marL="774065">
              <a:lnSpc>
                <a:spcPts val="1914"/>
              </a:lnSpc>
            </a:pPr>
            <a:r>
              <a:rPr sz="1700" spc="10" dirty="0">
                <a:solidFill>
                  <a:srgbClr val="212121"/>
                </a:solidFill>
                <a:latin typeface="MS UI Gothic"/>
                <a:cs typeface="MS UI Gothic"/>
              </a:rPr>
              <a:t>Isolates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40" dirty="0">
                <a:solidFill>
                  <a:srgbClr val="212121"/>
                </a:solidFill>
                <a:latin typeface="MS UI Gothic"/>
                <a:cs typeface="MS UI Gothic"/>
              </a:rPr>
              <a:t>environments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5" dirty="0">
                <a:solidFill>
                  <a:srgbClr val="212121"/>
                </a:solidFill>
                <a:latin typeface="MS UI Gothic"/>
                <a:cs typeface="MS UI Gothic"/>
              </a:rPr>
              <a:t>from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20" dirty="0">
                <a:solidFill>
                  <a:srgbClr val="212121"/>
                </a:solidFill>
                <a:latin typeface="MS UI Gothic"/>
                <a:cs typeface="MS UI Gothic"/>
              </a:rPr>
              <a:t>each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30" dirty="0">
                <a:solidFill>
                  <a:srgbClr val="212121"/>
                </a:solidFill>
                <a:latin typeface="MS UI Gothic"/>
                <a:cs typeface="MS UI Gothic"/>
              </a:rPr>
              <a:t>other</a:t>
            </a:r>
            <a:endParaRPr sz="1700">
              <a:latin typeface="MS UI Gothic"/>
              <a:cs typeface="MS UI Gothic"/>
            </a:endParaRPr>
          </a:p>
          <a:p>
            <a:pPr marL="774065">
              <a:lnSpc>
                <a:spcPct val="100000"/>
              </a:lnSpc>
              <a:spcBef>
                <a:spcPts val="284"/>
              </a:spcBef>
            </a:pPr>
            <a:r>
              <a:rPr sz="1700" spc="-45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700" spc="-5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190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6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60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35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ll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2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-9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-8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700" spc="-2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ak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55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RO</a:t>
            </a:r>
            <a:r>
              <a:rPr sz="1700" spc="-45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endParaRPr sz="1700">
              <a:latin typeface="MS UI Gothic"/>
              <a:cs typeface="MS UI Gothic"/>
            </a:endParaRPr>
          </a:p>
          <a:p>
            <a:pPr marL="774065" marR="2120900">
              <a:lnSpc>
                <a:spcPct val="113999"/>
              </a:lnSpc>
            </a:pP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Grant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75" dirty="0">
                <a:solidFill>
                  <a:srgbClr val="212121"/>
                </a:solidFill>
                <a:latin typeface="MS UI Gothic"/>
                <a:cs typeface="MS UI Gothic"/>
              </a:rPr>
              <a:t>all</a:t>
            </a:r>
            <a:r>
              <a:rPr sz="1700" spc="-1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30" dirty="0">
                <a:solidFill>
                  <a:srgbClr val="212121"/>
                </a:solidFill>
                <a:latin typeface="MS UI Gothic"/>
                <a:cs typeface="MS UI Gothic"/>
              </a:rPr>
              <a:t>developers</a:t>
            </a:r>
            <a:r>
              <a:rPr sz="1700" spc="-1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35" dirty="0">
                <a:solidFill>
                  <a:srgbClr val="212121"/>
                </a:solidFill>
                <a:latin typeface="MS UI Gothic"/>
                <a:cs typeface="MS UI Gothic"/>
              </a:rPr>
              <a:t>complete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45" dirty="0">
                <a:solidFill>
                  <a:srgbClr val="212121"/>
                </a:solidFill>
                <a:latin typeface="MS UI Gothic"/>
                <a:cs typeface="MS UI Gothic"/>
              </a:rPr>
              <a:t>access</a:t>
            </a:r>
            <a:r>
              <a:rPr sz="1700" spc="-1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(create,</a:t>
            </a:r>
            <a:r>
              <a:rPr sz="1700" spc="-1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30" dirty="0">
                <a:solidFill>
                  <a:srgbClr val="212121"/>
                </a:solidFill>
                <a:latin typeface="MS UI Gothic"/>
                <a:cs typeface="MS UI Gothic"/>
              </a:rPr>
              <a:t>delete,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0" dirty="0">
                <a:solidFill>
                  <a:srgbClr val="212121"/>
                </a:solidFill>
                <a:latin typeface="MS UI Gothic"/>
                <a:cs typeface="MS UI Gothic"/>
              </a:rPr>
              <a:t>deploy)</a:t>
            </a:r>
            <a:r>
              <a:rPr sz="1700" spc="-1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5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1700" spc="-1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95" dirty="0">
                <a:solidFill>
                  <a:srgbClr val="212121"/>
                </a:solidFill>
                <a:latin typeface="MS UI Gothic"/>
                <a:cs typeface="MS UI Gothic"/>
              </a:rPr>
              <a:t>DEV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0" dirty="0">
                <a:solidFill>
                  <a:srgbClr val="212121"/>
                </a:solidFill>
                <a:latin typeface="MS UI Gothic"/>
                <a:cs typeface="MS UI Gothic"/>
              </a:rPr>
              <a:t>Projects </a:t>
            </a:r>
            <a:r>
              <a:rPr sz="1700" spc="-50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25" dirty="0">
                <a:solidFill>
                  <a:srgbClr val="212121"/>
                </a:solidFill>
                <a:latin typeface="MS UI Gothic"/>
                <a:cs typeface="MS UI Gothic"/>
              </a:rPr>
              <a:t>Provide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0" dirty="0">
                <a:solidFill>
                  <a:srgbClr val="212121"/>
                </a:solidFill>
                <a:latin typeface="MS UI Gothic"/>
                <a:cs typeface="MS UI Gothic"/>
              </a:rPr>
              <a:t>production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45" dirty="0">
                <a:solidFill>
                  <a:srgbClr val="212121"/>
                </a:solidFill>
                <a:latin typeface="MS UI Gothic"/>
                <a:cs typeface="MS UI Gothic"/>
              </a:rPr>
              <a:t>access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5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35" dirty="0">
                <a:solidFill>
                  <a:srgbClr val="212121"/>
                </a:solidFill>
                <a:latin typeface="MS UI Gothic"/>
                <a:cs typeface="MS UI Gothic"/>
              </a:rPr>
              <a:t>operations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25" dirty="0">
                <a:solidFill>
                  <a:srgbClr val="212121"/>
                </a:solidFill>
                <a:latin typeface="MS UI Gothic"/>
                <a:cs typeface="MS UI Gothic"/>
              </a:rPr>
              <a:t>teams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only!</a:t>
            </a:r>
            <a:endParaRPr sz="1700">
              <a:latin typeface="MS UI Gothic"/>
              <a:cs typeface="MS UI Gothic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1401424" y="6619797"/>
            <a:ext cx="314325" cy="228600"/>
          </a:xfrm>
          <a:custGeom>
            <a:avLst/>
            <a:gdLst/>
            <a:ahLst/>
            <a:cxnLst/>
            <a:rect l="l" t="t" r="r" b="b"/>
            <a:pathLst>
              <a:path w="314325" h="228600">
                <a:moveTo>
                  <a:pt x="314324" y="228599"/>
                </a:moveTo>
                <a:lnTo>
                  <a:pt x="0" y="228599"/>
                </a:lnTo>
                <a:lnTo>
                  <a:pt x="0" y="0"/>
                </a:lnTo>
                <a:lnTo>
                  <a:pt x="314324" y="0"/>
                </a:lnTo>
                <a:lnTo>
                  <a:pt x="314324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3072765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10" dirty="0">
                <a:solidFill>
                  <a:srgbClr val="000000"/>
                </a:solidFill>
              </a:rPr>
              <a:t>B</a:t>
            </a:r>
            <a:r>
              <a:rPr sz="3500" spc="-130" dirty="0">
                <a:solidFill>
                  <a:srgbClr val="A52929"/>
                </a:solidFill>
              </a:rPr>
              <a:t>i</a:t>
            </a:r>
            <a:r>
              <a:rPr sz="3500" spc="-100" dirty="0">
                <a:solidFill>
                  <a:srgbClr val="000000"/>
                </a:solidFill>
              </a:rPr>
              <a:t>lli</a:t>
            </a:r>
            <a:r>
              <a:rPr sz="3500" spc="-105" dirty="0">
                <a:solidFill>
                  <a:srgbClr val="000000"/>
                </a:solidFill>
              </a:rPr>
              <a:t>n</a:t>
            </a:r>
            <a:r>
              <a:rPr sz="3500" spc="65" dirty="0">
                <a:solidFill>
                  <a:srgbClr val="A52929"/>
                </a:solidFill>
              </a:rPr>
              <a:t>g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260" dirty="0">
                <a:solidFill>
                  <a:srgbClr val="A52929"/>
                </a:solidFill>
              </a:rPr>
              <a:t>A</a:t>
            </a:r>
            <a:r>
              <a:rPr sz="3500" spc="-254" dirty="0">
                <a:solidFill>
                  <a:srgbClr val="A52929"/>
                </a:solidFill>
              </a:rPr>
              <a:t>cc</a:t>
            </a:r>
            <a:r>
              <a:rPr sz="3500" spc="-55" dirty="0">
                <a:solidFill>
                  <a:srgbClr val="000000"/>
                </a:solidFill>
              </a:rPr>
              <a:t>o</a:t>
            </a:r>
            <a:r>
              <a:rPr sz="3500" spc="-120" dirty="0">
                <a:solidFill>
                  <a:srgbClr val="A52929"/>
                </a:solidFill>
              </a:rPr>
              <a:t>u</a:t>
            </a:r>
            <a:r>
              <a:rPr sz="3500" spc="-105" dirty="0">
                <a:solidFill>
                  <a:srgbClr val="A52929"/>
                </a:solidFill>
              </a:rPr>
              <a:t>n</a:t>
            </a:r>
            <a:r>
              <a:rPr sz="3500" spc="-125" dirty="0">
                <a:solidFill>
                  <a:srgbClr val="A52929"/>
                </a:solidFill>
              </a:rPr>
              <a:t>t</a:t>
            </a:r>
            <a:r>
              <a:rPr sz="3500" dirty="0">
                <a:solidFill>
                  <a:srgbClr val="A52929"/>
                </a:solidFill>
              </a:rPr>
              <a:t>s</a:t>
            </a:r>
            <a:endParaRPr sz="35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0524" y="980997"/>
            <a:ext cx="104775" cy="10477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09624" y="1276272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9624" y="1628697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2028747"/>
            <a:ext cx="104775" cy="1047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0524" y="2447847"/>
            <a:ext cx="104775" cy="10477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0524" y="2866947"/>
            <a:ext cx="104775" cy="104774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809624" y="3505122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09624" y="3857547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0524" y="4248072"/>
            <a:ext cx="104775" cy="104774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809624" y="4543347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09624" y="4895772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54049" y="777875"/>
            <a:ext cx="11111865" cy="4319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980"/>
              </a:lnSpc>
              <a:spcBef>
                <a:spcPts val="100"/>
              </a:spcBef>
            </a:pPr>
            <a:r>
              <a:rPr sz="2700" b="1" spc="-55" dirty="0">
                <a:solidFill>
                  <a:srgbClr val="212121"/>
                </a:solidFill>
                <a:latin typeface="Trebuchet MS"/>
                <a:cs typeface="Trebuchet MS"/>
              </a:rPr>
              <a:t>Billing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35" dirty="0">
                <a:solidFill>
                  <a:srgbClr val="212121"/>
                </a:solidFill>
                <a:latin typeface="Trebuchet MS"/>
                <a:cs typeface="Trebuchet MS"/>
              </a:rPr>
              <a:t>Account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is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85" dirty="0">
                <a:solidFill>
                  <a:srgbClr val="212121"/>
                </a:solidFill>
                <a:latin typeface="MS UI Gothic"/>
                <a:cs typeface="MS UI Gothic"/>
              </a:rPr>
              <a:t>mandatory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for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creating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resources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in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35" dirty="0">
                <a:solidFill>
                  <a:srgbClr val="212121"/>
                </a:solidFill>
                <a:latin typeface="MS UI Gothic"/>
                <a:cs typeface="MS UI Gothic"/>
              </a:rPr>
              <a:t>project:</a:t>
            </a:r>
            <a:endParaRPr sz="2700" dirty="0">
              <a:latin typeface="MS UI Gothic"/>
              <a:cs typeface="MS UI Gothic"/>
            </a:endParaRPr>
          </a:p>
          <a:p>
            <a:pPr marL="393065">
              <a:lnSpc>
                <a:spcPts val="2325"/>
              </a:lnSpc>
            </a:pP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Billing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Account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5" dirty="0">
                <a:solidFill>
                  <a:srgbClr val="212121"/>
                </a:solidFill>
                <a:latin typeface="MS UI Gothic"/>
                <a:cs typeface="MS UI Gothic"/>
              </a:rPr>
              <a:t>contains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payment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details</a:t>
            </a:r>
            <a:endParaRPr sz="2150" dirty="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195"/>
              </a:spcBef>
            </a:pP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Every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5" dirty="0">
                <a:solidFill>
                  <a:srgbClr val="212121"/>
                </a:solidFill>
                <a:latin typeface="MS UI Gothic"/>
                <a:cs typeface="MS UI Gothic"/>
              </a:rPr>
              <a:t>Project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with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active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resources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0" dirty="0">
                <a:solidFill>
                  <a:srgbClr val="212121"/>
                </a:solidFill>
                <a:latin typeface="MS UI Gothic"/>
                <a:cs typeface="MS UI Gothic"/>
              </a:rPr>
              <a:t>should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be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associated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with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Billing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Account</a:t>
            </a:r>
            <a:endParaRPr sz="2150" dirty="0">
              <a:latin typeface="MS UI Gothic"/>
              <a:cs typeface="MS UI Gothic"/>
            </a:endParaRPr>
          </a:p>
          <a:p>
            <a:pPr marL="12700" marR="2592070">
              <a:lnSpc>
                <a:spcPct val="101899"/>
              </a:lnSpc>
              <a:spcBef>
                <a:spcPts val="105"/>
              </a:spcBef>
            </a:pPr>
            <a:r>
              <a:rPr sz="2700" spc="75" dirty="0">
                <a:solidFill>
                  <a:srgbClr val="212121"/>
                </a:solidFill>
                <a:latin typeface="MS UI Gothic"/>
                <a:cs typeface="MS UI Gothic"/>
              </a:rPr>
              <a:t>Billing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204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22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-18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75" dirty="0">
                <a:solidFill>
                  <a:srgbClr val="212121"/>
                </a:solidFill>
                <a:latin typeface="MS UI Gothic"/>
                <a:cs typeface="MS UI Gothic"/>
              </a:rPr>
              <a:t>ount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5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an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be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associa</a:t>
            </a: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ed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with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one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30" dirty="0">
                <a:solidFill>
                  <a:srgbClr val="212121"/>
                </a:solidFill>
                <a:latin typeface="MS UI Gothic"/>
                <a:cs typeface="MS UI Gothic"/>
              </a:rPr>
              <a:t>mo</a:t>
            </a:r>
            <a:r>
              <a:rPr sz="2700" spc="4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20" dirty="0">
                <a:solidFill>
                  <a:srgbClr val="212121"/>
                </a:solidFill>
                <a:latin typeface="MS UI Gothic"/>
                <a:cs typeface="MS UI Gothic"/>
              </a:rPr>
              <a:t>ojects  </a:t>
            </a:r>
            <a:r>
              <a:rPr sz="2700" spc="-425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5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an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60" dirty="0">
                <a:solidFill>
                  <a:srgbClr val="212121"/>
                </a:solidFill>
                <a:latin typeface="MS UI Gothic"/>
                <a:cs typeface="MS UI Gothic"/>
              </a:rPr>
              <a:t>ha</a:t>
            </a:r>
            <a:r>
              <a:rPr sz="2700" spc="45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0" dirty="0">
                <a:solidFill>
                  <a:srgbClr val="212121"/>
                </a:solidFill>
                <a:latin typeface="MS UI Gothic"/>
                <a:cs typeface="MS UI Gothic"/>
              </a:rPr>
              <a:t>multiple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14" dirty="0">
                <a:solidFill>
                  <a:srgbClr val="212121"/>
                </a:solidFill>
                <a:latin typeface="MS UI Gothic"/>
                <a:cs typeface="MS UI Gothic"/>
              </a:rPr>
              <a:t>billing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7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-18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35" dirty="0">
                <a:solidFill>
                  <a:srgbClr val="212121"/>
                </a:solidFill>
                <a:latin typeface="MS UI Gothic"/>
                <a:cs typeface="MS UI Gothic"/>
              </a:rPr>
              <a:t>ounts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in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an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8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700" spc="-7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ani</a:t>
            </a: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z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ation</a:t>
            </a:r>
            <a:endParaRPr sz="2700" dirty="0">
              <a:latin typeface="MS UI Gothic"/>
              <a:cs typeface="MS UI Gothic"/>
            </a:endParaRPr>
          </a:p>
          <a:p>
            <a:pPr marL="12700" marR="5080">
              <a:lnSpc>
                <a:spcPts val="2700"/>
              </a:lnSpc>
              <a:spcBef>
                <a:spcPts val="600"/>
              </a:spcBef>
            </a:pPr>
            <a:r>
              <a:rPr sz="2700" spc="-100" dirty="0">
                <a:solidFill>
                  <a:srgbClr val="212121"/>
                </a:solidFill>
                <a:latin typeface="MS UI Gothic"/>
                <a:cs typeface="MS UI Gothic"/>
              </a:rPr>
              <a:t>(RECOMMENDATION)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55" dirty="0">
                <a:solidFill>
                  <a:srgbClr val="212121"/>
                </a:solidFill>
                <a:latin typeface="MS UI Gothic"/>
                <a:cs typeface="MS UI Gothic"/>
              </a:rPr>
              <a:t>Create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75" dirty="0">
                <a:solidFill>
                  <a:srgbClr val="212121"/>
                </a:solidFill>
                <a:latin typeface="MS UI Gothic"/>
                <a:cs typeface="MS UI Gothic"/>
              </a:rPr>
              <a:t>Billing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55" dirty="0">
                <a:solidFill>
                  <a:srgbClr val="212121"/>
                </a:solidFill>
                <a:latin typeface="MS UI Gothic"/>
                <a:cs typeface="MS UI Gothic"/>
              </a:rPr>
              <a:t>Accounts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representing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your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organization </a:t>
            </a:r>
            <a:r>
              <a:rPr sz="2700" spc="-80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structure:</a:t>
            </a:r>
            <a:endParaRPr sz="2700" dirty="0">
              <a:latin typeface="MS UI Gothic"/>
              <a:cs typeface="MS UI Gothic"/>
            </a:endParaRPr>
          </a:p>
          <a:p>
            <a:pPr marL="393065">
              <a:lnSpc>
                <a:spcPts val="2065"/>
              </a:lnSpc>
            </a:pPr>
            <a:r>
              <a:rPr sz="2150" spc="-1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5" dirty="0">
                <a:solidFill>
                  <a:srgbClr val="212121"/>
                </a:solidFill>
                <a:latin typeface="MS UI Gothic"/>
                <a:cs typeface="MS UI Gothic"/>
              </a:rPr>
              <a:t>startup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can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have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just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one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Billing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account</a:t>
            </a:r>
            <a:endParaRPr sz="2150" dirty="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195"/>
              </a:spcBef>
            </a:pPr>
            <a:r>
              <a:rPr sz="2150" spc="-1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large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5" dirty="0">
                <a:solidFill>
                  <a:srgbClr val="212121"/>
                </a:solidFill>
                <a:latin typeface="MS UI Gothic"/>
                <a:cs typeface="MS UI Gothic"/>
              </a:rPr>
              <a:t>enterprise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can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have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separate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billing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account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for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each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5" dirty="0">
                <a:solidFill>
                  <a:srgbClr val="212121"/>
                </a:solidFill>
                <a:latin typeface="MS UI Gothic"/>
                <a:cs typeface="MS UI Gothic"/>
              </a:rPr>
              <a:t>department</a:t>
            </a:r>
            <a:endParaRPr sz="2150" dirty="0">
              <a:latin typeface="MS UI Gothic"/>
              <a:cs typeface="MS UI Gothic"/>
            </a:endParaRPr>
          </a:p>
          <a:p>
            <a:pPr marL="12700">
              <a:lnSpc>
                <a:spcPts val="2980"/>
              </a:lnSpc>
              <a:spcBef>
                <a:spcPts val="95"/>
              </a:spcBef>
            </a:pPr>
            <a:r>
              <a:rPr sz="2700" spc="-24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170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24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ypes:</a:t>
            </a:r>
            <a:endParaRPr sz="2700" dirty="0">
              <a:latin typeface="MS UI Gothic"/>
              <a:cs typeface="MS UI Gothic"/>
            </a:endParaRPr>
          </a:p>
          <a:p>
            <a:pPr marL="393065">
              <a:lnSpc>
                <a:spcPts val="2325"/>
              </a:lnSpc>
            </a:pPr>
            <a:r>
              <a:rPr sz="2150" b="1" spc="-60" dirty="0">
                <a:solidFill>
                  <a:srgbClr val="212121"/>
                </a:solidFill>
                <a:latin typeface="Trebuchet MS"/>
                <a:cs typeface="Trebuchet MS"/>
              </a:rPr>
              <a:t>Self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75" dirty="0">
                <a:solidFill>
                  <a:srgbClr val="212121"/>
                </a:solidFill>
                <a:latin typeface="Trebuchet MS"/>
                <a:cs typeface="Trebuchet MS"/>
              </a:rPr>
              <a:t>Serve</a:t>
            </a:r>
            <a:r>
              <a:rPr sz="2150" b="1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Billed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5" dirty="0">
                <a:solidFill>
                  <a:srgbClr val="212121"/>
                </a:solidFill>
                <a:latin typeface="MS UI Gothic"/>
                <a:cs typeface="MS UI Gothic"/>
              </a:rPr>
              <a:t>directly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0" dirty="0">
                <a:solidFill>
                  <a:srgbClr val="212121"/>
                </a:solidFill>
                <a:latin typeface="MS UI Gothic"/>
                <a:cs typeface="MS UI Gothic"/>
              </a:rPr>
              <a:t>Credit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Card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Bank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Account</a:t>
            </a:r>
            <a:endParaRPr sz="2150" dirty="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195"/>
              </a:spcBef>
            </a:pPr>
            <a:r>
              <a:rPr sz="2150" b="1" spc="-75" dirty="0">
                <a:solidFill>
                  <a:srgbClr val="212121"/>
                </a:solidFill>
                <a:latin typeface="Trebuchet MS"/>
                <a:cs typeface="Trebuchet MS"/>
              </a:rPr>
              <a:t>Invoiced</a:t>
            </a:r>
            <a:r>
              <a:rPr sz="2150" b="1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0" dirty="0">
                <a:solidFill>
                  <a:srgbClr val="212121"/>
                </a:solidFill>
                <a:latin typeface="MS UI Gothic"/>
                <a:cs typeface="MS UI Gothic"/>
              </a:rPr>
              <a:t>Generate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invoices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(Used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by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large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enterprises)</a:t>
            </a:r>
            <a:endParaRPr sz="2150" dirty="0">
              <a:latin typeface="MS UI Gothic"/>
              <a:cs typeface="MS UI Gothic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1401424" y="6619796"/>
            <a:ext cx="314325" cy="228600"/>
          </a:xfrm>
          <a:custGeom>
            <a:avLst/>
            <a:gdLst/>
            <a:ahLst/>
            <a:cxnLst/>
            <a:rect l="l" t="t" r="r" b="b"/>
            <a:pathLst>
              <a:path w="314325" h="228600">
                <a:moveTo>
                  <a:pt x="314324" y="228599"/>
                </a:moveTo>
                <a:lnTo>
                  <a:pt x="0" y="228599"/>
                </a:lnTo>
                <a:lnTo>
                  <a:pt x="0" y="0"/>
                </a:lnTo>
                <a:lnTo>
                  <a:pt x="314324" y="0"/>
                </a:lnTo>
                <a:lnTo>
                  <a:pt x="314324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8627745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35" dirty="0">
                <a:solidFill>
                  <a:srgbClr val="000000"/>
                </a:solidFill>
              </a:rPr>
              <a:t>Man</a:t>
            </a:r>
            <a:r>
              <a:rPr sz="3500" spc="-35" dirty="0">
                <a:solidFill>
                  <a:srgbClr val="A52929"/>
                </a:solidFill>
              </a:rPr>
              <a:t>a</a:t>
            </a:r>
            <a:r>
              <a:rPr sz="3500" spc="-35" dirty="0">
                <a:solidFill>
                  <a:srgbClr val="000000"/>
                </a:solidFill>
              </a:rPr>
              <a:t>g</a:t>
            </a:r>
            <a:r>
              <a:rPr sz="3500" spc="-35" dirty="0">
                <a:solidFill>
                  <a:srgbClr val="A52929"/>
                </a:solidFill>
              </a:rPr>
              <a:t>in</a:t>
            </a:r>
            <a:r>
              <a:rPr sz="3500" spc="-35" dirty="0">
                <a:solidFill>
                  <a:srgbClr val="000000"/>
                </a:solidFill>
              </a:rPr>
              <a:t>g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65" dirty="0">
                <a:solidFill>
                  <a:srgbClr val="000000"/>
                </a:solidFill>
              </a:rPr>
              <a:t>B</a:t>
            </a:r>
            <a:r>
              <a:rPr sz="3500" spc="-65" dirty="0">
                <a:solidFill>
                  <a:srgbClr val="A52929"/>
                </a:solidFill>
              </a:rPr>
              <a:t>illi</a:t>
            </a:r>
            <a:r>
              <a:rPr sz="3500" spc="-65" dirty="0">
                <a:solidFill>
                  <a:srgbClr val="000000"/>
                </a:solidFill>
              </a:rPr>
              <a:t>ng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60" dirty="0">
                <a:solidFill>
                  <a:srgbClr val="000000"/>
                </a:solidFill>
              </a:rPr>
              <a:t>-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25" dirty="0">
                <a:solidFill>
                  <a:srgbClr val="000000"/>
                </a:solidFill>
              </a:rPr>
              <a:t>Budget,</a:t>
            </a:r>
            <a:r>
              <a:rPr sz="3500" spc="-335" dirty="0">
                <a:solidFill>
                  <a:srgbClr val="000000"/>
                </a:solidFill>
              </a:rPr>
              <a:t> </a:t>
            </a:r>
            <a:r>
              <a:rPr sz="3500" spc="-150" dirty="0">
                <a:solidFill>
                  <a:srgbClr val="A52929"/>
                </a:solidFill>
              </a:rPr>
              <a:t>Alerts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65" dirty="0">
                <a:solidFill>
                  <a:srgbClr val="A52929"/>
                </a:solidFill>
              </a:rPr>
              <a:t>a</a:t>
            </a:r>
            <a:r>
              <a:rPr sz="3500" spc="-65" dirty="0">
                <a:solidFill>
                  <a:srgbClr val="000000"/>
                </a:solidFill>
              </a:rPr>
              <a:t>n</a:t>
            </a:r>
            <a:r>
              <a:rPr sz="3500" spc="-65" dirty="0">
                <a:solidFill>
                  <a:srgbClr val="A52929"/>
                </a:solidFill>
              </a:rPr>
              <a:t>d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10" dirty="0">
                <a:solidFill>
                  <a:srgbClr val="A52929"/>
                </a:solidFill>
              </a:rPr>
              <a:t>E</a:t>
            </a:r>
            <a:r>
              <a:rPr sz="3500" spc="-110" dirty="0">
                <a:solidFill>
                  <a:srgbClr val="000000"/>
                </a:solidFill>
              </a:rPr>
              <a:t>xpo</a:t>
            </a:r>
            <a:r>
              <a:rPr sz="3500" spc="-110" dirty="0">
                <a:solidFill>
                  <a:srgbClr val="A52929"/>
                </a:solidFill>
              </a:rPr>
              <a:t>rt</a:t>
            </a:r>
            <a:r>
              <a:rPr sz="3500" spc="-110" dirty="0">
                <a:solidFill>
                  <a:srgbClr val="000000"/>
                </a:solidFill>
              </a:rPr>
              <a:t>s</a:t>
            </a:r>
            <a:endParaRPr sz="35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0524" y="980997"/>
            <a:ext cx="104775" cy="1047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54049" y="777875"/>
            <a:ext cx="6858634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Setup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-70" dirty="0">
                <a:solidFill>
                  <a:srgbClr val="212121"/>
                </a:solidFill>
                <a:latin typeface="Trebuchet MS"/>
                <a:cs typeface="Trebuchet MS"/>
              </a:rPr>
              <a:t>Cloud</a:t>
            </a:r>
            <a:r>
              <a:rPr sz="2700" b="1" spc="-2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55" dirty="0">
                <a:solidFill>
                  <a:srgbClr val="212121"/>
                </a:solidFill>
                <a:latin typeface="Trebuchet MS"/>
                <a:cs typeface="Trebuchet MS"/>
              </a:rPr>
              <a:t>Billing</a:t>
            </a:r>
            <a:r>
              <a:rPr sz="2700" b="1" spc="-2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80" dirty="0">
                <a:solidFill>
                  <a:srgbClr val="212121"/>
                </a:solidFill>
                <a:latin typeface="Trebuchet MS"/>
                <a:cs typeface="Trebuchet MS"/>
              </a:rPr>
              <a:t>Budget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1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75" dirty="0">
                <a:solidFill>
                  <a:srgbClr val="212121"/>
                </a:solidFill>
                <a:latin typeface="MS UI Gothic"/>
                <a:cs typeface="MS UI Gothic"/>
              </a:rPr>
              <a:t>avoid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" dirty="0">
                <a:solidFill>
                  <a:srgbClr val="212121"/>
                </a:solidFill>
                <a:latin typeface="MS UI Gothic"/>
                <a:cs typeface="MS UI Gothic"/>
              </a:rPr>
              <a:t>surprises:</a:t>
            </a:r>
            <a:endParaRPr sz="2700">
              <a:latin typeface="MS UI Gothic"/>
              <a:cs typeface="MS UI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09624" y="1276272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9624" y="1628697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23962" y="1900159"/>
            <a:ext cx="76200" cy="761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23962" y="2195434"/>
            <a:ext cx="76200" cy="761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035050" y="1099438"/>
            <a:ext cx="5984240" cy="125285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(R</a:t>
            </a:r>
            <a:r>
              <a:rPr sz="2150" spc="-8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6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MM</a:t>
            </a:r>
            <a:r>
              <a:rPr sz="2150" spc="-8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ND</a:t>
            </a:r>
            <a:r>
              <a:rPr sz="2150" spc="-8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)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onf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gu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b="1" spc="-16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b="1" spc="-95" dirty="0">
                <a:solidFill>
                  <a:srgbClr val="212121"/>
                </a:solidFill>
                <a:latin typeface="Trebuchet MS"/>
                <a:cs typeface="Trebuchet MS"/>
              </a:rPr>
              <a:t>le</a:t>
            </a:r>
            <a:r>
              <a:rPr sz="2150" b="1" spc="-114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b="1" spc="-7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b="1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endParaRPr sz="2150">
              <a:latin typeface="Trebuchet MS"/>
              <a:cs typeface="Trebuchet MS"/>
            </a:endParaRPr>
          </a:p>
          <a:p>
            <a:pPr marL="12700">
              <a:lnSpc>
                <a:spcPts val="2450"/>
              </a:lnSpc>
              <a:spcBef>
                <a:spcPts val="195"/>
              </a:spcBef>
            </a:pPr>
            <a:r>
              <a:rPr sz="2150" spc="15" dirty="0">
                <a:solidFill>
                  <a:srgbClr val="212121"/>
                </a:solidFill>
                <a:latin typeface="MS UI Gothic"/>
                <a:cs typeface="MS UI Gothic"/>
              </a:rPr>
              <a:t>Default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alert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thresholds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set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at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95" dirty="0">
                <a:solidFill>
                  <a:srgbClr val="212121"/>
                </a:solidFill>
                <a:latin typeface="MS UI Gothic"/>
                <a:cs typeface="MS UI Gothic"/>
              </a:rPr>
              <a:t>50%,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29" dirty="0">
                <a:solidFill>
                  <a:srgbClr val="212121"/>
                </a:solidFill>
                <a:latin typeface="MS UI Gothic"/>
                <a:cs typeface="MS UI Gothic"/>
              </a:rPr>
              <a:t>90%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&amp;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70" dirty="0">
                <a:solidFill>
                  <a:srgbClr val="212121"/>
                </a:solidFill>
                <a:latin typeface="MS UI Gothic"/>
                <a:cs typeface="MS UI Gothic"/>
              </a:rPr>
              <a:t>100%</a:t>
            </a:r>
            <a:endParaRPr sz="2150">
              <a:latin typeface="MS UI Gothic"/>
              <a:cs typeface="MS UI Gothic"/>
            </a:endParaRPr>
          </a:p>
          <a:p>
            <a:pPr marL="393065">
              <a:lnSpc>
                <a:spcPts val="1914"/>
              </a:lnSpc>
            </a:pPr>
            <a:r>
              <a:rPr sz="1700" spc="-10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er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3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55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0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(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)</a:t>
            </a:r>
            <a:endParaRPr sz="170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285"/>
              </a:spcBef>
            </a:pPr>
            <a:r>
              <a:rPr sz="1700" spc="55" dirty="0">
                <a:solidFill>
                  <a:srgbClr val="212121"/>
                </a:solidFill>
                <a:latin typeface="MS UI Gothic"/>
                <a:cs typeface="MS UI Gothic"/>
              </a:rPr>
              <a:t>Billing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75" dirty="0">
                <a:solidFill>
                  <a:srgbClr val="212121"/>
                </a:solidFill>
                <a:latin typeface="MS UI Gothic"/>
                <a:cs typeface="MS UI Gothic"/>
              </a:rPr>
              <a:t>admins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90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5" dirty="0">
                <a:solidFill>
                  <a:srgbClr val="212121"/>
                </a:solidFill>
                <a:latin typeface="MS UI Gothic"/>
                <a:cs typeface="MS UI Gothic"/>
              </a:rPr>
              <a:t>Billing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Account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0" dirty="0">
                <a:solidFill>
                  <a:srgbClr val="212121"/>
                </a:solidFill>
                <a:latin typeface="MS UI Gothic"/>
                <a:cs typeface="MS UI Gothic"/>
              </a:rPr>
              <a:t>users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20" dirty="0">
                <a:solidFill>
                  <a:srgbClr val="212121"/>
                </a:solidFill>
                <a:latin typeface="MS UI Gothic"/>
                <a:cs typeface="MS UI Gothic"/>
              </a:rPr>
              <a:t>are</a:t>
            </a:r>
            <a:r>
              <a:rPr sz="1700" spc="-1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35" dirty="0">
                <a:solidFill>
                  <a:srgbClr val="212121"/>
                </a:solidFill>
                <a:latin typeface="MS UI Gothic"/>
                <a:cs typeface="MS UI Gothic"/>
              </a:rPr>
              <a:t>alerted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0" dirty="0">
                <a:solidFill>
                  <a:srgbClr val="212121"/>
                </a:solidFill>
                <a:latin typeface="MS UI Gothic"/>
                <a:cs typeface="MS UI Gothic"/>
              </a:rPr>
              <a:t>by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5" dirty="0">
                <a:solidFill>
                  <a:srgbClr val="212121"/>
                </a:solidFill>
                <a:latin typeface="MS UI Gothic"/>
                <a:cs typeface="MS UI Gothic"/>
              </a:rPr>
              <a:t>e-mail</a:t>
            </a:r>
            <a:endParaRPr sz="1700">
              <a:latin typeface="MS UI Gothic"/>
              <a:cs typeface="MS UI Gothic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0524" y="2543096"/>
            <a:ext cx="104775" cy="104774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809624" y="2838371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9624" y="319079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54049" y="2339975"/>
            <a:ext cx="7030720" cy="1052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980"/>
              </a:lnSpc>
              <a:spcBef>
                <a:spcPts val="100"/>
              </a:spcBef>
            </a:pPr>
            <a:r>
              <a:rPr sz="2700" spc="75" dirty="0">
                <a:solidFill>
                  <a:srgbClr val="212121"/>
                </a:solidFill>
                <a:latin typeface="MS UI Gothic"/>
                <a:cs typeface="MS UI Gothic"/>
              </a:rPr>
              <a:t>Billing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data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can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be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-130" dirty="0">
                <a:solidFill>
                  <a:srgbClr val="212121"/>
                </a:solidFill>
                <a:latin typeface="Trebuchet MS"/>
                <a:cs typeface="Trebuchet MS"/>
              </a:rPr>
              <a:t>exported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85" dirty="0">
                <a:solidFill>
                  <a:srgbClr val="212121"/>
                </a:solidFill>
                <a:latin typeface="Trebuchet MS"/>
                <a:cs typeface="Trebuchet MS"/>
              </a:rPr>
              <a:t>(on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3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05" dirty="0">
                <a:solidFill>
                  <a:srgbClr val="212121"/>
                </a:solidFill>
                <a:latin typeface="Trebuchet MS"/>
                <a:cs typeface="Trebuchet MS"/>
              </a:rPr>
              <a:t>schedule)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45" dirty="0">
                <a:solidFill>
                  <a:srgbClr val="212121"/>
                </a:solidFill>
                <a:latin typeface="MS UI Gothic"/>
                <a:cs typeface="MS UI Gothic"/>
              </a:rPr>
              <a:t>to: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325"/>
              </a:lnSpc>
            </a:pPr>
            <a:r>
              <a:rPr sz="2150" b="1" spc="5" dirty="0">
                <a:solidFill>
                  <a:srgbClr val="212121"/>
                </a:solidFill>
                <a:latin typeface="Trebuchet MS"/>
                <a:cs typeface="Trebuchet MS"/>
              </a:rPr>
              <a:t>B</a:t>
            </a:r>
            <a:r>
              <a:rPr sz="2150" b="1" spc="-8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150" b="1" spc="40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70" dirty="0">
                <a:solidFill>
                  <a:srgbClr val="212121"/>
                </a:solidFill>
                <a:latin typeface="Trebuchet MS"/>
                <a:cs typeface="Trebuchet MS"/>
              </a:rPr>
              <a:t>Qu</a:t>
            </a:r>
            <a:r>
              <a:rPr sz="21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spc="-9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b="1" spc="-80" dirty="0">
                <a:solidFill>
                  <a:srgbClr val="212121"/>
                </a:solidFill>
                <a:latin typeface="Trebuchet MS"/>
                <a:cs typeface="Trebuchet MS"/>
              </a:rPr>
              <a:t>y</a:t>
            </a:r>
            <a:r>
              <a:rPr sz="2150" b="1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(i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nt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20" dirty="0">
                <a:solidFill>
                  <a:srgbClr val="212121"/>
                </a:solidFill>
                <a:latin typeface="MS UI Gothic"/>
                <a:cs typeface="MS UI Gothic"/>
              </a:rPr>
              <a:t>q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orm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on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z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)</a:t>
            </a:r>
            <a:endParaRPr sz="215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195"/>
              </a:spcBef>
            </a:pPr>
            <a:r>
              <a:rPr sz="2150" b="1" spc="-55" dirty="0">
                <a:solidFill>
                  <a:srgbClr val="212121"/>
                </a:solidFill>
                <a:latin typeface="Trebuchet MS"/>
                <a:cs typeface="Trebuchet MS"/>
              </a:rPr>
              <a:t>Cloud</a:t>
            </a:r>
            <a:r>
              <a:rPr sz="2150" b="1" spc="-20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55" dirty="0">
                <a:solidFill>
                  <a:srgbClr val="212121"/>
                </a:solidFill>
                <a:latin typeface="Trebuchet MS"/>
                <a:cs typeface="Trebuchet MS"/>
              </a:rPr>
              <a:t>Storage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(for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history/archiving)</a:t>
            </a:r>
            <a:endParaRPr sz="2150">
              <a:latin typeface="MS UI Gothic"/>
              <a:cs typeface="MS UI Gothic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401424" y="6619796"/>
            <a:ext cx="314325" cy="228600"/>
          </a:xfrm>
          <a:custGeom>
            <a:avLst/>
            <a:gdLst/>
            <a:ahLst/>
            <a:cxnLst/>
            <a:rect l="l" t="t" r="r" b="b"/>
            <a:pathLst>
              <a:path w="314325" h="228600">
                <a:moveTo>
                  <a:pt x="314324" y="228599"/>
                </a:moveTo>
                <a:lnTo>
                  <a:pt x="0" y="228599"/>
                </a:lnTo>
                <a:lnTo>
                  <a:pt x="0" y="0"/>
                </a:lnTo>
                <a:lnTo>
                  <a:pt x="314324" y="0"/>
                </a:lnTo>
                <a:lnTo>
                  <a:pt x="314324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5442" y="2749550"/>
            <a:ext cx="6107430" cy="2082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7034" marR="5080" indent="-39497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Compu</a:t>
            </a:r>
            <a:r>
              <a:rPr spc="-190" dirty="0"/>
              <a:t>t</a:t>
            </a:r>
            <a:r>
              <a:rPr spc="-459" dirty="0"/>
              <a:t>e</a:t>
            </a:r>
            <a:r>
              <a:rPr spc="-655" dirty="0"/>
              <a:t> </a:t>
            </a:r>
            <a:r>
              <a:rPr spc="-185" dirty="0"/>
              <a:t>Engine  </a:t>
            </a:r>
            <a:r>
              <a:rPr spc="-220" dirty="0"/>
              <a:t>Fundamentals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22</a:t>
            </a:r>
          </a:p>
        </p:txBody>
      </p:sp>
      <p:sp>
        <p:nvSpPr>
          <p:cNvPr id="3" name="object 3"/>
          <p:cNvSpPr/>
          <p:nvPr/>
        </p:nvSpPr>
        <p:spPr>
          <a:xfrm>
            <a:off x="11468099" y="6619868"/>
            <a:ext cx="247650" cy="228600"/>
          </a:xfrm>
          <a:custGeom>
            <a:avLst/>
            <a:gdLst/>
            <a:ahLst/>
            <a:cxnLst/>
            <a:rect l="l" t="t" r="r" b="b"/>
            <a:pathLst>
              <a:path w="247650" h="228600">
                <a:moveTo>
                  <a:pt x="247649" y="228599"/>
                </a:moveTo>
                <a:lnTo>
                  <a:pt x="0" y="228599"/>
                </a:lnTo>
                <a:lnTo>
                  <a:pt x="0" y="0"/>
                </a:lnTo>
                <a:lnTo>
                  <a:pt x="247649" y="0"/>
                </a:lnTo>
                <a:lnTo>
                  <a:pt x="247649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3506470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10" dirty="0">
                <a:solidFill>
                  <a:srgbClr val="000000"/>
                </a:solidFill>
              </a:rPr>
              <a:t>I</a:t>
            </a:r>
            <a:r>
              <a:rPr sz="3500" spc="-260" dirty="0">
                <a:solidFill>
                  <a:srgbClr val="A52929"/>
                </a:solidFill>
              </a:rPr>
              <a:t>A</a:t>
            </a:r>
            <a:r>
              <a:rPr sz="3500" spc="5" dirty="0">
                <a:solidFill>
                  <a:srgbClr val="000000"/>
                </a:solidFill>
              </a:rPr>
              <a:t>M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10" dirty="0">
                <a:solidFill>
                  <a:srgbClr val="000000"/>
                </a:solidFill>
              </a:rPr>
              <a:t>B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dirty="0">
                <a:solidFill>
                  <a:srgbClr val="A52929"/>
                </a:solidFill>
              </a:rPr>
              <a:t>s</a:t>
            </a:r>
            <a:r>
              <a:rPr sz="3500" spc="-125" dirty="0">
                <a:solidFill>
                  <a:srgbClr val="A52929"/>
                </a:solidFill>
              </a:rPr>
              <a:t>t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20" dirty="0">
                <a:solidFill>
                  <a:srgbClr val="A52929"/>
                </a:solidFill>
              </a:rPr>
              <a:t>P</a:t>
            </a:r>
            <a:r>
              <a:rPr sz="3500" spc="-285" dirty="0">
                <a:solidFill>
                  <a:srgbClr val="A52929"/>
                </a:solidFill>
              </a:rPr>
              <a:t>r</a:t>
            </a:r>
            <a:r>
              <a:rPr sz="3500" spc="-30" dirty="0">
                <a:solidFill>
                  <a:srgbClr val="A52929"/>
                </a:solidFill>
              </a:rPr>
              <a:t>a</a:t>
            </a:r>
            <a:r>
              <a:rPr sz="3500" spc="-170" dirty="0">
                <a:solidFill>
                  <a:srgbClr val="000000"/>
                </a:solidFill>
              </a:rPr>
              <a:t>c</a:t>
            </a:r>
            <a:r>
              <a:rPr sz="3500" spc="-125" dirty="0">
                <a:solidFill>
                  <a:srgbClr val="A52929"/>
                </a:solidFill>
              </a:rPr>
              <a:t>t</a:t>
            </a:r>
            <a:r>
              <a:rPr sz="3500" spc="-130" dirty="0">
                <a:solidFill>
                  <a:srgbClr val="A52929"/>
                </a:solidFill>
              </a:rPr>
              <a:t>i</a:t>
            </a:r>
            <a:r>
              <a:rPr sz="3500" spc="-254" dirty="0">
                <a:solidFill>
                  <a:srgbClr val="A52929"/>
                </a:solidFill>
              </a:rPr>
              <a:t>c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dirty="0">
                <a:solidFill>
                  <a:srgbClr val="A52929"/>
                </a:solidFill>
              </a:rPr>
              <a:t>s</a:t>
            </a:r>
            <a:endParaRPr sz="35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0524" y="980996"/>
            <a:ext cx="104775" cy="10477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09624" y="1276271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23962" y="1547734"/>
            <a:ext cx="76200" cy="76199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809624" y="1847771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23962" y="2119234"/>
            <a:ext cx="76200" cy="761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0524" y="2466896"/>
            <a:ext cx="104775" cy="104774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809624" y="2762171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23962" y="3033634"/>
            <a:ext cx="76200" cy="7619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624012" y="3233659"/>
            <a:ext cx="66675" cy="6667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24012" y="3481309"/>
            <a:ext cx="66675" cy="6667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90524" y="3800396"/>
            <a:ext cx="104775" cy="104774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809624" y="4438571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90524" y="4838621"/>
            <a:ext cx="104775" cy="104774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809624" y="513389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54049" y="777875"/>
            <a:ext cx="11107420" cy="4557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980"/>
              </a:lnSpc>
              <a:spcBef>
                <a:spcPts val="100"/>
              </a:spcBef>
            </a:pPr>
            <a:r>
              <a:rPr sz="2700" b="1" spc="-95" dirty="0">
                <a:solidFill>
                  <a:srgbClr val="212121"/>
                </a:solidFill>
                <a:latin typeface="Trebuchet MS"/>
                <a:cs typeface="Trebuchet MS"/>
              </a:rPr>
              <a:t>Principle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05" dirty="0">
                <a:solidFill>
                  <a:srgbClr val="212121"/>
                </a:solidFill>
                <a:latin typeface="Trebuchet MS"/>
                <a:cs typeface="Trebuchet MS"/>
              </a:rPr>
              <a:t>of</a:t>
            </a:r>
            <a:r>
              <a:rPr sz="2700" b="1" spc="-2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05" dirty="0">
                <a:solidFill>
                  <a:srgbClr val="212121"/>
                </a:solidFill>
                <a:latin typeface="Trebuchet MS"/>
                <a:cs typeface="Trebuchet MS"/>
              </a:rPr>
              <a:t>Least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00" dirty="0">
                <a:solidFill>
                  <a:srgbClr val="212121"/>
                </a:solidFill>
                <a:latin typeface="Trebuchet MS"/>
                <a:cs typeface="Trebuchet MS"/>
              </a:rPr>
              <a:t>Privilege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51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Give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least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5" dirty="0">
                <a:solidFill>
                  <a:srgbClr val="212121"/>
                </a:solidFill>
                <a:latin typeface="MS UI Gothic"/>
                <a:cs typeface="MS UI Gothic"/>
              </a:rPr>
              <a:t>possible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privilege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needed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for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role!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195"/>
              </a:lnSpc>
            </a:pPr>
            <a:r>
              <a:rPr sz="2150" spc="-100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14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ol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3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2150" spc="-8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-114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10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140" dirty="0">
                <a:solidFill>
                  <a:srgbClr val="212121"/>
                </a:solidFill>
                <a:latin typeface="MS UI Gothic"/>
                <a:cs typeface="MS UI Gothic"/>
              </a:rPr>
              <a:t>om</a:t>
            </a:r>
            <a:r>
              <a:rPr sz="2150" spc="21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end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ed</a:t>
            </a:r>
            <a:endParaRPr sz="2150">
              <a:latin typeface="MS UI Gothic"/>
              <a:cs typeface="MS UI Gothic"/>
            </a:endParaRPr>
          </a:p>
          <a:p>
            <a:pPr marL="774065">
              <a:lnSpc>
                <a:spcPts val="1914"/>
              </a:lnSpc>
            </a:pPr>
            <a:r>
              <a:rPr sz="1700" spc="-55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3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er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35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ss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endParaRPr sz="1700">
              <a:latin typeface="MS UI Gothic"/>
              <a:cs typeface="MS UI Gothic"/>
            </a:endParaRPr>
          </a:p>
          <a:p>
            <a:pPr marL="393065">
              <a:lnSpc>
                <a:spcPts val="2450"/>
              </a:lnSpc>
              <a:spcBef>
                <a:spcPts val="135"/>
              </a:spcBef>
            </a:pP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cc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nt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14" dirty="0">
                <a:solidFill>
                  <a:srgbClr val="212121"/>
                </a:solidFill>
                <a:latin typeface="MS UI Gothic"/>
                <a:cs typeface="MS UI Gothic"/>
              </a:rPr>
              <a:t>wi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1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ni</a:t>
            </a:r>
            <a:r>
              <a:rPr sz="2150" spc="21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150" spc="21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ri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endParaRPr sz="2150">
              <a:latin typeface="MS UI Gothic"/>
              <a:cs typeface="MS UI Gothic"/>
            </a:endParaRPr>
          </a:p>
          <a:p>
            <a:pPr marL="774065">
              <a:lnSpc>
                <a:spcPts val="1914"/>
              </a:lnSpc>
            </a:pPr>
            <a:r>
              <a:rPr sz="1700" spc="10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-2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1700" spc="-4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0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3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700" spc="-5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-10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4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-105" dirty="0">
                <a:solidFill>
                  <a:srgbClr val="212121"/>
                </a:solidFill>
                <a:latin typeface="MS UI Gothic"/>
                <a:cs typeface="MS UI Gothic"/>
              </a:rPr>
              <a:t>cc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3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-2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1700" spc="-4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pp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700" spc="-250" dirty="0">
                <a:solidFill>
                  <a:srgbClr val="212121"/>
                </a:solidFill>
                <a:latin typeface="MS UI Gothic"/>
                <a:cs typeface="MS UI Gothic"/>
              </a:rPr>
              <a:t>/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endParaRPr sz="1700">
              <a:latin typeface="MS UI Gothic"/>
              <a:cs typeface="MS UI Gothic"/>
            </a:endParaRPr>
          </a:p>
          <a:p>
            <a:pPr marL="12700">
              <a:lnSpc>
                <a:spcPts val="2980"/>
              </a:lnSpc>
              <a:spcBef>
                <a:spcPts val="110"/>
              </a:spcBef>
            </a:pPr>
            <a:r>
              <a:rPr sz="2700" b="1" spc="-80" dirty="0">
                <a:solidFill>
                  <a:srgbClr val="212121"/>
                </a:solidFill>
                <a:latin typeface="Trebuchet MS"/>
                <a:cs typeface="Trebuchet MS"/>
              </a:rPr>
              <a:t>Separation</a:t>
            </a:r>
            <a:r>
              <a:rPr sz="2700" b="1" spc="-2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05" dirty="0">
                <a:solidFill>
                  <a:srgbClr val="212121"/>
                </a:solidFill>
                <a:latin typeface="Trebuchet MS"/>
                <a:cs typeface="Trebuchet MS"/>
              </a:rPr>
              <a:t>of</a:t>
            </a:r>
            <a:r>
              <a:rPr sz="2700" b="1" spc="-2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90" dirty="0">
                <a:solidFill>
                  <a:srgbClr val="212121"/>
                </a:solidFill>
                <a:latin typeface="Trebuchet MS"/>
                <a:cs typeface="Trebuchet MS"/>
              </a:rPr>
              <a:t>Duties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51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700" spc="-2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Involve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atleast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2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80" dirty="0">
                <a:solidFill>
                  <a:srgbClr val="212121"/>
                </a:solidFill>
                <a:latin typeface="MS UI Gothic"/>
                <a:cs typeface="MS UI Gothic"/>
              </a:rPr>
              <a:t>people</a:t>
            </a:r>
            <a:r>
              <a:rPr sz="2700" spc="-2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in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sensitive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tasks: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195"/>
              </a:lnSpc>
            </a:pPr>
            <a:r>
              <a:rPr sz="2150" spc="-8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x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21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e: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5" dirty="0">
                <a:solidFill>
                  <a:srgbClr val="212121"/>
                </a:solidFill>
                <a:latin typeface="MS UI Gothic"/>
                <a:cs typeface="MS UI Gothic"/>
              </a:rPr>
              <a:t>Ha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ep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6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er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114" dirty="0">
                <a:solidFill>
                  <a:srgbClr val="212121"/>
                </a:solidFill>
                <a:latin typeface="MS UI Gothic"/>
                <a:cs typeface="MS UI Gothic"/>
              </a:rPr>
              <a:t>nd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40" dirty="0">
                <a:solidFill>
                  <a:srgbClr val="212121"/>
                </a:solidFill>
                <a:latin typeface="MS UI Gothic"/>
                <a:cs typeface="MS UI Gothic"/>
              </a:rPr>
              <a:t>ff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1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ol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endParaRPr sz="2150">
              <a:latin typeface="MS UI Gothic"/>
              <a:cs typeface="MS UI Gothic"/>
            </a:endParaRPr>
          </a:p>
          <a:p>
            <a:pPr marL="774065">
              <a:lnSpc>
                <a:spcPts val="1820"/>
              </a:lnSpc>
            </a:pPr>
            <a:r>
              <a:rPr sz="1700" spc="40" dirty="0">
                <a:solidFill>
                  <a:srgbClr val="212121"/>
                </a:solidFill>
                <a:latin typeface="MS UI Gothic"/>
                <a:cs typeface="MS UI Gothic"/>
              </a:rPr>
              <a:t>AppEngine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35" dirty="0">
                <a:solidFill>
                  <a:srgbClr val="212121"/>
                </a:solidFill>
                <a:latin typeface="MS UI Gothic"/>
                <a:cs typeface="MS UI Gothic"/>
              </a:rPr>
              <a:t>provides</a:t>
            </a:r>
            <a:r>
              <a:rPr sz="1700" spc="-1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30" dirty="0">
                <a:solidFill>
                  <a:srgbClr val="212121"/>
                </a:solidFill>
                <a:latin typeface="MS UI Gothic"/>
                <a:cs typeface="MS UI Gothic"/>
              </a:rPr>
              <a:t>App</a:t>
            </a:r>
            <a:r>
              <a:rPr sz="1700" spc="-1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45" dirty="0">
                <a:solidFill>
                  <a:srgbClr val="212121"/>
                </a:solidFill>
                <a:latin typeface="MS UI Gothic"/>
                <a:cs typeface="MS UI Gothic"/>
              </a:rPr>
              <a:t>Engine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25" dirty="0">
                <a:solidFill>
                  <a:srgbClr val="212121"/>
                </a:solidFill>
                <a:latin typeface="MS UI Gothic"/>
                <a:cs typeface="MS UI Gothic"/>
              </a:rPr>
              <a:t>Deployer</a:t>
            </a:r>
            <a:r>
              <a:rPr sz="1700" spc="-1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90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1700" spc="-1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30" dirty="0">
                <a:solidFill>
                  <a:srgbClr val="212121"/>
                </a:solidFill>
                <a:latin typeface="MS UI Gothic"/>
                <a:cs typeface="MS UI Gothic"/>
              </a:rPr>
              <a:t>App</a:t>
            </a:r>
            <a:r>
              <a:rPr sz="1700" spc="-1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45" dirty="0">
                <a:solidFill>
                  <a:srgbClr val="212121"/>
                </a:solidFill>
                <a:latin typeface="MS UI Gothic"/>
                <a:cs typeface="MS UI Gothic"/>
              </a:rPr>
              <a:t>Engine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Service</a:t>
            </a:r>
            <a:r>
              <a:rPr sz="1700" spc="-1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60" dirty="0">
                <a:solidFill>
                  <a:srgbClr val="212121"/>
                </a:solidFill>
                <a:latin typeface="MS UI Gothic"/>
                <a:cs typeface="MS UI Gothic"/>
              </a:rPr>
              <a:t>Admin</a:t>
            </a:r>
            <a:r>
              <a:rPr sz="1700" spc="-1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5" dirty="0">
                <a:solidFill>
                  <a:srgbClr val="212121"/>
                </a:solidFill>
                <a:latin typeface="MS UI Gothic"/>
                <a:cs typeface="MS UI Gothic"/>
              </a:rPr>
              <a:t>roles</a:t>
            </a:r>
            <a:endParaRPr sz="1700">
              <a:latin typeface="MS UI Gothic"/>
              <a:cs typeface="MS UI Gothic"/>
            </a:endParaRPr>
          </a:p>
          <a:p>
            <a:pPr marL="1155065">
              <a:lnSpc>
                <a:spcPts val="1525"/>
              </a:lnSpc>
            </a:pPr>
            <a:r>
              <a:rPr sz="1350" spc="30" dirty="0">
                <a:solidFill>
                  <a:srgbClr val="212121"/>
                </a:solidFill>
                <a:latin typeface="MS UI Gothic"/>
                <a:cs typeface="MS UI Gothic"/>
              </a:rPr>
              <a:t>App</a:t>
            </a:r>
            <a:r>
              <a:rPr sz="1350" spc="-1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40" dirty="0">
                <a:solidFill>
                  <a:srgbClr val="212121"/>
                </a:solidFill>
                <a:latin typeface="MS UI Gothic"/>
                <a:cs typeface="MS UI Gothic"/>
              </a:rPr>
              <a:t>Engine</a:t>
            </a:r>
            <a:r>
              <a:rPr sz="1350" spc="-1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25" dirty="0">
                <a:solidFill>
                  <a:srgbClr val="212121"/>
                </a:solidFill>
                <a:latin typeface="MS UI Gothic"/>
                <a:cs typeface="MS UI Gothic"/>
              </a:rPr>
              <a:t>Deployer</a:t>
            </a:r>
            <a:r>
              <a:rPr sz="1350" spc="-1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25" dirty="0">
                <a:solidFill>
                  <a:srgbClr val="212121"/>
                </a:solidFill>
                <a:latin typeface="MS UI Gothic"/>
                <a:cs typeface="MS UI Gothic"/>
              </a:rPr>
              <a:t>can</a:t>
            </a:r>
            <a:r>
              <a:rPr sz="1350" spc="-1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50" dirty="0">
                <a:solidFill>
                  <a:srgbClr val="212121"/>
                </a:solidFill>
                <a:latin typeface="MS UI Gothic"/>
                <a:cs typeface="MS UI Gothic"/>
              </a:rPr>
              <a:t>deploy</a:t>
            </a:r>
            <a:r>
              <a:rPr sz="1350" spc="-1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70" dirty="0">
                <a:solidFill>
                  <a:srgbClr val="212121"/>
                </a:solidFill>
                <a:latin typeface="MS UI Gothic"/>
                <a:cs typeface="MS UI Gothic"/>
              </a:rPr>
              <a:t>new</a:t>
            </a:r>
            <a:r>
              <a:rPr sz="1350" spc="-1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20" dirty="0">
                <a:solidFill>
                  <a:srgbClr val="212121"/>
                </a:solidFill>
                <a:latin typeface="MS UI Gothic"/>
                <a:cs typeface="MS UI Gothic"/>
              </a:rPr>
              <a:t>version</a:t>
            </a:r>
            <a:r>
              <a:rPr sz="1350" spc="-1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55" dirty="0">
                <a:solidFill>
                  <a:srgbClr val="212121"/>
                </a:solidFill>
                <a:latin typeface="MS UI Gothic"/>
                <a:cs typeface="MS UI Gothic"/>
              </a:rPr>
              <a:t>but</a:t>
            </a:r>
            <a:r>
              <a:rPr sz="1350" spc="-1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35" dirty="0">
                <a:solidFill>
                  <a:srgbClr val="212121"/>
                </a:solidFill>
                <a:latin typeface="MS UI Gothic"/>
                <a:cs typeface="MS UI Gothic"/>
              </a:rPr>
              <a:t>cannot</a:t>
            </a:r>
            <a:r>
              <a:rPr sz="1350" spc="-1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dirty="0">
                <a:solidFill>
                  <a:srgbClr val="212121"/>
                </a:solidFill>
                <a:latin typeface="MS UI Gothic"/>
                <a:cs typeface="MS UI Gothic"/>
              </a:rPr>
              <a:t>shift</a:t>
            </a:r>
            <a:r>
              <a:rPr sz="1350" spc="-1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dirty="0">
                <a:solidFill>
                  <a:srgbClr val="212121"/>
                </a:solidFill>
                <a:latin typeface="MS UI Gothic"/>
                <a:cs typeface="MS UI Gothic"/>
              </a:rPr>
              <a:t>traffic</a:t>
            </a:r>
            <a:endParaRPr sz="1350">
              <a:latin typeface="MS UI Gothic"/>
              <a:cs typeface="MS UI Gothic"/>
            </a:endParaRPr>
          </a:p>
          <a:p>
            <a:pPr marL="1155065">
              <a:lnSpc>
                <a:spcPct val="100000"/>
              </a:lnSpc>
              <a:spcBef>
                <a:spcPts val="330"/>
              </a:spcBef>
            </a:pPr>
            <a:r>
              <a:rPr sz="1350" spc="30" dirty="0">
                <a:solidFill>
                  <a:srgbClr val="212121"/>
                </a:solidFill>
                <a:latin typeface="MS UI Gothic"/>
                <a:cs typeface="MS UI Gothic"/>
              </a:rPr>
              <a:t>App</a:t>
            </a:r>
            <a:r>
              <a:rPr sz="1350" spc="-1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40" dirty="0">
                <a:solidFill>
                  <a:srgbClr val="212121"/>
                </a:solidFill>
                <a:latin typeface="MS UI Gothic"/>
                <a:cs typeface="MS UI Gothic"/>
              </a:rPr>
              <a:t>Engine</a:t>
            </a:r>
            <a:r>
              <a:rPr sz="1350" spc="-1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-10" dirty="0">
                <a:solidFill>
                  <a:srgbClr val="212121"/>
                </a:solidFill>
                <a:latin typeface="MS UI Gothic"/>
                <a:cs typeface="MS UI Gothic"/>
              </a:rPr>
              <a:t>Service</a:t>
            </a:r>
            <a:r>
              <a:rPr sz="1350" spc="-1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55" dirty="0">
                <a:solidFill>
                  <a:srgbClr val="212121"/>
                </a:solidFill>
                <a:latin typeface="MS UI Gothic"/>
                <a:cs typeface="MS UI Gothic"/>
              </a:rPr>
              <a:t>Admin</a:t>
            </a:r>
            <a:r>
              <a:rPr sz="1350" spc="-1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25" dirty="0">
                <a:solidFill>
                  <a:srgbClr val="212121"/>
                </a:solidFill>
                <a:latin typeface="MS UI Gothic"/>
                <a:cs typeface="MS UI Gothic"/>
              </a:rPr>
              <a:t>can</a:t>
            </a:r>
            <a:r>
              <a:rPr sz="1350" spc="-1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dirty="0">
                <a:solidFill>
                  <a:srgbClr val="212121"/>
                </a:solidFill>
                <a:latin typeface="MS UI Gothic"/>
                <a:cs typeface="MS UI Gothic"/>
              </a:rPr>
              <a:t>shift</a:t>
            </a:r>
            <a:r>
              <a:rPr sz="1350" spc="-1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dirty="0">
                <a:solidFill>
                  <a:srgbClr val="212121"/>
                </a:solidFill>
                <a:latin typeface="MS UI Gothic"/>
                <a:cs typeface="MS UI Gothic"/>
              </a:rPr>
              <a:t>traffic</a:t>
            </a:r>
            <a:r>
              <a:rPr sz="1350" spc="-1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55" dirty="0">
                <a:solidFill>
                  <a:srgbClr val="212121"/>
                </a:solidFill>
                <a:latin typeface="MS UI Gothic"/>
                <a:cs typeface="MS UI Gothic"/>
              </a:rPr>
              <a:t>but</a:t>
            </a:r>
            <a:r>
              <a:rPr sz="1350" spc="-1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35" dirty="0">
                <a:solidFill>
                  <a:srgbClr val="212121"/>
                </a:solidFill>
                <a:latin typeface="MS UI Gothic"/>
                <a:cs typeface="MS UI Gothic"/>
              </a:rPr>
              <a:t>cannot</a:t>
            </a:r>
            <a:r>
              <a:rPr sz="1350" spc="-1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50" dirty="0">
                <a:solidFill>
                  <a:srgbClr val="212121"/>
                </a:solidFill>
                <a:latin typeface="MS UI Gothic"/>
                <a:cs typeface="MS UI Gothic"/>
              </a:rPr>
              <a:t>deploy</a:t>
            </a:r>
            <a:r>
              <a:rPr sz="1350" spc="-1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70" dirty="0">
                <a:solidFill>
                  <a:srgbClr val="212121"/>
                </a:solidFill>
                <a:latin typeface="MS UI Gothic"/>
                <a:cs typeface="MS UI Gothic"/>
              </a:rPr>
              <a:t>new</a:t>
            </a:r>
            <a:r>
              <a:rPr sz="1350" spc="-1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30" dirty="0">
                <a:solidFill>
                  <a:srgbClr val="212121"/>
                </a:solidFill>
                <a:latin typeface="MS UI Gothic"/>
                <a:cs typeface="MS UI Gothic"/>
              </a:rPr>
              <a:t>version!</a:t>
            </a:r>
            <a:endParaRPr sz="1350">
              <a:latin typeface="MS UI Gothic"/>
              <a:cs typeface="MS UI Gothic"/>
            </a:endParaRPr>
          </a:p>
          <a:p>
            <a:pPr marL="12700" marR="5080">
              <a:lnSpc>
                <a:spcPts val="2700"/>
              </a:lnSpc>
              <a:spcBef>
                <a:spcPts val="570"/>
              </a:spcBef>
              <a:tabLst>
                <a:tab pos="1516380" algn="l"/>
                <a:tab pos="3390265" algn="l"/>
                <a:tab pos="4587240" algn="l"/>
                <a:tab pos="5600700" algn="l"/>
                <a:tab pos="6529705" algn="l"/>
                <a:tab pos="7361555" algn="l"/>
                <a:tab pos="7827645" algn="l"/>
                <a:tab pos="8747760" algn="l"/>
                <a:tab pos="10102215" algn="l"/>
                <a:tab pos="10568305" algn="l"/>
              </a:tabLst>
            </a:pPr>
            <a:r>
              <a:rPr sz="2700" b="1" spc="-70" dirty="0">
                <a:solidFill>
                  <a:srgbClr val="212121"/>
                </a:solidFill>
                <a:latin typeface="Trebuchet MS"/>
                <a:cs typeface="Trebuchet MS"/>
              </a:rPr>
              <a:t>Cons</a:t>
            </a:r>
            <a:r>
              <a:rPr sz="2700" b="1" spc="-9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700" b="1" spc="-70" dirty="0">
                <a:solidFill>
                  <a:srgbClr val="212121"/>
                </a:solidFill>
                <a:latin typeface="Trebuchet MS"/>
                <a:cs typeface="Trebuchet MS"/>
              </a:rPr>
              <a:t>ant</a:t>
            </a:r>
            <a:r>
              <a:rPr sz="2700" b="1" dirty="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sz="2700" b="1" spc="-70" dirty="0">
                <a:solidFill>
                  <a:srgbClr val="212121"/>
                </a:solidFill>
                <a:latin typeface="Trebuchet MS"/>
                <a:cs typeface="Trebuchet MS"/>
              </a:rPr>
              <a:t>Moni</a:t>
            </a:r>
            <a:r>
              <a:rPr sz="2700" b="1" spc="-8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700" b="1" spc="-65" dirty="0">
                <a:solidFill>
                  <a:srgbClr val="212121"/>
                </a:solidFill>
                <a:latin typeface="Trebuchet MS"/>
                <a:cs typeface="Trebuchet MS"/>
              </a:rPr>
              <a:t>orin</a:t>
            </a:r>
            <a:r>
              <a:rPr sz="2700" b="1" spc="-75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2700" spc="12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-15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vi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185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45" dirty="0">
                <a:solidFill>
                  <a:srgbClr val="212121"/>
                </a:solidFill>
                <a:latin typeface="MS UI Gothic"/>
                <a:cs typeface="MS UI Gothic"/>
              </a:rPr>
              <a:t>Cloud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-26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80" dirty="0">
                <a:solidFill>
                  <a:srgbClr val="212121"/>
                </a:solidFill>
                <a:latin typeface="MS UI Gothic"/>
                <a:cs typeface="MS UI Gothic"/>
              </a:rPr>
              <a:t>udit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-18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ogs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-7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au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dit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chan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700" spc="-65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-7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-70" dirty="0">
                <a:solidFill>
                  <a:srgbClr val="212121"/>
                </a:solidFill>
                <a:latin typeface="MS UI Gothic"/>
                <a:cs typeface="MS UI Gothic"/>
              </a:rPr>
              <a:t>IAM  </a:t>
            </a:r>
            <a:r>
              <a:rPr sz="2700" spc="35" dirty="0">
                <a:solidFill>
                  <a:srgbClr val="212121"/>
                </a:solidFill>
                <a:latin typeface="MS UI Gothic"/>
                <a:cs typeface="MS UI Gothic"/>
              </a:rPr>
              <a:t>policies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7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-18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-80" dirty="0">
                <a:solidFill>
                  <a:srgbClr val="212121"/>
                </a:solidFill>
                <a:latin typeface="MS UI Gothic"/>
                <a:cs typeface="MS UI Gothic"/>
              </a:rPr>
              <a:t>ess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7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80" dirty="0">
                <a:solidFill>
                  <a:srgbClr val="212121"/>
                </a:solidFill>
                <a:latin typeface="MS UI Gothic"/>
                <a:cs typeface="MS UI Gothic"/>
              </a:rPr>
              <a:t>Se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20" dirty="0">
                <a:solidFill>
                  <a:srgbClr val="212121"/>
                </a:solidFill>
                <a:latin typeface="MS UI Gothic"/>
                <a:cs typeface="MS UI Gothic"/>
              </a:rPr>
              <a:t>vi</a:t>
            </a:r>
            <a:r>
              <a:rPr sz="2700" spc="-8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204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22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-18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75" dirty="0">
                <a:solidFill>
                  <a:srgbClr val="212121"/>
                </a:solidFill>
                <a:latin typeface="MS UI Gothic"/>
                <a:cs typeface="MS UI Gothic"/>
              </a:rPr>
              <a:t>ount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k</a:t>
            </a: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70" dirty="0">
                <a:solidFill>
                  <a:srgbClr val="212121"/>
                </a:solidFill>
                <a:latin typeface="MS UI Gothic"/>
                <a:cs typeface="MS UI Gothic"/>
              </a:rPr>
              <a:t>ys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065"/>
              </a:lnSpc>
            </a:pP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Archive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Cloud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5" dirty="0">
                <a:solidFill>
                  <a:srgbClr val="212121"/>
                </a:solidFill>
                <a:latin typeface="MS UI Gothic"/>
                <a:cs typeface="MS UI Gothic"/>
              </a:rPr>
              <a:t>Audit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5" dirty="0">
                <a:solidFill>
                  <a:srgbClr val="212121"/>
                </a:solidFill>
                <a:latin typeface="MS UI Gothic"/>
                <a:cs typeface="MS UI Gothic"/>
              </a:rPr>
              <a:t>Logs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in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Cloud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Storage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buckets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for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long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term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retention</a:t>
            </a:r>
            <a:endParaRPr sz="2150">
              <a:latin typeface="MS UI Gothic"/>
              <a:cs typeface="MS UI Gothic"/>
            </a:endParaRPr>
          </a:p>
          <a:p>
            <a:pPr marL="12700">
              <a:lnSpc>
                <a:spcPts val="2980"/>
              </a:lnSpc>
              <a:spcBef>
                <a:spcPts val="170"/>
              </a:spcBef>
            </a:pP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700" spc="-65" dirty="0">
                <a:solidFill>
                  <a:srgbClr val="212121"/>
                </a:solidFill>
                <a:latin typeface="MS UI Gothic"/>
                <a:cs typeface="MS UI Gothic"/>
              </a:rPr>
              <a:t>se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14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700" spc="-9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60" dirty="0">
                <a:solidFill>
                  <a:srgbClr val="212121"/>
                </a:solidFill>
                <a:latin typeface="MS UI Gothic"/>
                <a:cs typeface="MS UI Gothic"/>
              </a:rPr>
              <a:t>oups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when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5" dirty="0">
                <a:solidFill>
                  <a:srgbClr val="212121"/>
                </a:solidFill>
                <a:latin typeface="MS UI Gothic"/>
                <a:cs typeface="MS UI Gothic"/>
              </a:rPr>
              <a:t>possible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325"/>
              </a:lnSpc>
            </a:pP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Makes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it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easy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manage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users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permissions</a:t>
            </a:r>
            <a:endParaRPr sz="2150">
              <a:latin typeface="MS UI Gothic"/>
              <a:cs typeface="MS UI Gothic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401424" y="6619796"/>
            <a:ext cx="314325" cy="228600"/>
          </a:xfrm>
          <a:custGeom>
            <a:avLst/>
            <a:gdLst/>
            <a:ahLst/>
            <a:cxnLst/>
            <a:rect l="l" t="t" r="r" b="b"/>
            <a:pathLst>
              <a:path w="314325" h="228600">
                <a:moveTo>
                  <a:pt x="314324" y="228599"/>
                </a:moveTo>
                <a:lnTo>
                  <a:pt x="0" y="228599"/>
                </a:lnTo>
                <a:lnTo>
                  <a:pt x="0" y="0"/>
                </a:lnTo>
                <a:lnTo>
                  <a:pt x="314324" y="0"/>
                </a:lnTo>
                <a:lnTo>
                  <a:pt x="314324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34674" y="1095375"/>
            <a:ext cx="790574" cy="9810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980996"/>
            <a:ext cx="104775" cy="10477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09624" y="1276271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9624" y="162869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0524" y="2028746"/>
            <a:ext cx="104775" cy="1047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0524" y="2447846"/>
            <a:ext cx="104775" cy="104774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809624" y="2743121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9624" y="309554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0524" y="3486071"/>
            <a:ext cx="104775" cy="104774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809624" y="378134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4049" y="777875"/>
            <a:ext cx="8702675" cy="3204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980"/>
              </a:lnSpc>
              <a:spcBef>
                <a:spcPts val="100"/>
              </a:spcBef>
            </a:pP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Email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35" dirty="0">
                <a:solidFill>
                  <a:srgbClr val="212121"/>
                </a:solidFill>
                <a:latin typeface="MS UI Gothic"/>
                <a:cs typeface="MS UI Gothic"/>
              </a:rPr>
              <a:t>used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create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25" dirty="0">
                <a:solidFill>
                  <a:srgbClr val="212121"/>
                </a:solidFill>
                <a:latin typeface="MS UI Gothic"/>
                <a:cs typeface="MS UI Gothic"/>
              </a:rPr>
              <a:t>free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trial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account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=&gt;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-15" dirty="0">
                <a:solidFill>
                  <a:srgbClr val="212121"/>
                </a:solidFill>
                <a:latin typeface="Trebuchet MS"/>
                <a:cs typeface="Trebuchet MS"/>
              </a:rPr>
              <a:t>"Super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30" dirty="0">
                <a:solidFill>
                  <a:srgbClr val="212121"/>
                </a:solidFill>
                <a:latin typeface="Trebuchet MS"/>
                <a:cs typeface="Trebuchet MS"/>
              </a:rPr>
              <a:t>Admin"</a:t>
            </a:r>
            <a:endParaRPr sz="2700">
              <a:latin typeface="Trebuchet MS"/>
              <a:cs typeface="Trebuchet MS"/>
            </a:endParaRPr>
          </a:p>
          <a:p>
            <a:pPr marL="393065">
              <a:lnSpc>
                <a:spcPts val="2325"/>
              </a:lnSpc>
            </a:pPr>
            <a:r>
              <a:rPr sz="2150" spc="-1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cc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ng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30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150" spc="-1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85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ni</a:t>
            </a:r>
            <a:r>
              <a:rPr sz="2150" spc="-114" dirty="0">
                <a:solidFill>
                  <a:srgbClr val="212121"/>
                </a:solidFill>
                <a:latin typeface="MS UI Gothic"/>
                <a:cs typeface="MS UI Gothic"/>
              </a:rPr>
              <a:t>z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on,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ol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114" dirty="0">
                <a:solidFill>
                  <a:srgbClr val="212121"/>
                </a:solidFill>
                <a:latin typeface="MS UI Gothic"/>
                <a:cs typeface="MS UI Gothic"/>
              </a:rPr>
              <a:t>nd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ojec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endParaRPr sz="215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195"/>
              </a:spcBef>
            </a:pP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Manage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65" dirty="0">
                <a:solidFill>
                  <a:srgbClr val="212121"/>
                </a:solidFill>
                <a:latin typeface="MS UI Gothic"/>
                <a:cs typeface="MS UI Gothic"/>
              </a:rPr>
              <a:t>access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other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users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b="1" spc="-35" dirty="0">
                <a:solidFill>
                  <a:srgbClr val="212121"/>
                </a:solidFill>
                <a:latin typeface="Trebuchet MS"/>
                <a:cs typeface="Trebuchet MS"/>
              </a:rPr>
              <a:t>using</a:t>
            </a:r>
            <a:r>
              <a:rPr sz="2150" b="1" spc="-20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95" dirty="0">
                <a:solidFill>
                  <a:srgbClr val="212121"/>
                </a:solidFill>
                <a:latin typeface="Trebuchet MS"/>
                <a:cs typeface="Trebuchet MS"/>
              </a:rPr>
              <a:t>their</a:t>
            </a:r>
            <a:r>
              <a:rPr sz="2150" b="1" spc="-20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55" dirty="0">
                <a:solidFill>
                  <a:srgbClr val="212121"/>
                </a:solidFill>
                <a:latin typeface="Trebuchet MS"/>
                <a:cs typeface="Trebuchet MS"/>
              </a:rPr>
              <a:t>Gmail</a:t>
            </a:r>
            <a:r>
              <a:rPr sz="2150" b="1" spc="-20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75" dirty="0">
                <a:solidFill>
                  <a:srgbClr val="212121"/>
                </a:solidFill>
                <a:latin typeface="Trebuchet MS"/>
                <a:cs typeface="Trebuchet MS"/>
              </a:rPr>
              <a:t>accounts</a:t>
            </a:r>
            <a:endParaRPr sz="21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However,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this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is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-114" dirty="0">
                <a:solidFill>
                  <a:srgbClr val="212121"/>
                </a:solidFill>
                <a:latin typeface="Trebuchet MS"/>
                <a:cs typeface="Trebuchet MS"/>
              </a:rPr>
              <a:t>NOT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14" dirty="0">
                <a:solidFill>
                  <a:srgbClr val="212121"/>
                </a:solidFill>
                <a:latin typeface="Trebuchet MS"/>
                <a:cs typeface="Trebuchet MS"/>
              </a:rPr>
              <a:t>recommended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for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enterprises</a:t>
            </a:r>
            <a:endParaRPr sz="2700">
              <a:latin typeface="MS UI Gothic"/>
              <a:cs typeface="MS UI Gothic"/>
            </a:endParaRPr>
          </a:p>
          <a:p>
            <a:pPr marL="12700">
              <a:lnSpc>
                <a:spcPts val="2980"/>
              </a:lnSpc>
              <a:spcBef>
                <a:spcPts val="60"/>
              </a:spcBef>
            </a:pPr>
            <a:r>
              <a:rPr sz="2700" b="1" spc="-80" dirty="0">
                <a:solidFill>
                  <a:srgbClr val="212121"/>
                </a:solidFill>
                <a:latin typeface="Trebuchet MS"/>
                <a:cs typeface="Trebuchet MS"/>
              </a:rPr>
              <a:t>Option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204" dirty="0">
                <a:solidFill>
                  <a:srgbClr val="212121"/>
                </a:solidFill>
                <a:latin typeface="Trebuchet MS"/>
                <a:cs typeface="Trebuchet MS"/>
              </a:rPr>
              <a:t>1</a:t>
            </a:r>
            <a:r>
              <a:rPr sz="2700" spc="12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425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our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En</a:t>
            </a: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erprise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is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using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-70" dirty="0">
                <a:solidFill>
                  <a:srgbClr val="212121"/>
                </a:solidFill>
                <a:latin typeface="Trebuchet MS"/>
                <a:cs typeface="Trebuchet MS"/>
              </a:rPr>
              <a:t>Google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90" dirty="0">
                <a:solidFill>
                  <a:srgbClr val="212121"/>
                </a:solidFill>
                <a:latin typeface="Trebuchet MS"/>
                <a:cs typeface="Trebuchet MS"/>
              </a:rPr>
              <a:t>Works</a:t>
            </a:r>
            <a:r>
              <a:rPr sz="2700" b="1" spc="-130" dirty="0">
                <a:solidFill>
                  <a:srgbClr val="212121"/>
                </a:solidFill>
                <a:latin typeface="Trebuchet MS"/>
                <a:cs typeface="Trebuchet MS"/>
              </a:rPr>
              <a:t>p</a:t>
            </a:r>
            <a:r>
              <a:rPr sz="2700" b="1" spc="-85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700" b="1" spc="-14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700" b="1" spc="-18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endParaRPr sz="2700">
              <a:latin typeface="Trebuchet MS"/>
              <a:cs typeface="Trebuchet MS"/>
            </a:endParaRPr>
          </a:p>
          <a:p>
            <a:pPr marL="393065">
              <a:lnSpc>
                <a:spcPts val="2325"/>
              </a:lnSpc>
            </a:pP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Use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Google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Workspace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manage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users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(groups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etc)</a:t>
            </a:r>
            <a:endParaRPr sz="215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195"/>
              </a:spcBef>
            </a:pP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Link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Google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Cloud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0" dirty="0">
                <a:solidFill>
                  <a:srgbClr val="212121"/>
                </a:solidFill>
                <a:latin typeface="MS UI Gothic"/>
                <a:cs typeface="MS UI Gothic"/>
              </a:rPr>
              <a:t>Organization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with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Google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Workspace</a:t>
            </a:r>
            <a:endParaRPr sz="2150">
              <a:latin typeface="MS UI Gothic"/>
              <a:cs typeface="MS UI Gothic"/>
            </a:endParaRPr>
          </a:p>
          <a:p>
            <a:pPr marL="12700">
              <a:lnSpc>
                <a:spcPts val="2980"/>
              </a:lnSpc>
              <a:spcBef>
                <a:spcPts val="95"/>
              </a:spcBef>
            </a:pPr>
            <a:r>
              <a:rPr sz="2700" b="1" spc="-80" dirty="0">
                <a:solidFill>
                  <a:srgbClr val="212121"/>
                </a:solidFill>
                <a:latin typeface="Trebuchet MS"/>
                <a:cs typeface="Trebuchet MS"/>
              </a:rPr>
              <a:t>Option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45" dirty="0">
                <a:solidFill>
                  <a:srgbClr val="212121"/>
                </a:solidFill>
                <a:latin typeface="Trebuchet MS"/>
                <a:cs typeface="Trebuchet MS"/>
              </a:rPr>
              <a:t>2</a:t>
            </a:r>
            <a:r>
              <a:rPr sz="2700" spc="-45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55" dirty="0">
                <a:solidFill>
                  <a:srgbClr val="212121"/>
                </a:solidFill>
                <a:latin typeface="MS UI Gothic"/>
                <a:cs typeface="MS UI Gothic"/>
              </a:rPr>
              <a:t>Your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Enterprise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30" dirty="0">
                <a:solidFill>
                  <a:srgbClr val="212121"/>
                </a:solidFill>
                <a:latin typeface="MS UI Gothic"/>
                <a:cs typeface="MS UI Gothic"/>
              </a:rPr>
              <a:t>uses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an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35" dirty="0">
                <a:solidFill>
                  <a:srgbClr val="212121"/>
                </a:solidFill>
                <a:latin typeface="MS UI Gothic"/>
                <a:cs typeface="MS UI Gothic"/>
              </a:rPr>
              <a:t>Identity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Provider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of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20" dirty="0">
                <a:solidFill>
                  <a:srgbClr val="212121"/>
                </a:solidFill>
                <a:latin typeface="MS UI Gothic"/>
                <a:cs typeface="MS UI Gothic"/>
              </a:rPr>
              <a:t>its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30" dirty="0">
                <a:solidFill>
                  <a:srgbClr val="212121"/>
                </a:solidFill>
                <a:latin typeface="MS UI Gothic"/>
                <a:cs typeface="MS UI Gothic"/>
              </a:rPr>
              <a:t>own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320"/>
              </a:lnSpc>
            </a:pPr>
            <a:r>
              <a:rPr sz="2150" b="1" spc="-120" dirty="0">
                <a:solidFill>
                  <a:srgbClr val="212121"/>
                </a:solidFill>
                <a:latin typeface="Trebuchet MS"/>
                <a:cs typeface="Trebuchet MS"/>
              </a:rPr>
              <a:t>Federate</a:t>
            </a:r>
            <a:r>
              <a:rPr sz="2150" b="1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Google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Cloud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with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your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Identity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5" dirty="0">
                <a:solidFill>
                  <a:srgbClr val="212121"/>
                </a:solidFill>
                <a:latin typeface="MS UI Gothic"/>
                <a:cs typeface="MS UI Gothic"/>
              </a:rPr>
              <a:t>Provider</a:t>
            </a:r>
            <a:endParaRPr sz="2150">
              <a:latin typeface="MS UI Gothic"/>
              <a:cs typeface="MS UI Gothic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8210550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100" dirty="0">
                <a:solidFill>
                  <a:srgbClr val="000000"/>
                </a:solidFill>
              </a:rPr>
              <a:t>U</a:t>
            </a:r>
            <a:r>
              <a:rPr sz="3500" dirty="0">
                <a:solidFill>
                  <a:srgbClr val="000000"/>
                </a:solidFill>
              </a:rPr>
              <a:t>s</a:t>
            </a:r>
            <a:r>
              <a:rPr sz="3500" spc="-235" dirty="0">
                <a:solidFill>
                  <a:srgbClr val="000000"/>
                </a:solidFill>
              </a:rPr>
              <a:t>e</a:t>
            </a:r>
            <a:r>
              <a:rPr sz="3500" spc="-190" dirty="0">
                <a:solidFill>
                  <a:srgbClr val="000000"/>
                </a:solidFill>
              </a:rPr>
              <a:t>r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10" dirty="0">
                <a:solidFill>
                  <a:srgbClr val="000000"/>
                </a:solidFill>
              </a:rPr>
              <a:t>I</a:t>
            </a:r>
            <a:r>
              <a:rPr sz="3500" spc="-145" dirty="0">
                <a:solidFill>
                  <a:srgbClr val="A52929"/>
                </a:solidFill>
              </a:rPr>
              <a:t>de</a:t>
            </a:r>
            <a:r>
              <a:rPr sz="3500" spc="-105" dirty="0">
                <a:solidFill>
                  <a:srgbClr val="A52929"/>
                </a:solidFill>
              </a:rPr>
              <a:t>n</a:t>
            </a:r>
            <a:r>
              <a:rPr sz="3500" spc="-125" dirty="0">
                <a:solidFill>
                  <a:srgbClr val="000000"/>
                </a:solidFill>
              </a:rPr>
              <a:t>t</a:t>
            </a:r>
            <a:r>
              <a:rPr sz="3500" spc="-130" dirty="0">
                <a:solidFill>
                  <a:srgbClr val="A52929"/>
                </a:solidFill>
              </a:rPr>
              <a:t>i</a:t>
            </a:r>
            <a:r>
              <a:rPr sz="3500" spc="-125" dirty="0">
                <a:solidFill>
                  <a:srgbClr val="000000"/>
                </a:solidFill>
              </a:rPr>
              <a:t>t</a:t>
            </a:r>
            <a:r>
              <a:rPr sz="3500" spc="-135" dirty="0">
                <a:solidFill>
                  <a:srgbClr val="A52929"/>
                </a:solidFill>
              </a:rPr>
              <a:t>y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5" dirty="0">
                <a:solidFill>
                  <a:srgbClr val="A52929"/>
                </a:solidFill>
              </a:rPr>
              <a:t>Ma</a:t>
            </a:r>
            <a:r>
              <a:rPr sz="3500" spc="-105" dirty="0">
                <a:solidFill>
                  <a:srgbClr val="000000"/>
                </a:solidFill>
              </a:rPr>
              <a:t>n</a:t>
            </a:r>
            <a:r>
              <a:rPr sz="3500" spc="-30" dirty="0">
                <a:solidFill>
                  <a:srgbClr val="A52929"/>
                </a:solidFill>
              </a:rPr>
              <a:t>a</a:t>
            </a:r>
            <a:r>
              <a:rPr sz="3500" spc="5" dirty="0">
                <a:solidFill>
                  <a:srgbClr val="A52929"/>
                </a:solidFill>
              </a:rPr>
              <a:t>g</a:t>
            </a:r>
            <a:r>
              <a:rPr sz="3500" spc="-235" dirty="0">
                <a:solidFill>
                  <a:srgbClr val="000000"/>
                </a:solidFill>
              </a:rPr>
              <a:t>e</a:t>
            </a:r>
            <a:r>
              <a:rPr sz="3500" spc="-50" dirty="0">
                <a:solidFill>
                  <a:srgbClr val="000000"/>
                </a:solidFill>
              </a:rPr>
              <a:t>m</a:t>
            </a:r>
            <a:r>
              <a:rPr sz="3500" spc="-235" dirty="0">
                <a:solidFill>
                  <a:srgbClr val="000000"/>
                </a:solidFill>
              </a:rPr>
              <a:t>e</a:t>
            </a:r>
            <a:r>
              <a:rPr sz="3500" spc="-105" dirty="0">
                <a:solidFill>
                  <a:srgbClr val="000000"/>
                </a:solidFill>
              </a:rPr>
              <a:t>n</a:t>
            </a:r>
            <a:r>
              <a:rPr sz="3500" spc="-125" dirty="0">
                <a:solidFill>
                  <a:srgbClr val="000000"/>
                </a:solidFill>
              </a:rPr>
              <a:t>t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30" dirty="0">
                <a:solidFill>
                  <a:srgbClr val="000000"/>
                </a:solidFill>
              </a:rPr>
              <a:t>i</a:t>
            </a:r>
            <a:r>
              <a:rPr sz="3500" spc="-105" dirty="0">
                <a:solidFill>
                  <a:srgbClr val="000000"/>
                </a:solidFill>
              </a:rPr>
              <a:t>n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50" dirty="0">
                <a:solidFill>
                  <a:srgbClr val="A52929"/>
                </a:solidFill>
              </a:rPr>
              <a:t>G</a:t>
            </a:r>
            <a:r>
              <a:rPr sz="3500" spc="-55" dirty="0">
                <a:solidFill>
                  <a:srgbClr val="A52929"/>
                </a:solidFill>
              </a:rPr>
              <a:t>oo</a:t>
            </a:r>
            <a:r>
              <a:rPr sz="3500" spc="65" dirty="0">
                <a:solidFill>
                  <a:srgbClr val="000000"/>
                </a:solidFill>
              </a:rPr>
              <a:t>g</a:t>
            </a:r>
            <a:r>
              <a:rPr sz="3500" spc="-160" dirty="0">
                <a:solidFill>
                  <a:srgbClr val="A52929"/>
                </a:solidFill>
              </a:rPr>
              <a:t>le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25" dirty="0">
                <a:solidFill>
                  <a:srgbClr val="A52929"/>
                </a:solidFill>
              </a:rPr>
              <a:t>C</a:t>
            </a:r>
            <a:r>
              <a:rPr sz="3500" spc="-70" dirty="0">
                <a:solidFill>
                  <a:srgbClr val="A52929"/>
                </a:solidFill>
              </a:rPr>
              <a:t>lo</a:t>
            </a:r>
            <a:r>
              <a:rPr sz="3500" spc="-120" dirty="0">
                <a:solidFill>
                  <a:srgbClr val="000000"/>
                </a:solidFill>
              </a:rPr>
              <a:t>u</a:t>
            </a:r>
            <a:r>
              <a:rPr sz="3500" spc="-55" dirty="0">
                <a:solidFill>
                  <a:srgbClr val="000000"/>
                </a:solidFill>
              </a:rPr>
              <a:t>d</a:t>
            </a:r>
            <a:endParaRPr sz="3500"/>
          </a:p>
        </p:txBody>
      </p:sp>
      <p:sp>
        <p:nvSpPr>
          <p:cNvPr id="14" name="object 14"/>
          <p:cNvSpPr/>
          <p:nvPr/>
        </p:nvSpPr>
        <p:spPr>
          <a:xfrm>
            <a:off x="11401424" y="6619795"/>
            <a:ext cx="314325" cy="228600"/>
          </a:xfrm>
          <a:custGeom>
            <a:avLst/>
            <a:gdLst/>
            <a:ahLst/>
            <a:cxnLst/>
            <a:rect l="l" t="t" r="r" b="b"/>
            <a:pathLst>
              <a:path w="314325" h="228600">
                <a:moveTo>
                  <a:pt x="314324" y="228599"/>
                </a:moveTo>
                <a:lnTo>
                  <a:pt x="0" y="228599"/>
                </a:lnTo>
                <a:lnTo>
                  <a:pt x="0" y="0"/>
                </a:lnTo>
                <a:lnTo>
                  <a:pt x="314324" y="0"/>
                </a:lnTo>
                <a:lnTo>
                  <a:pt x="314324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34674" y="1095375"/>
            <a:ext cx="790574" cy="9810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980996"/>
            <a:ext cx="104775" cy="1047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0524" y="2085896"/>
            <a:ext cx="104775" cy="10477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54049" y="1882775"/>
            <a:ext cx="3319779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-85" dirty="0">
                <a:solidFill>
                  <a:srgbClr val="212121"/>
                </a:solidFill>
                <a:latin typeface="Trebuchet MS"/>
                <a:cs typeface="Trebuchet MS"/>
              </a:rPr>
              <a:t>Enable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50" dirty="0">
                <a:solidFill>
                  <a:srgbClr val="212121"/>
                </a:solidFill>
                <a:latin typeface="Trebuchet MS"/>
                <a:cs typeface="Trebuchet MS"/>
              </a:rPr>
              <a:t>Single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5" dirty="0">
                <a:solidFill>
                  <a:srgbClr val="212121"/>
                </a:solidFill>
                <a:latin typeface="Trebuchet MS"/>
                <a:cs typeface="Trebuchet MS"/>
              </a:rPr>
              <a:t>Sign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9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700" b="1" spc="-80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2700" spc="12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endParaRPr sz="2700">
              <a:latin typeface="MS UI Gothic"/>
              <a:cs typeface="MS UI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09624" y="2381171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9624" y="273359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54049" y="777875"/>
            <a:ext cx="8935720" cy="215709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 algn="just">
              <a:lnSpc>
                <a:spcPts val="2700"/>
              </a:lnSpc>
              <a:spcBef>
                <a:spcPts val="640"/>
              </a:spcBef>
            </a:pPr>
            <a:r>
              <a:rPr sz="2700" b="1" spc="-155" dirty="0">
                <a:solidFill>
                  <a:srgbClr val="212121"/>
                </a:solidFill>
                <a:latin typeface="Trebuchet MS"/>
                <a:cs typeface="Trebuchet MS"/>
              </a:rPr>
              <a:t>Federate</a:t>
            </a:r>
            <a:r>
              <a:rPr sz="2700" b="1" spc="-15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45" dirty="0">
                <a:solidFill>
                  <a:srgbClr val="212121"/>
                </a:solidFill>
                <a:latin typeface="MS UI Gothic"/>
                <a:cs typeface="MS UI Gothic"/>
              </a:rPr>
              <a:t>Cloud </a:t>
            </a:r>
            <a:r>
              <a:rPr sz="2700" spc="35" dirty="0">
                <a:solidFill>
                  <a:srgbClr val="212121"/>
                </a:solidFill>
                <a:latin typeface="MS UI Gothic"/>
                <a:cs typeface="MS UI Gothic"/>
              </a:rPr>
              <a:t>Identity 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or </a:t>
            </a:r>
            <a:r>
              <a:rPr sz="2700" spc="35" dirty="0">
                <a:solidFill>
                  <a:srgbClr val="212121"/>
                </a:solidFill>
                <a:latin typeface="MS UI Gothic"/>
                <a:cs typeface="MS UI Gothic"/>
              </a:rPr>
              <a:t>Google 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Workspace </a:t>
            </a:r>
            <a:r>
              <a:rPr sz="2700" b="1" spc="-100" dirty="0">
                <a:solidFill>
                  <a:srgbClr val="212121"/>
                </a:solidFill>
                <a:latin typeface="Trebuchet MS"/>
                <a:cs typeface="Trebuchet MS"/>
              </a:rPr>
              <a:t>with</a:t>
            </a:r>
            <a:r>
              <a:rPr sz="2700" b="1" spc="-9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05" dirty="0">
                <a:solidFill>
                  <a:srgbClr val="212121"/>
                </a:solidFill>
                <a:latin typeface="Trebuchet MS"/>
                <a:cs typeface="Trebuchet MS"/>
              </a:rPr>
              <a:t>your </a:t>
            </a:r>
            <a:r>
              <a:rPr sz="2700" b="1" spc="-10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35" dirty="0">
                <a:solidFill>
                  <a:srgbClr val="212121"/>
                </a:solidFill>
                <a:latin typeface="Trebuchet MS"/>
                <a:cs typeface="Trebuchet MS"/>
              </a:rPr>
              <a:t>external </a:t>
            </a:r>
            <a:r>
              <a:rPr sz="2700" b="1" spc="-105" dirty="0">
                <a:solidFill>
                  <a:srgbClr val="212121"/>
                </a:solidFill>
                <a:latin typeface="Trebuchet MS"/>
                <a:cs typeface="Trebuchet MS"/>
              </a:rPr>
              <a:t>identity </a:t>
            </a:r>
            <a:r>
              <a:rPr sz="2700" b="1" spc="-110" dirty="0">
                <a:solidFill>
                  <a:srgbClr val="212121"/>
                </a:solidFill>
                <a:latin typeface="Trebuchet MS"/>
                <a:cs typeface="Trebuchet MS"/>
              </a:rPr>
              <a:t>provider </a:t>
            </a:r>
            <a:r>
              <a:rPr sz="2700" b="1" spc="-55" dirty="0">
                <a:solidFill>
                  <a:srgbClr val="212121"/>
                </a:solidFill>
                <a:latin typeface="Trebuchet MS"/>
                <a:cs typeface="Trebuchet MS"/>
              </a:rPr>
              <a:t>(IdP) 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such 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as </a:t>
            </a:r>
            <a:r>
              <a:rPr sz="2700" spc="-60" dirty="0">
                <a:solidFill>
                  <a:srgbClr val="212121"/>
                </a:solidFill>
                <a:latin typeface="MS UI Gothic"/>
                <a:cs typeface="MS UI Gothic"/>
              </a:rPr>
              <a:t>Active 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Directory 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or </a:t>
            </a:r>
            <a:r>
              <a:rPr sz="2700" spc="4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170" dirty="0">
                <a:solidFill>
                  <a:srgbClr val="212121"/>
                </a:solidFill>
                <a:latin typeface="MS UI Gothic"/>
                <a:cs typeface="MS UI Gothic"/>
              </a:rPr>
              <a:t>z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65" dirty="0">
                <a:solidFill>
                  <a:srgbClr val="212121"/>
                </a:solidFill>
                <a:latin typeface="MS UI Gothic"/>
                <a:cs typeface="MS UI Gothic"/>
              </a:rPr>
              <a:t>Acti</a:t>
            </a:r>
            <a:r>
              <a:rPr sz="2700" spc="-90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Di</a:t>
            </a:r>
            <a:r>
              <a:rPr sz="2700" spc="-3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65" dirty="0">
                <a:solidFill>
                  <a:srgbClr val="212121"/>
                </a:solidFill>
                <a:latin typeface="MS UI Gothic"/>
                <a:cs typeface="MS UI Gothic"/>
              </a:rPr>
              <a:t>ec</a:t>
            </a:r>
            <a:r>
              <a:rPr sz="2700" spc="-7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700" spc="8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125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700" spc="120" dirty="0">
                <a:solidFill>
                  <a:srgbClr val="212121"/>
                </a:solidFill>
                <a:latin typeface="MS UI Gothic"/>
                <a:cs typeface="MS UI Gothic"/>
              </a:rPr>
              <a:t>.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2785"/>
              </a:spcBef>
            </a:pP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1: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40" dirty="0">
                <a:solidFill>
                  <a:srgbClr val="212121"/>
                </a:solidFill>
                <a:latin typeface="MS UI Gothic"/>
                <a:cs typeface="MS UI Gothic"/>
              </a:rPr>
              <a:t>Users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5" dirty="0">
                <a:solidFill>
                  <a:srgbClr val="212121"/>
                </a:solidFill>
                <a:latin typeface="MS UI Gothic"/>
                <a:cs typeface="MS UI Gothic"/>
              </a:rPr>
              <a:t>are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redirected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an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external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IdP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authenticate</a:t>
            </a:r>
            <a:endParaRPr sz="215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195"/>
              </a:spcBef>
            </a:pP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2: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When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users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5" dirty="0">
                <a:solidFill>
                  <a:srgbClr val="212121"/>
                </a:solidFill>
                <a:latin typeface="MS UI Gothic"/>
                <a:cs typeface="MS UI Gothic"/>
              </a:rPr>
              <a:t>are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authenticated,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20" dirty="0">
                <a:solidFill>
                  <a:srgbClr val="212121"/>
                </a:solidFill>
                <a:latin typeface="MS UI Gothic"/>
                <a:cs typeface="MS UI Gothic"/>
              </a:rPr>
              <a:t>SAML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5" dirty="0">
                <a:solidFill>
                  <a:srgbClr val="212121"/>
                </a:solidFill>
                <a:latin typeface="MS UI Gothic"/>
                <a:cs typeface="MS UI Gothic"/>
              </a:rPr>
              <a:t>assertion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is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sent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Google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Sign-In</a:t>
            </a:r>
            <a:endParaRPr sz="2150">
              <a:latin typeface="MS UI Gothic"/>
              <a:cs typeface="MS UI Gothic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0524" y="3133646"/>
            <a:ext cx="104775" cy="104774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809624" y="3428920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9624" y="4048045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4049" y="2930525"/>
            <a:ext cx="8937625" cy="1318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980"/>
              </a:lnSpc>
              <a:spcBef>
                <a:spcPts val="100"/>
              </a:spcBef>
            </a:pPr>
            <a:r>
              <a:rPr sz="2700" b="1" spc="-65" dirty="0">
                <a:solidFill>
                  <a:srgbClr val="212121"/>
                </a:solidFill>
                <a:latin typeface="Trebuchet MS"/>
                <a:cs typeface="Trebuchet MS"/>
              </a:rPr>
              <a:t>Examples</a:t>
            </a:r>
            <a:r>
              <a:rPr sz="2700" spc="-65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endParaRPr sz="2700">
              <a:latin typeface="MS UI Gothic"/>
              <a:cs typeface="MS UI Gothic"/>
            </a:endParaRPr>
          </a:p>
          <a:p>
            <a:pPr marL="393065" marR="5080">
              <a:lnSpc>
                <a:spcPts val="2170"/>
              </a:lnSpc>
              <a:spcBef>
                <a:spcPts val="155"/>
              </a:spcBef>
              <a:tabLst>
                <a:tab pos="1548130" algn="l"/>
                <a:tab pos="2390140" algn="l"/>
                <a:tab pos="3590925" algn="l"/>
                <a:tab pos="4241800" algn="l"/>
                <a:tab pos="5062855" algn="l"/>
                <a:tab pos="6098540" algn="l"/>
                <a:tab pos="6522084" algn="l"/>
                <a:tab pos="7286625" algn="l"/>
                <a:tab pos="8248015" algn="l"/>
              </a:tabLst>
            </a:pPr>
            <a:r>
              <a:rPr sz="2150" spc="-15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ed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6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150" spc="-1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ec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7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150" spc="114" dirty="0">
                <a:solidFill>
                  <a:srgbClr val="212121"/>
                </a:solidFill>
                <a:latin typeface="MS UI Gothic"/>
                <a:cs typeface="MS UI Gothic"/>
              </a:rPr>
              <a:t>wi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150" spc="-1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ent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150" spc="120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ng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150" spc="-130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oog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150" spc="-1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d  </a:t>
            </a:r>
            <a:r>
              <a:rPr sz="2150" spc="-10" dirty="0">
                <a:solidFill>
                  <a:srgbClr val="212121"/>
                </a:solidFill>
                <a:latin typeface="MS UI Gothic"/>
                <a:cs typeface="MS UI Gothic"/>
              </a:rPr>
              <a:t>Directory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40" dirty="0">
                <a:solidFill>
                  <a:srgbClr val="212121"/>
                </a:solidFill>
                <a:latin typeface="MS UI Gothic"/>
                <a:cs typeface="MS UI Gothic"/>
              </a:rPr>
              <a:t>Sync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(GCDS)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45" dirty="0">
                <a:solidFill>
                  <a:srgbClr val="212121"/>
                </a:solidFill>
                <a:latin typeface="MS UI Gothic"/>
                <a:cs typeface="MS UI Gothic"/>
              </a:rPr>
              <a:t>Active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0" dirty="0">
                <a:solidFill>
                  <a:srgbClr val="212121"/>
                </a:solidFill>
                <a:latin typeface="MS UI Gothic"/>
                <a:cs typeface="MS UI Gothic"/>
              </a:rPr>
              <a:t>Directory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Federation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35" dirty="0">
                <a:solidFill>
                  <a:srgbClr val="212121"/>
                </a:solidFill>
                <a:latin typeface="MS UI Gothic"/>
                <a:cs typeface="MS UI Gothic"/>
              </a:rPr>
              <a:t>Services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85" dirty="0">
                <a:solidFill>
                  <a:srgbClr val="212121"/>
                </a:solidFill>
                <a:latin typeface="MS UI Gothic"/>
                <a:cs typeface="MS UI Gothic"/>
              </a:rPr>
              <a:t>(AD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05" dirty="0">
                <a:solidFill>
                  <a:srgbClr val="212121"/>
                </a:solidFill>
                <a:latin typeface="MS UI Gothic"/>
                <a:cs typeface="MS UI Gothic"/>
              </a:rPr>
              <a:t>FS)</a:t>
            </a:r>
            <a:endParaRPr sz="215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120"/>
              </a:spcBef>
            </a:pPr>
            <a:r>
              <a:rPr sz="2150" spc="-15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ed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6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ng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z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14" dirty="0">
                <a:solidFill>
                  <a:srgbClr val="212121"/>
                </a:solidFill>
                <a:latin typeface="MS UI Gothic"/>
                <a:cs typeface="MS UI Gothic"/>
              </a:rPr>
              <a:t>wi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ent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endParaRPr sz="2150">
              <a:latin typeface="MS UI Gothic"/>
              <a:cs typeface="MS UI Gothic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6005195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125" dirty="0">
                <a:solidFill>
                  <a:srgbClr val="000000"/>
                </a:solidFill>
              </a:rPr>
              <a:t>C</a:t>
            </a:r>
            <a:r>
              <a:rPr sz="3500" spc="-55" dirty="0">
                <a:solidFill>
                  <a:srgbClr val="000000"/>
                </a:solidFill>
              </a:rPr>
              <a:t>o</a:t>
            </a:r>
            <a:r>
              <a:rPr sz="3500" spc="-190" dirty="0">
                <a:solidFill>
                  <a:srgbClr val="000000"/>
                </a:solidFill>
              </a:rPr>
              <a:t>r</a:t>
            </a:r>
            <a:r>
              <a:rPr sz="3500" spc="-60" dirty="0">
                <a:solidFill>
                  <a:srgbClr val="000000"/>
                </a:solidFill>
              </a:rPr>
              <a:t>po</a:t>
            </a:r>
            <a:r>
              <a:rPr sz="3500" spc="-285" dirty="0">
                <a:solidFill>
                  <a:srgbClr val="000000"/>
                </a:solidFill>
              </a:rPr>
              <a:t>r</a:t>
            </a:r>
            <a:r>
              <a:rPr sz="3500" spc="-30" dirty="0">
                <a:solidFill>
                  <a:srgbClr val="A52929"/>
                </a:solidFill>
              </a:rPr>
              <a:t>a</a:t>
            </a:r>
            <a:r>
              <a:rPr sz="3500" spc="-160" dirty="0">
                <a:solidFill>
                  <a:srgbClr val="000000"/>
                </a:solidFill>
              </a:rPr>
              <a:t>t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95" dirty="0">
                <a:solidFill>
                  <a:srgbClr val="A52929"/>
                </a:solidFill>
              </a:rPr>
              <a:t>Di</a:t>
            </a:r>
            <a:r>
              <a:rPr sz="3500" spc="-225" dirty="0">
                <a:solidFill>
                  <a:srgbClr val="000000"/>
                </a:solidFill>
              </a:rPr>
              <a:t>r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spc="-170" dirty="0">
                <a:solidFill>
                  <a:srgbClr val="000000"/>
                </a:solidFill>
              </a:rPr>
              <a:t>c</a:t>
            </a:r>
            <a:r>
              <a:rPr sz="3500" spc="-160" dirty="0">
                <a:solidFill>
                  <a:srgbClr val="000000"/>
                </a:solidFill>
              </a:rPr>
              <a:t>t</a:t>
            </a:r>
            <a:r>
              <a:rPr sz="3500" spc="-55" dirty="0">
                <a:solidFill>
                  <a:srgbClr val="A52929"/>
                </a:solidFill>
              </a:rPr>
              <a:t>o</a:t>
            </a:r>
            <a:r>
              <a:rPr sz="3500" spc="-150" dirty="0">
                <a:solidFill>
                  <a:srgbClr val="A52929"/>
                </a:solidFill>
              </a:rPr>
              <a:t>r</a:t>
            </a:r>
            <a:r>
              <a:rPr sz="3500" spc="-135" dirty="0">
                <a:solidFill>
                  <a:srgbClr val="000000"/>
                </a:solidFill>
              </a:rPr>
              <a:t>y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315" dirty="0">
                <a:solidFill>
                  <a:srgbClr val="A52929"/>
                </a:solidFill>
              </a:rPr>
              <a:t>F</a:t>
            </a:r>
            <a:r>
              <a:rPr sz="3500" spc="-235" dirty="0">
                <a:solidFill>
                  <a:srgbClr val="000000"/>
                </a:solidFill>
              </a:rPr>
              <a:t>e</a:t>
            </a:r>
            <a:r>
              <a:rPr sz="3500" spc="-145" dirty="0">
                <a:solidFill>
                  <a:srgbClr val="000000"/>
                </a:solidFill>
              </a:rPr>
              <a:t>de</a:t>
            </a:r>
            <a:r>
              <a:rPr sz="3500" spc="-285" dirty="0">
                <a:solidFill>
                  <a:srgbClr val="000000"/>
                </a:solidFill>
              </a:rPr>
              <a:t>r</a:t>
            </a:r>
            <a:r>
              <a:rPr sz="3500" spc="-30" dirty="0">
                <a:solidFill>
                  <a:srgbClr val="A52929"/>
                </a:solidFill>
              </a:rPr>
              <a:t>a</a:t>
            </a:r>
            <a:r>
              <a:rPr sz="3500" spc="-125" dirty="0">
                <a:solidFill>
                  <a:srgbClr val="A52929"/>
                </a:solidFill>
              </a:rPr>
              <a:t>t</a:t>
            </a:r>
            <a:r>
              <a:rPr sz="3500" spc="-130" dirty="0">
                <a:solidFill>
                  <a:srgbClr val="A52929"/>
                </a:solidFill>
              </a:rPr>
              <a:t>i</a:t>
            </a:r>
            <a:r>
              <a:rPr sz="3500" spc="-55" dirty="0">
                <a:solidFill>
                  <a:srgbClr val="000000"/>
                </a:solidFill>
              </a:rPr>
              <a:t>o</a:t>
            </a:r>
            <a:r>
              <a:rPr sz="3500" spc="-105" dirty="0">
                <a:solidFill>
                  <a:srgbClr val="000000"/>
                </a:solidFill>
              </a:rPr>
              <a:t>n</a:t>
            </a:r>
            <a:endParaRPr sz="3500"/>
          </a:p>
        </p:txBody>
      </p:sp>
      <p:sp>
        <p:nvSpPr>
          <p:cNvPr id="14" name="object 14"/>
          <p:cNvSpPr/>
          <p:nvPr/>
        </p:nvSpPr>
        <p:spPr>
          <a:xfrm>
            <a:off x="11401424" y="6619795"/>
            <a:ext cx="314325" cy="228600"/>
          </a:xfrm>
          <a:custGeom>
            <a:avLst/>
            <a:gdLst/>
            <a:ahLst/>
            <a:cxnLst/>
            <a:rect l="l" t="t" r="r" b="b"/>
            <a:pathLst>
              <a:path w="314325" h="228600">
                <a:moveTo>
                  <a:pt x="314324" y="228599"/>
                </a:moveTo>
                <a:lnTo>
                  <a:pt x="0" y="228599"/>
                </a:lnTo>
                <a:lnTo>
                  <a:pt x="0" y="0"/>
                </a:lnTo>
                <a:lnTo>
                  <a:pt x="314324" y="0"/>
                </a:lnTo>
                <a:lnTo>
                  <a:pt x="314324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73282" y="1088897"/>
            <a:ext cx="683056" cy="84764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980996"/>
            <a:ext cx="104775" cy="1047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0524" y="1400095"/>
            <a:ext cx="104775" cy="1047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0524" y="1819195"/>
            <a:ext cx="104775" cy="104774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809624" y="2114470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9624" y="2466895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0524" y="2866945"/>
            <a:ext cx="104775" cy="104774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809624" y="3505120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09624" y="3857545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90524" y="4524295"/>
            <a:ext cx="104775" cy="104774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809624" y="5162470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54049" y="777875"/>
            <a:ext cx="9968865" cy="4585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-70" dirty="0">
                <a:solidFill>
                  <a:srgbClr val="212121"/>
                </a:solidFill>
                <a:latin typeface="Trebuchet MS"/>
                <a:cs typeface="Trebuchet MS"/>
              </a:rPr>
              <a:t>Google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9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700" b="1" spc="-220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700" b="1" spc="-200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700" b="1" spc="-85" dirty="0">
                <a:solidFill>
                  <a:srgbClr val="212121"/>
                </a:solidFill>
                <a:latin typeface="Trebuchet MS"/>
                <a:cs typeface="Trebuchet MS"/>
              </a:rPr>
              <a:t>ount</a:t>
            </a:r>
            <a:r>
              <a:rPr sz="2700" b="1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51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5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ep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30" dirty="0">
                <a:solidFill>
                  <a:srgbClr val="212121"/>
                </a:solidFill>
                <a:latin typeface="MS UI Gothic"/>
                <a:cs typeface="MS UI Gothic"/>
              </a:rPr>
              <a:t>esents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pe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35" dirty="0">
                <a:solidFill>
                  <a:srgbClr val="212121"/>
                </a:solidFill>
                <a:latin typeface="MS UI Gothic"/>
                <a:cs typeface="MS UI Gothic"/>
              </a:rPr>
              <a:t>son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(an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email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add</a:t>
            </a:r>
            <a:r>
              <a:rPr sz="2700" spc="4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65" dirty="0">
                <a:solidFill>
                  <a:srgbClr val="212121"/>
                </a:solidFill>
                <a:latin typeface="MS UI Gothic"/>
                <a:cs typeface="MS UI Gothic"/>
              </a:rPr>
              <a:t>ess)</a:t>
            </a:r>
            <a:endParaRPr sz="270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700" b="1" spc="-90" dirty="0">
                <a:solidFill>
                  <a:srgbClr val="212121"/>
                </a:solidFill>
                <a:latin typeface="Trebuchet MS"/>
                <a:cs typeface="Trebuchet MS"/>
              </a:rPr>
              <a:t>Se</a:t>
            </a:r>
            <a:r>
              <a:rPr sz="2700" b="1" spc="-4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b="1" spc="-100" dirty="0">
                <a:solidFill>
                  <a:srgbClr val="212121"/>
                </a:solidFill>
                <a:latin typeface="Trebuchet MS"/>
                <a:cs typeface="Trebuchet MS"/>
              </a:rPr>
              <a:t>vi</a:t>
            </a:r>
            <a:r>
              <a:rPr sz="2700" b="1" spc="-190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700" b="1" spc="-18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85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700" b="1" spc="-14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700" b="1" spc="-200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700" b="1" spc="-85" dirty="0">
                <a:solidFill>
                  <a:srgbClr val="212121"/>
                </a:solidFill>
                <a:latin typeface="Trebuchet MS"/>
                <a:cs typeface="Trebuchet MS"/>
              </a:rPr>
              <a:t>ount</a:t>
            </a:r>
            <a:r>
              <a:rPr sz="2700" b="1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51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5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ep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30" dirty="0">
                <a:solidFill>
                  <a:srgbClr val="212121"/>
                </a:solidFill>
                <a:latin typeface="MS UI Gothic"/>
                <a:cs typeface="MS UI Gothic"/>
              </a:rPr>
              <a:t>esents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an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75" dirty="0">
                <a:solidFill>
                  <a:srgbClr val="212121"/>
                </a:solidFill>
                <a:latin typeface="MS UI Gothic"/>
                <a:cs typeface="MS UI Gothic"/>
              </a:rPr>
              <a:t>applic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ation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7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-18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75" dirty="0">
                <a:solidFill>
                  <a:srgbClr val="212121"/>
                </a:solidFill>
                <a:latin typeface="MS UI Gothic"/>
                <a:cs typeface="MS UI Gothic"/>
              </a:rPr>
              <a:t>ount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(Not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pe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son)</a:t>
            </a:r>
            <a:endParaRPr sz="2700">
              <a:latin typeface="MS UI Gothic"/>
              <a:cs typeface="MS UI Gothic"/>
            </a:endParaRPr>
          </a:p>
          <a:p>
            <a:pPr marL="12700">
              <a:lnSpc>
                <a:spcPts val="2980"/>
              </a:lnSpc>
              <a:spcBef>
                <a:spcPts val="60"/>
              </a:spcBef>
            </a:pPr>
            <a:r>
              <a:rPr sz="2700" b="1" spc="-70" dirty="0">
                <a:solidFill>
                  <a:srgbClr val="212121"/>
                </a:solidFill>
                <a:latin typeface="Trebuchet MS"/>
                <a:cs typeface="Trebuchet MS"/>
              </a:rPr>
              <a:t>Google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65" dirty="0">
                <a:solidFill>
                  <a:srgbClr val="212121"/>
                </a:solidFill>
                <a:latin typeface="Trebuchet MS"/>
                <a:cs typeface="Trebuchet MS"/>
              </a:rPr>
              <a:t>group</a:t>
            </a:r>
            <a:r>
              <a:rPr sz="2700" b="1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51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Collection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51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35" dirty="0">
                <a:solidFill>
                  <a:srgbClr val="212121"/>
                </a:solidFill>
                <a:latin typeface="MS UI Gothic"/>
                <a:cs typeface="MS UI Gothic"/>
              </a:rPr>
              <a:t>Google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&amp;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40" dirty="0">
                <a:solidFill>
                  <a:srgbClr val="212121"/>
                </a:solidFill>
                <a:latin typeface="MS UI Gothic"/>
                <a:cs typeface="MS UI Gothic"/>
              </a:rPr>
              <a:t>Service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55" dirty="0">
                <a:solidFill>
                  <a:srgbClr val="212121"/>
                </a:solidFill>
                <a:latin typeface="MS UI Gothic"/>
                <a:cs typeface="MS UI Gothic"/>
              </a:rPr>
              <a:t>Accounts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325"/>
              </a:lnSpc>
            </a:pPr>
            <a:r>
              <a:rPr sz="2150" spc="55" dirty="0">
                <a:solidFill>
                  <a:srgbClr val="212121"/>
                </a:solidFill>
                <a:latin typeface="MS UI Gothic"/>
                <a:cs typeface="MS UI Gothic"/>
              </a:rPr>
              <a:t>Ha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ni</a:t>
            </a:r>
            <a:r>
              <a:rPr sz="2150" spc="120" dirty="0">
                <a:solidFill>
                  <a:srgbClr val="212121"/>
                </a:solidFill>
                <a:latin typeface="MS UI Gothic"/>
                <a:cs typeface="MS UI Gothic"/>
              </a:rPr>
              <a:t>q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ema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dd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endParaRPr sz="215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195"/>
              </a:spcBef>
            </a:pP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Hel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pp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cc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ol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8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endParaRPr sz="2150">
              <a:latin typeface="MS UI Gothic"/>
              <a:cs typeface="MS UI Gothic"/>
            </a:endParaRPr>
          </a:p>
          <a:p>
            <a:pPr marL="12700" marR="13335">
              <a:lnSpc>
                <a:spcPts val="2700"/>
              </a:lnSpc>
              <a:spcBef>
                <a:spcPts val="710"/>
              </a:spcBef>
              <a:tabLst>
                <a:tab pos="1209675" algn="l"/>
                <a:tab pos="2979420" algn="l"/>
                <a:tab pos="4354830" algn="l"/>
                <a:tab pos="5527040" algn="l"/>
                <a:tab pos="7252334" algn="l"/>
                <a:tab pos="8736965" algn="l"/>
                <a:tab pos="9107170" algn="l"/>
              </a:tabLst>
            </a:pPr>
            <a:r>
              <a:rPr sz="2700" b="1" spc="-70" dirty="0">
                <a:solidFill>
                  <a:srgbClr val="212121"/>
                </a:solidFill>
                <a:latin typeface="Trebuchet MS"/>
                <a:cs typeface="Trebuchet MS"/>
              </a:rPr>
              <a:t>Google	</a:t>
            </a:r>
            <a:r>
              <a:rPr sz="2700" b="1" spc="-90" dirty="0">
                <a:solidFill>
                  <a:srgbClr val="212121"/>
                </a:solidFill>
                <a:latin typeface="Trebuchet MS"/>
                <a:cs typeface="Trebuchet MS"/>
              </a:rPr>
              <a:t>Works</a:t>
            </a:r>
            <a:r>
              <a:rPr sz="2700" b="1" spc="-130" dirty="0">
                <a:solidFill>
                  <a:srgbClr val="212121"/>
                </a:solidFill>
                <a:latin typeface="Trebuchet MS"/>
                <a:cs typeface="Trebuchet MS"/>
              </a:rPr>
              <a:t>p</a:t>
            </a:r>
            <a:r>
              <a:rPr sz="2700" b="1" spc="-85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700" b="1" spc="-14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700" b="1" spc="-18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700" b="1" dirty="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sz="2700" b="1" spc="-60" dirty="0">
                <a:solidFill>
                  <a:srgbClr val="212121"/>
                </a:solidFill>
                <a:latin typeface="Trebuchet MS"/>
                <a:cs typeface="Trebuchet MS"/>
              </a:rPr>
              <a:t>domai</a:t>
            </a:r>
            <a:r>
              <a:rPr sz="2700" b="1" spc="-6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2700" spc="12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-175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700" spc="80" dirty="0">
                <a:solidFill>
                  <a:srgbClr val="212121"/>
                </a:solidFill>
                <a:latin typeface="MS UI Gothic"/>
                <a:cs typeface="MS UI Gothic"/>
              </a:rPr>
              <a:t>oogle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Works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7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-20" dirty="0">
                <a:solidFill>
                  <a:srgbClr val="212121"/>
                </a:solidFill>
                <a:latin typeface="MS UI Gothic"/>
                <a:cs typeface="MS UI Gothic"/>
              </a:rPr>
              <a:t>(</a:t>
            </a:r>
            <a:r>
              <a:rPr sz="2700" spc="-50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700" spc="60" dirty="0">
                <a:solidFill>
                  <a:srgbClr val="212121"/>
                </a:solidFill>
                <a:latin typeface="MS UI Gothic"/>
                <a:cs typeface="MS UI Gothic"/>
              </a:rPr>
              <a:t>ormerly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-175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Sui</a:t>
            </a: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e) 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7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vides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8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95" dirty="0">
                <a:solidFill>
                  <a:srgbClr val="212121"/>
                </a:solidFill>
                <a:latin typeface="MS UI Gothic"/>
                <a:cs typeface="MS UI Gothic"/>
              </a:rPr>
              <a:t>ollabo</a:t>
            </a:r>
            <a:r>
              <a:rPr sz="2700" spc="1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ation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50" dirty="0">
                <a:solidFill>
                  <a:srgbClr val="212121"/>
                </a:solidFill>
                <a:latin typeface="MS UI Gothic"/>
                <a:cs typeface="MS UI Gothic"/>
              </a:rPr>
              <a:t>se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20" dirty="0">
                <a:solidFill>
                  <a:srgbClr val="212121"/>
                </a:solidFill>
                <a:latin typeface="MS UI Gothic"/>
                <a:cs typeface="MS UI Gothic"/>
              </a:rPr>
              <a:t>vi</a:t>
            </a:r>
            <a:r>
              <a:rPr sz="2700" spc="-8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-65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6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en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10" dirty="0">
                <a:solidFill>
                  <a:srgbClr val="212121"/>
                </a:solidFill>
                <a:latin typeface="MS UI Gothic"/>
                <a:cs typeface="MS UI Gothic"/>
              </a:rPr>
              <a:t>erprises: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065"/>
              </a:lnSpc>
            </a:pP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Tools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like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0" dirty="0">
                <a:solidFill>
                  <a:srgbClr val="212121"/>
                </a:solidFill>
                <a:latin typeface="MS UI Gothic"/>
                <a:cs typeface="MS UI Gothic"/>
              </a:rPr>
              <a:t>Gmail,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0" dirty="0">
                <a:solidFill>
                  <a:srgbClr val="212121"/>
                </a:solidFill>
                <a:latin typeface="MS UI Gothic"/>
                <a:cs typeface="MS UI Gothic"/>
              </a:rPr>
              <a:t>Calendar,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Meet,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5" dirty="0">
                <a:solidFill>
                  <a:srgbClr val="212121"/>
                </a:solidFill>
                <a:latin typeface="MS UI Gothic"/>
                <a:cs typeface="MS UI Gothic"/>
              </a:rPr>
              <a:t>Chat,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Drive,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45" dirty="0">
                <a:solidFill>
                  <a:srgbClr val="212121"/>
                </a:solidFill>
                <a:latin typeface="MS UI Gothic"/>
                <a:cs typeface="MS UI Gothic"/>
              </a:rPr>
              <a:t>Docs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65" dirty="0">
                <a:solidFill>
                  <a:srgbClr val="212121"/>
                </a:solidFill>
                <a:latin typeface="MS UI Gothic"/>
                <a:cs typeface="MS UI Gothic"/>
              </a:rPr>
              <a:t>etc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5" dirty="0">
                <a:solidFill>
                  <a:srgbClr val="212121"/>
                </a:solidFill>
                <a:latin typeface="MS UI Gothic"/>
                <a:cs typeface="MS UI Gothic"/>
              </a:rPr>
              <a:t>are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65" dirty="0">
                <a:solidFill>
                  <a:srgbClr val="212121"/>
                </a:solidFill>
                <a:latin typeface="MS UI Gothic"/>
                <a:cs typeface="MS UI Gothic"/>
              </a:rPr>
              <a:t>included</a:t>
            </a:r>
            <a:endParaRPr sz="2150">
              <a:latin typeface="MS UI Gothic"/>
              <a:cs typeface="MS UI Gothic"/>
            </a:endParaRPr>
          </a:p>
          <a:p>
            <a:pPr marL="393065" marR="5080">
              <a:lnSpc>
                <a:spcPts val="2100"/>
              </a:lnSpc>
              <a:spcBef>
                <a:spcPts val="665"/>
              </a:spcBef>
            </a:pP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If</a:t>
            </a:r>
            <a:r>
              <a:rPr sz="2150" spc="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your</a:t>
            </a:r>
            <a:r>
              <a:rPr sz="2150" spc="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5" dirty="0">
                <a:solidFill>
                  <a:srgbClr val="212121"/>
                </a:solidFill>
                <a:latin typeface="MS UI Gothic"/>
                <a:cs typeface="MS UI Gothic"/>
              </a:rPr>
              <a:t>enterprise</a:t>
            </a:r>
            <a:r>
              <a:rPr sz="2150" spc="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is</a:t>
            </a:r>
            <a:r>
              <a:rPr sz="2150" spc="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5" dirty="0">
                <a:solidFill>
                  <a:srgbClr val="212121"/>
                </a:solidFill>
                <a:latin typeface="MS UI Gothic"/>
                <a:cs typeface="MS UI Gothic"/>
              </a:rPr>
              <a:t>using</a:t>
            </a:r>
            <a:r>
              <a:rPr sz="2150" spc="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Google</a:t>
            </a:r>
            <a:r>
              <a:rPr sz="2150" spc="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0" dirty="0">
                <a:solidFill>
                  <a:srgbClr val="212121"/>
                </a:solidFill>
                <a:latin typeface="MS UI Gothic"/>
                <a:cs typeface="MS UI Gothic"/>
              </a:rPr>
              <a:t>Workspace,</a:t>
            </a:r>
            <a:r>
              <a:rPr sz="2150" spc="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you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can</a:t>
            </a:r>
            <a:r>
              <a:rPr sz="2150" spc="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manage</a:t>
            </a:r>
            <a:r>
              <a:rPr sz="2150" spc="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permissions</a:t>
            </a:r>
            <a:r>
              <a:rPr sz="2150" spc="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5" dirty="0">
                <a:solidFill>
                  <a:srgbClr val="212121"/>
                </a:solidFill>
                <a:latin typeface="MS UI Gothic"/>
                <a:cs typeface="MS UI Gothic"/>
              </a:rPr>
              <a:t>using </a:t>
            </a:r>
            <a:r>
              <a:rPr sz="2150" spc="-64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your</a:t>
            </a:r>
            <a:r>
              <a:rPr sz="2150" spc="-2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Google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Workspace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10" dirty="0">
                <a:solidFill>
                  <a:srgbClr val="212121"/>
                </a:solidFill>
                <a:latin typeface="MS UI Gothic"/>
                <a:cs typeface="MS UI Gothic"/>
              </a:rPr>
              <a:t>domain</a:t>
            </a:r>
            <a:endParaRPr sz="2150">
              <a:latin typeface="MS UI Gothic"/>
              <a:cs typeface="MS UI Gothic"/>
            </a:endParaRPr>
          </a:p>
          <a:p>
            <a:pPr marL="12700" marR="7620">
              <a:lnSpc>
                <a:spcPts val="2700"/>
              </a:lnSpc>
              <a:spcBef>
                <a:spcPts val="720"/>
              </a:spcBef>
            </a:pPr>
            <a:r>
              <a:rPr sz="2700" b="1" spc="-70" dirty="0">
                <a:solidFill>
                  <a:srgbClr val="212121"/>
                </a:solidFill>
                <a:latin typeface="Trebuchet MS"/>
                <a:cs typeface="Trebuchet MS"/>
              </a:rPr>
              <a:t>Cloud</a:t>
            </a:r>
            <a:r>
              <a:rPr sz="2700" b="1" spc="2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90" dirty="0">
                <a:solidFill>
                  <a:srgbClr val="212121"/>
                </a:solidFill>
                <a:latin typeface="Trebuchet MS"/>
                <a:cs typeface="Trebuchet MS"/>
              </a:rPr>
              <a:t>Identity</a:t>
            </a:r>
            <a:r>
              <a:rPr sz="2700" b="1" spc="229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60" dirty="0">
                <a:solidFill>
                  <a:srgbClr val="212121"/>
                </a:solidFill>
                <a:latin typeface="Trebuchet MS"/>
                <a:cs typeface="Trebuchet MS"/>
              </a:rPr>
              <a:t>domain</a:t>
            </a:r>
            <a:r>
              <a:rPr sz="2700" b="1" spc="24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51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700" spc="-3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5" dirty="0">
                <a:solidFill>
                  <a:srgbClr val="212121"/>
                </a:solidFill>
                <a:latin typeface="MS UI Gothic"/>
                <a:cs typeface="MS UI Gothic"/>
              </a:rPr>
              <a:t>Cloud</a:t>
            </a:r>
            <a:r>
              <a:rPr sz="2700" spc="24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35" dirty="0">
                <a:solidFill>
                  <a:srgbClr val="212121"/>
                </a:solidFill>
                <a:latin typeface="MS UI Gothic"/>
                <a:cs typeface="MS UI Gothic"/>
              </a:rPr>
              <a:t>Identity</a:t>
            </a:r>
            <a:r>
              <a:rPr sz="2700" spc="2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is</a:t>
            </a:r>
            <a:r>
              <a:rPr sz="2700" spc="24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an</a:t>
            </a:r>
            <a:r>
              <a:rPr sz="2700" spc="24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35" dirty="0">
                <a:solidFill>
                  <a:srgbClr val="212121"/>
                </a:solidFill>
                <a:latin typeface="MS UI Gothic"/>
                <a:cs typeface="MS UI Gothic"/>
              </a:rPr>
              <a:t>Identity</a:t>
            </a:r>
            <a:r>
              <a:rPr sz="2700" spc="2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as</a:t>
            </a:r>
            <a:r>
              <a:rPr sz="2700" spc="24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2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40" dirty="0">
                <a:solidFill>
                  <a:srgbClr val="212121"/>
                </a:solidFill>
                <a:latin typeface="MS UI Gothic"/>
                <a:cs typeface="MS UI Gothic"/>
              </a:rPr>
              <a:t>Service </a:t>
            </a:r>
            <a:r>
              <a:rPr sz="2700" spc="-8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(IDaaS)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60" dirty="0">
                <a:solidFill>
                  <a:srgbClr val="212121"/>
                </a:solidFill>
                <a:latin typeface="MS UI Gothic"/>
                <a:cs typeface="MS UI Gothic"/>
              </a:rPr>
              <a:t>solution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that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" dirty="0">
                <a:solidFill>
                  <a:srgbClr val="212121"/>
                </a:solidFill>
                <a:latin typeface="MS UI Gothic"/>
                <a:cs typeface="MS UI Gothic"/>
              </a:rPr>
              <a:t>centrally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manages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users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groups.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065"/>
              </a:lnSpc>
            </a:pP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You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can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use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60" dirty="0">
                <a:solidFill>
                  <a:srgbClr val="212121"/>
                </a:solidFill>
                <a:latin typeface="MS UI Gothic"/>
                <a:cs typeface="MS UI Gothic"/>
              </a:rPr>
              <a:t>IAM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manage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65" dirty="0">
                <a:solidFill>
                  <a:srgbClr val="212121"/>
                </a:solidFill>
                <a:latin typeface="MS UI Gothic"/>
                <a:cs typeface="MS UI Gothic"/>
              </a:rPr>
              <a:t>access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resources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for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each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Cloud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Identity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account</a:t>
            </a:r>
            <a:endParaRPr sz="2150">
              <a:latin typeface="MS UI Gothic"/>
              <a:cs typeface="MS UI Gothic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4566285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10" dirty="0">
                <a:solidFill>
                  <a:srgbClr val="000000"/>
                </a:solidFill>
              </a:rPr>
              <a:t>I</a:t>
            </a:r>
            <a:r>
              <a:rPr sz="3500" spc="-260" dirty="0">
                <a:solidFill>
                  <a:srgbClr val="000000"/>
                </a:solidFill>
              </a:rPr>
              <a:t>A</a:t>
            </a:r>
            <a:r>
              <a:rPr sz="3500" spc="5" dirty="0">
                <a:solidFill>
                  <a:srgbClr val="A52929"/>
                </a:solidFill>
              </a:rPr>
              <a:t>M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14" dirty="0">
                <a:solidFill>
                  <a:srgbClr val="000000"/>
                </a:solidFill>
              </a:rPr>
              <a:t>Me</a:t>
            </a:r>
            <a:r>
              <a:rPr sz="3500" spc="-50" dirty="0">
                <a:solidFill>
                  <a:srgbClr val="000000"/>
                </a:solidFill>
              </a:rPr>
              <a:t>m</a:t>
            </a:r>
            <a:r>
              <a:rPr sz="3500" spc="-145" dirty="0">
                <a:solidFill>
                  <a:srgbClr val="A52929"/>
                </a:solidFill>
              </a:rPr>
              <a:t>be</a:t>
            </a:r>
            <a:r>
              <a:rPr sz="3500" spc="-225" dirty="0">
                <a:solidFill>
                  <a:srgbClr val="A52929"/>
                </a:solidFill>
              </a:rPr>
              <a:t>r</a:t>
            </a:r>
            <a:r>
              <a:rPr sz="3500" dirty="0">
                <a:solidFill>
                  <a:srgbClr val="A52929"/>
                </a:solidFill>
              </a:rPr>
              <a:t>s</a:t>
            </a:r>
            <a:r>
              <a:rPr sz="3500" spc="-160" dirty="0">
                <a:solidFill>
                  <a:srgbClr val="A52929"/>
                </a:solidFill>
              </a:rPr>
              <a:t>/</a:t>
            </a:r>
            <a:r>
              <a:rPr sz="3500" spc="10" dirty="0">
                <a:solidFill>
                  <a:srgbClr val="A52929"/>
                </a:solidFill>
              </a:rPr>
              <a:t>I</a:t>
            </a:r>
            <a:r>
              <a:rPr sz="3500" spc="-145" dirty="0">
                <a:solidFill>
                  <a:srgbClr val="A52929"/>
                </a:solidFill>
              </a:rPr>
              <a:t>de</a:t>
            </a:r>
            <a:r>
              <a:rPr sz="3500" spc="-105" dirty="0">
                <a:solidFill>
                  <a:srgbClr val="000000"/>
                </a:solidFill>
              </a:rPr>
              <a:t>n</a:t>
            </a:r>
            <a:r>
              <a:rPr sz="3500" spc="-125" dirty="0">
                <a:solidFill>
                  <a:srgbClr val="000000"/>
                </a:solidFill>
              </a:rPr>
              <a:t>t</a:t>
            </a:r>
            <a:r>
              <a:rPr sz="3500" spc="-130" dirty="0">
                <a:solidFill>
                  <a:srgbClr val="A52929"/>
                </a:solidFill>
              </a:rPr>
              <a:t>i</a:t>
            </a:r>
            <a:r>
              <a:rPr sz="3500" spc="-125" dirty="0">
                <a:solidFill>
                  <a:srgbClr val="A52929"/>
                </a:solidFill>
              </a:rPr>
              <a:t>t</a:t>
            </a:r>
            <a:r>
              <a:rPr sz="3500" spc="-130" dirty="0">
                <a:solidFill>
                  <a:srgbClr val="A52929"/>
                </a:solidFill>
              </a:rPr>
              <a:t>i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dirty="0">
                <a:solidFill>
                  <a:srgbClr val="A52929"/>
                </a:solidFill>
              </a:rPr>
              <a:t>s</a:t>
            </a:r>
            <a:endParaRPr sz="3500"/>
          </a:p>
        </p:txBody>
      </p:sp>
      <p:sp>
        <p:nvSpPr>
          <p:cNvPr id="15" name="object 15"/>
          <p:cNvSpPr/>
          <p:nvPr/>
        </p:nvSpPr>
        <p:spPr>
          <a:xfrm>
            <a:off x="11401424" y="6619795"/>
            <a:ext cx="314325" cy="228600"/>
          </a:xfrm>
          <a:custGeom>
            <a:avLst/>
            <a:gdLst/>
            <a:ahLst/>
            <a:cxnLst/>
            <a:rect l="l" t="t" r="r" b="b"/>
            <a:pathLst>
              <a:path w="314325" h="228600">
                <a:moveTo>
                  <a:pt x="314324" y="228599"/>
                </a:moveTo>
                <a:lnTo>
                  <a:pt x="0" y="228599"/>
                </a:lnTo>
                <a:lnTo>
                  <a:pt x="0" y="0"/>
                </a:lnTo>
                <a:lnTo>
                  <a:pt x="314324" y="0"/>
                </a:lnTo>
                <a:lnTo>
                  <a:pt x="314324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3849" y="5224383"/>
            <a:ext cx="11430000" cy="0"/>
          </a:xfrm>
          <a:custGeom>
            <a:avLst/>
            <a:gdLst/>
            <a:ahLst/>
            <a:cxnLst/>
            <a:rect l="l" t="t" r="r" b="b"/>
            <a:pathLst>
              <a:path w="11430000">
                <a:moveTo>
                  <a:pt x="0" y="0"/>
                </a:moveTo>
                <a:lnTo>
                  <a:pt x="11429999" y="0"/>
                </a:lnTo>
              </a:path>
            </a:pathLst>
          </a:custGeom>
          <a:ln w="9524">
            <a:solidFill>
              <a:srgbClr val="212121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3849" y="4300458"/>
            <a:ext cx="11430000" cy="0"/>
          </a:xfrm>
          <a:custGeom>
            <a:avLst/>
            <a:gdLst/>
            <a:ahLst/>
            <a:cxnLst/>
            <a:rect l="l" t="t" r="r" b="b"/>
            <a:pathLst>
              <a:path w="11430000">
                <a:moveTo>
                  <a:pt x="0" y="0"/>
                </a:moveTo>
                <a:lnTo>
                  <a:pt x="11429999" y="0"/>
                </a:lnTo>
              </a:path>
            </a:pathLst>
          </a:custGeom>
          <a:ln w="9524">
            <a:solidFill>
              <a:srgbClr val="212121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3849" y="3376533"/>
            <a:ext cx="11430000" cy="0"/>
          </a:xfrm>
          <a:custGeom>
            <a:avLst/>
            <a:gdLst/>
            <a:ahLst/>
            <a:cxnLst/>
            <a:rect l="l" t="t" r="r" b="b"/>
            <a:pathLst>
              <a:path w="11430000">
                <a:moveTo>
                  <a:pt x="0" y="0"/>
                </a:moveTo>
                <a:lnTo>
                  <a:pt x="11429999" y="0"/>
                </a:lnTo>
              </a:path>
            </a:pathLst>
          </a:custGeom>
          <a:ln w="9524">
            <a:solidFill>
              <a:srgbClr val="212121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3849" y="2214483"/>
            <a:ext cx="11430000" cy="0"/>
          </a:xfrm>
          <a:custGeom>
            <a:avLst/>
            <a:gdLst/>
            <a:ahLst/>
            <a:cxnLst/>
            <a:rect l="l" t="t" r="r" b="b"/>
            <a:pathLst>
              <a:path w="11430000">
                <a:moveTo>
                  <a:pt x="0" y="0"/>
                </a:moveTo>
                <a:lnTo>
                  <a:pt x="11429999" y="0"/>
                </a:lnTo>
              </a:path>
            </a:pathLst>
          </a:custGeom>
          <a:ln w="9524">
            <a:solidFill>
              <a:srgbClr val="212121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3849" y="1290558"/>
            <a:ext cx="11430000" cy="0"/>
          </a:xfrm>
          <a:custGeom>
            <a:avLst/>
            <a:gdLst/>
            <a:ahLst/>
            <a:cxnLst/>
            <a:rect l="l" t="t" r="r" b="b"/>
            <a:pathLst>
              <a:path w="11430000">
                <a:moveTo>
                  <a:pt x="0" y="0"/>
                </a:moveTo>
                <a:lnTo>
                  <a:pt x="11429999" y="0"/>
                </a:lnTo>
              </a:path>
            </a:pathLst>
          </a:custGeom>
          <a:ln w="9524">
            <a:solidFill>
              <a:srgbClr val="212121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6790055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10" dirty="0">
                <a:solidFill>
                  <a:srgbClr val="000000"/>
                </a:solidFill>
              </a:rPr>
              <a:t>I</a:t>
            </a:r>
            <a:r>
              <a:rPr sz="3500" spc="-260" dirty="0">
                <a:solidFill>
                  <a:srgbClr val="000000"/>
                </a:solidFill>
              </a:rPr>
              <a:t>A</a:t>
            </a:r>
            <a:r>
              <a:rPr sz="3500" spc="5" dirty="0">
                <a:solidFill>
                  <a:srgbClr val="A52929"/>
                </a:solidFill>
              </a:rPr>
              <a:t>M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14" dirty="0">
                <a:solidFill>
                  <a:srgbClr val="000000"/>
                </a:solidFill>
              </a:rPr>
              <a:t>Me</a:t>
            </a:r>
            <a:r>
              <a:rPr sz="3500" spc="-50" dirty="0">
                <a:solidFill>
                  <a:srgbClr val="A52929"/>
                </a:solidFill>
              </a:rPr>
              <a:t>m</a:t>
            </a:r>
            <a:r>
              <a:rPr sz="3500" spc="-145" dirty="0">
                <a:solidFill>
                  <a:srgbClr val="A52929"/>
                </a:solidFill>
              </a:rPr>
              <a:t>be</a:t>
            </a:r>
            <a:r>
              <a:rPr sz="3500" spc="-225" dirty="0">
                <a:solidFill>
                  <a:srgbClr val="000000"/>
                </a:solidFill>
              </a:rPr>
              <a:t>r</a:t>
            </a:r>
            <a:r>
              <a:rPr sz="3500" dirty="0">
                <a:solidFill>
                  <a:srgbClr val="A52929"/>
                </a:solidFill>
              </a:rPr>
              <a:t>s</a:t>
            </a:r>
            <a:r>
              <a:rPr sz="3500" spc="-160" dirty="0">
                <a:solidFill>
                  <a:srgbClr val="000000"/>
                </a:solidFill>
              </a:rPr>
              <a:t>/</a:t>
            </a:r>
            <a:r>
              <a:rPr sz="3500" spc="10" dirty="0">
                <a:solidFill>
                  <a:srgbClr val="A52929"/>
                </a:solidFill>
              </a:rPr>
              <a:t>I</a:t>
            </a:r>
            <a:r>
              <a:rPr sz="3500" spc="-145" dirty="0">
                <a:solidFill>
                  <a:srgbClr val="A52929"/>
                </a:solidFill>
              </a:rPr>
              <a:t>de</a:t>
            </a:r>
            <a:r>
              <a:rPr sz="3500" spc="-105" dirty="0">
                <a:solidFill>
                  <a:srgbClr val="A52929"/>
                </a:solidFill>
              </a:rPr>
              <a:t>n</a:t>
            </a:r>
            <a:r>
              <a:rPr sz="3500" spc="-125" dirty="0">
                <a:solidFill>
                  <a:srgbClr val="A52929"/>
                </a:solidFill>
              </a:rPr>
              <a:t>t</a:t>
            </a:r>
            <a:r>
              <a:rPr sz="3500" spc="-130" dirty="0">
                <a:solidFill>
                  <a:srgbClr val="A52929"/>
                </a:solidFill>
              </a:rPr>
              <a:t>i</a:t>
            </a:r>
            <a:r>
              <a:rPr sz="3500" spc="-125" dirty="0">
                <a:solidFill>
                  <a:srgbClr val="A52929"/>
                </a:solidFill>
              </a:rPr>
              <a:t>t</a:t>
            </a:r>
            <a:r>
              <a:rPr sz="3500" spc="-130" dirty="0">
                <a:solidFill>
                  <a:srgbClr val="A52929"/>
                </a:solidFill>
              </a:rPr>
              <a:t>i</a:t>
            </a:r>
            <a:r>
              <a:rPr sz="3500" spc="-235" dirty="0">
                <a:solidFill>
                  <a:srgbClr val="000000"/>
                </a:solidFill>
              </a:rPr>
              <a:t>e</a:t>
            </a:r>
            <a:r>
              <a:rPr sz="3500" dirty="0">
                <a:solidFill>
                  <a:srgbClr val="000000"/>
                </a:solidFill>
              </a:rPr>
              <a:t>s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60" dirty="0">
                <a:solidFill>
                  <a:srgbClr val="000000"/>
                </a:solidFill>
              </a:rPr>
              <a:t>-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00" dirty="0">
                <a:solidFill>
                  <a:srgbClr val="000000"/>
                </a:solidFill>
              </a:rPr>
              <a:t>U</a:t>
            </a:r>
            <a:r>
              <a:rPr sz="3500" dirty="0">
                <a:solidFill>
                  <a:srgbClr val="000000"/>
                </a:solidFill>
              </a:rPr>
              <a:t>s</a:t>
            </a:r>
            <a:r>
              <a:rPr sz="3500" spc="-235" dirty="0">
                <a:solidFill>
                  <a:srgbClr val="000000"/>
                </a:solidFill>
              </a:rPr>
              <a:t>e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25" dirty="0">
                <a:solidFill>
                  <a:srgbClr val="A52929"/>
                </a:solidFill>
              </a:rPr>
              <a:t>C</a:t>
            </a:r>
            <a:r>
              <a:rPr sz="3500" spc="-30" dirty="0">
                <a:solidFill>
                  <a:srgbClr val="A52929"/>
                </a:solidFill>
              </a:rPr>
              <a:t>a</a:t>
            </a:r>
            <a:r>
              <a:rPr sz="3500" dirty="0">
                <a:solidFill>
                  <a:srgbClr val="000000"/>
                </a:solidFill>
              </a:rPr>
              <a:t>s</a:t>
            </a:r>
            <a:r>
              <a:rPr sz="3500" spc="-235" dirty="0">
                <a:solidFill>
                  <a:srgbClr val="000000"/>
                </a:solidFill>
              </a:rPr>
              <a:t>e</a:t>
            </a:r>
            <a:r>
              <a:rPr sz="3500" dirty="0">
                <a:solidFill>
                  <a:srgbClr val="A52929"/>
                </a:solidFill>
              </a:rPr>
              <a:t>s</a:t>
            </a:r>
            <a:endParaRPr sz="3500"/>
          </a:p>
        </p:txBody>
      </p:sp>
      <p:sp>
        <p:nvSpPr>
          <p:cNvPr id="8" name="object 8"/>
          <p:cNvSpPr txBox="1"/>
          <p:nvPr/>
        </p:nvSpPr>
        <p:spPr>
          <a:xfrm>
            <a:off x="455066" y="890269"/>
            <a:ext cx="6807834" cy="3136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5917565" algn="l"/>
              </a:tabLst>
            </a:pPr>
            <a:r>
              <a:rPr sz="1850" b="1" spc="80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850" b="1" spc="-12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1850" b="1" spc="-11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-9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sz="1850" b="1" spc="80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spc="-40" dirty="0">
                <a:solidFill>
                  <a:srgbClr val="212121"/>
                </a:solidFill>
                <a:latin typeface="Trebuchet MS"/>
                <a:cs typeface="Trebuchet MS"/>
              </a:rPr>
              <a:t>lu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5066" y="1328419"/>
            <a:ext cx="5612130" cy="79946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 marR="5080">
              <a:lnSpc>
                <a:spcPct val="86100"/>
              </a:lnSpc>
              <a:spcBef>
                <a:spcPts val="445"/>
              </a:spcBef>
            </a:pPr>
            <a:r>
              <a:rPr sz="1850" b="1" spc="-65" dirty="0">
                <a:solidFill>
                  <a:srgbClr val="212121"/>
                </a:solidFill>
                <a:latin typeface="Trebuchet MS"/>
                <a:cs typeface="Trebuchet MS"/>
              </a:rPr>
              <a:t>All 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members </a:t>
            </a:r>
            <a:r>
              <a:rPr sz="1850" b="1" spc="-50" dirty="0">
                <a:solidFill>
                  <a:srgbClr val="212121"/>
                </a:solidFill>
                <a:latin typeface="Trebuchet MS"/>
                <a:cs typeface="Trebuchet MS"/>
              </a:rPr>
              <a:t>in 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your </a:t>
            </a:r>
            <a:r>
              <a:rPr sz="1850" b="1" spc="-50" dirty="0">
                <a:solidFill>
                  <a:srgbClr val="212121"/>
                </a:solidFill>
                <a:latin typeface="Trebuchet MS"/>
                <a:cs typeface="Trebuchet MS"/>
              </a:rPr>
              <a:t>team 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have 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G </a:t>
            </a:r>
            <a:r>
              <a:rPr sz="1850" b="1" spc="-40" dirty="0">
                <a:solidFill>
                  <a:srgbClr val="212121"/>
                </a:solidFill>
                <a:latin typeface="Trebuchet MS"/>
                <a:cs typeface="Trebuchet MS"/>
              </a:rPr>
              <a:t>Suite 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accounts. </a:t>
            </a:r>
            <a:r>
              <a:rPr sz="1850" b="1" spc="-114" dirty="0">
                <a:solidFill>
                  <a:srgbClr val="212121"/>
                </a:solidFill>
                <a:latin typeface="Trebuchet MS"/>
                <a:cs typeface="Trebuchet MS"/>
              </a:rPr>
              <a:t>You </a:t>
            </a:r>
            <a:r>
              <a:rPr sz="1850" b="1" spc="-54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-110" dirty="0">
                <a:solidFill>
                  <a:srgbClr val="212121"/>
                </a:solidFill>
                <a:latin typeface="Trebuchet MS"/>
                <a:cs typeface="Trebuchet MS"/>
              </a:rPr>
              <a:t>re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7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1850" b="1" spc="-11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850" b="1" spc="-13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850" b="1" spc="50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850" b="1" spc="-11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spc="-40" dirty="0">
                <a:solidFill>
                  <a:srgbClr val="212121"/>
                </a:solidFill>
                <a:latin typeface="Trebuchet MS"/>
                <a:cs typeface="Trebuchet MS"/>
              </a:rPr>
              <a:t>w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p</a:t>
            </a:r>
            <a:r>
              <a:rPr sz="1850" b="1" spc="-6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spc="-30" dirty="0">
                <a:solidFill>
                  <a:srgbClr val="212121"/>
                </a:solidFill>
                <a:latin typeface="Trebuchet MS"/>
                <a:cs typeface="Trebuchet MS"/>
              </a:rPr>
              <a:t>du</a:t>
            </a:r>
            <a:r>
              <a:rPr sz="1850" b="1" spc="-7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p</a:t>
            </a:r>
            <a:r>
              <a:rPr sz="1850" b="1" spc="-6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spc="-185" dirty="0">
                <a:solidFill>
                  <a:srgbClr val="212121"/>
                </a:solidFill>
                <a:latin typeface="Trebuchet MS"/>
                <a:cs typeface="Trebuchet MS"/>
              </a:rPr>
              <a:t>j</a:t>
            </a:r>
            <a:r>
              <a:rPr sz="1850" b="1" spc="-11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spc="-7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d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w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1850" b="1" spc="-25" dirty="0">
                <a:solidFill>
                  <a:srgbClr val="212121"/>
                </a:solidFill>
                <a:latin typeface="Trebuchet MS"/>
                <a:cs typeface="Trebuchet MS"/>
              </a:rPr>
              <a:t>ld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w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t  to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provide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access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to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your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operations</a:t>
            </a:r>
            <a:r>
              <a:rPr sz="1850" b="1" spc="-1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50" dirty="0">
                <a:solidFill>
                  <a:srgbClr val="212121"/>
                </a:solidFill>
                <a:latin typeface="Trebuchet MS"/>
                <a:cs typeface="Trebuchet MS"/>
              </a:rPr>
              <a:t>team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60566" y="1328419"/>
            <a:ext cx="5046980" cy="55181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 marR="5080">
              <a:lnSpc>
                <a:spcPts val="1880"/>
              </a:lnSpc>
              <a:spcBef>
                <a:spcPts val="484"/>
              </a:spcBef>
            </a:pPr>
            <a:r>
              <a:rPr sz="1850" spc="-15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850" spc="-1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850" spc="-2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850" spc="-3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850" spc="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95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1850" spc="-1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850" spc="90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1850" spc="13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114" dirty="0">
                <a:solidFill>
                  <a:srgbClr val="212121"/>
                </a:solidFill>
                <a:latin typeface="MS UI Gothic"/>
                <a:cs typeface="MS UI Gothic"/>
              </a:rPr>
              <a:t>wi</a:t>
            </a:r>
            <a:r>
              <a:rPr sz="185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850" spc="100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850" spc="90" dirty="0">
                <a:solidFill>
                  <a:srgbClr val="212121"/>
                </a:solidFill>
                <a:latin typeface="MS UI Gothic"/>
                <a:cs typeface="MS UI Gothic"/>
              </a:rPr>
              <a:t>ll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1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1850" spc="90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1850" spc="1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105" dirty="0">
                <a:solidFill>
                  <a:srgbClr val="212121"/>
                </a:solidFill>
                <a:latin typeface="MS UI Gothic"/>
                <a:cs typeface="MS UI Gothic"/>
              </a:rPr>
              <a:t>op</a:t>
            </a:r>
            <a:r>
              <a:rPr sz="1850" spc="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850" spc="-4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85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850" spc="70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850" spc="40" dirty="0">
                <a:solidFill>
                  <a:srgbClr val="212121"/>
                </a:solidFill>
                <a:latin typeface="MS UI Gothic"/>
                <a:cs typeface="MS UI Gothic"/>
              </a:rPr>
              <a:t>ons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3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850" spc="-2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850" spc="204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1850" spc="125" dirty="0">
                <a:solidFill>
                  <a:srgbClr val="212121"/>
                </a:solidFill>
                <a:latin typeface="MS UI Gothic"/>
                <a:cs typeface="MS UI Gothic"/>
              </a:rPr>
              <a:t>.  </a:t>
            </a:r>
            <a:r>
              <a:rPr sz="1850" spc="30" dirty="0">
                <a:solidFill>
                  <a:srgbClr val="212121"/>
                </a:solidFill>
                <a:latin typeface="MS UI Gothic"/>
                <a:cs typeface="MS UI Gothic"/>
              </a:rPr>
              <a:t>Provide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40" dirty="0">
                <a:solidFill>
                  <a:srgbClr val="212121"/>
                </a:solidFill>
                <a:latin typeface="MS UI Gothic"/>
                <a:cs typeface="MS UI Gothic"/>
              </a:rPr>
              <a:t>access</a:t>
            </a:r>
            <a:r>
              <a:rPr sz="1850" spc="-1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25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1850" spc="-1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60" dirty="0">
                <a:solidFill>
                  <a:srgbClr val="212121"/>
                </a:solidFill>
                <a:latin typeface="MS UI Gothic"/>
                <a:cs typeface="MS UI Gothic"/>
              </a:rPr>
              <a:t>production</a:t>
            </a:r>
            <a:r>
              <a:rPr sz="1850" spc="-1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25" dirty="0">
                <a:solidFill>
                  <a:srgbClr val="212121"/>
                </a:solidFill>
                <a:latin typeface="MS UI Gothic"/>
                <a:cs typeface="MS UI Gothic"/>
              </a:rPr>
              <a:t>project</a:t>
            </a:r>
            <a:r>
              <a:rPr sz="1850" spc="-1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25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1850" spc="-1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30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1850" spc="-1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45" dirty="0">
                <a:solidFill>
                  <a:srgbClr val="212121"/>
                </a:solidFill>
                <a:latin typeface="MS UI Gothic"/>
                <a:cs typeface="MS UI Gothic"/>
              </a:rPr>
              <a:t>Group.</a:t>
            </a:r>
            <a:endParaRPr sz="1850">
              <a:latin typeface="MS UI Gothic"/>
              <a:cs typeface="MS UI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5066" y="2252345"/>
            <a:ext cx="5452110" cy="79946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 marR="5080">
              <a:lnSpc>
                <a:spcPct val="86100"/>
              </a:lnSpc>
              <a:spcBef>
                <a:spcPts val="445"/>
              </a:spcBef>
            </a:pPr>
            <a:r>
              <a:rPr sz="1850" b="1" spc="-65" dirty="0">
                <a:solidFill>
                  <a:srgbClr val="212121"/>
                </a:solidFill>
                <a:latin typeface="Trebuchet MS"/>
                <a:cs typeface="Trebuchet MS"/>
              </a:rPr>
              <a:t>All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members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50" dirty="0">
                <a:solidFill>
                  <a:srgbClr val="212121"/>
                </a:solidFill>
                <a:latin typeface="Trebuchet MS"/>
                <a:cs typeface="Trebuchet MS"/>
              </a:rPr>
              <a:t>in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your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50" dirty="0">
                <a:solidFill>
                  <a:srgbClr val="212121"/>
                </a:solidFill>
                <a:latin typeface="Trebuchet MS"/>
                <a:cs typeface="Trebuchet MS"/>
              </a:rPr>
              <a:t>team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have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40" dirty="0">
                <a:solidFill>
                  <a:srgbClr val="212121"/>
                </a:solidFill>
                <a:latin typeface="Trebuchet MS"/>
                <a:cs typeface="Trebuchet MS"/>
              </a:rPr>
              <a:t>Suite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accounts.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114" dirty="0">
                <a:solidFill>
                  <a:srgbClr val="212121"/>
                </a:solidFill>
                <a:latin typeface="Trebuchet MS"/>
                <a:cs typeface="Trebuchet MS"/>
              </a:rPr>
              <a:t>You </a:t>
            </a:r>
            <a:r>
              <a:rPr sz="1850" b="1" spc="-54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70" dirty="0">
                <a:solidFill>
                  <a:srgbClr val="212121"/>
                </a:solidFill>
                <a:latin typeface="Trebuchet MS"/>
                <a:cs typeface="Trebuchet MS"/>
              </a:rPr>
              <a:t>are </a:t>
            </a:r>
            <a:r>
              <a:rPr sz="1850" b="1" spc="-40" dirty="0">
                <a:solidFill>
                  <a:srgbClr val="212121"/>
                </a:solidFill>
                <a:latin typeface="Trebuchet MS"/>
                <a:cs typeface="Trebuchet MS"/>
              </a:rPr>
              <a:t>setting </a:t>
            </a:r>
            <a:r>
              <a:rPr sz="1850" b="1" spc="-30" dirty="0">
                <a:solidFill>
                  <a:srgbClr val="212121"/>
                </a:solidFill>
                <a:latin typeface="Trebuchet MS"/>
                <a:cs typeface="Trebuchet MS"/>
              </a:rPr>
              <a:t>up 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 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new </a:t>
            </a:r>
            <a:r>
              <a:rPr sz="1850" b="1" spc="-90" dirty="0">
                <a:solidFill>
                  <a:srgbClr val="212121"/>
                </a:solidFill>
                <a:latin typeface="Trebuchet MS"/>
                <a:cs typeface="Trebuchet MS"/>
              </a:rPr>
              <a:t>project. </a:t>
            </a:r>
            <a:r>
              <a:rPr sz="1850" b="1" spc="-114" dirty="0">
                <a:solidFill>
                  <a:srgbClr val="212121"/>
                </a:solidFill>
                <a:latin typeface="Trebuchet MS"/>
                <a:cs typeface="Trebuchet MS"/>
              </a:rPr>
              <a:t>You 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want 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to 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provide 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 </a:t>
            </a:r>
            <a:r>
              <a:rPr sz="1850" b="1" spc="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850" b="1" spc="-11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m</a:t>
            </a:r>
            <a:r>
              <a:rPr sz="1850" b="1" spc="-11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25" dirty="0">
                <a:solidFill>
                  <a:srgbClr val="212121"/>
                </a:solidFill>
                <a:latin typeface="Trebuchet MS"/>
                <a:cs typeface="Trebuchet MS"/>
              </a:rPr>
              <a:t>q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850" b="1" spc="-7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1850" b="1" spc="-30" dirty="0">
                <a:solidFill>
                  <a:srgbClr val="212121"/>
                </a:solidFill>
                <a:latin typeface="Trebuchet MS"/>
                <a:cs typeface="Trebuchet MS"/>
              </a:rPr>
              <a:t>k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-125" dirty="0">
                <a:solidFill>
                  <a:srgbClr val="212121"/>
                </a:solidFill>
                <a:latin typeface="Trebuchet MS"/>
                <a:cs typeface="Trebuchet MS"/>
              </a:rPr>
              <a:t>cc</a:t>
            </a:r>
            <a:r>
              <a:rPr sz="1850" b="1" spc="-11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spc="15" dirty="0">
                <a:solidFill>
                  <a:srgbClr val="212121"/>
                </a:solidFill>
                <a:latin typeface="Trebuchet MS"/>
                <a:cs typeface="Trebuchet MS"/>
              </a:rPr>
              <a:t>ss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7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7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850" b="1" spc="-13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am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m</a:t>
            </a:r>
            <a:r>
              <a:rPr sz="1850" b="1" spc="-11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m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be</a:t>
            </a:r>
            <a:r>
              <a:rPr sz="1850" b="1" spc="-229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850" b="1" spc="-160" dirty="0">
                <a:solidFill>
                  <a:srgbClr val="212121"/>
                </a:solidFill>
                <a:latin typeface="Trebuchet MS"/>
                <a:cs typeface="Trebuchet MS"/>
              </a:rPr>
              <a:t>.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60566" y="2252345"/>
            <a:ext cx="5250815" cy="103759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 marR="292100">
              <a:lnSpc>
                <a:spcPts val="1880"/>
              </a:lnSpc>
              <a:spcBef>
                <a:spcPts val="484"/>
              </a:spcBef>
            </a:pPr>
            <a:r>
              <a:rPr sz="1850" dirty="0">
                <a:solidFill>
                  <a:srgbClr val="212121"/>
                </a:solidFill>
                <a:latin typeface="MS UI Gothic"/>
                <a:cs typeface="MS UI Gothic"/>
              </a:rPr>
              <a:t>Assign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30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1850" spc="-1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dirty="0">
                <a:solidFill>
                  <a:srgbClr val="212121"/>
                </a:solidFill>
                <a:latin typeface="MS UI Gothic"/>
                <a:cs typeface="MS UI Gothic"/>
              </a:rPr>
              <a:t>necessary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45" dirty="0">
                <a:solidFill>
                  <a:srgbClr val="212121"/>
                </a:solidFill>
                <a:latin typeface="MS UI Gothic"/>
                <a:cs typeface="MS UI Gothic"/>
              </a:rPr>
              <a:t>role</a:t>
            </a:r>
            <a:r>
              <a:rPr sz="1850" spc="-1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25" dirty="0">
                <a:solidFill>
                  <a:srgbClr val="212121"/>
                </a:solidFill>
                <a:latin typeface="MS UI Gothic"/>
                <a:cs typeface="MS UI Gothic"/>
              </a:rPr>
              <a:t>directly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25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1850" spc="-1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95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1850" spc="-1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10" dirty="0">
                <a:solidFill>
                  <a:srgbClr val="212121"/>
                </a:solidFill>
                <a:latin typeface="MS UI Gothic"/>
                <a:cs typeface="MS UI Gothic"/>
              </a:rPr>
              <a:t>Suite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90" dirty="0">
                <a:solidFill>
                  <a:srgbClr val="212121"/>
                </a:solidFill>
                <a:latin typeface="MS UI Gothic"/>
                <a:cs typeface="MS UI Gothic"/>
              </a:rPr>
              <a:t>email </a:t>
            </a:r>
            <a:r>
              <a:rPr sz="1850" spc="-55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850" spc="130" dirty="0">
                <a:solidFill>
                  <a:srgbClr val="212121"/>
                </a:solidFill>
                <a:latin typeface="MS UI Gothic"/>
                <a:cs typeface="MS UI Gothic"/>
              </a:rPr>
              <a:t>dd</a:t>
            </a:r>
            <a:r>
              <a:rPr sz="1850" spc="-1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850" spc="-25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r>
              <a:rPr sz="1850" spc="-6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35" dirty="0">
                <a:solidFill>
                  <a:srgbClr val="212121"/>
                </a:solidFill>
                <a:latin typeface="MS UI Gothic"/>
                <a:cs typeface="MS UI Gothic"/>
              </a:rPr>
              <a:t>of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1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1850" spc="90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1850" spc="1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3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850" spc="-2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850" spc="204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204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1850" spc="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850" spc="204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1850" spc="130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1850" spc="10" dirty="0">
                <a:solidFill>
                  <a:srgbClr val="212121"/>
                </a:solidFill>
                <a:latin typeface="MS UI Gothic"/>
                <a:cs typeface="MS UI Gothic"/>
              </a:rPr>
              <a:t>er</a:t>
            </a:r>
            <a:endParaRPr sz="1850">
              <a:latin typeface="MS UI Gothic"/>
              <a:cs typeface="MS UI Gothic"/>
            </a:endParaRPr>
          </a:p>
          <a:p>
            <a:pPr marL="12700">
              <a:lnSpc>
                <a:spcPts val="1764"/>
              </a:lnSpc>
            </a:pPr>
            <a:r>
              <a:rPr sz="1850" spc="40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850" spc="-1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70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85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70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850" spc="-6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60" dirty="0">
                <a:solidFill>
                  <a:srgbClr val="212121"/>
                </a:solidFill>
                <a:latin typeface="MS UI Gothic"/>
                <a:cs typeface="MS UI Gothic"/>
              </a:rPr>
              <a:t>not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65" dirty="0">
                <a:solidFill>
                  <a:srgbClr val="212121"/>
                </a:solidFill>
                <a:latin typeface="MS UI Gothic"/>
                <a:cs typeface="MS UI Gothic"/>
              </a:rPr>
              <a:t>one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850" spc="70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850" spc="204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1850" spc="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120" dirty="0">
                <a:solidFill>
                  <a:srgbClr val="212121"/>
                </a:solidFill>
                <a:latin typeface="MS UI Gothic"/>
                <a:cs typeface="MS UI Gothic"/>
              </a:rPr>
              <a:t>q</a:t>
            </a:r>
            <a:r>
              <a:rPr sz="1850" spc="100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1850" spc="70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850" spc="-6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850" spc="80" dirty="0">
                <a:solidFill>
                  <a:srgbClr val="212121"/>
                </a:solidFill>
                <a:latin typeface="MS UI Gothic"/>
                <a:cs typeface="MS UI Gothic"/>
              </a:rPr>
              <a:t>k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850" spc="-105" dirty="0">
                <a:solidFill>
                  <a:srgbClr val="212121"/>
                </a:solidFill>
                <a:latin typeface="MS UI Gothic"/>
                <a:cs typeface="MS UI Gothic"/>
              </a:rPr>
              <a:t>cc</a:t>
            </a:r>
            <a:r>
              <a:rPr sz="1850" spc="-25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r>
              <a:rPr sz="1850" spc="-6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850" spc="90" dirty="0">
                <a:solidFill>
                  <a:srgbClr val="212121"/>
                </a:solidFill>
                <a:latin typeface="MS UI Gothic"/>
                <a:cs typeface="MS UI Gothic"/>
              </a:rPr>
              <a:t>,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850" spc="100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1850" spc="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endParaRPr sz="1850">
              <a:latin typeface="MS UI Gothic"/>
              <a:cs typeface="MS UI Gothic"/>
            </a:endParaRPr>
          </a:p>
          <a:p>
            <a:pPr marL="12700">
              <a:lnSpc>
                <a:spcPts val="2045"/>
              </a:lnSpc>
            </a:pPr>
            <a:r>
              <a:rPr sz="1850" spc="-1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850" spc="-3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850" spc="-7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850" spc="145" dirty="0">
                <a:solidFill>
                  <a:srgbClr val="212121"/>
                </a:solidFill>
                <a:latin typeface="MS UI Gothic"/>
                <a:cs typeface="MS UI Gothic"/>
              </a:rPr>
              <a:t>om</a:t>
            </a:r>
            <a:r>
              <a:rPr sz="1850" spc="204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1850" spc="80" dirty="0">
                <a:solidFill>
                  <a:srgbClr val="212121"/>
                </a:solidFill>
                <a:latin typeface="MS UI Gothic"/>
                <a:cs typeface="MS UI Gothic"/>
              </a:rPr>
              <a:t>end</a:t>
            </a:r>
            <a:r>
              <a:rPr sz="1850" spc="70" dirty="0">
                <a:solidFill>
                  <a:srgbClr val="212121"/>
                </a:solidFill>
                <a:latin typeface="MS UI Gothic"/>
                <a:cs typeface="MS UI Gothic"/>
              </a:rPr>
              <a:t>ed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850" spc="130" dirty="0">
                <a:solidFill>
                  <a:srgbClr val="212121"/>
                </a:solidFill>
                <a:latin typeface="MS UI Gothic"/>
                <a:cs typeface="MS UI Gothic"/>
              </a:rPr>
              <a:t>pp</a:t>
            </a:r>
            <a:r>
              <a:rPr sz="1850" spc="-1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850" spc="5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850" spc="-6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850" spc="100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145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1850" spc="90" dirty="0">
                <a:solidFill>
                  <a:srgbClr val="212121"/>
                </a:solidFill>
                <a:latin typeface="MS UI Gothic"/>
                <a:cs typeface="MS UI Gothic"/>
              </a:rPr>
              <a:t>oul</a:t>
            </a:r>
            <a:r>
              <a:rPr sz="18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130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1850" spc="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3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850" spc="8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6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850" spc="-1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850" spc="-2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850" spc="-3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850" spc="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95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1850" spc="-1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850" spc="90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1850" spc="13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endParaRPr sz="1850">
              <a:latin typeface="MS UI Gothic"/>
              <a:cs typeface="MS UI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5066" y="3414395"/>
            <a:ext cx="5612130" cy="79946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 marR="5080">
              <a:lnSpc>
                <a:spcPct val="86100"/>
              </a:lnSpc>
              <a:spcBef>
                <a:spcPts val="445"/>
              </a:spcBef>
            </a:pPr>
            <a:r>
              <a:rPr sz="1850" b="1" spc="-114" dirty="0">
                <a:solidFill>
                  <a:srgbClr val="212121"/>
                </a:solidFill>
                <a:latin typeface="Trebuchet MS"/>
                <a:cs typeface="Trebuchet MS"/>
              </a:rPr>
              <a:t>You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want</a:t>
            </a:r>
            <a:r>
              <a:rPr sz="1850" b="1" spc="-1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to</a:t>
            </a:r>
            <a:r>
              <a:rPr sz="1850" b="1" spc="-1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provide</a:t>
            </a:r>
            <a:r>
              <a:rPr sz="1850" b="1" spc="-1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20" dirty="0">
                <a:solidFill>
                  <a:srgbClr val="212121"/>
                </a:solidFill>
                <a:latin typeface="Trebuchet MS"/>
                <a:cs typeface="Trebuchet MS"/>
              </a:rPr>
              <a:t>an</a:t>
            </a:r>
            <a:r>
              <a:rPr sz="1850" b="1" spc="-1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75" dirty="0">
                <a:solidFill>
                  <a:srgbClr val="212121"/>
                </a:solidFill>
                <a:latin typeface="Trebuchet MS"/>
                <a:cs typeface="Trebuchet MS"/>
              </a:rPr>
              <a:t>external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40" dirty="0">
                <a:solidFill>
                  <a:srgbClr val="212121"/>
                </a:solidFill>
                <a:latin typeface="Trebuchet MS"/>
                <a:cs typeface="Trebuchet MS"/>
              </a:rPr>
              <a:t>auditor</a:t>
            </a:r>
            <a:r>
              <a:rPr sz="1850" b="1" spc="-1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access</a:t>
            </a:r>
            <a:r>
              <a:rPr sz="1850" b="1" spc="-1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to</a:t>
            </a:r>
            <a:r>
              <a:rPr sz="1850" b="1" spc="-1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65" dirty="0">
                <a:solidFill>
                  <a:srgbClr val="212121"/>
                </a:solidFill>
                <a:latin typeface="Trebuchet MS"/>
                <a:cs typeface="Trebuchet MS"/>
              </a:rPr>
              <a:t>view </a:t>
            </a:r>
            <a:r>
              <a:rPr sz="1850" b="1" spc="-54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ll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110" dirty="0">
                <a:solidFill>
                  <a:srgbClr val="212121"/>
                </a:solidFill>
                <a:latin typeface="Trebuchet MS"/>
                <a:cs typeface="Trebuchet MS"/>
              </a:rPr>
              <a:t>re</a:t>
            </a:r>
            <a:r>
              <a:rPr sz="1850" b="1" spc="1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1850" b="1" spc="-11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850" b="1" spc="-12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1850" b="1" spc="-11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spc="1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70" dirty="0">
                <a:solidFill>
                  <a:srgbClr val="212121"/>
                </a:solidFill>
                <a:latin typeface="Trebuchet MS"/>
                <a:cs typeface="Trebuchet MS"/>
              </a:rPr>
              <a:t>y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1850" b="1" spc="-9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p</a:t>
            </a:r>
            <a:r>
              <a:rPr sz="1850" b="1" spc="-6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spc="-185" dirty="0">
                <a:solidFill>
                  <a:srgbClr val="212121"/>
                </a:solidFill>
                <a:latin typeface="Trebuchet MS"/>
                <a:cs typeface="Trebuchet MS"/>
              </a:rPr>
              <a:t>j</a:t>
            </a:r>
            <a:r>
              <a:rPr sz="1850" b="1" spc="-11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spc="-7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25" dirty="0">
                <a:solidFill>
                  <a:srgbClr val="212121"/>
                </a:solidFill>
                <a:latin typeface="Trebuchet MS"/>
                <a:cs typeface="Trebuchet MS"/>
              </a:rPr>
              <a:t>B</a:t>
            </a:r>
            <a:r>
              <a:rPr sz="1850" b="1" spc="-20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1850" b="1" spc="-10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h</a:t>
            </a:r>
            <a:r>
              <a:rPr sz="1850" b="1" spc="-11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1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h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1850" b="1" spc="-25" dirty="0">
                <a:solidFill>
                  <a:srgbClr val="212121"/>
                </a:solidFill>
                <a:latin typeface="Trebuchet MS"/>
                <a:cs typeface="Trebuchet MS"/>
              </a:rPr>
              <a:t>ld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850" b="1" spc="-7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spc="-10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be  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-50" dirty="0">
                <a:solidFill>
                  <a:srgbClr val="212121"/>
                </a:solidFill>
                <a:latin typeface="Trebuchet MS"/>
                <a:cs typeface="Trebuchet MS"/>
              </a:rPr>
              <a:t>ble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7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ma</a:t>
            </a:r>
            <a:r>
              <a:rPr sz="1850" b="1" spc="-75" dirty="0">
                <a:solidFill>
                  <a:srgbClr val="212121"/>
                </a:solidFill>
                <a:latin typeface="Trebuchet MS"/>
                <a:cs typeface="Trebuchet MS"/>
              </a:rPr>
              <a:t>k</a:t>
            </a:r>
            <a:r>
              <a:rPr sz="1850" b="1" spc="-11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y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7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h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850" b="1" spc="15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1850" b="1" spc="-11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spc="1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60566" y="3414395"/>
            <a:ext cx="5211445" cy="79946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 marR="5080">
              <a:lnSpc>
                <a:spcPct val="86100"/>
              </a:lnSpc>
              <a:spcBef>
                <a:spcPts val="445"/>
              </a:spcBef>
            </a:pPr>
            <a:r>
              <a:rPr sz="1850" spc="-5" dirty="0">
                <a:solidFill>
                  <a:srgbClr val="212121"/>
                </a:solidFill>
                <a:latin typeface="MS UI Gothic"/>
                <a:cs typeface="MS UI Gothic"/>
              </a:rPr>
              <a:t>Give </a:t>
            </a:r>
            <a:r>
              <a:rPr sz="1850" spc="75" dirty="0">
                <a:solidFill>
                  <a:srgbClr val="212121"/>
                </a:solidFill>
                <a:latin typeface="MS UI Gothic"/>
                <a:cs typeface="MS UI Gothic"/>
              </a:rPr>
              <a:t>them </a:t>
            </a:r>
            <a:r>
              <a:rPr sz="1850" spc="5" dirty="0">
                <a:solidFill>
                  <a:srgbClr val="212121"/>
                </a:solidFill>
                <a:latin typeface="MS UI Gothic"/>
                <a:cs typeface="MS UI Gothic"/>
              </a:rPr>
              <a:t>roles/viewer </a:t>
            </a:r>
            <a:r>
              <a:rPr sz="1850" spc="45" dirty="0">
                <a:solidFill>
                  <a:srgbClr val="212121"/>
                </a:solidFill>
                <a:latin typeface="MS UI Gothic"/>
                <a:cs typeface="MS UI Gothic"/>
              </a:rPr>
              <a:t>role </a:t>
            </a:r>
            <a:r>
              <a:rPr sz="1850" spc="25" dirty="0">
                <a:solidFill>
                  <a:srgbClr val="212121"/>
                </a:solidFill>
                <a:latin typeface="MS UI Gothic"/>
                <a:cs typeface="MS UI Gothic"/>
              </a:rPr>
              <a:t>(Generally basic </a:t>
            </a:r>
            <a:r>
              <a:rPr sz="1850" spc="20" dirty="0">
                <a:solidFill>
                  <a:srgbClr val="212121"/>
                </a:solidFill>
                <a:latin typeface="MS UI Gothic"/>
                <a:cs typeface="MS UI Gothic"/>
              </a:rPr>
              <a:t>roles </a:t>
            </a:r>
            <a:r>
              <a:rPr sz="1850" spc="25" dirty="0">
                <a:solidFill>
                  <a:srgbClr val="212121"/>
                </a:solidFill>
                <a:latin typeface="MS UI Gothic"/>
                <a:cs typeface="MS UI Gothic"/>
              </a:rPr>
              <a:t> are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45" dirty="0">
                <a:solidFill>
                  <a:srgbClr val="212121"/>
                </a:solidFill>
                <a:latin typeface="MS UI Gothic"/>
                <a:cs typeface="MS UI Gothic"/>
              </a:rPr>
              <a:t>NOT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70" dirty="0">
                <a:solidFill>
                  <a:srgbClr val="212121"/>
                </a:solidFill>
                <a:latin typeface="MS UI Gothic"/>
                <a:cs typeface="MS UI Gothic"/>
              </a:rPr>
              <a:t>recommended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40" dirty="0">
                <a:solidFill>
                  <a:srgbClr val="212121"/>
                </a:solidFill>
                <a:latin typeface="MS UI Gothic"/>
                <a:cs typeface="MS UI Gothic"/>
              </a:rPr>
              <a:t>BUT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30" dirty="0">
                <a:solidFill>
                  <a:srgbClr val="212121"/>
                </a:solidFill>
                <a:latin typeface="MS UI Gothic"/>
                <a:cs typeface="MS UI Gothic"/>
              </a:rPr>
              <a:t>it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5" dirty="0">
                <a:solidFill>
                  <a:srgbClr val="212121"/>
                </a:solidFill>
                <a:latin typeface="MS UI Gothic"/>
                <a:cs typeface="MS UI Gothic"/>
              </a:rPr>
              <a:t>is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30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45" dirty="0">
                <a:solidFill>
                  <a:srgbClr val="212121"/>
                </a:solidFill>
                <a:latin typeface="MS UI Gothic"/>
                <a:cs typeface="MS UI Gothic"/>
              </a:rPr>
              <a:t>simplest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70" dirty="0">
                <a:solidFill>
                  <a:srgbClr val="212121"/>
                </a:solidFill>
                <a:latin typeface="MS UI Gothic"/>
                <a:cs typeface="MS UI Gothic"/>
              </a:rPr>
              <a:t>way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25" dirty="0">
                <a:solidFill>
                  <a:srgbClr val="212121"/>
                </a:solidFill>
                <a:latin typeface="MS UI Gothic"/>
                <a:cs typeface="MS UI Gothic"/>
              </a:rPr>
              <a:t>to </a:t>
            </a:r>
            <a:r>
              <a:rPr sz="1850" spc="-55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13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1850" spc="-1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85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850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1850" spc="70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8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850" spc="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1850" spc="70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850" spc="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850" spc="155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95" dirty="0">
                <a:solidFill>
                  <a:srgbClr val="212121"/>
                </a:solidFill>
                <a:latin typeface="MS UI Gothic"/>
                <a:cs typeface="MS UI Gothic"/>
              </a:rPr>
              <a:t>onl</a:t>
            </a:r>
            <a:r>
              <a:rPr sz="185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850" spc="-105" dirty="0">
                <a:solidFill>
                  <a:srgbClr val="212121"/>
                </a:solidFill>
                <a:latin typeface="MS UI Gothic"/>
                <a:cs typeface="MS UI Gothic"/>
              </a:rPr>
              <a:t>cc</a:t>
            </a:r>
            <a:r>
              <a:rPr sz="1850" spc="-25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r>
              <a:rPr sz="1850" spc="-6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3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850" spc="8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850" spc="90" dirty="0">
                <a:solidFill>
                  <a:srgbClr val="212121"/>
                </a:solidFill>
                <a:latin typeface="MS UI Gothic"/>
                <a:cs typeface="MS UI Gothic"/>
              </a:rPr>
              <a:t>ll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1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850" spc="-25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r>
              <a:rPr sz="1850" spc="90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1850" spc="-1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850" spc="-10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850" spc="-25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r>
              <a:rPr sz="1850" spc="140" dirty="0">
                <a:solidFill>
                  <a:srgbClr val="212121"/>
                </a:solidFill>
                <a:latin typeface="MS UI Gothic"/>
                <a:cs typeface="MS UI Gothic"/>
              </a:rPr>
              <a:t>!</a:t>
            </a:r>
            <a:r>
              <a:rPr sz="1850" spc="5" dirty="0">
                <a:solidFill>
                  <a:srgbClr val="212121"/>
                </a:solidFill>
                <a:latin typeface="MS UI Gothic"/>
                <a:cs typeface="MS UI Gothic"/>
              </a:rPr>
              <a:t>)</a:t>
            </a:r>
            <a:endParaRPr sz="1850">
              <a:latin typeface="MS UI Gothic"/>
              <a:cs typeface="MS UI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5066" y="4338319"/>
            <a:ext cx="5483225" cy="79946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 marR="5080">
              <a:lnSpc>
                <a:spcPct val="86100"/>
              </a:lnSpc>
              <a:spcBef>
                <a:spcPts val="445"/>
              </a:spcBef>
            </a:pPr>
            <a:r>
              <a:rPr sz="1850" b="1" spc="-110" dirty="0">
                <a:solidFill>
                  <a:srgbClr val="212121"/>
                </a:solidFill>
                <a:latin typeface="Trebuchet MS"/>
                <a:cs typeface="Trebuchet MS"/>
              </a:rPr>
              <a:t>Your 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application </a:t>
            </a:r>
            <a:r>
              <a:rPr sz="1850" b="1" spc="-50" dirty="0">
                <a:solidFill>
                  <a:srgbClr val="212121"/>
                </a:solidFill>
                <a:latin typeface="Trebuchet MS"/>
                <a:cs typeface="Trebuchet MS"/>
              </a:rPr>
              <a:t>deployed </a:t>
            </a:r>
            <a:r>
              <a:rPr sz="1850" b="1" spc="-25" dirty="0">
                <a:solidFill>
                  <a:srgbClr val="212121"/>
                </a:solidFill>
                <a:latin typeface="Trebuchet MS"/>
                <a:cs typeface="Trebuchet MS"/>
              </a:rPr>
              <a:t>on 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 </a:t>
            </a:r>
            <a:r>
              <a:rPr sz="1850" b="1" spc="-50" dirty="0">
                <a:solidFill>
                  <a:srgbClr val="212121"/>
                </a:solidFill>
                <a:latin typeface="Trebuchet MS"/>
                <a:cs typeface="Trebuchet MS"/>
              </a:rPr>
              <a:t>GCE 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VM </a:t>
            </a:r>
            <a:r>
              <a:rPr sz="1850" b="1" spc="-75" dirty="0">
                <a:solidFill>
                  <a:srgbClr val="212121"/>
                </a:solidFill>
                <a:latin typeface="Trebuchet MS"/>
                <a:cs typeface="Trebuchet MS"/>
              </a:rPr>
              <a:t>(Project </a:t>
            </a:r>
            <a:r>
              <a:rPr sz="1850" b="1" spc="-95" dirty="0">
                <a:solidFill>
                  <a:srgbClr val="212121"/>
                </a:solidFill>
                <a:latin typeface="Trebuchet MS"/>
                <a:cs typeface="Trebuchet MS"/>
              </a:rPr>
              <a:t>A) </a:t>
            </a:r>
            <a:r>
              <a:rPr sz="1850" b="1" spc="-9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50" dirty="0">
                <a:solidFill>
                  <a:srgbClr val="212121"/>
                </a:solidFill>
                <a:latin typeface="Trebuchet MS"/>
                <a:cs typeface="Trebuchet MS"/>
              </a:rPr>
              <a:t>needs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to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access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cloud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storage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65" dirty="0">
                <a:solidFill>
                  <a:srgbClr val="212121"/>
                </a:solidFill>
                <a:latin typeface="Trebuchet MS"/>
                <a:cs typeface="Trebuchet MS"/>
              </a:rPr>
              <a:t>bucket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50" dirty="0">
                <a:solidFill>
                  <a:srgbClr val="212121"/>
                </a:solidFill>
                <a:latin typeface="Trebuchet MS"/>
                <a:cs typeface="Trebuchet MS"/>
              </a:rPr>
              <a:t>from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80" dirty="0">
                <a:solidFill>
                  <a:srgbClr val="212121"/>
                </a:solidFill>
                <a:latin typeface="Trebuchet MS"/>
                <a:cs typeface="Trebuchet MS"/>
              </a:rPr>
              <a:t>different </a:t>
            </a:r>
            <a:r>
              <a:rPr sz="1850" b="1" spc="-54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p</a:t>
            </a:r>
            <a:r>
              <a:rPr sz="1850" b="1" spc="-6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spc="-185" dirty="0">
                <a:solidFill>
                  <a:srgbClr val="212121"/>
                </a:solidFill>
                <a:latin typeface="Trebuchet MS"/>
                <a:cs typeface="Trebuchet MS"/>
              </a:rPr>
              <a:t>j</a:t>
            </a:r>
            <a:r>
              <a:rPr sz="1850" b="1" spc="-11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spc="-7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70" dirty="0">
                <a:solidFill>
                  <a:srgbClr val="212121"/>
                </a:solidFill>
                <a:latin typeface="Trebuchet MS"/>
                <a:cs typeface="Trebuchet MS"/>
              </a:rPr>
              <a:t>(</a:t>
            </a:r>
            <a:r>
              <a:rPr sz="1850" b="1" spc="30" dirty="0">
                <a:solidFill>
                  <a:srgbClr val="212121"/>
                </a:solidFill>
                <a:latin typeface="Trebuchet MS"/>
                <a:cs typeface="Trebuchet MS"/>
              </a:rPr>
              <a:t>P</a:t>
            </a:r>
            <a:r>
              <a:rPr sz="1850" b="1" spc="-11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spc="-185" dirty="0">
                <a:solidFill>
                  <a:srgbClr val="212121"/>
                </a:solidFill>
                <a:latin typeface="Trebuchet MS"/>
                <a:cs typeface="Trebuchet MS"/>
              </a:rPr>
              <a:t>j</a:t>
            </a:r>
            <a:r>
              <a:rPr sz="1850" b="1" spc="-11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spc="-7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25" dirty="0">
                <a:solidFill>
                  <a:srgbClr val="212121"/>
                </a:solidFill>
                <a:latin typeface="Trebuchet MS"/>
                <a:cs typeface="Trebuchet MS"/>
              </a:rPr>
              <a:t>B</a:t>
            </a:r>
            <a:r>
              <a:rPr sz="1850" b="1" spc="-70" dirty="0">
                <a:solidFill>
                  <a:srgbClr val="212121"/>
                </a:solidFill>
                <a:latin typeface="Trebuchet MS"/>
                <a:cs typeface="Trebuchet MS"/>
              </a:rPr>
              <a:t>)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60566" y="4338319"/>
            <a:ext cx="5074285" cy="55181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 marR="5080">
              <a:lnSpc>
                <a:spcPts val="1880"/>
              </a:lnSpc>
              <a:spcBef>
                <a:spcPts val="484"/>
              </a:spcBef>
            </a:pPr>
            <a:r>
              <a:rPr sz="1850" spc="40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850" spc="10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55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1850" spc="-1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850" spc="20" dirty="0">
                <a:solidFill>
                  <a:srgbClr val="212121"/>
                </a:solidFill>
                <a:latin typeface="MS UI Gothic"/>
                <a:cs typeface="MS UI Gothic"/>
              </a:rPr>
              <a:t>ojec</a:t>
            </a:r>
            <a:r>
              <a:rPr sz="185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70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1850" spc="90" dirty="0">
                <a:solidFill>
                  <a:srgbClr val="212121"/>
                </a:solidFill>
                <a:latin typeface="MS UI Gothic"/>
                <a:cs typeface="MS UI Gothic"/>
              </a:rPr>
              <a:t>,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850" spc="-65" dirty="0">
                <a:solidFill>
                  <a:srgbClr val="212121"/>
                </a:solidFill>
                <a:latin typeface="MS UI Gothic"/>
                <a:cs typeface="MS UI Gothic"/>
              </a:rPr>
              <a:t>ss</a:t>
            </a:r>
            <a:r>
              <a:rPr sz="1850" spc="70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850" spc="95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1850" spc="10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850" spc="100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1850" spc="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40" dirty="0">
                <a:solidFill>
                  <a:srgbClr val="212121"/>
                </a:solidFill>
                <a:latin typeface="MS UI Gothic"/>
                <a:cs typeface="MS UI Gothic"/>
              </a:rPr>
              <a:t>ri</a:t>
            </a:r>
            <a:r>
              <a:rPr sz="1850" spc="95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1850" spc="100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185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1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ol</a:t>
            </a:r>
            <a:r>
              <a:rPr sz="1850" spc="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3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850" spc="8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95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1850" spc="-15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850" spc="-5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200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185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6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850" spc="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850" spc="4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850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1850" spc="70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850" spc="-10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850" spc="5" dirty="0">
                <a:solidFill>
                  <a:srgbClr val="212121"/>
                </a:solidFill>
                <a:latin typeface="MS UI Gothic"/>
                <a:cs typeface="MS UI Gothic"/>
              </a:rPr>
              <a:t>e  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850" spc="-105" dirty="0">
                <a:solidFill>
                  <a:srgbClr val="212121"/>
                </a:solidFill>
                <a:latin typeface="MS UI Gothic"/>
                <a:cs typeface="MS UI Gothic"/>
              </a:rPr>
              <a:t>cc</a:t>
            </a:r>
            <a:r>
              <a:rPr sz="1850" spc="90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1850" spc="45" dirty="0">
                <a:solidFill>
                  <a:srgbClr val="212121"/>
                </a:solidFill>
                <a:latin typeface="MS UI Gothic"/>
                <a:cs typeface="MS UI Gothic"/>
              </a:rPr>
              <a:t>nt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1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1850" spc="-1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850" spc="145" dirty="0">
                <a:solidFill>
                  <a:srgbClr val="212121"/>
                </a:solidFill>
                <a:latin typeface="MS UI Gothic"/>
                <a:cs typeface="MS UI Gothic"/>
              </a:rPr>
              <a:t>om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55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1850" spc="-1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850" spc="20" dirty="0">
                <a:solidFill>
                  <a:srgbClr val="212121"/>
                </a:solidFill>
                <a:latin typeface="MS UI Gothic"/>
                <a:cs typeface="MS UI Gothic"/>
              </a:rPr>
              <a:t>ojec</a:t>
            </a:r>
            <a:r>
              <a:rPr sz="185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14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endParaRPr sz="1850">
              <a:latin typeface="MS UI Gothic"/>
              <a:cs typeface="MS UI Gothic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1401424" y="6619795"/>
            <a:ext cx="314325" cy="228600"/>
          </a:xfrm>
          <a:custGeom>
            <a:avLst/>
            <a:gdLst/>
            <a:ahLst/>
            <a:cxnLst/>
            <a:rect l="l" t="t" r="r" b="b"/>
            <a:pathLst>
              <a:path w="314325" h="228600">
                <a:moveTo>
                  <a:pt x="314324" y="228599"/>
                </a:moveTo>
                <a:lnTo>
                  <a:pt x="0" y="228599"/>
                </a:lnTo>
                <a:lnTo>
                  <a:pt x="0" y="0"/>
                </a:lnTo>
                <a:lnTo>
                  <a:pt x="314324" y="0"/>
                </a:lnTo>
                <a:lnTo>
                  <a:pt x="314324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34674" y="1095375"/>
            <a:ext cx="790574" cy="9810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980995"/>
            <a:ext cx="104775" cy="10477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09624" y="1619170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9624" y="1971595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9624" y="2324020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0524" y="2724070"/>
            <a:ext cx="104775" cy="10477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0524" y="3143170"/>
            <a:ext cx="104775" cy="104774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809624" y="3438445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0524" y="3828970"/>
            <a:ext cx="104775" cy="104774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809624" y="4124245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4049" y="777875"/>
            <a:ext cx="8940165" cy="354774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2700"/>
              </a:lnSpc>
              <a:spcBef>
                <a:spcPts val="640"/>
              </a:spcBef>
              <a:tabLst>
                <a:tab pos="890905" algn="l"/>
                <a:tab pos="1414145" algn="l"/>
                <a:tab pos="2619375" algn="l"/>
                <a:tab pos="4478020" algn="l"/>
                <a:tab pos="6361430" algn="l"/>
                <a:tab pos="6965950" algn="l"/>
                <a:tab pos="7546975" algn="l"/>
              </a:tabLst>
            </a:pP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700" spc="3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700" spc="185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-7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75" dirty="0">
                <a:solidFill>
                  <a:srgbClr val="212121"/>
                </a:solidFill>
                <a:latin typeface="MS UI Gothic"/>
                <a:cs typeface="MS UI Gothic"/>
              </a:rPr>
              <a:t>enable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b="1" spc="-200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700" b="1" spc="-135" dirty="0">
                <a:solidFill>
                  <a:srgbClr val="212121"/>
                </a:solidFill>
                <a:latin typeface="Trebuchet MS"/>
                <a:cs typeface="Trebuchet MS"/>
              </a:rPr>
              <a:t>ent</a:t>
            </a:r>
            <a:r>
              <a:rPr sz="2700" b="1" spc="-18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b="1" spc="-100" dirty="0">
                <a:solidFill>
                  <a:srgbClr val="212121"/>
                </a:solidFill>
                <a:latin typeface="Trebuchet MS"/>
                <a:cs typeface="Trebuchet MS"/>
              </a:rPr>
              <a:t>ali</a:t>
            </a:r>
            <a:r>
              <a:rPr sz="2700" b="1" spc="-165" dirty="0">
                <a:solidFill>
                  <a:srgbClr val="212121"/>
                </a:solidFill>
                <a:latin typeface="Trebuchet MS"/>
                <a:cs typeface="Trebuchet MS"/>
              </a:rPr>
              <a:t>z</a:t>
            </a:r>
            <a:r>
              <a:rPr sz="2700" b="1" spc="-114" dirty="0">
                <a:solidFill>
                  <a:srgbClr val="212121"/>
                </a:solidFill>
                <a:latin typeface="Trebuchet MS"/>
                <a:cs typeface="Trebuchet MS"/>
              </a:rPr>
              <a:t>ed</a:t>
            </a:r>
            <a:r>
              <a:rPr sz="2700" b="1" dirty="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sz="2700" b="1" spc="-200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700" b="1" spc="-80" dirty="0">
                <a:solidFill>
                  <a:srgbClr val="212121"/>
                </a:solidFill>
                <a:latin typeface="Trebuchet MS"/>
                <a:cs typeface="Trebuchet MS"/>
              </a:rPr>
              <a:t>onst</a:t>
            </a:r>
            <a:r>
              <a:rPr sz="2700" b="1" spc="-14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b="1" spc="-65" dirty="0">
                <a:solidFill>
                  <a:srgbClr val="212121"/>
                </a:solidFill>
                <a:latin typeface="Trebuchet MS"/>
                <a:cs typeface="Trebuchet MS"/>
              </a:rPr>
              <a:t>aints</a:t>
            </a:r>
            <a:r>
              <a:rPr sz="2700" b="1" dirty="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on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all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esou</a:t>
            </a:r>
            <a:r>
              <a:rPr sz="2700" spc="-2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18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-55" dirty="0">
                <a:solidFill>
                  <a:srgbClr val="212121"/>
                </a:solidFill>
                <a:latin typeface="MS UI Gothic"/>
                <a:cs typeface="MS UI Gothic"/>
              </a:rPr>
              <a:t>es  </a:t>
            </a:r>
            <a:r>
              <a:rPr sz="2700" spc="-7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-8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5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ed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in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an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8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700" spc="-7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ani</a:t>
            </a: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z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ation</a:t>
            </a:r>
            <a:r>
              <a:rPr sz="2700" spc="-80" dirty="0">
                <a:solidFill>
                  <a:srgbClr val="212121"/>
                </a:solidFill>
                <a:latin typeface="MS UI Gothic"/>
                <a:cs typeface="MS UI Gothic"/>
              </a:rPr>
              <a:t>?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065"/>
              </a:lnSpc>
            </a:pPr>
            <a:r>
              <a:rPr sz="2150" spc="-1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onf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gu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b="1" spc="-11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150" b="1" spc="-9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b="1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2150" b="1" spc="-2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2150" b="1" spc="-8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150" b="1" spc="-220" dirty="0">
                <a:solidFill>
                  <a:srgbClr val="212121"/>
                </a:solidFill>
                <a:latin typeface="Trebuchet MS"/>
                <a:cs typeface="Trebuchet MS"/>
              </a:rPr>
              <a:t>z</a:t>
            </a:r>
            <a:r>
              <a:rPr sz="2150" b="1" spc="-2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b="1" spc="-7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b="1" spc="-8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150" b="1" spc="-3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35" dirty="0">
                <a:solidFill>
                  <a:srgbClr val="212121"/>
                </a:solidFill>
                <a:latin typeface="Trebuchet MS"/>
                <a:cs typeface="Trebuchet MS"/>
              </a:rPr>
              <a:t>Po</a:t>
            </a: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li</a:t>
            </a:r>
            <a:r>
              <a:rPr sz="2150" b="1" spc="-100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150" b="1" spc="-80" dirty="0">
                <a:solidFill>
                  <a:srgbClr val="212121"/>
                </a:solidFill>
                <a:latin typeface="Trebuchet MS"/>
                <a:cs typeface="Trebuchet MS"/>
              </a:rPr>
              <a:t>y</a:t>
            </a:r>
            <a:endParaRPr sz="2150">
              <a:latin typeface="Trebuchet MS"/>
              <a:cs typeface="Trebuchet MS"/>
            </a:endParaRPr>
          </a:p>
          <a:p>
            <a:pPr marL="393065">
              <a:lnSpc>
                <a:spcPct val="100000"/>
              </a:lnSpc>
              <a:spcBef>
                <a:spcPts val="195"/>
              </a:spcBef>
            </a:pPr>
            <a:r>
              <a:rPr sz="2150" spc="-8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x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21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e: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4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on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of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cc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nt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endParaRPr sz="215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195"/>
              </a:spcBef>
            </a:pPr>
            <a:r>
              <a:rPr sz="2150" spc="-8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x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21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e: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ll</a:t>
            </a:r>
            <a:r>
              <a:rPr sz="2150" spc="6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135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2150" spc="-320" dirty="0">
                <a:solidFill>
                  <a:srgbClr val="212121"/>
                </a:solidFill>
                <a:latin typeface="MS UI Gothic"/>
                <a:cs typeface="MS UI Gothic"/>
              </a:rPr>
              <a:t>/</a:t>
            </a: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eny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4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on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of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ec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30" dirty="0">
                <a:solidFill>
                  <a:srgbClr val="212121"/>
                </a:solidFill>
                <a:latin typeface="MS UI Gothic"/>
                <a:cs typeface="MS UI Gothic"/>
              </a:rPr>
              <a:t>ons</a:t>
            </a:r>
            <a:endParaRPr sz="2150">
              <a:latin typeface="MS UI Gothic"/>
              <a:cs typeface="MS UI Gothic"/>
            </a:endParaRPr>
          </a:p>
          <a:p>
            <a:pPr marL="12700" marR="1999614">
              <a:lnSpc>
                <a:spcPct val="101899"/>
              </a:lnSpc>
              <a:spcBef>
                <a:spcPts val="105"/>
              </a:spcBef>
            </a:pP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Needs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2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" dirty="0">
                <a:solidFill>
                  <a:srgbClr val="212121"/>
                </a:solidFill>
                <a:latin typeface="MS UI Gothic"/>
                <a:cs typeface="MS UI Gothic"/>
              </a:rPr>
              <a:t>Role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51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700" spc="-2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35" dirty="0">
                <a:solidFill>
                  <a:srgbClr val="212121"/>
                </a:solidFill>
                <a:latin typeface="MS UI Gothic"/>
                <a:cs typeface="MS UI Gothic"/>
              </a:rPr>
              <a:t>Organization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Policy</a:t>
            </a:r>
            <a:r>
              <a:rPr sz="2700" spc="-2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Administrator </a:t>
            </a:r>
            <a:r>
              <a:rPr sz="2700" spc="-8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45" dirty="0">
                <a:solidFill>
                  <a:srgbClr val="212121"/>
                </a:solidFill>
                <a:latin typeface="MS UI Gothic"/>
                <a:cs typeface="MS UI Gothic"/>
              </a:rPr>
              <a:t>(</a:t>
            </a:r>
            <a:r>
              <a:rPr sz="2700" spc="-114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75" dirty="0">
                <a:solidFill>
                  <a:srgbClr val="212121"/>
                </a:solidFill>
                <a:latin typeface="MS UI Gothic"/>
                <a:cs typeface="MS UI Gothic"/>
              </a:rPr>
              <a:t>emember)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-70" dirty="0">
                <a:solidFill>
                  <a:srgbClr val="212121"/>
                </a:solidFill>
                <a:latin typeface="Trebuchet MS"/>
                <a:cs typeface="Trebuchet MS"/>
              </a:rPr>
              <a:t>IAM</a:t>
            </a:r>
            <a:r>
              <a:rPr sz="2700" b="1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6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700" spc="-25" dirty="0">
                <a:solidFill>
                  <a:srgbClr val="212121"/>
                </a:solidFill>
                <a:latin typeface="MS UI Gothic"/>
                <a:cs typeface="MS UI Gothic"/>
              </a:rPr>
              <a:t>ocuses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on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-125" dirty="0">
                <a:solidFill>
                  <a:srgbClr val="212121"/>
                </a:solidFill>
                <a:latin typeface="Trebuchet MS"/>
                <a:cs typeface="Trebuchet MS"/>
              </a:rPr>
              <a:t>Who</a:t>
            </a:r>
            <a:endParaRPr sz="2700">
              <a:latin typeface="Trebuchet MS"/>
              <a:cs typeface="Trebuchet MS"/>
            </a:endParaRPr>
          </a:p>
          <a:p>
            <a:pPr marL="393065">
              <a:lnSpc>
                <a:spcPts val="2065"/>
              </a:lnSpc>
            </a:pP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2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k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ec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30" dirty="0">
                <a:solidFill>
                  <a:srgbClr val="212121"/>
                </a:solidFill>
                <a:latin typeface="MS UI Gothic"/>
                <a:cs typeface="MS UI Gothic"/>
              </a:rPr>
              <a:t>ons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on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60" dirty="0">
                <a:solidFill>
                  <a:srgbClr val="212121"/>
                </a:solidFill>
                <a:latin typeface="MS UI Gothic"/>
                <a:cs typeface="MS UI Gothic"/>
              </a:rPr>
              <a:t>?</a:t>
            </a:r>
            <a:endParaRPr sz="2150">
              <a:latin typeface="MS UI Gothic"/>
              <a:cs typeface="MS UI Gothic"/>
            </a:endParaRPr>
          </a:p>
          <a:p>
            <a:pPr marL="12700">
              <a:lnSpc>
                <a:spcPts val="2980"/>
              </a:lnSpc>
              <a:spcBef>
                <a:spcPts val="95"/>
              </a:spcBef>
            </a:pPr>
            <a:r>
              <a:rPr sz="2700" spc="45" dirty="0">
                <a:solidFill>
                  <a:srgbClr val="212121"/>
                </a:solidFill>
                <a:latin typeface="MS UI Gothic"/>
                <a:cs typeface="MS UI Gothic"/>
              </a:rPr>
              <a:t>(Remember)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35" dirty="0">
                <a:solidFill>
                  <a:srgbClr val="212121"/>
                </a:solidFill>
                <a:latin typeface="MS UI Gothic"/>
                <a:cs typeface="MS UI Gothic"/>
              </a:rPr>
              <a:t>Organization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Policy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focuses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on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-114" dirty="0">
                <a:solidFill>
                  <a:srgbClr val="212121"/>
                </a:solidFill>
                <a:latin typeface="Trebuchet MS"/>
                <a:cs typeface="Trebuchet MS"/>
              </a:rPr>
              <a:t>What</a:t>
            </a:r>
            <a:endParaRPr sz="2700">
              <a:latin typeface="Trebuchet MS"/>
              <a:cs typeface="Trebuchet MS"/>
            </a:endParaRPr>
          </a:p>
          <a:p>
            <a:pPr marL="393065">
              <a:lnSpc>
                <a:spcPts val="2325"/>
              </a:lnSpc>
            </a:pP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What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can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be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done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on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specific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resources?</a:t>
            </a:r>
            <a:endParaRPr sz="2150">
              <a:latin typeface="MS UI Gothic"/>
              <a:cs typeface="MS UI Gothic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5250180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180" dirty="0">
                <a:solidFill>
                  <a:srgbClr val="000000"/>
                </a:solidFill>
              </a:rPr>
              <a:t>O</a:t>
            </a:r>
            <a:r>
              <a:rPr sz="3500" spc="-145" dirty="0">
                <a:solidFill>
                  <a:srgbClr val="000000"/>
                </a:solidFill>
              </a:rPr>
              <a:t>r</a:t>
            </a:r>
            <a:r>
              <a:rPr sz="3500" dirty="0">
                <a:solidFill>
                  <a:srgbClr val="000000"/>
                </a:solidFill>
              </a:rPr>
              <a:t>g</a:t>
            </a:r>
            <a:r>
              <a:rPr sz="3500" spc="-30" dirty="0">
                <a:solidFill>
                  <a:srgbClr val="000000"/>
                </a:solidFill>
              </a:rPr>
              <a:t>a</a:t>
            </a:r>
            <a:r>
              <a:rPr sz="3500" spc="-105" dirty="0">
                <a:solidFill>
                  <a:srgbClr val="000000"/>
                </a:solidFill>
              </a:rPr>
              <a:t>n</a:t>
            </a:r>
            <a:r>
              <a:rPr sz="3500" spc="-130" dirty="0">
                <a:solidFill>
                  <a:srgbClr val="000000"/>
                </a:solidFill>
              </a:rPr>
              <a:t>i</a:t>
            </a:r>
            <a:r>
              <a:rPr sz="3500" spc="-360" dirty="0">
                <a:solidFill>
                  <a:srgbClr val="A52929"/>
                </a:solidFill>
              </a:rPr>
              <a:t>z</a:t>
            </a:r>
            <a:r>
              <a:rPr sz="3500" spc="-30" dirty="0">
                <a:solidFill>
                  <a:srgbClr val="000000"/>
                </a:solidFill>
              </a:rPr>
              <a:t>a</a:t>
            </a:r>
            <a:r>
              <a:rPr sz="3500" spc="-125" dirty="0">
                <a:solidFill>
                  <a:srgbClr val="000000"/>
                </a:solidFill>
              </a:rPr>
              <a:t>t</a:t>
            </a:r>
            <a:r>
              <a:rPr sz="3500" spc="-130" dirty="0">
                <a:solidFill>
                  <a:srgbClr val="A52929"/>
                </a:solidFill>
              </a:rPr>
              <a:t>i</a:t>
            </a:r>
            <a:r>
              <a:rPr sz="3500" spc="-55" dirty="0">
                <a:solidFill>
                  <a:srgbClr val="000000"/>
                </a:solidFill>
              </a:rPr>
              <a:t>o</a:t>
            </a:r>
            <a:r>
              <a:rPr sz="3500" spc="-105" dirty="0">
                <a:solidFill>
                  <a:srgbClr val="000000"/>
                </a:solidFill>
              </a:rPr>
              <a:t>n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60" dirty="0">
                <a:solidFill>
                  <a:srgbClr val="000000"/>
                </a:solidFill>
              </a:rPr>
              <a:t>P</a:t>
            </a:r>
            <a:r>
              <a:rPr sz="3500" spc="-55" dirty="0">
                <a:solidFill>
                  <a:srgbClr val="000000"/>
                </a:solidFill>
              </a:rPr>
              <a:t>o</a:t>
            </a:r>
            <a:r>
              <a:rPr sz="3500" spc="-105" dirty="0">
                <a:solidFill>
                  <a:srgbClr val="A52929"/>
                </a:solidFill>
              </a:rPr>
              <a:t>li</a:t>
            </a:r>
            <a:r>
              <a:rPr sz="3500" spc="-160" dirty="0">
                <a:solidFill>
                  <a:srgbClr val="A52929"/>
                </a:solidFill>
              </a:rPr>
              <a:t>c</a:t>
            </a:r>
            <a:r>
              <a:rPr sz="3500" spc="-135" dirty="0">
                <a:solidFill>
                  <a:srgbClr val="A52929"/>
                </a:solidFill>
              </a:rPr>
              <a:t>y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120" dirty="0">
                <a:solidFill>
                  <a:srgbClr val="A52929"/>
                </a:solidFill>
              </a:rPr>
              <a:t>S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spc="-150" dirty="0">
                <a:solidFill>
                  <a:srgbClr val="A52929"/>
                </a:solidFill>
              </a:rPr>
              <a:t>r</a:t>
            </a:r>
            <a:r>
              <a:rPr sz="3500" spc="-110" dirty="0">
                <a:solidFill>
                  <a:srgbClr val="A52929"/>
                </a:solidFill>
              </a:rPr>
              <a:t>v</a:t>
            </a:r>
            <a:r>
              <a:rPr sz="3500" spc="-130" dirty="0">
                <a:solidFill>
                  <a:srgbClr val="A52929"/>
                </a:solidFill>
              </a:rPr>
              <a:t>i</a:t>
            </a:r>
            <a:r>
              <a:rPr sz="3500" spc="-254" dirty="0">
                <a:solidFill>
                  <a:srgbClr val="A52929"/>
                </a:solidFill>
              </a:rPr>
              <a:t>c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endParaRPr sz="3500"/>
          </a:p>
        </p:txBody>
      </p:sp>
      <p:sp>
        <p:nvSpPr>
          <p:cNvPr id="14" name="object 14"/>
          <p:cNvSpPr/>
          <p:nvPr/>
        </p:nvSpPr>
        <p:spPr>
          <a:xfrm>
            <a:off x="11401424" y="6619795"/>
            <a:ext cx="314325" cy="228600"/>
          </a:xfrm>
          <a:custGeom>
            <a:avLst/>
            <a:gdLst/>
            <a:ahLst/>
            <a:cxnLst/>
            <a:rect l="l" t="t" r="r" b="b"/>
            <a:pathLst>
              <a:path w="314325" h="228600">
                <a:moveTo>
                  <a:pt x="314324" y="228599"/>
                </a:moveTo>
                <a:lnTo>
                  <a:pt x="0" y="228599"/>
                </a:lnTo>
                <a:lnTo>
                  <a:pt x="0" y="0"/>
                </a:lnTo>
                <a:lnTo>
                  <a:pt x="314324" y="0"/>
                </a:lnTo>
                <a:lnTo>
                  <a:pt x="314324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85878" y="1259524"/>
            <a:ext cx="4841384" cy="319930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980995"/>
            <a:ext cx="104775" cy="1047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0524" y="1742995"/>
            <a:ext cx="104775" cy="1047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0524" y="2504995"/>
            <a:ext cx="104775" cy="1047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0524" y="3609895"/>
            <a:ext cx="104775" cy="104774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809624" y="3905170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54049" y="777875"/>
            <a:ext cx="5510530" cy="472313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12700" algn="just">
              <a:lnSpc>
                <a:spcPts val="2700"/>
              </a:lnSpc>
              <a:spcBef>
                <a:spcPts val="640"/>
              </a:spcBef>
            </a:pPr>
            <a:r>
              <a:rPr sz="2700" spc="-80" dirty="0">
                <a:solidFill>
                  <a:srgbClr val="212121"/>
                </a:solidFill>
                <a:latin typeface="MS UI Gothic"/>
                <a:cs typeface="MS UI Gothic"/>
              </a:rPr>
              <a:t>IAM </a:t>
            </a: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Policy 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can 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be </a:t>
            </a:r>
            <a:r>
              <a:rPr sz="2700" spc="-70" dirty="0">
                <a:solidFill>
                  <a:srgbClr val="212121"/>
                </a:solidFill>
                <a:latin typeface="MS UI Gothic"/>
                <a:cs typeface="MS UI Gothic"/>
              </a:rPr>
              <a:t>set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at 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any </a:t>
            </a:r>
            <a:r>
              <a:rPr sz="2700" spc="35" dirty="0">
                <a:solidFill>
                  <a:srgbClr val="212121"/>
                </a:solidFill>
                <a:latin typeface="MS UI Gothic"/>
                <a:cs typeface="MS UI Gothic"/>
              </a:rPr>
              <a:t>level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of 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hie</a:t>
            </a:r>
            <a:r>
              <a:rPr sz="2700" spc="-3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chy</a:t>
            </a:r>
            <a:endParaRPr sz="2700">
              <a:latin typeface="MS UI Gothic"/>
              <a:cs typeface="MS UI Gothic"/>
            </a:endParaRPr>
          </a:p>
          <a:p>
            <a:pPr marL="12700" marR="5080" algn="just">
              <a:lnSpc>
                <a:spcPts val="2700"/>
              </a:lnSpc>
              <a:spcBef>
                <a:spcPts val="600"/>
              </a:spcBef>
            </a:pPr>
            <a:r>
              <a:rPr sz="2700" spc="-45" dirty="0">
                <a:solidFill>
                  <a:srgbClr val="212121"/>
                </a:solidFill>
                <a:latin typeface="MS UI Gothic"/>
                <a:cs typeface="MS UI Gothic"/>
              </a:rPr>
              <a:t>Resources 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inherit 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the </a:t>
            </a:r>
            <a:r>
              <a:rPr sz="2700" spc="35" dirty="0">
                <a:solidFill>
                  <a:srgbClr val="212121"/>
                </a:solidFill>
                <a:latin typeface="MS UI Gothic"/>
                <a:cs typeface="MS UI Gothic"/>
              </a:rPr>
              <a:t>policies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of </a:t>
            </a:r>
            <a:r>
              <a:rPr sz="2700" b="1" spc="-114" dirty="0">
                <a:solidFill>
                  <a:srgbClr val="212121"/>
                </a:solidFill>
                <a:latin typeface="Trebuchet MS"/>
                <a:cs typeface="Trebuchet MS"/>
              </a:rPr>
              <a:t>All </a:t>
            </a:r>
            <a:r>
              <a:rPr sz="2700" b="1" spc="-1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95" dirty="0">
                <a:solidFill>
                  <a:srgbClr val="212121"/>
                </a:solidFill>
                <a:latin typeface="Trebuchet MS"/>
                <a:cs typeface="Trebuchet MS"/>
              </a:rPr>
              <a:t>parents</a:t>
            </a:r>
            <a:endParaRPr sz="2700">
              <a:latin typeface="Trebuchet MS"/>
              <a:cs typeface="Trebuchet MS"/>
            </a:endParaRPr>
          </a:p>
          <a:p>
            <a:pPr marL="12700" marR="8255" algn="just">
              <a:lnSpc>
                <a:spcPts val="2700"/>
              </a:lnSpc>
              <a:spcBef>
                <a:spcPts val="600"/>
              </a:spcBef>
            </a:pP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The </a:t>
            </a:r>
            <a:r>
              <a:rPr sz="2700" spc="-30" dirty="0">
                <a:solidFill>
                  <a:srgbClr val="212121"/>
                </a:solidFill>
                <a:latin typeface="MS UI Gothic"/>
                <a:cs typeface="MS UI Gothic"/>
              </a:rPr>
              <a:t>effective 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policy 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for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a </a:t>
            </a:r>
            <a:r>
              <a:rPr sz="2700" spc="-25" dirty="0">
                <a:solidFill>
                  <a:srgbClr val="212121"/>
                </a:solidFill>
                <a:latin typeface="MS UI Gothic"/>
                <a:cs typeface="MS UI Gothic"/>
              </a:rPr>
              <a:t>resource 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is </a:t>
            </a: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union</a:t>
            </a:r>
            <a:r>
              <a:rPr sz="2700" spc="114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of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policy</a:t>
            </a:r>
            <a:r>
              <a:rPr sz="2700" spc="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on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that </a:t>
            </a:r>
            <a:r>
              <a:rPr sz="2700" spc="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esou</a:t>
            </a:r>
            <a:r>
              <a:rPr sz="2700" spc="-2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18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20" dirty="0">
                <a:solidFill>
                  <a:srgbClr val="212121"/>
                </a:solidFill>
                <a:latin typeface="MS UI Gothic"/>
                <a:cs typeface="MS UI Gothic"/>
              </a:rPr>
              <a:t>its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14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ents</a:t>
            </a:r>
            <a:endParaRPr sz="2700">
              <a:latin typeface="MS UI Gothic"/>
              <a:cs typeface="MS UI Gothic"/>
            </a:endParaRPr>
          </a:p>
          <a:p>
            <a:pPr marL="12700" algn="just">
              <a:lnSpc>
                <a:spcPts val="2980"/>
              </a:lnSpc>
              <a:spcBef>
                <a:spcPts val="60"/>
              </a:spcBef>
            </a:pP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Policy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inheritance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is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transitive:</a:t>
            </a:r>
            <a:endParaRPr sz="2700">
              <a:latin typeface="MS UI Gothic"/>
              <a:cs typeface="MS UI Gothic"/>
            </a:endParaRPr>
          </a:p>
          <a:p>
            <a:pPr marL="393065" marR="5715">
              <a:lnSpc>
                <a:spcPts val="2180"/>
              </a:lnSpc>
              <a:spcBef>
                <a:spcPts val="145"/>
              </a:spcBef>
              <a:tabLst>
                <a:tab pos="1007110" algn="l"/>
                <a:tab pos="2293620" algn="l"/>
                <a:tab pos="4007485" algn="l"/>
                <a:tab pos="5127625" algn="l"/>
              </a:tabLst>
            </a:pPr>
            <a:r>
              <a:rPr sz="2150" spc="-15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x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21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e: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ni</a:t>
            </a:r>
            <a:r>
              <a:rPr sz="2150" spc="-114" dirty="0">
                <a:solidFill>
                  <a:srgbClr val="212121"/>
                </a:solidFill>
                <a:latin typeface="MS UI Gothic"/>
                <a:cs typeface="MS UI Gothic"/>
              </a:rPr>
              <a:t>z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on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ol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 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pp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ed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el</a:t>
            </a:r>
            <a:endParaRPr sz="2150">
              <a:latin typeface="MS UI Gothic"/>
              <a:cs typeface="MS UI Gothic"/>
            </a:endParaRPr>
          </a:p>
          <a:p>
            <a:pPr marL="12700" marR="6985" algn="just">
              <a:lnSpc>
                <a:spcPts val="2700"/>
              </a:lnSpc>
              <a:spcBef>
                <a:spcPts val="700"/>
              </a:spcBef>
            </a:pPr>
            <a:r>
              <a:rPr sz="2700" spc="-75" dirty="0">
                <a:solidFill>
                  <a:srgbClr val="212121"/>
                </a:solidFill>
                <a:latin typeface="MS UI Gothic"/>
                <a:cs typeface="MS UI Gothic"/>
              </a:rPr>
              <a:t>You</a:t>
            </a:r>
            <a:r>
              <a:rPr sz="2700" spc="-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can't</a:t>
            </a:r>
            <a:r>
              <a:rPr sz="2700" spc="-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restrict</a:t>
            </a:r>
            <a:r>
              <a:rPr sz="2700" spc="-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policy</a:t>
            </a:r>
            <a:r>
              <a:rPr sz="2700" spc="-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at</a:t>
            </a:r>
            <a:r>
              <a:rPr sz="2700" spc="-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lower</a:t>
            </a:r>
            <a:r>
              <a:rPr sz="2700" spc="-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35" dirty="0">
                <a:solidFill>
                  <a:srgbClr val="212121"/>
                </a:solidFill>
                <a:latin typeface="MS UI Gothic"/>
                <a:cs typeface="MS UI Gothic"/>
              </a:rPr>
              <a:t>level </a:t>
            </a:r>
            <a:r>
              <a:rPr sz="2700" spc="-8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if 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permission 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is 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given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at 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an 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higher </a:t>
            </a:r>
            <a:r>
              <a:rPr sz="2700" spc="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35" dirty="0">
                <a:solidFill>
                  <a:srgbClr val="212121"/>
                </a:solidFill>
                <a:latin typeface="MS UI Gothic"/>
                <a:cs typeface="MS UI Gothic"/>
              </a:rPr>
              <a:t>level</a:t>
            </a:r>
            <a:endParaRPr sz="2700">
              <a:latin typeface="MS UI Gothic"/>
              <a:cs typeface="MS UI Gothic"/>
            </a:endParaRPr>
          </a:p>
        </p:txBody>
      </p: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90524" y="4581444"/>
            <a:ext cx="104775" cy="104774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6163310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75" dirty="0">
                <a:solidFill>
                  <a:srgbClr val="000000"/>
                </a:solidFill>
              </a:rPr>
              <a:t>R</a:t>
            </a:r>
            <a:r>
              <a:rPr sz="3500" spc="-235" dirty="0">
                <a:solidFill>
                  <a:srgbClr val="000000"/>
                </a:solidFill>
              </a:rPr>
              <a:t>e</a:t>
            </a:r>
            <a:r>
              <a:rPr sz="3500" dirty="0">
                <a:solidFill>
                  <a:srgbClr val="000000"/>
                </a:solidFill>
              </a:rPr>
              <a:t>s</a:t>
            </a:r>
            <a:r>
              <a:rPr sz="3500" spc="-55" dirty="0">
                <a:solidFill>
                  <a:srgbClr val="A52929"/>
                </a:solidFill>
              </a:rPr>
              <a:t>o</a:t>
            </a:r>
            <a:r>
              <a:rPr sz="3500" spc="-120" dirty="0">
                <a:solidFill>
                  <a:srgbClr val="A52929"/>
                </a:solidFill>
              </a:rPr>
              <a:t>u</a:t>
            </a:r>
            <a:r>
              <a:rPr sz="3500" spc="-225" dirty="0">
                <a:solidFill>
                  <a:srgbClr val="A52929"/>
                </a:solidFill>
              </a:rPr>
              <a:t>r</a:t>
            </a:r>
            <a:r>
              <a:rPr sz="3500" spc="-254" dirty="0">
                <a:solidFill>
                  <a:srgbClr val="A52929"/>
                </a:solidFill>
              </a:rPr>
              <a:t>c</a:t>
            </a:r>
            <a:r>
              <a:rPr sz="3500" spc="-235" dirty="0">
                <a:solidFill>
                  <a:srgbClr val="000000"/>
                </a:solidFill>
              </a:rPr>
              <a:t>e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70" dirty="0">
                <a:solidFill>
                  <a:srgbClr val="A52929"/>
                </a:solidFill>
              </a:rPr>
              <a:t>H</a:t>
            </a:r>
            <a:r>
              <a:rPr sz="3500" spc="-130" dirty="0">
                <a:solidFill>
                  <a:srgbClr val="A52929"/>
                </a:solidFill>
              </a:rPr>
              <a:t>i</a:t>
            </a:r>
            <a:r>
              <a:rPr sz="3500" spc="-235" dirty="0">
                <a:solidFill>
                  <a:srgbClr val="000000"/>
                </a:solidFill>
              </a:rPr>
              <a:t>e</a:t>
            </a:r>
            <a:r>
              <a:rPr sz="3500" spc="-285" dirty="0">
                <a:solidFill>
                  <a:srgbClr val="000000"/>
                </a:solidFill>
              </a:rPr>
              <a:t>r</a:t>
            </a:r>
            <a:r>
              <a:rPr sz="3500" spc="-30" dirty="0">
                <a:solidFill>
                  <a:srgbClr val="000000"/>
                </a:solidFill>
              </a:rPr>
              <a:t>a</a:t>
            </a:r>
            <a:r>
              <a:rPr sz="3500" spc="-225" dirty="0">
                <a:solidFill>
                  <a:srgbClr val="A52929"/>
                </a:solidFill>
              </a:rPr>
              <a:t>r</a:t>
            </a:r>
            <a:r>
              <a:rPr sz="3500" spc="-170" dirty="0">
                <a:solidFill>
                  <a:srgbClr val="A52929"/>
                </a:solidFill>
              </a:rPr>
              <a:t>c</a:t>
            </a:r>
            <a:r>
              <a:rPr sz="3500" spc="-120" dirty="0">
                <a:solidFill>
                  <a:srgbClr val="A52929"/>
                </a:solidFill>
              </a:rPr>
              <a:t>h</a:t>
            </a:r>
            <a:r>
              <a:rPr sz="3500" spc="-135" dirty="0">
                <a:solidFill>
                  <a:srgbClr val="A52929"/>
                </a:solidFill>
              </a:rPr>
              <a:t>y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229" dirty="0">
                <a:solidFill>
                  <a:srgbClr val="A52929"/>
                </a:solidFill>
              </a:rPr>
              <a:t>&amp;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10" dirty="0">
                <a:solidFill>
                  <a:srgbClr val="000000"/>
                </a:solidFill>
              </a:rPr>
              <a:t>I</a:t>
            </a:r>
            <a:r>
              <a:rPr sz="3500" spc="-260" dirty="0">
                <a:solidFill>
                  <a:srgbClr val="000000"/>
                </a:solidFill>
              </a:rPr>
              <a:t>A</a:t>
            </a:r>
            <a:r>
              <a:rPr sz="3500" spc="5" dirty="0">
                <a:solidFill>
                  <a:srgbClr val="000000"/>
                </a:solidFill>
              </a:rPr>
              <a:t>M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60" dirty="0">
                <a:solidFill>
                  <a:srgbClr val="000000"/>
                </a:solidFill>
              </a:rPr>
              <a:t>P</a:t>
            </a:r>
            <a:r>
              <a:rPr sz="3500" spc="-55" dirty="0">
                <a:solidFill>
                  <a:srgbClr val="000000"/>
                </a:solidFill>
              </a:rPr>
              <a:t>o</a:t>
            </a:r>
            <a:r>
              <a:rPr sz="3500" spc="-105" dirty="0">
                <a:solidFill>
                  <a:srgbClr val="000000"/>
                </a:solidFill>
              </a:rPr>
              <a:t>li</a:t>
            </a:r>
            <a:r>
              <a:rPr sz="3500" spc="-160" dirty="0">
                <a:solidFill>
                  <a:srgbClr val="000000"/>
                </a:solidFill>
              </a:rPr>
              <a:t>c</a:t>
            </a:r>
            <a:r>
              <a:rPr sz="3500" spc="-135" dirty="0">
                <a:solidFill>
                  <a:srgbClr val="A52929"/>
                </a:solidFill>
              </a:rPr>
              <a:t>y</a:t>
            </a:r>
            <a:endParaRPr sz="3500"/>
          </a:p>
        </p:txBody>
      </p:sp>
      <p:sp>
        <p:nvSpPr>
          <p:cNvPr id="11" name="object 11"/>
          <p:cNvSpPr/>
          <p:nvPr/>
        </p:nvSpPr>
        <p:spPr>
          <a:xfrm>
            <a:off x="11401424" y="6619795"/>
            <a:ext cx="314325" cy="228600"/>
          </a:xfrm>
          <a:custGeom>
            <a:avLst/>
            <a:gdLst/>
            <a:ahLst/>
            <a:cxnLst/>
            <a:rect l="l" t="t" r="r" b="b"/>
            <a:pathLst>
              <a:path w="314325" h="228600">
                <a:moveTo>
                  <a:pt x="314324" y="228599"/>
                </a:moveTo>
                <a:lnTo>
                  <a:pt x="0" y="228599"/>
                </a:lnTo>
                <a:lnTo>
                  <a:pt x="0" y="0"/>
                </a:lnTo>
                <a:lnTo>
                  <a:pt x="314324" y="0"/>
                </a:lnTo>
                <a:lnTo>
                  <a:pt x="314324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7373620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180" dirty="0">
                <a:solidFill>
                  <a:srgbClr val="000000"/>
                </a:solidFill>
              </a:rPr>
              <a:t>O</a:t>
            </a:r>
            <a:r>
              <a:rPr sz="3500" spc="-145" dirty="0">
                <a:solidFill>
                  <a:srgbClr val="000000"/>
                </a:solidFill>
              </a:rPr>
              <a:t>r</a:t>
            </a:r>
            <a:r>
              <a:rPr sz="3500" dirty="0">
                <a:solidFill>
                  <a:srgbClr val="000000"/>
                </a:solidFill>
              </a:rPr>
              <a:t>g</a:t>
            </a:r>
            <a:r>
              <a:rPr sz="3500" spc="-30" dirty="0">
                <a:solidFill>
                  <a:srgbClr val="A52929"/>
                </a:solidFill>
              </a:rPr>
              <a:t>a</a:t>
            </a:r>
            <a:r>
              <a:rPr sz="3500" spc="-105" dirty="0">
                <a:solidFill>
                  <a:srgbClr val="000000"/>
                </a:solidFill>
              </a:rPr>
              <a:t>n</a:t>
            </a:r>
            <a:r>
              <a:rPr sz="3500" spc="-130" dirty="0">
                <a:solidFill>
                  <a:srgbClr val="A52929"/>
                </a:solidFill>
              </a:rPr>
              <a:t>i</a:t>
            </a:r>
            <a:r>
              <a:rPr sz="3500" spc="-360" dirty="0">
                <a:solidFill>
                  <a:srgbClr val="A52929"/>
                </a:solidFill>
              </a:rPr>
              <a:t>z</a:t>
            </a:r>
            <a:r>
              <a:rPr sz="3500" spc="-30" dirty="0">
                <a:solidFill>
                  <a:srgbClr val="A52929"/>
                </a:solidFill>
              </a:rPr>
              <a:t>a</a:t>
            </a:r>
            <a:r>
              <a:rPr sz="3500" spc="-125" dirty="0">
                <a:solidFill>
                  <a:srgbClr val="A52929"/>
                </a:solidFill>
              </a:rPr>
              <a:t>t</a:t>
            </a:r>
            <a:r>
              <a:rPr sz="3500" spc="-130" dirty="0">
                <a:solidFill>
                  <a:srgbClr val="000000"/>
                </a:solidFill>
              </a:rPr>
              <a:t>i</a:t>
            </a:r>
            <a:r>
              <a:rPr sz="3500" spc="-55" dirty="0">
                <a:solidFill>
                  <a:srgbClr val="A52929"/>
                </a:solidFill>
              </a:rPr>
              <a:t>o</a:t>
            </a:r>
            <a:r>
              <a:rPr sz="3500" spc="-105" dirty="0">
                <a:solidFill>
                  <a:srgbClr val="000000"/>
                </a:solidFill>
              </a:rPr>
              <a:t>n</a:t>
            </a:r>
            <a:r>
              <a:rPr sz="3500" spc="-325" dirty="0">
                <a:solidFill>
                  <a:srgbClr val="A52929"/>
                </a:solidFill>
              </a:rPr>
              <a:t>,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10" dirty="0">
                <a:solidFill>
                  <a:srgbClr val="000000"/>
                </a:solidFill>
              </a:rPr>
              <a:t>B</a:t>
            </a:r>
            <a:r>
              <a:rPr sz="3500" spc="-130" dirty="0">
                <a:solidFill>
                  <a:srgbClr val="000000"/>
                </a:solidFill>
              </a:rPr>
              <a:t>i</a:t>
            </a:r>
            <a:r>
              <a:rPr sz="3500" spc="-100" dirty="0">
                <a:solidFill>
                  <a:srgbClr val="000000"/>
                </a:solidFill>
              </a:rPr>
              <a:t>lli</a:t>
            </a:r>
            <a:r>
              <a:rPr sz="3500" spc="-105" dirty="0">
                <a:solidFill>
                  <a:srgbClr val="000000"/>
                </a:solidFill>
              </a:rPr>
              <a:t>n</a:t>
            </a:r>
            <a:r>
              <a:rPr sz="3500" spc="65" dirty="0">
                <a:solidFill>
                  <a:srgbClr val="000000"/>
                </a:solidFill>
              </a:rPr>
              <a:t>g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30" dirty="0">
                <a:solidFill>
                  <a:srgbClr val="000000"/>
                </a:solidFill>
              </a:rPr>
              <a:t>a</a:t>
            </a:r>
            <a:r>
              <a:rPr sz="3500" spc="-105" dirty="0">
                <a:solidFill>
                  <a:srgbClr val="A52929"/>
                </a:solidFill>
              </a:rPr>
              <a:t>n</a:t>
            </a:r>
            <a:r>
              <a:rPr sz="3500" spc="-55" dirty="0">
                <a:solidFill>
                  <a:srgbClr val="A52929"/>
                </a:solidFill>
              </a:rPr>
              <a:t>d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20" dirty="0">
                <a:solidFill>
                  <a:srgbClr val="A52929"/>
                </a:solidFill>
              </a:rPr>
              <a:t>P</a:t>
            </a:r>
            <a:r>
              <a:rPr sz="3500" spc="-225" dirty="0">
                <a:solidFill>
                  <a:srgbClr val="A52929"/>
                </a:solidFill>
              </a:rPr>
              <a:t>r</a:t>
            </a:r>
            <a:r>
              <a:rPr sz="3500" spc="-55" dirty="0">
                <a:solidFill>
                  <a:srgbClr val="000000"/>
                </a:solidFill>
              </a:rPr>
              <a:t>o</a:t>
            </a:r>
            <a:r>
              <a:rPr sz="3500" spc="-365" dirty="0">
                <a:solidFill>
                  <a:srgbClr val="000000"/>
                </a:solidFill>
              </a:rPr>
              <a:t>j</a:t>
            </a:r>
            <a:r>
              <a:rPr sz="3500" spc="-235" dirty="0">
                <a:solidFill>
                  <a:srgbClr val="000000"/>
                </a:solidFill>
              </a:rPr>
              <a:t>e</a:t>
            </a:r>
            <a:r>
              <a:rPr sz="3500" spc="-170" dirty="0">
                <a:solidFill>
                  <a:srgbClr val="A52929"/>
                </a:solidFill>
              </a:rPr>
              <a:t>c</a:t>
            </a:r>
            <a:r>
              <a:rPr sz="3500" spc="-125" dirty="0">
                <a:solidFill>
                  <a:srgbClr val="000000"/>
                </a:solidFill>
              </a:rPr>
              <a:t>t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75" dirty="0">
                <a:solidFill>
                  <a:srgbClr val="A52929"/>
                </a:solidFill>
              </a:rPr>
              <a:t>R</a:t>
            </a:r>
            <a:r>
              <a:rPr sz="3500" spc="-55" dirty="0">
                <a:solidFill>
                  <a:srgbClr val="000000"/>
                </a:solidFill>
              </a:rPr>
              <a:t>o</a:t>
            </a:r>
            <a:r>
              <a:rPr sz="3500" spc="-160" dirty="0">
                <a:solidFill>
                  <a:srgbClr val="000000"/>
                </a:solidFill>
              </a:rPr>
              <a:t>le</a:t>
            </a:r>
            <a:r>
              <a:rPr sz="3500" dirty="0">
                <a:solidFill>
                  <a:srgbClr val="000000"/>
                </a:solidFill>
              </a:rPr>
              <a:t>s</a:t>
            </a:r>
            <a:endParaRPr sz="35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0524" y="980994"/>
            <a:ext cx="104775" cy="10477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09624" y="1276269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9624" y="162869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9624" y="1981119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2381169"/>
            <a:ext cx="104775" cy="10477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0524" y="2800269"/>
            <a:ext cx="104775" cy="104774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809624" y="378134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0524" y="4171869"/>
            <a:ext cx="104775" cy="104774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809624" y="446714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9624" y="4819569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54049" y="777875"/>
            <a:ext cx="11111230" cy="4675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980"/>
              </a:lnSpc>
              <a:spcBef>
                <a:spcPts val="100"/>
              </a:spcBef>
            </a:pPr>
            <a:r>
              <a:rPr sz="2700" b="1" spc="-95" dirty="0">
                <a:solidFill>
                  <a:srgbClr val="212121"/>
                </a:solidFill>
                <a:latin typeface="Trebuchet MS"/>
                <a:cs typeface="Trebuchet MS"/>
              </a:rPr>
              <a:t>Organization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00" dirty="0">
                <a:solidFill>
                  <a:srgbClr val="212121"/>
                </a:solidFill>
                <a:latin typeface="Trebuchet MS"/>
                <a:cs typeface="Trebuchet MS"/>
              </a:rPr>
              <a:t>Administrator</a:t>
            </a:r>
            <a:endParaRPr sz="2700">
              <a:latin typeface="Trebuchet MS"/>
              <a:cs typeface="Trebuchet MS"/>
            </a:endParaRPr>
          </a:p>
          <a:p>
            <a:pPr marL="393065">
              <a:lnSpc>
                <a:spcPts val="2325"/>
              </a:lnSpc>
            </a:pP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-15" dirty="0">
                <a:solidFill>
                  <a:srgbClr val="212121"/>
                </a:solidFill>
                <a:latin typeface="MS UI Gothic"/>
                <a:cs typeface="MS UI Gothic"/>
              </a:rPr>
              <a:t>ef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ne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14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Hi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6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endParaRPr sz="2150">
              <a:latin typeface="MS UI Gothic"/>
              <a:cs typeface="MS UI Gothic"/>
            </a:endParaRPr>
          </a:p>
          <a:p>
            <a:pPr marL="393065" marR="6664959">
              <a:lnSpc>
                <a:spcPts val="2780"/>
              </a:lnSpc>
              <a:spcBef>
                <a:spcPts val="120"/>
              </a:spcBef>
            </a:pP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-15" dirty="0">
                <a:solidFill>
                  <a:srgbClr val="212121"/>
                </a:solidFill>
                <a:latin typeface="MS UI Gothic"/>
                <a:cs typeface="MS UI Gothic"/>
              </a:rPr>
              <a:t>ef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ne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cc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na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21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ent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4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ol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40" dirty="0">
                <a:solidFill>
                  <a:srgbClr val="212121"/>
                </a:solidFill>
                <a:latin typeface="MS UI Gothic"/>
                <a:cs typeface="MS UI Gothic"/>
              </a:rPr>
              <a:t>es  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na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ot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er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114" dirty="0">
                <a:solidFill>
                  <a:srgbClr val="212121"/>
                </a:solidFill>
                <a:latin typeface="MS UI Gothic"/>
                <a:cs typeface="MS UI Gothic"/>
              </a:rPr>
              <a:t>nd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ol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endParaRPr sz="2150">
              <a:latin typeface="MS UI Gothic"/>
              <a:cs typeface="MS UI Gothic"/>
            </a:endParaRPr>
          </a:p>
          <a:p>
            <a:pPr marL="12700" algn="just">
              <a:lnSpc>
                <a:spcPct val="100000"/>
              </a:lnSpc>
              <a:spcBef>
                <a:spcPts val="40"/>
              </a:spcBef>
            </a:pPr>
            <a:r>
              <a:rPr sz="2700" b="1" spc="-55" dirty="0">
                <a:solidFill>
                  <a:srgbClr val="212121"/>
                </a:solidFill>
                <a:latin typeface="Trebuchet MS"/>
                <a:cs typeface="Trebuchet MS"/>
              </a:rPr>
              <a:t>Billing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9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700" b="1" spc="-220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700" b="1" spc="-200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700" b="1" spc="-85" dirty="0">
                <a:solidFill>
                  <a:srgbClr val="212121"/>
                </a:solidFill>
                <a:latin typeface="Trebuchet MS"/>
                <a:cs typeface="Trebuchet MS"/>
              </a:rPr>
              <a:t>ount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4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700" b="1" spc="-13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b="1" spc="-22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700" b="1" spc="-75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700" b="1" spc="-8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700" b="1" spc="-100" dirty="0">
                <a:solidFill>
                  <a:srgbClr val="212121"/>
                </a:solidFill>
                <a:latin typeface="Trebuchet MS"/>
                <a:cs typeface="Trebuchet MS"/>
              </a:rPr>
              <a:t>or</a:t>
            </a:r>
            <a:r>
              <a:rPr sz="2700" b="1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51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7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-12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5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75" dirty="0">
                <a:solidFill>
                  <a:srgbClr val="212121"/>
                </a:solidFill>
                <a:latin typeface="MS UI Gothic"/>
                <a:cs typeface="MS UI Gothic"/>
              </a:rPr>
              <a:t>Billing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204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22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-18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35" dirty="0">
                <a:solidFill>
                  <a:srgbClr val="212121"/>
                </a:solidFill>
                <a:latin typeface="MS UI Gothic"/>
                <a:cs typeface="MS UI Gothic"/>
              </a:rPr>
              <a:t>ounts</a:t>
            </a:r>
            <a:endParaRPr sz="2700">
              <a:latin typeface="MS UI Gothic"/>
              <a:cs typeface="MS UI Gothic"/>
            </a:endParaRPr>
          </a:p>
          <a:p>
            <a:pPr marL="12700" marR="5080" algn="just">
              <a:lnSpc>
                <a:spcPts val="2700"/>
              </a:lnSpc>
              <a:spcBef>
                <a:spcPts val="600"/>
              </a:spcBef>
            </a:pPr>
            <a:r>
              <a:rPr sz="2700" b="1" spc="-55" dirty="0">
                <a:solidFill>
                  <a:srgbClr val="212121"/>
                </a:solidFill>
                <a:latin typeface="Trebuchet MS"/>
                <a:cs typeface="Trebuchet MS"/>
              </a:rPr>
              <a:t>Billing</a:t>
            </a:r>
            <a:r>
              <a:rPr sz="2700" b="1" spc="-5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35" dirty="0">
                <a:solidFill>
                  <a:srgbClr val="212121"/>
                </a:solidFill>
                <a:latin typeface="Trebuchet MS"/>
                <a:cs typeface="Trebuchet MS"/>
              </a:rPr>
              <a:t>Account</a:t>
            </a:r>
            <a:r>
              <a:rPr sz="2700" b="1" spc="-13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00" dirty="0">
                <a:solidFill>
                  <a:srgbClr val="212121"/>
                </a:solidFill>
                <a:latin typeface="Trebuchet MS"/>
                <a:cs typeface="Trebuchet MS"/>
              </a:rPr>
              <a:t>Administrator</a:t>
            </a:r>
            <a:r>
              <a:rPr sz="2700" b="1" spc="-9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51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700" spc="-204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Manage</a:t>
            </a:r>
            <a:r>
              <a:rPr sz="2700" spc="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75" dirty="0">
                <a:solidFill>
                  <a:srgbClr val="212121"/>
                </a:solidFill>
                <a:latin typeface="MS UI Gothic"/>
                <a:cs typeface="MS UI Gothic"/>
              </a:rPr>
              <a:t>Billing</a:t>
            </a:r>
            <a:r>
              <a:rPr sz="2700" spc="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55" dirty="0">
                <a:solidFill>
                  <a:srgbClr val="212121"/>
                </a:solidFill>
                <a:latin typeface="MS UI Gothic"/>
                <a:cs typeface="MS UI Gothic"/>
              </a:rPr>
              <a:t>Accounts</a:t>
            </a:r>
            <a:r>
              <a:rPr sz="2700" spc="-5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60" dirty="0">
                <a:solidFill>
                  <a:srgbClr val="212121"/>
                </a:solidFill>
                <a:latin typeface="MS UI Gothic"/>
                <a:cs typeface="MS UI Gothic"/>
              </a:rPr>
              <a:t>(payment 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instruments,</a:t>
            </a:r>
            <a:r>
              <a:rPr sz="2700" spc="-15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14" dirty="0">
                <a:solidFill>
                  <a:srgbClr val="212121"/>
                </a:solidFill>
                <a:latin typeface="MS UI Gothic"/>
                <a:cs typeface="MS UI Gothic"/>
              </a:rPr>
              <a:t>billing</a:t>
            </a:r>
            <a:r>
              <a:rPr sz="2700" spc="-15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exports,</a:t>
            </a:r>
            <a:r>
              <a:rPr sz="2700" spc="-15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link</a:t>
            </a:r>
            <a:r>
              <a:rPr sz="2700" spc="-15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2700" spc="-15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unlink</a:t>
            </a:r>
            <a:r>
              <a:rPr sz="2700" spc="-15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" dirty="0">
                <a:solidFill>
                  <a:srgbClr val="212121"/>
                </a:solidFill>
                <a:latin typeface="MS UI Gothic"/>
                <a:cs typeface="MS UI Gothic"/>
              </a:rPr>
              <a:t>projects,</a:t>
            </a:r>
            <a:r>
              <a:rPr sz="2700" spc="-15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manage</a:t>
            </a:r>
            <a:r>
              <a:rPr sz="2700" spc="-15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" dirty="0">
                <a:solidFill>
                  <a:srgbClr val="212121"/>
                </a:solidFill>
                <a:latin typeface="MS UI Gothic"/>
                <a:cs typeface="MS UI Gothic"/>
              </a:rPr>
              <a:t>roles</a:t>
            </a:r>
            <a:r>
              <a:rPr sz="2700" spc="-15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on</a:t>
            </a:r>
            <a:r>
              <a:rPr sz="2700" spc="-15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14" dirty="0">
                <a:solidFill>
                  <a:srgbClr val="212121"/>
                </a:solidFill>
                <a:latin typeface="MS UI Gothic"/>
                <a:cs typeface="MS UI Gothic"/>
              </a:rPr>
              <a:t>billing </a:t>
            </a:r>
            <a:r>
              <a:rPr sz="2700" spc="-8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account)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065"/>
              </a:lnSpc>
            </a:pPr>
            <a:r>
              <a:rPr sz="2150" spc="-195" dirty="0">
                <a:solidFill>
                  <a:srgbClr val="212121"/>
                </a:solidFill>
                <a:latin typeface="MS UI Gothic"/>
                <a:cs typeface="MS UI Gothic"/>
              </a:rPr>
              <a:t>CA</a:t>
            </a:r>
            <a:r>
              <a:rPr sz="2150" spc="-15" dirty="0">
                <a:solidFill>
                  <a:srgbClr val="212121"/>
                </a:solidFill>
                <a:latin typeface="MS UI Gothic"/>
                <a:cs typeface="MS UI Gothic"/>
              </a:rPr>
              <a:t>NN</a:t>
            </a:r>
            <a:r>
              <a:rPr sz="2150" spc="-6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-114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4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00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ll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ng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cc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nt</a:t>
            </a:r>
            <a:endParaRPr sz="2150">
              <a:latin typeface="MS UI Gothic"/>
              <a:cs typeface="MS UI Gothic"/>
            </a:endParaRPr>
          </a:p>
          <a:p>
            <a:pPr marL="12700" algn="just">
              <a:lnSpc>
                <a:spcPts val="2980"/>
              </a:lnSpc>
              <a:spcBef>
                <a:spcPts val="95"/>
              </a:spcBef>
            </a:pPr>
            <a:r>
              <a:rPr sz="2700" b="1" spc="-55" dirty="0">
                <a:solidFill>
                  <a:srgbClr val="212121"/>
                </a:solidFill>
                <a:latin typeface="Trebuchet MS"/>
                <a:cs typeface="Trebuchet MS"/>
              </a:rPr>
              <a:t>Billing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35" dirty="0">
                <a:solidFill>
                  <a:srgbClr val="212121"/>
                </a:solidFill>
                <a:latin typeface="Trebuchet MS"/>
                <a:cs typeface="Trebuchet MS"/>
              </a:rPr>
              <a:t>Account</a:t>
            </a:r>
            <a:r>
              <a:rPr sz="2700" b="1" spc="-2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05" dirty="0">
                <a:solidFill>
                  <a:srgbClr val="212121"/>
                </a:solidFill>
                <a:latin typeface="Trebuchet MS"/>
                <a:cs typeface="Trebuchet MS"/>
              </a:rPr>
              <a:t>User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51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45" dirty="0">
                <a:solidFill>
                  <a:srgbClr val="212121"/>
                </a:solidFill>
                <a:latin typeface="MS UI Gothic"/>
                <a:cs typeface="MS UI Gothic"/>
              </a:rPr>
              <a:t>Associate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Projects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with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75" dirty="0">
                <a:solidFill>
                  <a:srgbClr val="212121"/>
                </a:solidFill>
                <a:latin typeface="MS UI Gothic"/>
                <a:cs typeface="MS UI Gothic"/>
              </a:rPr>
              <a:t>Billing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55" dirty="0">
                <a:solidFill>
                  <a:srgbClr val="212121"/>
                </a:solidFill>
                <a:latin typeface="MS UI Gothic"/>
                <a:cs typeface="MS UI Gothic"/>
              </a:rPr>
              <a:t>Accounts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325"/>
              </a:lnSpc>
            </a:pPr>
            <a:r>
              <a:rPr sz="2150" spc="-19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12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ll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ed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140" dirty="0">
                <a:solidFill>
                  <a:srgbClr val="212121"/>
                </a:solidFill>
                <a:latin typeface="MS UI Gothic"/>
                <a:cs typeface="MS UI Gothic"/>
              </a:rPr>
              <a:t>omb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na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on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14" dirty="0">
                <a:solidFill>
                  <a:srgbClr val="212121"/>
                </a:solidFill>
                <a:latin typeface="MS UI Gothic"/>
                <a:cs typeface="MS UI Gothic"/>
              </a:rPr>
              <a:t>wi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150" spc="-2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b="1" spc="15" dirty="0">
                <a:solidFill>
                  <a:srgbClr val="212121"/>
                </a:solidFill>
                <a:latin typeface="Trebuchet MS"/>
                <a:cs typeface="Trebuchet MS"/>
              </a:rPr>
              <a:t>P</a:t>
            </a:r>
            <a:r>
              <a:rPr sz="2150" b="1" spc="-14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b="1" spc="-3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150" b="1" spc="-225" dirty="0">
                <a:solidFill>
                  <a:srgbClr val="212121"/>
                </a:solidFill>
                <a:latin typeface="Trebuchet MS"/>
                <a:cs typeface="Trebuchet MS"/>
              </a:rPr>
              <a:t>j</a:t>
            </a:r>
            <a:r>
              <a:rPr sz="21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spc="-10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150" b="1" spc="-7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7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150" b="1" spc="-14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b="1" spc="-17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spc="-2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b="1" spc="-10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b="1" spc="-3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150" b="1" spc="-114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endParaRPr sz="2150">
              <a:latin typeface="Trebuchet MS"/>
              <a:cs typeface="Trebuchet MS"/>
            </a:endParaRPr>
          </a:p>
          <a:p>
            <a:pPr marL="393065">
              <a:lnSpc>
                <a:spcPct val="100000"/>
              </a:lnSpc>
              <a:spcBef>
                <a:spcPts val="195"/>
              </a:spcBef>
            </a:pP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These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65" dirty="0">
                <a:solidFill>
                  <a:srgbClr val="212121"/>
                </a:solidFill>
                <a:latin typeface="MS UI Gothic"/>
                <a:cs typeface="MS UI Gothic"/>
              </a:rPr>
              <a:t>two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roles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allow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user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create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new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5" dirty="0">
                <a:solidFill>
                  <a:srgbClr val="212121"/>
                </a:solidFill>
                <a:latin typeface="MS UI Gothic"/>
                <a:cs typeface="MS UI Gothic"/>
              </a:rPr>
              <a:t>project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link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it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with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billing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account</a:t>
            </a:r>
            <a:endParaRPr sz="2150">
              <a:latin typeface="MS UI Gothic"/>
              <a:cs typeface="MS UI Gothic"/>
            </a:endParaRPr>
          </a:p>
          <a:p>
            <a:pPr marL="12700" algn="just">
              <a:lnSpc>
                <a:spcPct val="100000"/>
              </a:lnSpc>
              <a:spcBef>
                <a:spcPts val="170"/>
              </a:spcBef>
            </a:pPr>
            <a:r>
              <a:rPr sz="2700" b="1" spc="-55" dirty="0">
                <a:solidFill>
                  <a:srgbClr val="212121"/>
                </a:solidFill>
                <a:latin typeface="Trebuchet MS"/>
                <a:cs typeface="Trebuchet MS"/>
              </a:rPr>
              <a:t>Billing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35" dirty="0">
                <a:solidFill>
                  <a:srgbClr val="212121"/>
                </a:solidFill>
                <a:latin typeface="Trebuchet MS"/>
                <a:cs typeface="Trebuchet MS"/>
              </a:rPr>
              <a:t>Account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65" dirty="0">
                <a:solidFill>
                  <a:srgbClr val="212121"/>
                </a:solidFill>
                <a:latin typeface="Trebuchet MS"/>
                <a:cs typeface="Trebuchet MS"/>
              </a:rPr>
              <a:t>Viewer</a:t>
            </a:r>
            <a:r>
              <a:rPr sz="2700" b="1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51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70" dirty="0">
                <a:solidFill>
                  <a:srgbClr val="212121"/>
                </a:solidFill>
                <a:latin typeface="MS UI Gothic"/>
                <a:cs typeface="MS UI Gothic"/>
              </a:rPr>
              <a:t>See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all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75" dirty="0">
                <a:solidFill>
                  <a:srgbClr val="212121"/>
                </a:solidFill>
                <a:latin typeface="MS UI Gothic"/>
                <a:cs typeface="MS UI Gothic"/>
              </a:rPr>
              <a:t>Billing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45" dirty="0">
                <a:solidFill>
                  <a:srgbClr val="212121"/>
                </a:solidFill>
                <a:latin typeface="MS UI Gothic"/>
                <a:cs typeface="MS UI Gothic"/>
              </a:rPr>
              <a:t>Account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details</a:t>
            </a:r>
            <a:endParaRPr sz="2700">
              <a:latin typeface="MS UI Gothic"/>
              <a:cs typeface="MS UI Gothic"/>
            </a:endParaRPr>
          </a:p>
        </p:txBody>
      </p: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0524" y="5219619"/>
            <a:ext cx="104775" cy="104774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11401424" y="6619794"/>
            <a:ext cx="314325" cy="228600"/>
          </a:xfrm>
          <a:custGeom>
            <a:avLst/>
            <a:gdLst/>
            <a:ahLst/>
            <a:cxnLst/>
            <a:rect l="l" t="t" r="r" b="b"/>
            <a:pathLst>
              <a:path w="314325" h="228600">
                <a:moveTo>
                  <a:pt x="314324" y="228599"/>
                </a:moveTo>
                <a:lnTo>
                  <a:pt x="0" y="228599"/>
                </a:lnTo>
                <a:lnTo>
                  <a:pt x="0" y="0"/>
                </a:lnTo>
                <a:lnTo>
                  <a:pt x="314324" y="0"/>
                </a:lnTo>
                <a:lnTo>
                  <a:pt x="314324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066799" y="911877"/>
          <a:ext cx="9944099" cy="21312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12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06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59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8679">
                <a:tc>
                  <a:txBody>
                    <a:bodyPr/>
                    <a:lstStyle/>
                    <a:p>
                      <a:pPr marL="143510">
                        <a:lnSpc>
                          <a:spcPts val="2190"/>
                        </a:lnSpc>
                      </a:pPr>
                      <a:r>
                        <a:rPr sz="1850" b="1" spc="-30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Roles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B w="9525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ts val="2190"/>
                        </a:lnSpc>
                      </a:pPr>
                      <a:r>
                        <a:rPr sz="1850" b="1" spc="-45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Description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B w="9525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190"/>
                        </a:lnSpc>
                      </a:pPr>
                      <a:r>
                        <a:rPr sz="1850" b="1" spc="-15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U</a:t>
                      </a:r>
                      <a:r>
                        <a:rPr sz="1850" b="1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se</a:t>
                      </a:r>
                      <a:r>
                        <a:rPr sz="1850" b="1" spc="-175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50" b="1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Case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B w="9525">
                      <a:solidFill>
                        <a:srgbClr val="21212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149"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50" b="1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Billing</a:t>
                      </a:r>
                      <a:r>
                        <a:rPr sz="1850" b="1" spc="-175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50" b="1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850" b="1" spc="-50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cc</a:t>
                      </a:r>
                      <a:r>
                        <a:rPr sz="1850" b="1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ount</a:t>
                      </a:r>
                      <a:r>
                        <a:rPr sz="1850" b="1" spc="-175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50" b="1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C</a:t>
                      </a:r>
                      <a:r>
                        <a:rPr sz="1850" b="1" spc="-20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850" b="1" spc="-25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850" b="1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850" b="1" spc="-20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850" b="1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or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T="55244" marB="0">
                    <a:lnT w="9525">
                      <a:solidFill>
                        <a:srgbClr val="212121"/>
                      </a:solidFill>
                      <a:prstDash val="solid"/>
                    </a:lnT>
                    <a:lnB w="9525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50" spc="-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P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ermissions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spc="-2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t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o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c</a:t>
                      </a:r>
                      <a:r>
                        <a:rPr sz="1850" spc="-2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r</a:t>
                      </a:r>
                      <a:r>
                        <a:rPr sz="1850" spc="-3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e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a</a:t>
                      </a:r>
                      <a:r>
                        <a:rPr sz="1850" spc="-2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t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e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n</a:t>
                      </a:r>
                      <a:r>
                        <a:rPr sz="1850" spc="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e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w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billing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a</a:t>
                      </a:r>
                      <a:r>
                        <a:rPr sz="1850" spc="-4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cc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ounts</a:t>
                      </a:r>
                      <a:endParaRPr sz="1850">
                        <a:latin typeface="MS UI Gothic"/>
                        <a:cs typeface="MS UI Gothic"/>
                      </a:endParaRPr>
                    </a:p>
                  </a:txBody>
                  <a:tcPr marL="0" marR="0" marT="55244" marB="0">
                    <a:lnT w="9525">
                      <a:solidFill>
                        <a:srgbClr val="212121"/>
                      </a:solidFill>
                      <a:prstDash val="solid"/>
                    </a:lnT>
                    <a:lnB w="9525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Finan</a:t>
                      </a:r>
                      <a:r>
                        <a:rPr sz="1850" spc="-4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c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e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spc="-12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T</a:t>
                      </a:r>
                      <a:r>
                        <a:rPr sz="1850" spc="-3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e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am</a:t>
                      </a:r>
                      <a:endParaRPr sz="1850">
                        <a:latin typeface="MS UI Gothic"/>
                        <a:cs typeface="MS UI Gothic"/>
                      </a:endParaRPr>
                    </a:p>
                  </a:txBody>
                  <a:tcPr marL="0" marR="0" marT="55244" marB="0">
                    <a:lnT w="9525">
                      <a:solidFill>
                        <a:srgbClr val="212121"/>
                      </a:solidFill>
                      <a:prstDash val="solid"/>
                    </a:lnT>
                    <a:lnB w="9525">
                      <a:solidFill>
                        <a:srgbClr val="21212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149"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50" b="1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Billing</a:t>
                      </a:r>
                      <a:r>
                        <a:rPr sz="1850" b="1" spc="-175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50" b="1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850" b="1" spc="-50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cc</a:t>
                      </a:r>
                      <a:r>
                        <a:rPr sz="1850" b="1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ount</a:t>
                      </a:r>
                      <a:r>
                        <a:rPr sz="1850" b="1" spc="-175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50" b="1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Administ</a:t>
                      </a:r>
                      <a:r>
                        <a:rPr sz="1850" b="1" spc="-55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850" b="1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850" b="1" spc="-20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850" b="1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or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T="55244" marB="0">
                    <a:lnT w="9525">
                      <a:solidFill>
                        <a:srgbClr val="212121"/>
                      </a:solidFill>
                      <a:prstDash val="solid"/>
                    </a:lnT>
                    <a:lnB w="9525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Mana</a:t>
                      </a:r>
                      <a:r>
                        <a:rPr sz="1850" spc="-3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g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es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billing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a</a:t>
                      </a:r>
                      <a:r>
                        <a:rPr sz="1850" spc="-4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cc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ount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but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spc="-2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c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an't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c</a:t>
                      </a:r>
                      <a:r>
                        <a:rPr sz="1850" spc="-2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r</a:t>
                      </a:r>
                      <a:r>
                        <a:rPr sz="1850" spc="-3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e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a</a:t>
                      </a:r>
                      <a:r>
                        <a:rPr sz="1850" spc="-2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t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e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them</a:t>
                      </a:r>
                      <a:endParaRPr sz="1850">
                        <a:latin typeface="MS UI Gothic"/>
                        <a:cs typeface="MS UI Gothic"/>
                      </a:endParaRPr>
                    </a:p>
                  </a:txBody>
                  <a:tcPr marL="0" marR="0" marT="55244" marB="0">
                    <a:lnT w="9525">
                      <a:solidFill>
                        <a:srgbClr val="212121"/>
                      </a:solidFill>
                      <a:prstDash val="solid"/>
                    </a:lnT>
                    <a:lnB w="9525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Finan</a:t>
                      </a:r>
                      <a:r>
                        <a:rPr sz="1850" spc="-4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c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e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spc="-12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T</a:t>
                      </a:r>
                      <a:r>
                        <a:rPr sz="1850" spc="-3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e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am</a:t>
                      </a:r>
                      <a:endParaRPr sz="1850">
                        <a:latin typeface="MS UI Gothic"/>
                        <a:cs typeface="MS UI Gothic"/>
                      </a:endParaRPr>
                    </a:p>
                  </a:txBody>
                  <a:tcPr marL="0" marR="0" marT="55244" marB="0">
                    <a:lnT w="9525">
                      <a:solidFill>
                        <a:srgbClr val="212121"/>
                      </a:solidFill>
                      <a:prstDash val="solid"/>
                    </a:lnT>
                    <a:lnB w="9525">
                      <a:solidFill>
                        <a:srgbClr val="21212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149"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50" b="1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Billing</a:t>
                      </a:r>
                      <a:r>
                        <a:rPr sz="1850" b="1" spc="-175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50" b="1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850" b="1" spc="-50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cc</a:t>
                      </a:r>
                      <a:r>
                        <a:rPr sz="1850" b="1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ount</a:t>
                      </a:r>
                      <a:r>
                        <a:rPr sz="1850" b="1" spc="-175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50" b="1" spc="-15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U</a:t>
                      </a:r>
                      <a:r>
                        <a:rPr sz="1850" b="1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ser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T="55244" marB="0">
                    <a:lnT w="9525">
                      <a:solidFill>
                        <a:srgbClr val="212121"/>
                      </a:solidFill>
                      <a:prstDash val="solid"/>
                    </a:lnT>
                    <a:lnB w="9525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Assigns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p</a:t>
                      </a:r>
                      <a:r>
                        <a:rPr sz="1850" spc="-2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r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ojects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spc="-2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t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o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billing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a</a:t>
                      </a:r>
                      <a:r>
                        <a:rPr sz="1850" spc="-4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cc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ounts</a:t>
                      </a:r>
                      <a:endParaRPr sz="1850">
                        <a:latin typeface="MS UI Gothic"/>
                        <a:cs typeface="MS UI Gothic"/>
                      </a:endParaRPr>
                    </a:p>
                  </a:txBody>
                  <a:tcPr marL="0" marR="0" marT="55244" marB="0">
                    <a:lnT w="9525">
                      <a:solidFill>
                        <a:srgbClr val="212121"/>
                      </a:solidFill>
                      <a:prstDash val="solid"/>
                    </a:lnT>
                    <a:lnB w="9525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P</a:t>
                      </a:r>
                      <a:r>
                        <a:rPr sz="1850" spc="-2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r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oject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Owner</a:t>
                      </a:r>
                      <a:endParaRPr sz="1850">
                        <a:latin typeface="MS UI Gothic"/>
                        <a:cs typeface="MS UI Gothic"/>
                      </a:endParaRPr>
                    </a:p>
                  </a:txBody>
                  <a:tcPr marL="0" marR="0" marT="55244" marB="0">
                    <a:lnT w="9525">
                      <a:solidFill>
                        <a:srgbClr val="212121"/>
                      </a:solidFill>
                      <a:prstDash val="solid"/>
                    </a:lnT>
                    <a:lnB w="9525">
                      <a:solidFill>
                        <a:srgbClr val="21212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149"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50" b="1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Billing</a:t>
                      </a:r>
                      <a:r>
                        <a:rPr sz="1850" b="1" spc="-175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50" b="1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850" b="1" spc="-50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cc</a:t>
                      </a:r>
                      <a:r>
                        <a:rPr sz="1850" b="1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ount</a:t>
                      </a:r>
                      <a:r>
                        <a:rPr sz="1850" b="1" spc="-175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50" b="1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Vie</a:t>
                      </a:r>
                      <a:r>
                        <a:rPr sz="1850" b="1" spc="-15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w</a:t>
                      </a:r>
                      <a:r>
                        <a:rPr sz="1850" b="1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er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T="55244" marB="0">
                    <a:lnT w="9525">
                      <a:solidFill>
                        <a:srgbClr val="212121"/>
                      </a:solidFill>
                      <a:prstDash val="solid"/>
                    </a:lnT>
                    <a:lnB w="9525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50" spc="-1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V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i</a:t>
                      </a:r>
                      <a:r>
                        <a:rPr sz="1850" spc="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e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w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only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a</a:t>
                      </a:r>
                      <a:r>
                        <a:rPr sz="1850" spc="-4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cc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ess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spc="-2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t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o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billing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a</a:t>
                      </a:r>
                      <a:r>
                        <a:rPr sz="1850" spc="-4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cc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ount</a:t>
                      </a:r>
                      <a:endParaRPr sz="1850">
                        <a:latin typeface="MS UI Gothic"/>
                        <a:cs typeface="MS UI Gothic"/>
                      </a:endParaRPr>
                    </a:p>
                  </a:txBody>
                  <a:tcPr marL="0" marR="0" marT="55244" marB="0">
                    <a:lnT w="9525">
                      <a:solidFill>
                        <a:srgbClr val="212121"/>
                      </a:solidFill>
                      <a:prstDash val="solid"/>
                    </a:lnT>
                    <a:lnB w="9525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50" spc="3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Auditor</a:t>
                      </a:r>
                      <a:endParaRPr sz="1850">
                        <a:latin typeface="MS UI Gothic"/>
                        <a:cs typeface="MS UI Gothic"/>
                      </a:endParaRPr>
                    </a:p>
                  </a:txBody>
                  <a:tcPr marL="0" marR="0" marT="55244" marB="0">
                    <a:lnT w="9525">
                      <a:solidFill>
                        <a:srgbClr val="212121"/>
                      </a:solidFill>
                      <a:prstDash val="solid"/>
                    </a:lnT>
                    <a:lnB w="9525">
                      <a:solidFill>
                        <a:srgbClr val="21212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5289550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10" dirty="0">
                <a:solidFill>
                  <a:srgbClr val="000000"/>
                </a:solidFill>
              </a:rPr>
              <a:t>B</a:t>
            </a:r>
            <a:r>
              <a:rPr sz="3500" spc="-130" dirty="0">
                <a:solidFill>
                  <a:srgbClr val="000000"/>
                </a:solidFill>
              </a:rPr>
              <a:t>i</a:t>
            </a:r>
            <a:r>
              <a:rPr sz="3500" spc="-100" dirty="0">
                <a:solidFill>
                  <a:srgbClr val="A52929"/>
                </a:solidFill>
              </a:rPr>
              <a:t>lli</a:t>
            </a:r>
            <a:r>
              <a:rPr sz="3500" spc="-105" dirty="0">
                <a:solidFill>
                  <a:srgbClr val="000000"/>
                </a:solidFill>
              </a:rPr>
              <a:t>n</a:t>
            </a:r>
            <a:r>
              <a:rPr sz="3500" spc="65" dirty="0">
                <a:solidFill>
                  <a:srgbClr val="A52929"/>
                </a:solidFill>
              </a:rPr>
              <a:t>g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75" dirty="0">
                <a:solidFill>
                  <a:srgbClr val="000000"/>
                </a:solidFill>
              </a:rPr>
              <a:t>R</a:t>
            </a:r>
            <a:r>
              <a:rPr sz="3500" spc="-55" dirty="0">
                <a:solidFill>
                  <a:srgbClr val="000000"/>
                </a:solidFill>
              </a:rPr>
              <a:t>o</a:t>
            </a:r>
            <a:r>
              <a:rPr sz="3500" spc="-160" dirty="0">
                <a:solidFill>
                  <a:srgbClr val="000000"/>
                </a:solidFill>
              </a:rPr>
              <a:t>le</a:t>
            </a:r>
            <a:r>
              <a:rPr sz="3500" dirty="0">
                <a:solidFill>
                  <a:srgbClr val="000000"/>
                </a:solidFill>
              </a:rPr>
              <a:t>s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60" dirty="0">
                <a:solidFill>
                  <a:srgbClr val="000000"/>
                </a:solidFill>
              </a:rPr>
              <a:t>-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20" dirty="0">
                <a:solidFill>
                  <a:srgbClr val="000000"/>
                </a:solidFill>
              </a:rPr>
              <a:t>Qu</a:t>
            </a:r>
            <a:r>
              <a:rPr sz="3500" spc="-130" dirty="0">
                <a:solidFill>
                  <a:srgbClr val="000000"/>
                </a:solidFill>
              </a:rPr>
              <a:t>i</a:t>
            </a:r>
            <a:r>
              <a:rPr sz="3500" spc="-170" dirty="0">
                <a:solidFill>
                  <a:srgbClr val="A52929"/>
                </a:solidFill>
              </a:rPr>
              <a:t>c</a:t>
            </a:r>
            <a:r>
              <a:rPr sz="3500" spc="-90" dirty="0">
                <a:solidFill>
                  <a:srgbClr val="A52929"/>
                </a:solidFill>
              </a:rPr>
              <a:t>k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75" dirty="0">
                <a:solidFill>
                  <a:srgbClr val="A52929"/>
                </a:solidFill>
              </a:rPr>
              <a:t>R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spc="-110" dirty="0">
                <a:solidFill>
                  <a:srgbClr val="A52929"/>
                </a:solidFill>
              </a:rPr>
              <a:t>v</a:t>
            </a:r>
            <a:r>
              <a:rPr sz="3500" spc="-130" dirty="0">
                <a:solidFill>
                  <a:srgbClr val="A52929"/>
                </a:solidFill>
              </a:rPr>
              <a:t>i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spc="-120" dirty="0">
                <a:solidFill>
                  <a:srgbClr val="A52929"/>
                </a:solidFill>
              </a:rPr>
              <a:t>w</a:t>
            </a:r>
            <a:endParaRPr sz="3500"/>
          </a:p>
        </p:txBody>
      </p:sp>
      <p:sp>
        <p:nvSpPr>
          <p:cNvPr id="4" name="object 4"/>
          <p:cNvSpPr/>
          <p:nvPr/>
        </p:nvSpPr>
        <p:spPr>
          <a:xfrm>
            <a:off x="11401424" y="6619794"/>
            <a:ext cx="314325" cy="228600"/>
          </a:xfrm>
          <a:custGeom>
            <a:avLst/>
            <a:gdLst/>
            <a:ahLst/>
            <a:cxnLst/>
            <a:rect l="l" t="t" r="r" b="b"/>
            <a:pathLst>
              <a:path w="314325" h="228600">
                <a:moveTo>
                  <a:pt x="314324" y="228599"/>
                </a:moveTo>
                <a:lnTo>
                  <a:pt x="0" y="228599"/>
                </a:lnTo>
                <a:lnTo>
                  <a:pt x="0" y="0"/>
                </a:lnTo>
                <a:lnTo>
                  <a:pt x="314324" y="0"/>
                </a:lnTo>
                <a:lnTo>
                  <a:pt x="314324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9563735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180" dirty="0">
                <a:solidFill>
                  <a:srgbClr val="000000"/>
                </a:solidFill>
              </a:rPr>
              <a:t>O</a:t>
            </a:r>
            <a:r>
              <a:rPr sz="3500" spc="-145" dirty="0">
                <a:solidFill>
                  <a:srgbClr val="000000"/>
                </a:solidFill>
              </a:rPr>
              <a:t>r</a:t>
            </a:r>
            <a:r>
              <a:rPr sz="3500" dirty="0">
                <a:solidFill>
                  <a:srgbClr val="000000"/>
                </a:solidFill>
              </a:rPr>
              <a:t>g</a:t>
            </a:r>
            <a:r>
              <a:rPr sz="3500" spc="-30" dirty="0">
                <a:solidFill>
                  <a:srgbClr val="A52929"/>
                </a:solidFill>
              </a:rPr>
              <a:t>a</a:t>
            </a:r>
            <a:r>
              <a:rPr sz="3500" spc="-105" dirty="0">
                <a:solidFill>
                  <a:srgbClr val="000000"/>
                </a:solidFill>
              </a:rPr>
              <a:t>n</a:t>
            </a:r>
            <a:r>
              <a:rPr sz="3500" spc="-130" dirty="0">
                <a:solidFill>
                  <a:srgbClr val="A52929"/>
                </a:solidFill>
              </a:rPr>
              <a:t>i</a:t>
            </a:r>
            <a:r>
              <a:rPr sz="3500" spc="-360" dirty="0">
                <a:solidFill>
                  <a:srgbClr val="A52929"/>
                </a:solidFill>
              </a:rPr>
              <a:t>z</a:t>
            </a:r>
            <a:r>
              <a:rPr sz="3500" spc="-30" dirty="0">
                <a:solidFill>
                  <a:srgbClr val="000000"/>
                </a:solidFill>
              </a:rPr>
              <a:t>a</a:t>
            </a:r>
            <a:r>
              <a:rPr sz="3500" spc="-125" dirty="0">
                <a:solidFill>
                  <a:srgbClr val="000000"/>
                </a:solidFill>
              </a:rPr>
              <a:t>t</a:t>
            </a:r>
            <a:r>
              <a:rPr sz="3500" spc="-130" dirty="0">
                <a:solidFill>
                  <a:srgbClr val="000000"/>
                </a:solidFill>
              </a:rPr>
              <a:t>i</a:t>
            </a:r>
            <a:r>
              <a:rPr sz="3500" spc="-55" dirty="0">
                <a:solidFill>
                  <a:srgbClr val="000000"/>
                </a:solidFill>
              </a:rPr>
              <a:t>o</a:t>
            </a:r>
            <a:r>
              <a:rPr sz="3500" spc="-105" dirty="0">
                <a:solidFill>
                  <a:srgbClr val="A52929"/>
                </a:solidFill>
              </a:rPr>
              <a:t>n</a:t>
            </a:r>
            <a:r>
              <a:rPr sz="3500" spc="-325" dirty="0">
                <a:solidFill>
                  <a:srgbClr val="A52929"/>
                </a:solidFill>
              </a:rPr>
              <a:t>,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10" dirty="0">
                <a:solidFill>
                  <a:srgbClr val="000000"/>
                </a:solidFill>
              </a:rPr>
              <a:t>B</a:t>
            </a:r>
            <a:r>
              <a:rPr sz="3500" spc="-130" dirty="0">
                <a:solidFill>
                  <a:srgbClr val="A52929"/>
                </a:solidFill>
              </a:rPr>
              <a:t>i</a:t>
            </a:r>
            <a:r>
              <a:rPr sz="3500" spc="-100" dirty="0">
                <a:solidFill>
                  <a:srgbClr val="000000"/>
                </a:solidFill>
              </a:rPr>
              <a:t>lli</a:t>
            </a:r>
            <a:r>
              <a:rPr sz="3500" spc="-105" dirty="0">
                <a:solidFill>
                  <a:srgbClr val="A52929"/>
                </a:solidFill>
              </a:rPr>
              <a:t>n</a:t>
            </a:r>
            <a:r>
              <a:rPr sz="3500" spc="65" dirty="0">
                <a:solidFill>
                  <a:srgbClr val="000000"/>
                </a:solidFill>
              </a:rPr>
              <a:t>g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30" dirty="0">
                <a:solidFill>
                  <a:srgbClr val="A52929"/>
                </a:solidFill>
              </a:rPr>
              <a:t>a</a:t>
            </a:r>
            <a:r>
              <a:rPr sz="3500" spc="-105" dirty="0">
                <a:solidFill>
                  <a:srgbClr val="000000"/>
                </a:solidFill>
              </a:rPr>
              <a:t>n</a:t>
            </a:r>
            <a:r>
              <a:rPr sz="3500" spc="-55" dirty="0">
                <a:solidFill>
                  <a:srgbClr val="000000"/>
                </a:solidFill>
              </a:rPr>
              <a:t>d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20" dirty="0">
                <a:solidFill>
                  <a:srgbClr val="000000"/>
                </a:solidFill>
              </a:rPr>
              <a:t>P</a:t>
            </a:r>
            <a:r>
              <a:rPr sz="3500" spc="-225" dirty="0">
                <a:solidFill>
                  <a:srgbClr val="000000"/>
                </a:solidFill>
              </a:rPr>
              <a:t>r</a:t>
            </a:r>
            <a:r>
              <a:rPr sz="3500" spc="-55" dirty="0">
                <a:solidFill>
                  <a:srgbClr val="000000"/>
                </a:solidFill>
              </a:rPr>
              <a:t>o</a:t>
            </a:r>
            <a:r>
              <a:rPr sz="3500" spc="-365" dirty="0">
                <a:solidFill>
                  <a:srgbClr val="A52929"/>
                </a:solidFill>
              </a:rPr>
              <a:t>j</a:t>
            </a:r>
            <a:r>
              <a:rPr sz="3500" spc="-235" dirty="0">
                <a:solidFill>
                  <a:srgbClr val="000000"/>
                </a:solidFill>
              </a:rPr>
              <a:t>e</a:t>
            </a:r>
            <a:r>
              <a:rPr sz="3500" spc="-170" dirty="0">
                <a:solidFill>
                  <a:srgbClr val="000000"/>
                </a:solidFill>
              </a:rPr>
              <a:t>c</a:t>
            </a:r>
            <a:r>
              <a:rPr sz="3500" spc="-125" dirty="0">
                <a:solidFill>
                  <a:srgbClr val="000000"/>
                </a:solidFill>
              </a:rPr>
              <a:t>t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75" dirty="0">
                <a:solidFill>
                  <a:srgbClr val="000000"/>
                </a:solidFill>
              </a:rPr>
              <a:t>R</a:t>
            </a:r>
            <a:r>
              <a:rPr sz="3500" spc="-55" dirty="0">
                <a:solidFill>
                  <a:srgbClr val="A52929"/>
                </a:solidFill>
              </a:rPr>
              <a:t>o</a:t>
            </a:r>
            <a:r>
              <a:rPr sz="3500" spc="-160" dirty="0">
                <a:solidFill>
                  <a:srgbClr val="000000"/>
                </a:solidFill>
              </a:rPr>
              <a:t>le</a:t>
            </a:r>
            <a:r>
              <a:rPr sz="3500" dirty="0">
                <a:solidFill>
                  <a:srgbClr val="A52929"/>
                </a:solidFill>
              </a:rPr>
              <a:t>s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60" dirty="0">
                <a:solidFill>
                  <a:srgbClr val="A52929"/>
                </a:solidFill>
              </a:rPr>
              <a:t>-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120" dirty="0">
                <a:solidFill>
                  <a:srgbClr val="A52929"/>
                </a:solidFill>
              </a:rPr>
              <a:t>S</a:t>
            </a:r>
            <a:r>
              <a:rPr sz="3500" spc="-254" dirty="0">
                <a:solidFill>
                  <a:srgbClr val="A52929"/>
                </a:solidFill>
              </a:rPr>
              <a:t>c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spc="-105" dirty="0">
                <a:solidFill>
                  <a:srgbClr val="000000"/>
                </a:solidFill>
              </a:rPr>
              <a:t>n</a:t>
            </a:r>
            <a:r>
              <a:rPr sz="3500" spc="-30" dirty="0">
                <a:solidFill>
                  <a:srgbClr val="A52929"/>
                </a:solidFill>
              </a:rPr>
              <a:t>a</a:t>
            </a:r>
            <a:r>
              <a:rPr sz="3500" spc="-190" dirty="0">
                <a:solidFill>
                  <a:srgbClr val="A52929"/>
                </a:solidFill>
              </a:rPr>
              <a:t>r</a:t>
            </a:r>
            <a:r>
              <a:rPr sz="3500" spc="-130" dirty="0">
                <a:solidFill>
                  <a:srgbClr val="000000"/>
                </a:solidFill>
              </a:rPr>
              <a:t>i</a:t>
            </a:r>
            <a:r>
              <a:rPr sz="3500" spc="-70" dirty="0">
                <a:solidFill>
                  <a:srgbClr val="000000"/>
                </a:solidFill>
              </a:rPr>
              <a:t>o</a:t>
            </a:r>
            <a:r>
              <a:rPr sz="3500" dirty="0">
                <a:solidFill>
                  <a:srgbClr val="000000"/>
                </a:solidFill>
              </a:rPr>
              <a:t>s</a:t>
            </a:r>
            <a:endParaRPr sz="35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0524" y="980994"/>
            <a:ext cx="104775" cy="10477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09624" y="1619169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2019219"/>
            <a:ext cx="104775" cy="104774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809624" y="231449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54049" y="777875"/>
            <a:ext cx="11104245" cy="173799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2700"/>
              </a:lnSpc>
              <a:spcBef>
                <a:spcPts val="640"/>
              </a:spcBef>
            </a:pPr>
            <a:r>
              <a:rPr sz="2700" b="1" spc="-90" dirty="0">
                <a:solidFill>
                  <a:srgbClr val="212121"/>
                </a:solidFill>
                <a:latin typeface="Trebuchet MS"/>
                <a:cs typeface="Trebuchet MS"/>
              </a:rPr>
              <a:t>Scenario</a:t>
            </a:r>
            <a:r>
              <a:rPr sz="2700" b="1" spc="-3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40" dirty="0">
                <a:solidFill>
                  <a:srgbClr val="212121"/>
                </a:solidFill>
                <a:latin typeface="Trebuchet MS"/>
                <a:cs typeface="Trebuchet MS"/>
              </a:rPr>
              <a:t>1</a:t>
            </a:r>
            <a:r>
              <a:rPr sz="2700" spc="-4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40" dirty="0">
                <a:solidFill>
                  <a:srgbClr val="212121"/>
                </a:solidFill>
                <a:latin typeface="MS UI Gothic"/>
                <a:cs typeface="MS UI Gothic"/>
              </a:rPr>
              <a:t>I'm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creating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project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85" dirty="0">
                <a:solidFill>
                  <a:srgbClr val="212121"/>
                </a:solidFill>
                <a:latin typeface="MS UI Gothic"/>
                <a:cs typeface="MS UI Gothic"/>
              </a:rPr>
              <a:t>want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 associate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an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existing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14" dirty="0">
                <a:solidFill>
                  <a:srgbClr val="212121"/>
                </a:solidFill>
                <a:latin typeface="MS UI Gothic"/>
                <a:cs typeface="MS UI Gothic"/>
              </a:rPr>
              <a:t>billing </a:t>
            </a:r>
            <a:r>
              <a:rPr sz="2700" spc="-8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account</a:t>
            </a:r>
            <a:r>
              <a:rPr sz="2700" spc="-2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with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project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065"/>
              </a:lnSpc>
            </a:pPr>
            <a:r>
              <a:rPr sz="2150" spc="-10" dirty="0">
                <a:solidFill>
                  <a:srgbClr val="212121"/>
                </a:solidFill>
                <a:latin typeface="MS UI Gothic"/>
                <a:cs typeface="MS UI Gothic"/>
              </a:rPr>
              <a:t>Roles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5" dirty="0">
                <a:solidFill>
                  <a:srgbClr val="212121"/>
                </a:solidFill>
                <a:latin typeface="MS UI Gothic"/>
                <a:cs typeface="MS UI Gothic"/>
              </a:rPr>
              <a:t>needed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5" dirty="0">
                <a:solidFill>
                  <a:srgbClr val="212121"/>
                </a:solidFill>
                <a:latin typeface="MS UI Gothic"/>
                <a:cs typeface="MS UI Gothic"/>
              </a:rPr>
              <a:t>Project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Creator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Billing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Account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User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0" dirty="0">
                <a:solidFill>
                  <a:srgbClr val="212121"/>
                </a:solidFill>
                <a:latin typeface="MS UI Gothic"/>
                <a:cs typeface="MS UI Gothic"/>
              </a:rPr>
              <a:t>(link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5" dirty="0">
                <a:solidFill>
                  <a:srgbClr val="212121"/>
                </a:solidFill>
                <a:latin typeface="MS UI Gothic"/>
                <a:cs typeface="MS UI Gothic"/>
              </a:rPr>
              <a:t>project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billing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account)</a:t>
            </a:r>
            <a:endParaRPr sz="2150">
              <a:latin typeface="MS UI Gothic"/>
              <a:cs typeface="MS UI Gothic"/>
            </a:endParaRPr>
          </a:p>
          <a:p>
            <a:pPr marL="12700">
              <a:lnSpc>
                <a:spcPts val="2980"/>
              </a:lnSpc>
              <a:spcBef>
                <a:spcPts val="170"/>
              </a:spcBef>
            </a:pPr>
            <a:r>
              <a:rPr sz="2700" b="1" spc="-2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700" b="1" spc="-90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700" b="1" spc="-100" dirty="0">
                <a:solidFill>
                  <a:srgbClr val="212121"/>
                </a:solidFill>
                <a:latin typeface="Trebuchet MS"/>
                <a:cs typeface="Trebuchet MS"/>
              </a:rPr>
              <a:t>enario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200" dirty="0">
                <a:solidFill>
                  <a:srgbClr val="212121"/>
                </a:solidFill>
                <a:latin typeface="Trebuchet MS"/>
                <a:cs typeface="Trebuchet MS"/>
              </a:rPr>
              <a:t>2</a:t>
            </a:r>
            <a:r>
              <a:rPr sz="2700" spc="12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40" dirty="0">
                <a:solidFill>
                  <a:srgbClr val="212121"/>
                </a:solidFill>
                <a:latin typeface="MS UI Gothic"/>
                <a:cs typeface="MS UI Gothic"/>
              </a:rPr>
              <a:t>I'm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14" dirty="0">
                <a:solidFill>
                  <a:srgbClr val="212121"/>
                </a:solidFill>
                <a:latin typeface="MS UI Gothic"/>
                <a:cs typeface="MS UI Gothic"/>
              </a:rPr>
              <a:t>billing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85" dirty="0">
                <a:solidFill>
                  <a:srgbClr val="212121"/>
                </a:solidFill>
                <a:latin typeface="MS UI Gothic"/>
                <a:cs typeface="MS UI Gothic"/>
              </a:rPr>
              <a:t>audi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tor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325"/>
              </a:lnSpc>
            </a:pPr>
            <a:r>
              <a:rPr sz="2150" spc="-10" dirty="0">
                <a:solidFill>
                  <a:srgbClr val="212121"/>
                </a:solidFill>
                <a:latin typeface="MS UI Gothic"/>
                <a:cs typeface="MS UI Gothic"/>
              </a:rPr>
              <a:t>Roles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5" dirty="0">
                <a:solidFill>
                  <a:srgbClr val="212121"/>
                </a:solidFill>
                <a:latin typeface="MS UI Gothic"/>
                <a:cs typeface="MS UI Gothic"/>
              </a:rPr>
              <a:t>needed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Billing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Account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0" dirty="0">
                <a:solidFill>
                  <a:srgbClr val="212121"/>
                </a:solidFill>
                <a:latin typeface="MS UI Gothic"/>
                <a:cs typeface="MS UI Gothic"/>
              </a:rPr>
              <a:t>Viewer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role</a:t>
            </a:r>
            <a:endParaRPr sz="2150">
              <a:latin typeface="MS UI Gothic"/>
              <a:cs typeface="MS UI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401424" y="6619793"/>
            <a:ext cx="314325" cy="228600"/>
          </a:xfrm>
          <a:custGeom>
            <a:avLst/>
            <a:gdLst/>
            <a:ahLst/>
            <a:cxnLst/>
            <a:rect l="l" t="t" r="r" b="b"/>
            <a:pathLst>
              <a:path w="314325" h="228600">
                <a:moveTo>
                  <a:pt x="314324" y="228599"/>
                </a:moveTo>
                <a:lnTo>
                  <a:pt x="0" y="228599"/>
                </a:lnTo>
                <a:lnTo>
                  <a:pt x="0" y="0"/>
                </a:lnTo>
                <a:lnTo>
                  <a:pt x="314324" y="0"/>
                </a:lnTo>
                <a:lnTo>
                  <a:pt x="314324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25149" y="1076325"/>
            <a:ext cx="790574" cy="11048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981068"/>
            <a:ext cx="104775" cy="1047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0524" y="1743068"/>
            <a:ext cx="104775" cy="104755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809624" y="2038343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9624" y="2390768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9624" y="2743193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54049" y="777875"/>
            <a:ext cx="8938260" cy="216662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2700"/>
              </a:lnSpc>
              <a:spcBef>
                <a:spcPts val="640"/>
              </a:spcBef>
              <a:tabLst>
                <a:tab pos="515620" algn="l"/>
                <a:tab pos="2139315" algn="l"/>
                <a:tab pos="3015615" algn="l"/>
                <a:tab pos="4374515" algn="l"/>
                <a:tab pos="6373495" algn="l"/>
                <a:tab pos="7059930" algn="l"/>
                <a:tab pos="8626475" algn="l"/>
              </a:tabLst>
            </a:pPr>
            <a:r>
              <a:rPr sz="2700" spc="85" dirty="0">
                <a:solidFill>
                  <a:srgbClr val="212121"/>
                </a:solidFill>
                <a:latin typeface="MS UI Gothic"/>
                <a:cs typeface="MS UI Gothic"/>
              </a:rPr>
              <a:t>In	</a:t>
            </a:r>
            <a:r>
              <a:rPr sz="2700" spc="-18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orpo</a:t>
            </a:r>
            <a:r>
              <a:rPr sz="2700" spc="-2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75" dirty="0">
                <a:solidFill>
                  <a:srgbClr val="212121"/>
                </a:solidFill>
                <a:latin typeface="MS UI Gothic"/>
                <a:cs typeface="MS UI Gothic"/>
              </a:rPr>
              <a:t>da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-18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en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te</a:t>
            </a:r>
            <a:r>
              <a:rPr sz="2700" spc="-4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s,	</a:t>
            </a:r>
            <a:r>
              <a:rPr sz="2700" spc="135" dirty="0">
                <a:solidFill>
                  <a:srgbClr val="212121"/>
                </a:solidFill>
                <a:latin typeface="MS UI Gothic"/>
                <a:cs typeface="MS UI Gothic"/>
              </a:rPr>
              <a:t>app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lic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ations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95" dirty="0">
                <a:solidFill>
                  <a:srgbClr val="212121"/>
                </a:solidFill>
                <a:latin typeface="MS UI Gothic"/>
                <a:cs typeface="MS UI Gothic"/>
              </a:rPr>
              <a:t>depl</a:t>
            </a:r>
            <a:r>
              <a:rPr sz="2700" spc="10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700" spc="-45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ed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-7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o  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physi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al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50" dirty="0">
                <a:solidFill>
                  <a:srgbClr val="212121"/>
                </a:solidFill>
                <a:latin typeface="MS UI Gothic"/>
                <a:cs typeface="MS UI Gothic"/>
              </a:rPr>
              <a:t>se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45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4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114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endParaRPr sz="2700" dirty="0">
              <a:latin typeface="MS UI Gothic"/>
              <a:cs typeface="MS UI Gothic"/>
            </a:endParaRPr>
          </a:p>
          <a:p>
            <a:pPr marL="12700">
              <a:lnSpc>
                <a:spcPts val="2980"/>
              </a:lnSpc>
              <a:spcBef>
                <a:spcPts val="60"/>
              </a:spcBef>
            </a:pPr>
            <a:r>
              <a:rPr sz="2700" spc="60" dirty="0">
                <a:solidFill>
                  <a:srgbClr val="212121"/>
                </a:solidFill>
                <a:latin typeface="MS UI Gothic"/>
                <a:cs typeface="MS UI Gothic"/>
              </a:rPr>
              <a:t>Whe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do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45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5" dirty="0">
                <a:solidFill>
                  <a:srgbClr val="212121"/>
                </a:solidFill>
                <a:latin typeface="MS UI Gothic"/>
                <a:cs typeface="MS UI Gothic"/>
              </a:rPr>
              <a:t>depl</a:t>
            </a:r>
            <a:r>
              <a:rPr sz="2700" spc="10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700" spc="-3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75" dirty="0">
                <a:solidFill>
                  <a:srgbClr val="212121"/>
                </a:solidFill>
                <a:latin typeface="MS UI Gothic"/>
                <a:cs typeface="MS UI Gothic"/>
              </a:rPr>
              <a:t>applic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ations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in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5" dirty="0">
                <a:solidFill>
                  <a:srgbClr val="212121"/>
                </a:solidFill>
                <a:latin typeface="MS UI Gothic"/>
                <a:cs typeface="MS UI Gothic"/>
              </a:rPr>
              <a:t>cloud?</a:t>
            </a:r>
            <a:endParaRPr sz="2700" dirty="0">
              <a:latin typeface="MS UI Gothic"/>
              <a:cs typeface="MS UI Gothic"/>
            </a:endParaRPr>
          </a:p>
          <a:p>
            <a:pPr marL="393065">
              <a:lnSpc>
                <a:spcPts val="2325"/>
              </a:lnSpc>
            </a:pPr>
            <a:r>
              <a:rPr sz="2150" spc="-114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ent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1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endParaRPr sz="2150" dirty="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195"/>
              </a:spcBef>
            </a:pPr>
            <a:r>
              <a:rPr sz="2150" b="1" spc="-180" dirty="0">
                <a:solidFill>
                  <a:srgbClr val="212121"/>
                </a:solidFill>
                <a:latin typeface="Trebuchet MS"/>
                <a:cs typeface="Trebuchet MS"/>
              </a:rPr>
              <a:t>V</a:t>
            </a:r>
            <a:r>
              <a:rPr sz="2150" b="1" spc="-8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150" b="1" spc="-114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b="1" spc="-8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b="1" spc="-70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2150" b="1" spc="-2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b="1" spc="-50" dirty="0">
                <a:solidFill>
                  <a:srgbClr val="212121"/>
                </a:solidFill>
                <a:latin typeface="Trebuchet MS"/>
                <a:cs typeface="Trebuchet MS"/>
              </a:rPr>
              <a:t>l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5" dirty="0">
                <a:solidFill>
                  <a:srgbClr val="212121"/>
                </a:solidFill>
                <a:latin typeface="Trebuchet MS"/>
                <a:cs typeface="Trebuchet MS"/>
              </a:rPr>
              <a:t>Ma</a:t>
            </a:r>
            <a:r>
              <a:rPr sz="2150" b="1" spc="-10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150" b="1" spc="-70" dirty="0">
                <a:solidFill>
                  <a:srgbClr val="212121"/>
                </a:solidFill>
                <a:latin typeface="Trebuchet MS"/>
                <a:cs typeface="Trebuchet MS"/>
              </a:rPr>
              <a:t>h</a:t>
            </a:r>
            <a:r>
              <a:rPr sz="2150" b="1" spc="-8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21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b="1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40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60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1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30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150" spc="-1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85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endParaRPr sz="2150" dirty="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195"/>
              </a:spcBef>
            </a:pPr>
            <a:r>
              <a:rPr sz="2150" b="1" spc="-50" dirty="0">
                <a:solidFill>
                  <a:srgbClr val="212121"/>
                </a:solidFill>
                <a:latin typeface="Trebuchet MS"/>
                <a:cs typeface="Trebuchet MS"/>
              </a:rPr>
              <a:t>Google</a:t>
            </a:r>
            <a:r>
              <a:rPr sz="2150" b="1" spc="-20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70" dirty="0">
                <a:solidFill>
                  <a:srgbClr val="212121"/>
                </a:solidFill>
                <a:latin typeface="Trebuchet MS"/>
                <a:cs typeface="Trebuchet MS"/>
              </a:rPr>
              <a:t>Compute</a:t>
            </a:r>
            <a:r>
              <a:rPr sz="2150" b="1" spc="-20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60" dirty="0">
                <a:solidFill>
                  <a:srgbClr val="212121"/>
                </a:solidFill>
                <a:latin typeface="Trebuchet MS"/>
                <a:cs typeface="Trebuchet MS"/>
              </a:rPr>
              <a:t>Engine</a:t>
            </a:r>
            <a:r>
              <a:rPr sz="2150" b="1" spc="-20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85" dirty="0">
                <a:solidFill>
                  <a:srgbClr val="212121"/>
                </a:solidFill>
                <a:latin typeface="Trebuchet MS"/>
                <a:cs typeface="Trebuchet MS"/>
              </a:rPr>
              <a:t>(GCE)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40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Provision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&amp;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Manage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Virtual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5" dirty="0">
                <a:solidFill>
                  <a:srgbClr val="212121"/>
                </a:solidFill>
                <a:latin typeface="MS UI Gothic"/>
                <a:cs typeface="MS UI Gothic"/>
              </a:rPr>
              <a:t>Machines</a:t>
            </a:r>
            <a:endParaRPr sz="2150" dirty="0">
              <a:latin typeface="MS UI Gothic"/>
              <a:cs typeface="MS UI Gothic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5782945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150" dirty="0">
                <a:solidFill>
                  <a:srgbClr val="000000"/>
                </a:solidFill>
              </a:rPr>
              <a:t>G</a:t>
            </a:r>
            <a:r>
              <a:rPr sz="3500" spc="-55" dirty="0">
                <a:solidFill>
                  <a:srgbClr val="000000"/>
                </a:solidFill>
              </a:rPr>
              <a:t>oo</a:t>
            </a:r>
            <a:r>
              <a:rPr sz="3500" spc="65" dirty="0">
                <a:solidFill>
                  <a:srgbClr val="000000"/>
                </a:solidFill>
              </a:rPr>
              <a:t>g</a:t>
            </a:r>
            <a:r>
              <a:rPr sz="3500" spc="-160" dirty="0">
                <a:solidFill>
                  <a:srgbClr val="000000"/>
                </a:solidFill>
              </a:rPr>
              <a:t>le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25" dirty="0">
                <a:solidFill>
                  <a:srgbClr val="A52929"/>
                </a:solidFill>
              </a:rPr>
              <a:t>C</a:t>
            </a:r>
            <a:r>
              <a:rPr sz="3500" spc="-55" dirty="0">
                <a:solidFill>
                  <a:srgbClr val="A52929"/>
                </a:solidFill>
              </a:rPr>
              <a:t>o</a:t>
            </a:r>
            <a:r>
              <a:rPr sz="3500" spc="-50" dirty="0">
                <a:solidFill>
                  <a:srgbClr val="A52929"/>
                </a:solidFill>
              </a:rPr>
              <a:t>m</a:t>
            </a:r>
            <a:r>
              <a:rPr sz="3500" spc="-90" dirty="0">
                <a:solidFill>
                  <a:srgbClr val="000000"/>
                </a:solidFill>
              </a:rPr>
              <a:t>pu</a:t>
            </a:r>
            <a:r>
              <a:rPr sz="3500" spc="-160" dirty="0">
                <a:solidFill>
                  <a:srgbClr val="000000"/>
                </a:solidFill>
              </a:rPr>
              <a:t>t</a:t>
            </a:r>
            <a:r>
              <a:rPr sz="3500" spc="-235" dirty="0">
                <a:solidFill>
                  <a:srgbClr val="000000"/>
                </a:solidFill>
              </a:rPr>
              <a:t>e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05" dirty="0">
                <a:solidFill>
                  <a:srgbClr val="000000"/>
                </a:solidFill>
              </a:rPr>
              <a:t>En</a:t>
            </a:r>
            <a:r>
              <a:rPr sz="3500" spc="65" dirty="0">
                <a:solidFill>
                  <a:srgbClr val="A52929"/>
                </a:solidFill>
              </a:rPr>
              <a:t>g</a:t>
            </a:r>
            <a:r>
              <a:rPr sz="3500" spc="-130" dirty="0">
                <a:solidFill>
                  <a:srgbClr val="000000"/>
                </a:solidFill>
              </a:rPr>
              <a:t>i</a:t>
            </a:r>
            <a:r>
              <a:rPr sz="3500" spc="-105" dirty="0">
                <a:solidFill>
                  <a:srgbClr val="A52929"/>
                </a:solidFill>
              </a:rPr>
              <a:t>n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50" dirty="0">
                <a:solidFill>
                  <a:srgbClr val="A52929"/>
                </a:solidFill>
              </a:rPr>
              <a:t>(G</a:t>
            </a:r>
            <a:r>
              <a:rPr sz="3500" spc="-125" dirty="0">
                <a:solidFill>
                  <a:srgbClr val="A52929"/>
                </a:solidFill>
              </a:rPr>
              <a:t>C</a:t>
            </a:r>
            <a:r>
              <a:rPr sz="3500" spc="-105" dirty="0">
                <a:solidFill>
                  <a:srgbClr val="A52929"/>
                </a:solidFill>
              </a:rPr>
              <a:t>E</a:t>
            </a:r>
            <a:r>
              <a:rPr sz="3500" spc="-150" dirty="0">
                <a:solidFill>
                  <a:srgbClr val="A52929"/>
                </a:solidFill>
              </a:rPr>
              <a:t>)</a:t>
            </a:r>
            <a:endParaRPr sz="350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23</a:t>
            </a:r>
          </a:p>
        </p:txBody>
      </p:sp>
      <p:sp>
        <p:nvSpPr>
          <p:cNvPr id="10" name="object 10"/>
          <p:cNvSpPr/>
          <p:nvPr/>
        </p:nvSpPr>
        <p:spPr>
          <a:xfrm>
            <a:off x="11468099" y="6619868"/>
            <a:ext cx="247650" cy="228600"/>
          </a:xfrm>
          <a:custGeom>
            <a:avLst/>
            <a:gdLst/>
            <a:ahLst/>
            <a:cxnLst/>
            <a:rect l="l" t="t" r="r" b="b"/>
            <a:pathLst>
              <a:path w="247650" h="228600">
                <a:moveTo>
                  <a:pt x="247649" y="228599"/>
                </a:moveTo>
                <a:lnTo>
                  <a:pt x="0" y="228599"/>
                </a:lnTo>
                <a:lnTo>
                  <a:pt x="0" y="0"/>
                </a:lnTo>
                <a:lnTo>
                  <a:pt x="247649" y="0"/>
                </a:lnTo>
                <a:lnTo>
                  <a:pt x="247649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4324985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125" dirty="0">
                <a:solidFill>
                  <a:srgbClr val="000000"/>
                </a:solidFill>
              </a:rPr>
              <a:t>C</a:t>
            </a:r>
            <a:r>
              <a:rPr sz="3500" spc="-55" dirty="0">
                <a:solidFill>
                  <a:srgbClr val="A52929"/>
                </a:solidFill>
              </a:rPr>
              <a:t>o</a:t>
            </a:r>
            <a:r>
              <a:rPr sz="3500" spc="-50" dirty="0">
                <a:solidFill>
                  <a:srgbClr val="000000"/>
                </a:solidFill>
              </a:rPr>
              <a:t>m</a:t>
            </a:r>
            <a:r>
              <a:rPr sz="3500" spc="-90" dirty="0">
                <a:solidFill>
                  <a:srgbClr val="000000"/>
                </a:solidFill>
              </a:rPr>
              <a:t>pu</a:t>
            </a:r>
            <a:r>
              <a:rPr sz="3500" spc="-160" dirty="0">
                <a:solidFill>
                  <a:srgbClr val="A52929"/>
                </a:solidFill>
              </a:rPr>
              <a:t>t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05" dirty="0">
                <a:solidFill>
                  <a:srgbClr val="A52929"/>
                </a:solidFill>
              </a:rPr>
              <a:t>En</a:t>
            </a:r>
            <a:r>
              <a:rPr sz="3500" spc="65" dirty="0">
                <a:solidFill>
                  <a:srgbClr val="A52929"/>
                </a:solidFill>
              </a:rPr>
              <a:t>g</a:t>
            </a:r>
            <a:r>
              <a:rPr sz="3500" spc="-130" dirty="0">
                <a:solidFill>
                  <a:srgbClr val="A52929"/>
                </a:solidFill>
              </a:rPr>
              <a:t>i</a:t>
            </a:r>
            <a:r>
              <a:rPr sz="3500" spc="-105" dirty="0">
                <a:solidFill>
                  <a:srgbClr val="000000"/>
                </a:solidFill>
              </a:rPr>
              <a:t>n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75" dirty="0">
                <a:solidFill>
                  <a:srgbClr val="A52929"/>
                </a:solidFill>
              </a:rPr>
              <a:t>R</a:t>
            </a:r>
            <a:r>
              <a:rPr sz="3500" spc="-55" dirty="0">
                <a:solidFill>
                  <a:srgbClr val="A52929"/>
                </a:solidFill>
              </a:rPr>
              <a:t>o</a:t>
            </a:r>
            <a:r>
              <a:rPr sz="3500" spc="-160" dirty="0">
                <a:solidFill>
                  <a:srgbClr val="A52929"/>
                </a:solidFill>
              </a:rPr>
              <a:t>le</a:t>
            </a:r>
            <a:r>
              <a:rPr sz="3500" dirty="0">
                <a:solidFill>
                  <a:srgbClr val="A52929"/>
                </a:solidFill>
              </a:rPr>
              <a:t>s</a:t>
            </a:r>
            <a:endParaRPr sz="35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0524" y="980994"/>
            <a:ext cx="104775" cy="10477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09624" y="1276269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9624" y="1904919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9624" y="2257343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9624" y="3152693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9624" y="3505118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9624" y="3857543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09624" y="4200443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9624" y="4552868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4049" y="777875"/>
            <a:ext cx="11111865" cy="3976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980"/>
              </a:lnSpc>
              <a:spcBef>
                <a:spcPts val="100"/>
              </a:spcBef>
            </a:pP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Compu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Engine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80" dirty="0">
                <a:solidFill>
                  <a:srgbClr val="212121"/>
                </a:solidFill>
                <a:latin typeface="MS UI Gothic"/>
                <a:cs typeface="MS UI Gothic"/>
              </a:rPr>
              <a:t>IAM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5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oles</a:t>
            </a:r>
            <a:endParaRPr sz="2700">
              <a:latin typeface="MS UI Gothic"/>
              <a:cs typeface="MS UI Gothic"/>
            </a:endParaRPr>
          </a:p>
          <a:p>
            <a:pPr marL="393065" marR="8890" algn="just">
              <a:lnSpc>
                <a:spcPts val="2180"/>
              </a:lnSpc>
              <a:spcBef>
                <a:spcPts val="145"/>
              </a:spcBef>
            </a:pPr>
            <a:r>
              <a:rPr sz="2150" b="1" spc="-70" dirty="0">
                <a:solidFill>
                  <a:srgbClr val="212121"/>
                </a:solidFill>
                <a:latin typeface="Trebuchet MS"/>
                <a:cs typeface="Trebuchet MS"/>
              </a:rPr>
              <a:t>Compute</a:t>
            </a:r>
            <a:r>
              <a:rPr sz="2150" b="1" spc="-9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60" dirty="0">
                <a:solidFill>
                  <a:srgbClr val="212121"/>
                </a:solidFill>
                <a:latin typeface="Trebuchet MS"/>
                <a:cs typeface="Trebuchet MS"/>
              </a:rPr>
              <a:t>Engine</a:t>
            </a:r>
            <a:r>
              <a:rPr sz="2150" b="1" spc="-8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75" dirty="0">
                <a:solidFill>
                  <a:srgbClr val="212121"/>
                </a:solidFill>
                <a:latin typeface="Trebuchet MS"/>
                <a:cs typeface="Trebuchet MS"/>
              </a:rPr>
              <a:t>Admin</a:t>
            </a:r>
            <a:r>
              <a:rPr sz="2150" b="1" spc="-5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40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150" spc="-3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Complete</a:t>
            </a:r>
            <a:r>
              <a:rPr sz="2150" spc="-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control</a:t>
            </a:r>
            <a:r>
              <a:rPr sz="2150" spc="-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of</a:t>
            </a:r>
            <a:r>
              <a:rPr sz="2150" spc="-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compute</a:t>
            </a:r>
            <a:r>
              <a:rPr sz="2150" spc="-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40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150" spc="-3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Instances,</a:t>
            </a:r>
            <a:r>
              <a:rPr sz="2150" spc="-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5" dirty="0">
                <a:solidFill>
                  <a:srgbClr val="212121"/>
                </a:solidFill>
                <a:latin typeface="MS UI Gothic"/>
                <a:cs typeface="MS UI Gothic"/>
              </a:rPr>
              <a:t>Images,</a:t>
            </a:r>
            <a:r>
              <a:rPr sz="2150" spc="-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Load</a:t>
            </a:r>
            <a:r>
              <a:rPr sz="2150" spc="-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Balancers, </a:t>
            </a:r>
            <a:r>
              <a:rPr sz="2150" spc="-64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Network,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Firewalls</a:t>
            </a:r>
            <a:r>
              <a:rPr sz="2150" spc="-2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5" dirty="0">
                <a:solidFill>
                  <a:srgbClr val="212121"/>
                </a:solidFill>
                <a:latin typeface="MS UI Gothic"/>
                <a:cs typeface="MS UI Gothic"/>
              </a:rPr>
              <a:t>etc...</a:t>
            </a:r>
            <a:endParaRPr sz="2150">
              <a:latin typeface="MS UI Gothic"/>
              <a:cs typeface="MS UI Gothic"/>
            </a:endParaRPr>
          </a:p>
          <a:p>
            <a:pPr marL="393065" algn="just">
              <a:lnSpc>
                <a:spcPct val="100000"/>
              </a:lnSpc>
              <a:spcBef>
                <a:spcPts val="185"/>
              </a:spcBef>
            </a:pPr>
            <a:r>
              <a:rPr sz="2150" b="1" spc="-70" dirty="0">
                <a:solidFill>
                  <a:srgbClr val="212121"/>
                </a:solidFill>
                <a:latin typeface="Trebuchet MS"/>
                <a:cs typeface="Trebuchet MS"/>
              </a:rPr>
              <a:t>Compute</a:t>
            </a:r>
            <a:r>
              <a:rPr sz="2150" b="1" spc="-20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70" dirty="0">
                <a:solidFill>
                  <a:srgbClr val="212121"/>
                </a:solidFill>
                <a:latin typeface="Trebuchet MS"/>
                <a:cs typeface="Trebuchet MS"/>
              </a:rPr>
              <a:t>Instance</a:t>
            </a:r>
            <a:r>
              <a:rPr sz="2150" b="1" spc="-20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75" dirty="0">
                <a:solidFill>
                  <a:srgbClr val="212121"/>
                </a:solidFill>
                <a:latin typeface="Trebuchet MS"/>
                <a:cs typeface="Trebuchet MS"/>
              </a:rPr>
              <a:t>Admin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40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Create,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65" dirty="0">
                <a:solidFill>
                  <a:srgbClr val="212121"/>
                </a:solidFill>
                <a:latin typeface="MS UI Gothic"/>
                <a:cs typeface="MS UI Gothic"/>
              </a:rPr>
              <a:t>modify,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delete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virtual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65" dirty="0">
                <a:solidFill>
                  <a:srgbClr val="212121"/>
                </a:solidFill>
                <a:latin typeface="MS UI Gothic"/>
                <a:cs typeface="MS UI Gothic"/>
              </a:rPr>
              <a:t>machine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instances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disks</a:t>
            </a:r>
            <a:endParaRPr sz="2150">
              <a:latin typeface="MS UI Gothic"/>
              <a:cs typeface="MS UI Gothic"/>
            </a:endParaRPr>
          </a:p>
          <a:p>
            <a:pPr marL="393065" marR="5080" algn="just">
              <a:lnSpc>
                <a:spcPct val="82800"/>
              </a:lnSpc>
              <a:spcBef>
                <a:spcPts val="640"/>
              </a:spcBef>
            </a:pPr>
            <a:r>
              <a:rPr sz="2150" b="1" spc="-70" dirty="0">
                <a:solidFill>
                  <a:srgbClr val="212121"/>
                </a:solidFill>
                <a:latin typeface="Trebuchet MS"/>
                <a:cs typeface="Trebuchet MS"/>
              </a:rPr>
              <a:t>Compute</a:t>
            </a: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60" dirty="0">
                <a:solidFill>
                  <a:srgbClr val="212121"/>
                </a:solidFill>
                <a:latin typeface="Trebuchet MS"/>
                <a:cs typeface="Trebuchet MS"/>
              </a:rPr>
              <a:t>Engine</a:t>
            </a:r>
            <a:r>
              <a:rPr sz="2150" b="1" spc="-5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80" dirty="0">
                <a:solidFill>
                  <a:srgbClr val="212121"/>
                </a:solidFill>
                <a:latin typeface="Trebuchet MS"/>
                <a:cs typeface="Trebuchet MS"/>
              </a:rPr>
              <a:t>Network</a:t>
            </a:r>
            <a:r>
              <a:rPr sz="2150" b="1" spc="-75" dirty="0">
                <a:solidFill>
                  <a:srgbClr val="212121"/>
                </a:solidFill>
                <a:latin typeface="Trebuchet MS"/>
                <a:cs typeface="Trebuchet MS"/>
              </a:rPr>
              <a:t> Admin</a:t>
            </a:r>
            <a:r>
              <a:rPr sz="2150" b="1" spc="-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40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150" spc="-40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Complete </a:t>
            </a:r>
            <a:r>
              <a:rPr sz="2150" spc="-65" dirty="0">
                <a:solidFill>
                  <a:srgbClr val="212121"/>
                </a:solidFill>
                <a:latin typeface="MS UI Gothic"/>
                <a:cs typeface="MS UI Gothic"/>
              </a:rPr>
              <a:t>access</a:t>
            </a:r>
            <a:r>
              <a:rPr sz="2150" spc="-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to 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networking 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resources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(routes, </a:t>
            </a:r>
            <a:r>
              <a:rPr sz="2150" spc="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networks,</a:t>
            </a:r>
            <a:r>
              <a:rPr sz="2150" spc="-1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health</a:t>
            </a:r>
            <a:r>
              <a:rPr sz="2150" spc="-15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checks,</a:t>
            </a:r>
            <a:r>
              <a:rPr sz="2150" spc="-1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VPN,</a:t>
            </a:r>
            <a:r>
              <a:rPr sz="2150" spc="-15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Gateways</a:t>
            </a:r>
            <a:r>
              <a:rPr sz="2150" spc="-15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etc)</a:t>
            </a:r>
            <a:r>
              <a:rPr sz="2150" spc="-1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2150" spc="-15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10" dirty="0">
                <a:solidFill>
                  <a:srgbClr val="212121"/>
                </a:solidFill>
                <a:latin typeface="MS UI Gothic"/>
                <a:cs typeface="MS UI Gothic"/>
              </a:rPr>
              <a:t>READ</a:t>
            </a:r>
            <a:r>
              <a:rPr sz="2150" spc="-1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50" dirty="0">
                <a:solidFill>
                  <a:srgbClr val="212121"/>
                </a:solidFill>
                <a:latin typeface="MS UI Gothic"/>
                <a:cs typeface="MS UI Gothic"/>
              </a:rPr>
              <a:t>ONLY</a:t>
            </a:r>
            <a:r>
              <a:rPr sz="2150" spc="-15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65" dirty="0">
                <a:solidFill>
                  <a:srgbClr val="212121"/>
                </a:solidFill>
                <a:latin typeface="MS UI Gothic"/>
                <a:cs typeface="MS UI Gothic"/>
              </a:rPr>
              <a:t>access</a:t>
            </a:r>
            <a:r>
              <a:rPr sz="2150" spc="-15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2150" spc="-1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(firewall</a:t>
            </a:r>
            <a:r>
              <a:rPr sz="2150" spc="-15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rules</a:t>
            </a:r>
            <a:r>
              <a:rPr sz="2150" spc="-15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2150" spc="-1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SSL </a:t>
            </a:r>
            <a:r>
              <a:rPr sz="2150" spc="-64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certificates)</a:t>
            </a:r>
            <a:endParaRPr sz="215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195"/>
              </a:spcBef>
            </a:pPr>
            <a:r>
              <a:rPr sz="2150" b="1" spc="-70" dirty="0">
                <a:solidFill>
                  <a:srgbClr val="212121"/>
                </a:solidFill>
                <a:latin typeface="Trebuchet MS"/>
                <a:cs typeface="Trebuchet MS"/>
              </a:rPr>
              <a:t>Compute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60" dirty="0">
                <a:solidFill>
                  <a:srgbClr val="212121"/>
                </a:solidFill>
                <a:latin typeface="Trebuchet MS"/>
                <a:cs typeface="Trebuchet MS"/>
              </a:rPr>
              <a:t>Engine</a:t>
            </a:r>
            <a:r>
              <a:rPr sz="2150" b="1" spc="-20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75" dirty="0">
                <a:solidFill>
                  <a:srgbClr val="212121"/>
                </a:solidFill>
                <a:latin typeface="Trebuchet MS"/>
                <a:cs typeface="Trebuchet MS"/>
              </a:rPr>
              <a:t>Security</a:t>
            </a:r>
            <a:r>
              <a:rPr sz="2150" b="1" spc="-20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75" dirty="0">
                <a:solidFill>
                  <a:srgbClr val="212121"/>
                </a:solidFill>
                <a:latin typeface="Trebuchet MS"/>
                <a:cs typeface="Trebuchet MS"/>
              </a:rPr>
              <a:t>Admin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40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Complete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65" dirty="0">
                <a:solidFill>
                  <a:srgbClr val="212121"/>
                </a:solidFill>
                <a:latin typeface="MS UI Gothic"/>
                <a:cs typeface="MS UI Gothic"/>
              </a:rPr>
              <a:t>access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5" dirty="0">
                <a:solidFill>
                  <a:srgbClr val="212121"/>
                </a:solidFill>
                <a:latin typeface="MS UI Gothic"/>
                <a:cs typeface="MS UI Gothic"/>
              </a:rPr>
              <a:t>firewall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rules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SSL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certificates</a:t>
            </a:r>
            <a:endParaRPr sz="215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195"/>
              </a:spcBef>
            </a:pPr>
            <a:r>
              <a:rPr sz="2150" b="1" spc="-70" dirty="0">
                <a:solidFill>
                  <a:srgbClr val="212121"/>
                </a:solidFill>
                <a:latin typeface="Trebuchet MS"/>
                <a:cs typeface="Trebuchet MS"/>
              </a:rPr>
              <a:t>Compute</a:t>
            </a:r>
            <a:r>
              <a:rPr sz="2150" b="1" spc="-20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55" dirty="0">
                <a:solidFill>
                  <a:srgbClr val="212121"/>
                </a:solidFill>
                <a:latin typeface="Trebuchet MS"/>
                <a:cs typeface="Trebuchet MS"/>
              </a:rPr>
              <a:t>Storage</a:t>
            </a:r>
            <a:r>
              <a:rPr sz="2150" b="1" spc="-20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75" dirty="0">
                <a:solidFill>
                  <a:srgbClr val="212121"/>
                </a:solidFill>
                <a:latin typeface="Trebuchet MS"/>
                <a:cs typeface="Trebuchet MS"/>
              </a:rPr>
              <a:t>Admin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40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Complete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65" dirty="0">
                <a:solidFill>
                  <a:srgbClr val="212121"/>
                </a:solidFill>
                <a:latin typeface="MS UI Gothic"/>
                <a:cs typeface="MS UI Gothic"/>
              </a:rPr>
              <a:t>access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disks,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images,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snapshots</a:t>
            </a:r>
            <a:endParaRPr sz="215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195"/>
              </a:spcBef>
            </a:pPr>
            <a:r>
              <a:rPr sz="2150" b="1" spc="-70" dirty="0">
                <a:solidFill>
                  <a:srgbClr val="212121"/>
                </a:solidFill>
                <a:latin typeface="Trebuchet MS"/>
                <a:cs typeface="Trebuchet MS"/>
              </a:rPr>
              <a:t>Compute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60" dirty="0">
                <a:solidFill>
                  <a:srgbClr val="212121"/>
                </a:solidFill>
                <a:latin typeface="Trebuchet MS"/>
                <a:cs typeface="Trebuchet MS"/>
              </a:rPr>
              <a:t>Engine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125" dirty="0">
                <a:solidFill>
                  <a:srgbClr val="212121"/>
                </a:solidFill>
                <a:latin typeface="Trebuchet MS"/>
                <a:cs typeface="Trebuchet MS"/>
              </a:rPr>
              <a:t>Viewer</a:t>
            </a:r>
            <a:r>
              <a:rPr sz="2150" b="1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40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Read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50" dirty="0">
                <a:solidFill>
                  <a:srgbClr val="212121"/>
                </a:solidFill>
                <a:latin typeface="MS UI Gothic"/>
                <a:cs typeface="MS UI Gothic"/>
              </a:rPr>
              <a:t>ONLY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65" dirty="0">
                <a:solidFill>
                  <a:srgbClr val="212121"/>
                </a:solidFill>
                <a:latin typeface="MS UI Gothic"/>
                <a:cs typeface="MS UI Gothic"/>
              </a:rPr>
              <a:t>access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everything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in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compute</a:t>
            </a:r>
            <a:endParaRPr sz="215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120"/>
              </a:spcBef>
            </a:pPr>
            <a:r>
              <a:rPr sz="2150" b="1" spc="-70" dirty="0">
                <a:solidFill>
                  <a:srgbClr val="212121"/>
                </a:solidFill>
                <a:latin typeface="Trebuchet MS"/>
                <a:cs typeface="Trebuchet MS"/>
              </a:rPr>
              <a:t>Compute</a:t>
            </a:r>
            <a:r>
              <a:rPr sz="2150" b="1" spc="-20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10" dirty="0">
                <a:solidFill>
                  <a:srgbClr val="212121"/>
                </a:solidFill>
                <a:latin typeface="Trebuchet MS"/>
                <a:cs typeface="Trebuchet MS"/>
              </a:rPr>
              <a:t>OS</a:t>
            </a:r>
            <a:r>
              <a:rPr sz="2150" b="1" spc="-20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75" dirty="0">
                <a:solidFill>
                  <a:srgbClr val="212121"/>
                </a:solidFill>
                <a:latin typeface="Trebuchet MS"/>
                <a:cs typeface="Trebuchet MS"/>
              </a:rPr>
              <a:t>Admin</a:t>
            </a:r>
            <a:r>
              <a:rPr sz="2150" b="1" spc="-20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55" dirty="0">
                <a:solidFill>
                  <a:srgbClr val="212121"/>
                </a:solidFill>
                <a:latin typeface="Trebuchet MS"/>
                <a:cs typeface="Trebuchet MS"/>
              </a:rPr>
              <a:t>Login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40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Log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in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Compute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Engine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instance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as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an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administrator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user</a:t>
            </a:r>
            <a:endParaRPr sz="215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195"/>
              </a:spcBef>
            </a:pPr>
            <a:r>
              <a:rPr sz="2150" b="1" spc="-70" dirty="0">
                <a:solidFill>
                  <a:srgbClr val="212121"/>
                </a:solidFill>
                <a:latin typeface="Trebuchet MS"/>
                <a:cs typeface="Trebuchet MS"/>
              </a:rPr>
              <a:t>Compute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10" dirty="0">
                <a:solidFill>
                  <a:srgbClr val="212121"/>
                </a:solidFill>
                <a:latin typeface="Trebuchet MS"/>
                <a:cs typeface="Trebuchet MS"/>
              </a:rPr>
              <a:t>OS</a:t>
            </a:r>
            <a:r>
              <a:rPr sz="2150" b="1" spc="-20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55" dirty="0">
                <a:solidFill>
                  <a:srgbClr val="212121"/>
                </a:solidFill>
                <a:latin typeface="Trebuchet MS"/>
                <a:cs typeface="Trebuchet MS"/>
              </a:rPr>
              <a:t>Login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40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Log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in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Compute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Engine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instance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as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standard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user</a:t>
            </a:r>
            <a:endParaRPr sz="2150">
              <a:latin typeface="MS UI Gothic"/>
              <a:cs typeface="MS UI Gothic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401424" y="6619793"/>
            <a:ext cx="314325" cy="228600"/>
          </a:xfrm>
          <a:custGeom>
            <a:avLst/>
            <a:gdLst/>
            <a:ahLst/>
            <a:cxnLst/>
            <a:rect l="l" t="t" r="r" b="b"/>
            <a:pathLst>
              <a:path w="314325" h="228600">
                <a:moveTo>
                  <a:pt x="314324" y="228599"/>
                </a:moveTo>
                <a:lnTo>
                  <a:pt x="0" y="228599"/>
                </a:lnTo>
                <a:lnTo>
                  <a:pt x="0" y="0"/>
                </a:lnTo>
                <a:lnTo>
                  <a:pt x="314324" y="0"/>
                </a:lnTo>
                <a:lnTo>
                  <a:pt x="314324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3317875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260" dirty="0">
                <a:solidFill>
                  <a:srgbClr val="000000"/>
                </a:solidFill>
              </a:rPr>
              <a:t>A</a:t>
            </a:r>
            <a:r>
              <a:rPr sz="3500" spc="-60" dirty="0">
                <a:solidFill>
                  <a:srgbClr val="A52929"/>
                </a:solidFill>
              </a:rPr>
              <a:t>pp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05" dirty="0">
                <a:solidFill>
                  <a:srgbClr val="000000"/>
                </a:solidFill>
              </a:rPr>
              <a:t>En</a:t>
            </a:r>
            <a:r>
              <a:rPr sz="3500" spc="65" dirty="0">
                <a:solidFill>
                  <a:srgbClr val="A52929"/>
                </a:solidFill>
              </a:rPr>
              <a:t>g</a:t>
            </a:r>
            <a:r>
              <a:rPr sz="3500" spc="-130" dirty="0">
                <a:solidFill>
                  <a:srgbClr val="A52929"/>
                </a:solidFill>
              </a:rPr>
              <a:t>i</a:t>
            </a:r>
            <a:r>
              <a:rPr sz="3500" spc="-105" dirty="0">
                <a:solidFill>
                  <a:srgbClr val="A52929"/>
                </a:solidFill>
              </a:rPr>
              <a:t>n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75" dirty="0">
                <a:solidFill>
                  <a:srgbClr val="A52929"/>
                </a:solidFill>
              </a:rPr>
              <a:t>R</a:t>
            </a:r>
            <a:r>
              <a:rPr sz="3500" spc="-55" dirty="0">
                <a:solidFill>
                  <a:srgbClr val="A52929"/>
                </a:solidFill>
              </a:rPr>
              <a:t>o</a:t>
            </a:r>
            <a:r>
              <a:rPr sz="3500" spc="-160" dirty="0">
                <a:solidFill>
                  <a:srgbClr val="A52929"/>
                </a:solidFill>
              </a:rPr>
              <a:t>le</a:t>
            </a:r>
            <a:r>
              <a:rPr sz="3500" dirty="0">
                <a:solidFill>
                  <a:srgbClr val="A52929"/>
                </a:solidFill>
              </a:rPr>
              <a:t>s</a:t>
            </a:r>
            <a:endParaRPr sz="35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0524" y="980993"/>
            <a:ext cx="104775" cy="10477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09624" y="1276268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9624" y="1628693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9624" y="1981118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9624" y="2333543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9624" y="2676443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23962" y="2947906"/>
            <a:ext cx="76200" cy="76199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809624" y="3247943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0524" y="3924218"/>
            <a:ext cx="104775" cy="104774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809624" y="4219493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09624" y="4571918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09624" y="4914818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09624" y="5267243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54049" y="777875"/>
            <a:ext cx="11112500" cy="4690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980"/>
              </a:lnSpc>
              <a:spcBef>
                <a:spcPts val="100"/>
              </a:spcBef>
            </a:pP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App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Engine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Roles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95" dirty="0">
                <a:solidFill>
                  <a:srgbClr val="212121"/>
                </a:solidFill>
                <a:latin typeface="MS UI Gothic"/>
                <a:cs typeface="MS UI Gothic"/>
              </a:rPr>
              <a:t>(CRUD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51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30" dirty="0">
                <a:solidFill>
                  <a:srgbClr val="212121"/>
                </a:solidFill>
                <a:latin typeface="MS UI Gothic"/>
                <a:cs typeface="MS UI Gothic"/>
              </a:rPr>
              <a:t>Create,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" dirty="0">
                <a:solidFill>
                  <a:srgbClr val="212121"/>
                </a:solidFill>
                <a:latin typeface="MS UI Gothic"/>
                <a:cs typeface="MS UI Gothic"/>
              </a:rPr>
              <a:t>Read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20" dirty="0">
                <a:solidFill>
                  <a:srgbClr val="212121"/>
                </a:solidFill>
                <a:latin typeface="MS UI Gothic"/>
                <a:cs typeface="MS UI Gothic"/>
              </a:rPr>
              <a:t>(get/list),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Update,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20" dirty="0">
                <a:solidFill>
                  <a:srgbClr val="212121"/>
                </a:solidFill>
                <a:latin typeface="MS UI Gothic"/>
                <a:cs typeface="MS UI Gothic"/>
              </a:rPr>
              <a:t>Delete)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325"/>
              </a:lnSpc>
            </a:pPr>
            <a:r>
              <a:rPr sz="2150" b="1" spc="-80" dirty="0">
                <a:solidFill>
                  <a:srgbClr val="212121"/>
                </a:solidFill>
                <a:latin typeface="Trebuchet MS"/>
                <a:cs typeface="Trebuchet MS"/>
              </a:rPr>
              <a:t>App</a:t>
            </a:r>
            <a:r>
              <a:rPr sz="2150" b="1" spc="-20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60" dirty="0">
                <a:solidFill>
                  <a:srgbClr val="212121"/>
                </a:solidFill>
                <a:latin typeface="Trebuchet MS"/>
                <a:cs typeface="Trebuchet MS"/>
              </a:rPr>
              <a:t>Engine</a:t>
            </a:r>
            <a:r>
              <a:rPr sz="2150" b="1" spc="-20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95" dirty="0">
                <a:solidFill>
                  <a:srgbClr val="212121"/>
                </a:solidFill>
                <a:latin typeface="Trebuchet MS"/>
                <a:cs typeface="Trebuchet MS"/>
              </a:rPr>
              <a:t>Creator</a:t>
            </a:r>
            <a:r>
              <a:rPr sz="2150" b="1" spc="-20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40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applications(CD)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(Responsible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for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creating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an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5" dirty="0">
                <a:solidFill>
                  <a:srgbClr val="212121"/>
                </a:solidFill>
                <a:latin typeface="MS UI Gothic"/>
                <a:cs typeface="MS UI Gothic"/>
              </a:rPr>
              <a:t>application)</a:t>
            </a:r>
            <a:endParaRPr sz="215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195"/>
              </a:spcBef>
            </a:pPr>
            <a:r>
              <a:rPr sz="2150" b="1" spc="-80" dirty="0">
                <a:solidFill>
                  <a:srgbClr val="212121"/>
                </a:solidFill>
                <a:latin typeface="Trebuchet MS"/>
                <a:cs typeface="Trebuchet MS"/>
              </a:rPr>
              <a:t>App</a:t>
            </a:r>
            <a:r>
              <a:rPr sz="2150" b="1" spc="-18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60" dirty="0">
                <a:solidFill>
                  <a:srgbClr val="212121"/>
                </a:solidFill>
                <a:latin typeface="Trebuchet MS"/>
                <a:cs typeface="Trebuchet MS"/>
              </a:rPr>
              <a:t>Engine</a:t>
            </a:r>
            <a:r>
              <a:rPr sz="2150" b="1" spc="-18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75" dirty="0">
                <a:solidFill>
                  <a:srgbClr val="212121"/>
                </a:solidFill>
                <a:latin typeface="Trebuchet MS"/>
                <a:cs typeface="Trebuchet MS"/>
              </a:rPr>
              <a:t>Admin</a:t>
            </a:r>
            <a:r>
              <a:rPr sz="2150" b="1" spc="-19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40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150" spc="-19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applications(RU),</a:t>
            </a:r>
            <a:r>
              <a:rPr sz="2150" spc="-19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35" dirty="0">
                <a:solidFill>
                  <a:srgbClr val="212121"/>
                </a:solidFill>
                <a:latin typeface="MS UI Gothic"/>
                <a:cs typeface="MS UI Gothic"/>
              </a:rPr>
              <a:t>services/instances/versions(CRUD),</a:t>
            </a:r>
            <a:r>
              <a:rPr sz="2150" spc="-19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operations</a:t>
            </a:r>
            <a:endParaRPr sz="215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195"/>
              </a:spcBef>
            </a:pPr>
            <a:r>
              <a:rPr sz="2150" b="1" spc="-80" dirty="0">
                <a:solidFill>
                  <a:srgbClr val="212121"/>
                </a:solidFill>
                <a:latin typeface="Trebuchet MS"/>
                <a:cs typeface="Trebuchet MS"/>
              </a:rPr>
              <a:t>App</a:t>
            </a:r>
            <a:r>
              <a:rPr sz="2150" b="1" spc="-19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60" dirty="0">
                <a:solidFill>
                  <a:srgbClr val="212121"/>
                </a:solidFill>
                <a:latin typeface="Trebuchet MS"/>
                <a:cs typeface="Trebuchet MS"/>
              </a:rPr>
              <a:t>Engine</a:t>
            </a:r>
            <a:r>
              <a:rPr sz="2150" b="1" spc="-18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125" dirty="0">
                <a:solidFill>
                  <a:srgbClr val="212121"/>
                </a:solidFill>
                <a:latin typeface="Trebuchet MS"/>
                <a:cs typeface="Trebuchet MS"/>
              </a:rPr>
              <a:t>Viewer</a:t>
            </a:r>
            <a:r>
              <a:rPr sz="2150" b="1" spc="-19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40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150" spc="-19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5" dirty="0">
                <a:solidFill>
                  <a:srgbClr val="212121"/>
                </a:solidFill>
                <a:latin typeface="MS UI Gothic"/>
                <a:cs typeface="MS UI Gothic"/>
              </a:rPr>
              <a:t>applications/services/instances/versions(R),</a:t>
            </a:r>
            <a:r>
              <a:rPr sz="2150" spc="-20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operations</a:t>
            </a:r>
            <a:endParaRPr sz="215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195"/>
              </a:spcBef>
            </a:pPr>
            <a:r>
              <a:rPr sz="2150" b="1" spc="-80" dirty="0">
                <a:solidFill>
                  <a:srgbClr val="212121"/>
                </a:solidFill>
                <a:latin typeface="Trebuchet MS"/>
                <a:cs typeface="Trebuchet MS"/>
              </a:rPr>
              <a:t>App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60" dirty="0">
                <a:solidFill>
                  <a:srgbClr val="212121"/>
                </a:solidFill>
                <a:latin typeface="Trebuchet MS"/>
                <a:cs typeface="Trebuchet MS"/>
              </a:rPr>
              <a:t>Engine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70" dirty="0">
                <a:solidFill>
                  <a:srgbClr val="212121"/>
                </a:solidFill>
                <a:latin typeface="Trebuchet MS"/>
                <a:cs typeface="Trebuchet MS"/>
              </a:rPr>
              <a:t>Code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125" dirty="0">
                <a:solidFill>
                  <a:srgbClr val="212121"/>
                </a:solidFill>
                <a:latin typeface="Trebuchet MS"/>
                <a:cs typeface="Trebuchet MS"/>
              </a:rPr>
              <a:t>Viewer</a:t>
            </a:r>
            <a:r>
              <a:rPr sz="2150" b="1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40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appengine.versions.getFileContents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20" dirty="0">
                <a:solidFill>
                  <a:srgbClr val="212121"/>
                </a:solidFill>
                <a:latin typeface="MS UI Gothic"/>
                <a:cs typeface="MS UI Gothic"/>
              </a:rPr>
              <a:t>(ONLY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role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0" dirty="0">
                <a:solidFill>
                  <a:srgbClr val="212121"/>
                </a:solidFill>
                <a:latin typeface="MS UI Gothic"/>
                <a:cs typeface="MS UI Gothic"/>
              </a:rPr>
              <a:t>that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can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5" dirty="0">
                <a:solidFill>
                  <a:srgbClr val="212121"/>
                </a:solidFill>
                <a:latin typeface="MS UI Gothic"/>
                <a:cs typeface="MS UI Gothic"/>
              </a:rPr>
              <a:t>view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code)</a:t>
            </a:r>
            <a:endParaRPr sz="2150">
              <a:latin typeface="MS UI Gothic"/>
              <a:cs typeface="MS UI Gothic"/>
            </a:endParaRPr>
          </a:p>
          <a:p>
            <a:pPr marL="393065">
              <a:lnSpc>
                <a:spcPts val="2450"/>
              </a:lnSpc>
              <a:spcBef>
                <a:spcPts val="120"/>
              </a:spcBef>
            </a:pPr>
            <a:r>
              <a:rPr sz="2150" b="1" spc="-80" dirty="0">
                <a:solidFill>
                  <a:srgbClr val="212121"/>
                </a:solidFill>
                <a:latin typeface="Trebuchet MS"/>
                <a:cs typeface="Trebuchet MS"/>
              </a:rPr>
              <a:t>App</a:t>
            </a:r>
            <a:r>
              <a:rPr sz="2150" b="1" spc="-20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60" dirty="0">
                <a:solidFill>
                  <a:srgbClr val="212121"/>
                </a:solidFill>
                <a:latin typeface="Trebuchet MS"/>
                <a:cs typeface="Trebuchet MS"/>
              </a:rPr>
              <a:t>Engine</a:t>
            </a:r>
            <a:r>
              <a:rPr sz="2150" b="1" spc="-20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85" dirty="0">
                <a:solidFill>
                  <a:srgbClr val="212121"/>
                </a:solidFill>
                <a:latin typeface="Trebuchet MS"/>
                <a:cs typeface="Trebuchet MS"/>
              </a:rPr>
              <a:t>Deployer</a:t>
            </a:r>
            <a:r>
              <a:rPr sz="2150" b="1" spc="-20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40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versions(CRD),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0" dirty="0">
                <a:solidFill>
                  <a:srgbClr val="212121"/>
                </a:solidFill>
                <a:latin typeface="MS UI Gothic"/>
                <a:cs typeface="MS UI Gothic"/>
              </a:rPr>
              <a:t>applications/services/versions(R)</a:t>
            </a:r>
            <a:endParaRPr sz="2150">
              <a:latin typeface="MS UI Gothic"/>
              <a:cs typeface="MS UI Gothic"/>
            </a:endParaRPr>
          </a:p>
          <a:p>
            <a:pPr marL="774065">
              <a:lnSpc>
                <a:spcPts val="1914"/>
              </a:lnSpc>
            </a:pPr>
            <a:r>
              <a:rPr sz="1700" spc="35" dirty="0">
                <a:solidFill>
                  <a:srgbClr val="212121"/>
                </a:solidFill>
                <a:latin typeface="MS UI Gothic"/>
                <a:cs typeface="MS UI Gothic"/>
              </a:rPr>
              <a:t>Deploy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new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20" dirty="0">
                <a:solidFill>
                  <a:srgbClr val="212121"/>
                </a:solidFill>
                <a:latin typeface="MS UI Gothic"/>
                <a:cs typeface="MS UI Gothic"/>
              </a:rPr>
              <a:t>version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25" dirty="0">
                <a:solidFill>
                  <a:srgbClr val="212121"/>
                </a:solidFill>
                <a:latin typeface="MS UI Gothic"/>
                <a:cs typeface="MS UI Gothic"/>
              </a:rPr>
              <a:t>of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an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00" dirty="0">
                <a:solidFill>
                  <a:srgbClr val="212121"/>
                </a:solidFill>
                <a:latin typeface="MS UI Gothic"/>
                <a:cs typeface="MS UI Gothic"/>
              </a:rPr>
              <a:t>app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5" dirty="0">
                <a:solidFill>
                  <a:srgbClr val="212121"/>
                </a:solidFill>
                <a:latin typeface="MS UI Gothic"/>
                <a:cs typeface="MS UI Gothic"/>
              </a:rPr>
              <a:t>(if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45" dirty="0">
                <a:solidFill>
                  <a:srgbClr val="212121"/>
                </a:solidFill>
                <a:latin typeface="MS UI Gothic"/>
                <a:cs typeface="MS UI Gothic"/>
              </a:rPr>
              <a:t>you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40" dirty="0">
                <a:solidFill>
                  <a:srgbClr val="212121"/>
                </a:solidFill>
                <a:latin typeface="MS UI Gothic"/>
                <a:cs typeface="MS UI Gothic"/>
              </a:rPr>
              <a:t>also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40" dirty="0">
                <a:solidFill>
                  <a:srgbClr val="212121"/>
                </a:solidFill>
                <a:latin typeface="MS UI Gothic"/>
                <a:cs typeface="MS UI Gothic"/>
              </a:rPr>
              <a:t>grant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25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Service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Account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0" dirty="0">
                <a:solidFill>
                  <a:srgbClr val="212121"/>
                </a:solidFill>
                <a:latin typeface="MS UI Gothic"/>
                <a:cs typeface="MS UI Gothic"/>
              </a:rPr>
              <a:t>User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30" dirty="0">
                <a:solidFill>
                  <a:srgbClr val="212121"/>
                </a:solidFill>
                <a:latin typeface="MS UI Gothic"/>
                <a:cs typeface="MS UI Gothic"/>
              </a:rPr>
              <a:t>role)</a:t>
            </a:r>
            <a:endParaRPr sz="1700">
              <a:latin typeface="MS UI Gothic"/>
              <a:cs typeface="MS UI Gothic"/>
            </a:endParaRPr>
          </a:p>
          <a:p>
            <a:pPr marL="393065" marR="5080">
              <a:lnSpc>
                <a:spcPts val="2180"/>
              </a:lnSpc>
              <a:spcBef>
                <a:spcPts val="540"/>
              </a:spcBef>
              <a:tabLst>
                <a:tab pos="1029335" algn="l"/>
                <a:tab pos="2010410" algn="l"/>
                <a:tab pos="3044825" algn="l"/>
                <a:tab pos="3985895" algn="l"/>
                <a:tab pos="4247515" algn="l"/>
                <a:tab pos="6115050" algn="l"/>
                <a:tab pos="8103234" algn="l"/>
              </a:tabLst>
            </a:pPr>
            <a:r>
              <a:rPr sz="2150" b="1" spc="-16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b="1" spc="-35" dirty="0">
                <a:solidFill>
                  <a:srgbClr val="212121"/>
                </a:solidFill>
                <a:latin typeface="Trebuchet MS"/>
                <a:cs typeface="Trebuchet MS"/>
              </a:rPr>
              <a:t>pp	</a:t>
            </a: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En</a:t>
            </a:r>
            <a:r>
              <a:rPr sz="2150" b="1" spc="40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2150" b="1" spc="-8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2150" b="1" spc="-145" dirty="0">
                <a:solidFill>
                  <a:srgbClr val="212121"/>
                </a:solidFill>
                <a:latin typeface="Trebuchet MS"/>
                <a:cs typeface="Trebuchet MS"/>
              </a:rPr>
              <a:t>e	</a:t>
            </a:r>
            <a:r>
              <a:rPr sz="2150" b="1" spc="7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spc="-9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b="1" spc="-70" dirty="0">
                <a:solidFill>
                  <a:srgbClr val="212121"/>
                </a:solidFill>
                <a:latin typeface="Trebuchet MS"/>
                <a:cs typeface="Trebuchet MS"/>
              </a:rPr>
              <a:t>v</a:t>
            </a:r>
            <a:r>
              <a:rPr sz="2150" b="1" spc="-8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150" b="1" spc="-160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1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dirty="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sz="2150" b="1" spc="-16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b="1" spc="-30" dirty="0">
                <a:solidFill>
                  <a:srgbClr val="212121"/>
                </a:solidFill>
                <a:latin typeface="Trebuchet MS"/>
                <a:cs typeface="Trebuchet MS"/>
              </a:rPr>
              <a:t>dm</a:t>
            </a:r>
            <a:r>
              <a:rPr sz="2150" b="1" spc="-8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2150" b="1" dirty="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sz="2150" spc="-40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30" dirty="0">
                <a:solidFill>
                  <a:srgbClr val="212121"/>
                </a:solidFill>
                <a:latin typeface="MS UI Gothic"/>
                <a:cs typeface="MS UI Gothic"/>
              </a:rPr>
              <a:t>ons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(R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UD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),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pp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12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30" dirty="0">
                <a:solidFill>
                  <a:srgbClr val="212121"/>
                </a:solidFill>
                <a:latin typeface="MS UI Gothic"/>
                <a:cs typeface="MS UI Gothic"/>
              </a:rPr>
              <a:t>ons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(R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),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r>
              <a:rPr sz="2150" spc="-270" dirty="0">
                <a:solidFill>
                  <a:srgbClr val="212121"/>
                </a:solidFill>
                <a:latin typeface="MS UI Gothic"/>
                <a:cs typeface="MS UI Gothic"/>
              </a:rPr>
              <a:t>/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ns</a:t>
            </a: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2150" spc="-4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r>
              <a:rPr sz="2150" spc="-100" dirty="0">
                <a:solidFill>
                  <a:srgbClr val="212121"/>
                </a:solidFill>
                <a:latin typeface="MS UI Gothic"/>
                <a:cs typeface="MS UI Gothic"/>
              </a:rPr>
              <a:t>(C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UD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), 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operations: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Split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migrate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traffic,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35" dirty="0">
                <a:solidFill>
                  <a:srgbClr val="212121"/>
                </a:solidFill>
                <a:latin typeface="MS UI Gothic"/>
                <a:cs typeface="MS UI Gothic"/>
              </a:rPr>
              <a:t>Start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5" dirty="0">
                <a:solidFill>
                  <a:srgbClr val="212121"/>
                </a:solidFill>
                <a:latin typeface="MS UI Gothic"/>
                <a:cs typeface="MS UI Gothic"/>
              </a:rPr>
              <a:t>stop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5" dirty="0">
                <a:solidFill>
                  <a:srgbClr val="212121"/>
                </a:solidFill>
                <a:latin typeface="MS UI Gothic"/>
                <a:cs typeface="MS UI Gothic"/>
              </a:rPr>
              <a:t>version</a:t>
            </a:r>
            <a:endParaRPr sz="2150">
              <a:latin typeface="MS UI Gothic"/>
              <a:cs typeface="MS UI Gothic"/>
            </a:endParaRPr>
          </a:p>
          <a:p>
            <a:pPr marL="12700">
              <a:lnSpc>
                <a:spcPts val="2980"/>
              </a:lnSpc>
              <a:spcBef>
                <a:spcPts val="160"/>
              </a:spcBef>
            </a:pP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App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Engine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5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oles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05" dirty="0">
                <a:solidFill>
                  <a:srgbClr val="212121"/>
                </a:solidFill>
                <a:latin typeface="MS UI Gothic"/>
                <a:cs typeface="MS UI Gothic"/>
              </a:rPr>
              <a:t>DO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50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2700" spc="-11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700" spc="-15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all</a:t>
            </a:r>
            <a:r>
              <a:rPr sz="2700" spc="13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700" spc="185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45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7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325"/>
              </a:lnSpc>
            </a:pPr>
            <a:r>
              <a:rPr sz="2150" spc="-260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155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114" dirty="0">
                <a:solidFill>
                  <a:srgbClr val="212121"/>
                </a:solidFill>
                <a:latin typeface="MS UI Gothic"/>
                <a:cs typeface="MS UI Gothic"/>
              </a:rPr>
              <a:t>nd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6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114" dirty="0">
                <a:solidFill>
                  <a:srgbClr val="212121"/>
                </a:solidFill>
                <a:latin typeface="MS UI Gothic"/>
                <a:cs typeface="MS UI Gothic"/>
              </a:rPr>
              <a:t>wnl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pp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12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on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og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endParaRPr sz="2150">
              <a:latin typeface="MS UI Gothic"/>
              <a:cs typeface="MS UI Gothic"/>
            </a:endParaRPr>
          </a:p>
          <a:p>
            <a:pPr marL="393065" marR="5668010">
              <a:lnSpc>
                <a:spcPct val="104700"/>
              </a:lnSpc>
              <a:spcBef>
                <a:spcPts val="70"/>
              </a:spcBef>
            </a:pPr>
            <a:r>
              <a:rPr sz="2150" spc="-260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155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oni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ori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ng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15" dirty="0">
                <a:solidFill>
                  <a:srgbClr val="212121"/>
                </a:solidFill>
                <a:latin typeface="MS UI Gothic"/>
                <a:cs typeface="MS UI Gothic"/>
              </a:rPr>
              <a:t>rt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30" dirty="0">
                <a:solidFill>
                  <a:srgbClr val="212121"/>
                </a:solidFill>
                <a:latin typeface="MS UI Gothic"/>
                <a:cs typeface="MS UI Gothic"/>
              </a:rPr>
              <a:t>ons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ol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  </a:t>
            </a:r>
            <a:r>
              <a:rPr sz="2150" spc="-8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na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114" dirty="0">
                <a:solidFill>
                  <a:srgbClr val="212121"/>
                </a:solidFill>
                <a:latin typeface="MS UI Gothic"/>
                <a:cs typeface="MS UI Gothic"/>
              </a:rPr>
              <a:t>nd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ll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ng</a:t>
            </a:r>
            <a:endParaRPr sz="215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195"/>
              </a:spcBef>
            </a:pPr>
            <a:r>
              <a:rPr sz="2150" spc="-110" dirty="0">
                <a:solidFill>
                  <a:srgbClr val="212121"/>
                </a:solidFill>
                <a:latin typeface="MS UI Gothic"/>
                <a:cs typeface="MS UI Gothic"/>
              </a:rPr>
              <a:t>Access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configuration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5" dirty="0">
                <a:solidFill>
                  <a:srgbClr val="212121"/>
                </a:solidFill>
                <a:latin typeface="MS UI Gothic"/>
                <a:cs typeface="MS UI Gothic"/>
              </a:rPr>
              <a:t>data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stored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in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other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services</a:t>
            </a:r>
            <a:endParaRPr sz="2150">
              <a:latin typeface="MS UI Gothic"/>
              <a:cs typeface="MS UI Gothic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1401424" y="6619793"/>
            <a:ext cx="314325" cy="228600"/>
          </a:xfrm>
          <a:custGeom>
            <a:avLst/>
            <a:gdLst/>
            <a:ahLst/>
            <a:cxnLst/>
            <a:rect l="l" t="t" r="r" b="b"/>
            <a:pathLst>
              <a:path w="314325" h="228600">
                <a:moveTo>
                  <a:pt x="314324" y="228599"/>
                </a:moveTo>
                <a:lnTo>
                  <a:pt x="0" y="228599"/>
                </a:lnTo>
                <a:lnTo>
                  <a:pt x="0" y="0"/>
                </a:lnTo>
                <a:lnTo>
                  <a:pt x="314324" y="0"/>
                </a:lnTo>
                <a:lnTo>
                  <a:pt x="314324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10457180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125" dirty="0">
                <a:solidFill>
                  <a:srgbClr val="000000"/>
                </a:solidFill>
              </a:rPr>
              <a:t>C</a:t>
            </a:r>
            <a:r>
              <a:rPr sz="3500" spc="-55" dirty="0">
                <a:solidFill>
                  <a:srgbClr val="000000"/>
                </a:solidFill>
              </a:rPr>
              <a:t>o</a:t>
            </a:r>
            <a:r>
              <a:rPr sz="3500" spc="-50" dirty="0">
                <a:solidFill>
                  <a:srgbClr val="000000"/>
                </a:solidFill>
              </a:rPr>
              <a:t>m</a:t>
            </a:r>
            <a:r>
              <a:rPr sz="3500" spc="-90" dirty="0">
                <a:solidFill>
                  <a:srgbClr val="A52929"/>
                </a:solidFill>
              </a:rPr>
              <a:t>pu</a:t>
            </a:r>
            <a:r>
              <a:rPr sz="3500" spc="-160" dirty="0">
                <a:solidFill>
                  <a:srgbClr val="000000"/>
                </a:solidFill>
              </a:rPr>
              <a:t>t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05" dirty="0">
                <a:solidFill>
                  <a:srgbClr val="A52929"/>
                </a:solidFill>
              </a:rPr>
              <a:t>En</a:t>
            </a:r>
            <a:r>
              <a:rPr sz="3500" spc="65" dirty="0">
                <a:solidFill>
                  <a:srgbClr val="A52929"/>
                </a:solidFill>
              </a:rPr>
              <a:t>g</a:t>
            </a:r>
            <a:r>
              <a:rPr sz="3500" spc="-130" dirty="0">
                <a:solidFill>
                  <a:srgbClr val="A52929"/>
                </a:solidFill>
              </a:rPr>
              <a:t>i</a:t>
            </a:r>
            <a:r>
              <a:rPr sz="3500" spc="-105" dirty="0">
                <a:solidFill>
                  <a:srgbClr val="000000"/>
                </a:solidFill>
              </a:rPr>
              <a:t>n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30" dirty="0">
                <a:solidFill>
                  <a:srgbClr val="000000"/>
                </a:solidFill>
              </a:rPr>
              <a:t>a</a:t>
            </a:r>
            <a:r>
              <a:rPr sz="3500" spc="-105" dirty="0">
                <a:solidFill>
                  <a:srgbClr val="A52929"/>
                </a:solidFill>
              </a:rPr>
              <a:t>n</a:t>
            </a:r>
            <a:r>
              <a:rPr sz="3500" spc="-55" dirty="0">
                <a:solidFill>
                  <a:srgbClr val="A52929"/>
                </a:solidFill>
              </a:rPr>
              <a:t>d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260" dirty="0">
                <a:solidFill>
                  <a:srgbClr val="A52929"/>
                </a:solidFill>
              </a:rPr>
              <a:t>A</a:t>
            </a:r>
            <a:r>
              <a:rPr sz="3500" spc="-60" dirty="0">
                <a:solidFill>
                  <a:srgbClr val="A52929"/>
                </a:solidFill>
              </a:rPr>
              <a:t>pp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05" dirty="0">
                <a:solidFill>
                  <a:srgbClr val="000000"/>
                </a:solidFill>
              </a:rPr>
              <a:t>En</a:t>
            </a:r>
            <a:r>
              <a:rPr sz="3500" spc="65" dirty="0">
                <a:solidFill>
                  <a:srgbClr val="000000"/>
                </a:solidFill>
              </a:rPr>
              <a:t>g</a:t>
            </a:r>
            <a:r>
              <a:rPr sz="3500" spc="-130" dirty="0">
                <a:solidFill>
                  <a:srgbClr val="000000"/>
                </a:solidFill>
              </a:rPr>
              <a:t>i</a:t>
            </a:r>
            <a:r>
              <a:rPr sz="3500" spc="-105" dirty="0">
                <a:solidFill>
                  <a:srgbClr val="000000"/>
                </a:solidFill>
              </a:rPr>
              <a:t>n</a:t>
            </a:r>
            <a:r>
              <a:rPr sz="3500" spc="-235" dirty="0">
                <a:solidFill>
                  <a:srgbClr val="000000"/>
                </a:solidFill>
              </a:rPr>
              <a:t>e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75" dirty="0">
                <a:solidFill>
                  <a:srgbClr val="000000"/>
                </a:solidFill>
              </a:rPr>
              <a:t>R</a:t>
            </a:r>
            <a:r>
              <a:rPr sz="3500" spc="-55" dirty="0">
                <a:solidFill>
                  <a:srgbClr val="000000"/>
                </a:solidFill>
              </a:rPr>
              <a:t>o</a:t>
            </a:r>
            <a:r>
              <a:rPr sz="3500" spc="-160" dirty="0">
                <a:solidFill>
                  <a:srgbClr val="000000"/>
                </a:solidFill>
              </a:rPr>
              <a:t>le</a:t>
            </a:r>
            <a:r>
              <a:rPr sz="3500" dirty="0">
                <a:solidFill>
                  <a:srgbClr val="A52929"/>
                </a:solidFill>
              </a:rPr>
              <a:t>s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60" dirty="0">
                <a:solidFill>
                  <a:srgbClr val="000000"/>
                </a:solidFill>
              </a:rPr>
              <a:t>-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315" dirty="0">
                <a:solidFill>
                  <a:srgbClr val="A52929"/>
                </a:solidFill>
              </a:rPr>
              <a:t>F</a:t>
            </a:r>
            <a:r>
              <a:rPr sz="3500" spc="-235" dirty="0">
                <a:solidFill>
                  <a:srgbClr val="000000"/>
                </a:solidFill>
              </a:rPr>
              <a:t>e</a:t>
            </a:r>
            <a:r>
              <a:rPr sz="3500" spc="-120" dirty="0">
                <a:solidFill>
                  <a:srgbClr val="A52929"/>
                </a:solidFill>
              </a:rPr>
              <a:t>w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120" dirty="0">
                <a:solidFill>
                  <a:srgbClr val="A52929"/>
                </a:solidFill>
              </a:rPr>
              <a:t>S</a:t>
            </a:r>
            <a:r>
              <a:rPr sz="3500" spc="-254" dirty="0">
                <a:solidFill>
                  <a:srgbClr val="A52929"/>
                </a:solidFill>
              </a:rPr>
              <a:t>c</a:t>
            </a:r>
            <a:r>
              <a:rPr sz="3500" spc="-235" dirty="0">
                <a:solidFill>
                  <a:srgbClr val="000000"/>
                </a:solidFill>
              </a:rPr>
              <a:t>e</a:t>
            </a:r>
            <a:r>
              <a:rPr sz="3500" spc="-105" dirty="0">
                <a:solidFill>
                  <a:srgbClr val="000000"/>
                </a:solidFill>
              </a:rPr>
              <a:t>n</a:t>
            </a:r>
            <a:r>
              <a:rPr sz="3500" spc="-30" dirty="0">
                <a:solidFill>
                  <a:srgbClr val="000000"/>
                </a:solidFill>
              </a:rPr>
              <a:t>a</a:t>
            </a:r>
            <a:r>
              <a:rPr sz="3500" spc="-190" dirty="0">
                <a:solidFill>
                  <a:srgbClr val="000000"/>
                </a:solidFill>
              </a:rPr>
              <a:t>r</a:t>
            </a:r>
            <a:r>
              <a:rPr sz="3500" spc="-130" dirty="0">
                <a:solidFill>
                  <a:srgbClr val="000000"/>
                </a:solidFill>
              </a:rPr>
              <a:t>i</a:t>
            </a:r>
            <a:r>
              <a:rPr sz="3500" spc="-70" dirty="0">
                <a:solidFill>
                  <a:srgbClr val="000000"/>
                </a:solidFill>
              </a:rPr>
              <a:t>o</a:t>
            </a:r>
            <a:r>
              <a:rPr sz="3500" dirty="0">
                <a:solidFill>
                  <a:srgbClr val="000000"/>
                </a:solidFill>
              </a:rPr>
              <a:t>s</a:t>
            </a:r>
            <a:endParaRPr sz="35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0524" y="980993"/>
            <a:ext cx="104775" cy="10477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09624" y="1619168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2295443"/>
            <a:ext cx="104775" cy="104774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809624" y="2590718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23962" y="2862180"/>
            <a:ext cx="76200" cy="761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23962" y="3157455"/>
            <a:ext cx="76200" cy="76199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809624" y="3457493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23962" y="3719431"/>
            <a:ext cx="76200" cy="7619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23962" y="4014705"/>
            <a:ext cx="76200" cy="7619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654049" y="777875"/>
            <a:ext cx="11112500" cy="339407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2700"/>
              </a:lnSpc>
              <a:spcBef>
                <a:spcPts val="640"/>
              </a:spcBef>
              <a:tabLst>
                <a:tab pos="1484630" algn="l"/>
                <a:tab pos="1932939" algn="l"/>
                <a:tab pos="2868295" algn="l"/>
                <a:tab pos="3283585" algn="l"/>
                <a:tab pos="3943985" algn="l"/>
                <a:tab pos="5561330" algn="l"/>
                <a:tab pos="6991984" algn="l"/>
                <a:tab pos="8504555" algn="l"/>
                <a:tab pos="9674860" algn="l"/>
                <a:tab pos="10795000" algn="l"/>
              </a:tabLst>
            </a:pPr>
            <a:r>
              <a:rPr sz="2700" b="1" spc="-2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700" b="1" spc="-90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700" b="1" spc="-100" dirty="0">
                <a:solidFill>
                  <a:srgbClr val="212121"/>
                </a:solidFill>
                <a:latin typeface="Trebuchet MS"/>
                <a:cs typeface="Trebuchet MS"/>
              </a:rPr>
              <a:t>enario</a:t>
            </a:r>
            <a:r>
              <a:rPr sz="2700" b="1" dirty="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sz="2700" b="1" spc="-200" dirty="0">
                <a:solidFill>
                  <a:srgbClr val="212121"/>
                </a:solidFill>
                <a:latin typeface="Trebuchet MS"/>
                <a:cs typeface="Trebuchet MS"/>
              </a:rPr>
              <a:t>1</a:t>
            </a:r>
            <a:r>
              <a:rPr sz="2700" spc="12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114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hat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is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di</a:t>
            </a:r>
            <a:r>
              <a:rPr sz="2700" spc="-50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700" spc="-80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4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en</a:t>
            </a:r>
            <a:r>
              <a:rPr sz="2700" spc="-6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80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een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Compu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Engine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75" dirty="0">
                <a:solidFill>
                  <a:srgbClr val="212121"/>
                </a:solidFill>
                <a:latin typeface="MS UI Gothic"/>
                <a:cs typeface="MS UI Gothic"/>
              </a:rPr>
              <a:t>Admin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-60" dirty="0">
                <a:solidFill>
                  <a:srgbClr val="212121"/>
                </a:solidFill>
                <a:latin typeface="MS UI Gothic"/>
                <a:cs typeface="MS UI Gothic"/>
              </a:rPr>
              <a:t>vs  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Compute</a:t>
            </a:r>
            <a:r>
              <a:rPr sz="2700" spc="-2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Instance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5" dirty="0">
                <a:solidFill>
                  <a:srgbClr val="212121"/>
                </a:solidFill>
                <a:latin typeface="MS UI Gothic"/>
                <a:cs typeface="MS UI Gothic"/>
              </a:rPr>
              <a:t>Admin?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1864"/>
              </a:lnSpc>
            </a:pP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Compute</a:t>
            </a:r>
            <a:r>
              <a:rPr sz="2150" spc="-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Instance</a:t>
            </a: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65" dirty="0">
                <a:solidFill>
                  <a:srgbClr val="212121"/>
                </a:solidFill>
                <a:latin typeface="MS UI Gothic"/>
                <a:cs typeface="MS UI Gothic"/>
              </a:rPr>
              <a:t>Admin</a:t>
            </a:r>
            <a:r>
              <a:rPr sz="2150" spc="-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can</a:t>
            </a: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do</a:t>
            </a:r>
            <a:r>
              <a:rPr sz="2150" spc="-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everything</a:t>
            </a: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with</a:t>
            </a:r>
            <a:r>
              <a:rPr sz="2150" spc="-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instances</a:t>
            </a: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2150" spc="-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disks</a:t>
            </a: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40" dirty="0">
                <a:solidFill>
                  <a:srgbClr val="212121"/>
                </a:solidFill>
                <a:latin typeface="MS UI Gothic"/>
                <a:cs typeface="MS UI Gothic"/>
              </a:rPr>
              <a:t>ONLY.</a:t>
            </a:r>
            <a:r>
              <a:rPr sz="2150" spc="-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Compute</a:t>
            </a:r>
            <a:r>
              <a:rPr sz="2150" spc="-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Engine</a:t>
            </a:r>
            <a:endParaRPr sz="2150">
              <a:latin typeface="MS UI Gothic"/>
              <a:cs typeface="MS UI Gothic"/>
            </a:endParaRPr>
          </a:p>
          <a:p>
            <a:pPr marL="393065">
              <a:lnSpc>
                <a:spcPts val="2380"/>
              </a:lnSpc>
            </a:pPr>
            <a:r>
              <a:rPr sz="2150" spc="65" dirty="0">
                <a:solidFill>
                  <a:srgbClr val="212121"/>
                </a:solidFill>
                <a:latin typeface="MS UI Gothic"/>
                <a:cs typeface="MS UI Gothic"/>
              </a:rPr>
              <a:t>Admin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is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20" dirty="0">
                <a:solidFill>
                  <a:srgbClr val="212121"/>
                </a:solidFill>
                <a:latin typeface="MS UI Gothic"/>
                <a:cs typeface="MS UI Gothic"/>
              </a:rPr>
              <a:t>admin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for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everything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in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compute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40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instances,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disks,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images,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5" dirty="0">
                <a:solidFill>
                  <a:srgbClr val="212121"/>
                </a:solidFill>
                <a:latin typeface="MS UI Gothic"/>
                <a:cs typeface="MS UI Gothic"/>
              </a:rPr>
              <a:t>network,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firewalls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etc.</a:t>
            </a:r>
            <a:endParaRPr sz="2150">
              <a:latin typeface="MS UI Gothic"/>
              <a:cs typeface="MS UI Gothic"/>
            </a:endParaRPr>
          </a:p>
          <a:p>
            <a:pPr marL="12700">
              <a:lnSpc>
                <a:spcPts val="2980"/>
              </a:lnSpc>
              <a:spcBef>
                <a:spcPts val="170"/>
              </a:spcBef>
            </a:pPr>
            <a:r>
              <a:rPr sz="2700" b="1" spc="-90" dirty="0">
                <a:solidFill>
                  <a:srgbClr val="212121"/>
                </a:solidFill>
                <a:latin typeface="Trebuchet MS"/>
                <a:cs typeface="Trebuchet MS"/>
              </a:rPr>
              <a:t>Scenario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40" dirty="0">
                <a:solidFill>
                  <a:srgbClr val="212121"/>
                </a:solidFill>
                <a:latin typeface="Trebuchet MS"/>
                <a:cs typeface="Trebuchet MS"/>
              </a:rPr>
              <a:t>2</a:t>
            </a:r>
            <a:r>
              <a:rPr sz="2700" spc="-4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What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is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30" dirty="0">
                <a:solidFill>
                  <a:srgbClr val="212121"/>
                </a:solidFill>
                <a:latin typeface="MS UI Gothic"/>
                <a:cs typeface="MS UI Gothic"/>
              </a:rPr>
              <a:t>secure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75" dirty="0">
                <a:solidFill>
                  <a:srgbClr val="212121"/>
                </a:solidFill>
                <a:latin typeface="MS UI Gothic"/>
                <a:cs typeface="MS UI Gothic"/>
              </a:rPr>
              <a:t>way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of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" dirty="0">
                <a:solidFill>
                  <a:srgbClr val="212121"/>
                </a:solidFill>
                <a:latin typeface="MS UI Gothic"/>
                <a:cs typeface="MS UI Gothic"/>
              </a:rPr>
              <a:t>setting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35" dirty="0">
                <a:solidFill>
                  <a:srgbClr val="212121"/>
                </a:solidFill>
                <a:latin typeface="MS UI Gothic"/>
                <a:cs typeface="MS UI Gothic"/>
              </a:rPr>
              <a:t>up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75" dirty="0">
                <a:solidFill>
                  <a:srgbClr val="212121"/>
                </a:solidFill>
                <a:latin typeface="MS UI Gothic"/>
                <a:cs typeface="MS UI Gothic"/>
              </a:rPr>
              <a:t>application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60" dirty="0">
                <a:solidFill>
                  <a:srgbClr val="212121"/>
                </a:solidFill>
                <a:latin typeface="MS UI Gothic"/>
                <a:cs typeface="MS UI Gothic"/>
              </a:rPr>
              <a:t>deployment?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195"/>
              </a:lnSpc>
            </a:pPr>
            <a:r>
              <a:rPr sz="2150" b="1" spc="-70" dirty="0">
                <a:solidFill>
                  <a:srgbClr val="212121"/>
                </a:solidFill>
                <a:latin typeface="Trebuchet MS"/>
                <a:cs typeface="Trebuchet MS"/>
              </a:rPr>
              <a:t>Application</a:t>
            </a:r>
            <a:r>
              <a:rPr sz="2150" b="1" spc="-20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85" dirty="0">
                <a:solidFill>
                  <a:srgbClr val="212121"/>
                </a:solidFill>
                <a:latin typeface="Trebuchet MS"/>
                <a:cs typeface="Trebuchet MS"/>
              </a:rPr>
              <a:t>Deployer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40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Roles: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App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Engine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Deployer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+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Service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Account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User</a:t>
            </a:r>
            <a:endParaRPr sz="2150">
              <a:latin typeface="MS UI Gothic"/>
              <a:cs typeface="MS UI Gothic"/>
            </a:endParaRPr>
          </a:p>
          <a:p>
            <a:pPr marL="774065">
              <a:lnSpc>
                <a:spcPts val="1914"/>
              </a:lnSpc>
            </a:pPr>
            <a:r>
              <a:rPr sz="1700" spc="45" dirty="0">
                <a:solidFill>
                  <a:srgbClr val="212121"/>
                </a:solidFill>
                <a:latin typeface="MS UI Gothic"/>
                <a:cs typeface="MS UI Gothic"/>
              </a:rPr>
              <a:t>Limited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5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deploying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new</a:t>
            </a:r>
            <a:r>
              <a:rPr sz="1700" spc="-1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0" dirty="0">
                <a:solidFill>
                  <a:srgbClr val="212121"/>
                </a:solidFill>
                <a:latin typeface="MS UI Gothic"/>
                <a:cs typeface="MS UI Gothic"/>
              </a:rPr>
              <a:t>versions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90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0" dirty="0">
                <a:solidFill>
                  <a:srgbClr val="212121"/>
                </a:solidFill>
                <a:latin typeface="MS UI Gothic"/>
                <a:cs typeface="MS UI Gothic"/>
              </a:rPr>
              <a:t>deleting</a:t>
            </a:r>
            <a:r>
              <a:rPr sz="1700" spc="-1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90" dirty="0">
                <a:solidFill>
                  <a:srgbClr val="212121"/>
                </a:solidFill>
                <a:latin typeface="MS UI Gothic"/>
                <a:cs typeface="MS UI Gothic"/>
              </a:rPr>
              <a:t>old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0" dirty="0">
                <a:solidFill>
                  <a:srgbClr val="212121"/>
                </a:solidFill>
                <a:latin typeface="MS UI Gothic"/>
                <a:cs typeface="MS UI Gothic"/>
              </a:rPr>
              <a:t>versions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30" dirty="0">
                <a:solidFill>
                  <a:srgbClr val="212121"/>
                </a:solidFill>
                <a:latin typeface="MS UI Gothic"/>
                <a:cs typeface="MS UI Gothic"/>
              </a:rPr>
              <a:t>that</a:t>
            </a:r>
            <a:r>
              <a:rPr sz="1700" spc="-1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20" dirty="0">
                <a:solidFill>
                  <a:srgbClr val="212121"/>
                </a:solidFill>
                <a:latin typeface="MS UI Gothic"/>
                <a:cs typeface="MS UI Gothic"/>
              </a:rPr>
              <a:t>are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0" dirty="0">
                <a:solidFill>
                  <a:srgbClr val="212121"/>
                </a:solidFill>
                <a:latin typeface="MS UI Gothic"/>
                <a:cs typeface="MS UI Gothic"/>
              </a:rPr>
              <a:t>not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30" dirty="0">
                <a:solidFill>
                  <a:srgbClr val="212121"/>
                </a:solidFill>
                <a:latin typeface="MS UI Gothic"/>
                <a:cs typeface="MS UI Gothic"/>
              </a:rPr>
              <a:t>serving</a:t>
            </a:r>
            <a:r>
              <a:rPr sz="1700" spc="-1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5" dirty="0">
                <a:solidFill>
                  <a:srgbClr val="212121"/>
                </a:solidFill>
                <a:latin typeface="MS UI Gothic"/>
                <a:cs typeface="MS UI Gothic"/>
              </a:rPr>
              <a:t>traffic</a:t>
            </a:r>
            <a:endParaRPr sz="1700">
              <a:latin typeface="MS UI Gothic"/>
              <a:cs typeface="MS UI Gothic"/>
            </a:endParaRPr>
          </a:p>
          <a:p>
            <a:pPr marL="774065">
              <a:lnSpc>
                <a:spcPct val="100000"/>
              </a:lnSpc>
              <a:spcBef>
                <a:spcPts val="284"/>
              </a:spcBef>
            </a:pP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ll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2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-9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-8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3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0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gu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-4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-25" dirty="0">
                <a:solidFill>
                  <a:srgbClr val="212121"/>
                </a:solidFill>
                <a:latin typeface="MS UI Gothic"/>
                <a:cs typeface="MS UI Gothic"/>
              </a:rPr>
              <a:t>ff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-6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endParaRPr sz="1700">
              <a:latin typeface="MS UI Gothic"/>
              <a:cs typeface="MS UI Gothic"/>
            </a:endParaRPr>
          </a:p>
          <a:p>
            <a:pPr marL="393065">
              <a:lnSpc>
                <a:spcPts val="2415"/>
              </a:lnSpc>
              <a:spcBef>
                <a:spcPts val="135"/>
              </a:spcBef>
            </a:pPr>
            <a:r>
              <a:rPr sz="2150" b="1" spc="-80" dirty="0">
                <a:solidFill>
                  <a:srgbClr val="212121"/>
                </a:solidFill>
                <a:latin typeface="Trebuchet MS"/>
                <a:cs typeface="Trebuchet MS"/>
              </a:rPr>
              <a:t>Ope</a:t>
            </a:r>
            <a:r>
              <a:rPr sz="2150" b="1" spc="-17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b="1" spc="-2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b="1" spc="-7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b="1" spc="-8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150" b="1" spc="-3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2150" b="1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b="1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40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14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ol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e:</a:t>
            </a:r>
            <a:r>
              <a:rPr sz="2150" spc="-2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b="1" spc="-16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b="1" spc="-35" dirty="0">
                <a:solidFill>
                  <a:srgbClr val="212121"/>
                </a:solidFill>
                <a:latin typeface="Trebuchet MS"/>
                <a:cs typeface="Trebuchet MS"/>
              </a:rPr>
              <a:t>pp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En</a:t>
            </a:r>
            <a:r>
              <a:rPr sz="2150" b="1" spc="40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2150" b="1" spc="-8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21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7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spc="-9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b="1" spc="-70" dirty="0">
                <a:solidFill>
                  <a:srgbClr val="212121"/>
                </a:solidFill>
                <a:latin typeface="Trebuchet MS"/>
                <a:cs typeface="Trebuchet MS"/>
              </a:rPr>
              <a:t>v</a:t>
            </a:r>
            <a:r>
              <a:rPr sz="2150" b="1" spc="-8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150" b="1" spc="-160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1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16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b="1" spc="-30" dirty="0">
                <a:solidFill>
                  <a:srgbClr val="212121"/>
                </a:solidFill>
                <a:latin typeface="Trebuchet MS"/>
                <a:cs typeface="Trebuchet MS"/>
              </a:rPr>
              <a:t>dm</a:t>
            </a:r>
            <a:r>
              <a:rPr sz="2150" b="1" spc="-8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endParaRPr sz="2150">
              <a:latin typeface="Trebuchet MS"/>
              <a:cs typeface="Trebuchet MS"/>
            </a:endParaRPr>
          </a:p>
          <a:p>
            <a:pPr marL="774065">
              <a:lnSpc>
                <a:spcPts val="1875"/>
              </a:lnSpc>
            </a:pPr>
            <a:r>
              <a:rPr sz="1700" spc="-140" dirty="0">
                <a:solidFill>
                  <a:srgbClr val="212121"/>
                </a:solidFill>
                <a:latin typeface="MS UI Gothic"/>
                <a:cs typeface="MS UI Gothic"/>
              </a:rPr>
              <a:t>CA</a:t>
            </a:r>
            <a:r>
              <a:rPr sz="1700" spc="25" dirty="0">
                <a:solidFill>
                  <a:srgbClr val="212121"/>
                </a:solidFill>
                <a:latin typeface="MS UI Gothic"/>
                <a:cs typeface="MS UI Gothic"/>
              </a:rPr>
              <a:t>NN</a:t>
            </a:r>
            <a:r>
              <a:rPr sz="1700" spc="-9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-8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700" spc="6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-5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135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pp</a:t>
            </a:r>
            <a:endParaRPr sz="1700">
              <a:latin typeface="MS UI Gothic"/>
              <a:cs typeface="MS UI Gothic"/>
            </a:endParaRPr>
          </a:p>
          <a:p>
            <a:pPr marL="774065">
              <a:lnSpc>
                <a:spcPct val="100000"/>
              </a:lnSpc>
              <a:spcBef>
                <a:spcPts val="284"/>
              </a:spcBef>
            </a:pPr>
            <a:r>
              <a:rPr sz="1700" spc="-14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60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-4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-25" dirty="0">
                <a:solidFill>
                  <a:srgbClr val="212121"/>
                </a:solidFill>
                <a:latin typeface="MS UI Gothic"/>
                <a:cs typeface="MS UI Gothic"/>
              </a:rPr>
              <a:t>ff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-6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1700" spc="-2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125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ee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endParaRPr sz="1700">
              <a:latin typeface="MS UI Gothic"/>
              <a:cs typeface="MS UI Gothic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401424" y="6619792"/>
            <a:ext cx="314325" cy="228600"/>
          </a:xfrm>
          <a:custGeom>
            <a:avLst/>
            <a:gdLst/>
            <a:ahLst/>
            <a:cxnLst/>
            <a:rect l="l" t="t" r="r" b="b"/>
            <a:pathLst>
              <a:path w="314325" h="228600">
                <a:moveTo>
                  <a:pt x="314324" y="228599"/>
                </a:moveTo>
                <a:lnTo>
                  <a:pt x="0" y="228599"/>
                </a:lnTo>
                <a:lnTo>
                  <a:pt x="0" y="0"/>
                </a:lnTo>
                <a:lnTo>
                  <a:pt x="314324" y="0"/>
                </a:lnTo>
                <a:lnTo>
                  <a:pt x="314324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8162290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150" dirty="0">
                <a:solidFill>
                  <a:srgbClr val="000000"/>
                </a:solidFill>
              </a:rPr>
              <a:t>G</a:t>
            </a:r>
            <a:r>
              <a:rPr sz="3500" spc="-55" dirty="0">
                <a:solidFill>
                  <a:srgbClr val="000000"/>
                </a:solidFill>
              </a:rPr>
              <a:t>o</a:t>
            </a:r>
            <a:r>
              <a:rPr sz="3500" spc="-55" dirty="0">
                <a:solidFill>
                  <a:srgbClr val="A52929"/>
                </a:solidFill>
              </a:rPr>
              <a:t>o</a:t>
            </a:r>
            <a:r>
              <a:rPr sz="3500" spc="65" dirty="0">
                <a:solidFill>
                  <a:srgbClr val="A52929"/>
                </a:solidFill>
              </a:rPr>
              <a:t>g</a:t>
            </a:r>
            <a:r>
              <a:rPr sz="3500" spc="-160" dirty="0">
                <a:solidFill>
                  <a:srgbClr val="000000"/>
                </a:solidFill>
              </a:rPr>
              <a:t>le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14" dirty="0">
                <a:solidFill>
                  <a:srgbClr val="A52929"/>
                </a:solidFill>
              </a:rPr>
              <a:t>K</a:t>
            </a:r>
            <a:r>
              <a:rPr sz="3500" spc="-120" dirty="0">
                <a:solidFill>
                  <a:srgbClr val="A52929"/>
                </a:solidFill>
              </a:rPr>
              <a:t>u</a:t>
            </a:r>
            <a:r>
              <a:rPr sz="3500" spc="-145" dirty="0">
                <a:solidFill>
                  <a:srgbClr val="A52929"/>
                </a:solidFill>
              </a:rPr>
              <a:t>be</a:t>
            </a:r>
            <a:r>
              <a:rPr sz="3500" spc="-190" dirty="0">
                <a:solidFill>
                  <a:srgbClr val="000000"/>
                </a:solidFill>
              </a:rPr>
              <a:t>r</a:t>
            </a:r>
            <a:r>
              <a:rPr sz="3500" spc="-105" dirty="0">
                <a:solidFill>
                  <a:srgbClr val="000000"/>
                </a:solidFill>
              </a:rPr>
              <a:t>n</a:t>
            </a:r>
            <a:r>
              <a:rPr sz="3500" spc="-295" dirty="0">
                <a:solidFill>
                  <a:srgbClr val="A52929"/>
                </a:solidFill>
              </a:rPr>
              <a:t>e</a:t>
            </a:r>
            <a:r>
              <a:rPr sz="3500" spc="-160" dirty="0">
                <a:solidFill>
                  <a:srgbClr val="000000"/>
                </a:solidFill>
              </a:rPr>
              <a:t>t</a:t>
            </a:r>
            <a:r>
              <a:rPr sz="3500" spc="-235" dirty="0">
                <a:solidFill>
                  <a:srgbClr val="000000"/>
                </a:solidFill>
              </a:rPr>
              <a:t>e</a:t>
            </a:r>
            <a:r>
              <a:rPr sz="3500" dirty="0">
                <a:solidFill>
                  <a:srgbClr val="000000"/>
                </a:solidFill>
              </a:rPr>
              <a:t>s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05" dirty="0">
                <a:solidFill>
                  <a:srgbClr val="000000"/>
                </a:solidFill>
              </a:rPr>
              <a:t>En</a:t>
            </a:r>
            <a:r>
              <a:rPr sz="3500" spc="65" dirty="0">
                <a:solidFill>
                  <a:srgbClr val="000000"/>
                </a:solidFill>
              </a:rPr>
              <a:t>g</a:t>
            </a:r>
            <a:r>
              <a:rPr sz="3500" spc="-130" dirty="0">
                <a:solidFill>
                  <a:srgbClr val="000000"/>
                </a:solidFill>
              </a:rPr>
              <a:t>i</a:t>
            </a:r>
            <a:r>
              <a:rPr sz="3500" spc="-105" dirty="0">
                <a:solidFill>
                  <a:srgbClr val="000000"/>
                </a:solidFill>
              </a:rPr>
              <a:t>n</a:t>
            </a:r>
            <a:r>
              <a:rPr sz="3500" spc="-235" dirty="0">
                <a:solidFill>
                  <a:srgbClr val="000000"/>
                </a:solidFill>
              </a:rPr>
              <a:t>e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50" dirty="0">
                <a:solidFill>
                  <a:srgbClr val="000000"/>
                </a:solidFill>
              </a:rPr>
              <a:t>(G</a:t>
            </a:r>
            <a:r>
              <a:rPr sz="3500" spc="-70" dirty="0">
                <a:solidFill>
                  <a:srgbClr val="000000"/>
                </a:solidFill>
              </a:rPr>
              <a:t>K</a:t>
            </a:r>
            <a:r>
              <a:rPr sz="3500" spc="-105" dirty="0">
                <a:solidFill>
                  <a:srgbClr val="A52929"/>
                </a:solidFill>
              </a:rPr>
              <a:t>E</a:t>
            </a:r>
            <a:r>
              <a:rPr sz="3500" spc="-150" dirty="0">
                <a:solidFill>
                  <a:srgbClr val="A52929"/>
                </a:solidFill>
              </a:rPr>
              <a:t>)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10" dirty="0">
                <a:solidFill>
                  <a:srgbClr val="A52929"/>
                </a:solidFill>
              </a:rPr>
              <a:t>I</a:t>
            </a:r>
            <a:r>
              <a:rPr sz="3500" spc="-260" dirty="0">
                <a:solidFill>
                  <a:srgbClr val="000000"/>
                </a:solidFill>
              </a:rPr>
              <a:t>A</a:t>
            </a:r>
            <a:r>
              <a:rPr sz="3500" spc="5" dirty="0">
                <a:solidFill>
                  <a:srgbClr val="A52929"/>
                </a:solidFill>
              </a:rPr>
              <a:t>M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75" dirty="0">
                <a:solidFill>
                  <a:srgbClr val="A52929"/>
                </a:solidFill>
              </a:rPr>
              <a:t>R</a:t>
            </a:r>
            <a:r>
              <a:rPr sz="3500" spc="-55" dirty="0">
                <a:solidFill>
                  <a:srgbClr val="000000"/>
                </a:solidFill>
              </a:rPr>
              <a:t>o</a:t>
            </a:r>
            <a:r>
              <a:rPr sz="3500" spc="-160" dirty="0">
                <a:solidFill>
                  <a:srgbClr val="000000"/>
                </a:solidFill>
              </a:rPr>
              <a:t>le</a:t>
            </a:r>
            <a:r>
              <a:rPr sz="3500" dirty="0">
                <a:solidFill>
                  <a:srgbClr val="000000"/>
                </a:solidFill>
              </a:rPr>
              <a:t>s</a:t>
            </a:r>
            <a:endParaRPr sz="35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0524" y="980993"/>
            <a:ext cx="104775" cy="1047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54049" y="777875"/>
            <a:ext cx="11110595" cy="272288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6350">
              <a:lnSpc>
                <a:spcPts val="2700"/>
              </a:lnSpc>
              <a:spcBef>
                <a:spcPts val="640"/>
              </a:spcBef>
              <a:tabLst>
                <a:tab pos="1871980" algn="l"/>
                <a:tab pos="3053715" algn="l"/>
                <a:tab pos="4180204" algn="l"/>
                <a:tab pos="7836534" algn="l"/>
                <a:tab pos="8117205" algn="l"/>
                <a:tab pos="9681845" algn="l"/>
                <a:tab pos="10797540" algn="l"/>
              </a:tabLst>
            </a:pPr>
            <a:r>
              <a:rPr sz="2700" b="1" spc="-95" dirty="0">
                <a:solidFill>
                  <a:srgbClr val="212121"/>
                </a:solidFill>
                <a:latin typeface="Trebuchet MS"/>
                <a:cs typeface="Trebuchet MS"/>
              </a:rPr>
              <a:t>K</a:t>
            </a:r>
            <a:r>
              <a:rPr sz="2700" b="1" spc="-125" dirty="0">
                <a:solidFill>
                  <a:srgbClr val="212121"/>
                </a:solidFill>
                <a:latin typeface="Trebuchet MS"/>
                <a:cs typeface="Trebuchet MS"/>
              </a:rPr>
              <a:t>ubern</a:t>
            </a:r>
            <a:r>
              <a:rPr sz="2700" b="1" spc="-17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700" b="1" spc="-13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700" b="1" spc="-95" dirty="0">
                <a:solidFill>
                  <a:srgbClr val="212121"/>
                </a:solidFill>
                <a:latin typeface="Trebuchet MS"/>
                <a:cs typeface="Trebuchet MS"/>
              </a:rPr>
              <a:t>es</a:t>
            </a:r>
            <a:r>
              <a:rPr sz="2700" b="1" dirty="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sz="2700" b="1" spc="-55" dirty="0">
                <a:solidFill>
                  <a:srgbClr val="212121"/>
                </a:solidFill>
                <a:latin typeface="Trebuchet MS"/>
                <a:cs typeface="Trebuchet MS"/>
              </a:rPr>
              <a:t>Engi</a:t>
            </a:r>
            <a:r>
              <a:rPr sz="2700" b="1" spc="-135" dirty="0">
                <a:solidFill>
                  <a:srgbClr val="212121"/>
                </a:solidFill>
                <a:latin typeface="Trebuchet MS"/>
                <a:cs typeface="Trebuchet MS"/>
              </a:rPr>
              <a:t>ne</a:t>
            </a:r>
            <a:r>
              <a:rPr sz="2700" b="1" dirty="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sz="2700" b="1" spc="-100" dirty="0">
                <a:solidFill>
                  <a:srgbClr val="212121"/>
                </a:solidFill>
                <a:latin typeface="Trebuchet MS"/>
                <a:cs typeface="Trebuchet MS"/>
              </a:rPr>
              <a:t>Admin</a:t>
            </a:r>
            <a:r>
              <a:rPr sz="2700" b="1" dirty="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sz="2700" b="1" spc="-125" dirty="0">
                <a:solidFill>
                  <a:srgbClr val="212121"/>
                </a:solidFill>
                <a:latin typeface="Trebuchet MS"/>
                <a:cs typeface="Trebuchet MS"/>
              </a:rPr>
              <a:t>(</a:t>
            </a:r>
            <a:r>
              <a:rPr sz="2700" b="1" spc="-17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b="1" spc="-90" dirty="0">
                <a:solidFill>
                  <a:srgbClr val="212121"/>
                </a:solidFill>
                <a:latin typeface="Trebuchet MS"/>
                <a:cs typeface="Trebuchet MS"/>
              </a:rPr>
              <a:t>oles</a:t>
            </a:r>
            <a:r>
              <a:rPr sz="2700" b="1" spc="-140" dirty="0">
                <a:solidFill>
                  <a:srgbClr val="212121"/>
                </a:solidFill>
                <a:latin typeface="Trebuchet MS"/>
                <a:cs typeface="Trebuchet MS"/>
              </a:rPr>
              <a:t>/</a:t>
            </a:r>
            <a:r>
              <a:rPr sz="2700" b="1" spc="-200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700" b="1" spc="-85" dirty="0">
                <a:solidFill>
                  <a:srgbClr val="212121"/>
                </a:solidFill>
                <a:latin typeface="Trebuchet MS"/>
                <a:cs typeface="Trebuchet MS"/>
              </a:rPr>
              <a:t>on</a:t>
            </a:r>
            <a:r>
              <a:rPr sz="2700" b="1" spc="-10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700" b="1" spc="-100" dirty="0">
                <a:solidFill>
                  <a:srgbClr val="212121"/>
                </a:solidFill>
                <a:latin typeface="Trebuchet MS"/>
                <a:cs typeface="Trebuchet MS"/>
              </a:rPr>
              <a:t>aine</a:t>
            </a:r>
            <a:r>
              <a:rPr sz="2700" b="1" spc="-35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b="1" spc="-95" dirty="0">
                <a:solidFill>
                  <a:srgbClr val="212121"/>
                </a:solidFill>
                <a:latin typeface="Trebuchet MS"/>
                <a:cs typeface="Trebuchet MS"/>
              </a:rPr>
              <a:t>.admin)</a:t>
            </a:r>
            <a:r>
              <a:rPr sz="2700" b="1" dirty="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sz="2700" spc="-51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60" dirty="0">
                <a:solidFill>
                  <a:srgbClr val="212121"/>
                </a:solidFill>
                <a:latin typeface="MS UI Gothic"/>
                <a:cs typeface="MS UI Gothic"/>
              </a:rPr>
              <a:t>Compl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7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-204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22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-18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-80" dirty="0">
                <a:solidFill>
                  <a:srgbClr val="212121"/>
                </a:solidFill>
                <a:latin typeface="MS UI Gothic"/>
                <a:cs typeface="MS UI Gothic"/>
              </a:rPr>
              <a:t>ess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-7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o  </a:t>
            </a: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Clus</a:t>
            </a:r>
            <a:r>
              <a:rPr sz="2700" spc="-6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4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114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95" dirty="0">
                <a:solidFill>
                  <a:srgbClr val="212121"/>
                </a:solidFill>
                <a:latin typeface="MS UI Gothic"/>
                <a:cs typeface="MS UI Gothic"/>
              </a:rPr>
              <a:t>K</a:t>
            </a:r>
            <a:r>
              <a:rPr sz="2700" spc="60" dirty="0">
                <a:solidFill>
                  <a:srgbClr val="212121"/>
                </a:solidFill>
                <a:latin typeface="MS UI Gothic"/>
                <a:cs typeface="MS UI Gothic"/>
              </a:rPr>
              <a:t>ubern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7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-65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05" dirty="0">
                <a:solidFill>
                  <a:srgbClr val="212121"/>
                </a:solidFill>
                <a:latin typeface="MS UI Gothic"/>
                <a:cs typeface="MS UI Gothic"/>
              </a:rPr>
              <a:t>API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objects</a:t>
            </a:r>
            <a:endParaRPr sz="2700">
              <a:latin typeface="MS UI Gothic"/>
              <a:cs typeface="MS UI Gothic"/>
            </a:endParaRPr>
          </a:p>
          <a:p>
            <a:pPr marL="12700" marR="5080">
              <a:lnSpc>
                <a:spcPct val="92600"/>
              </a:lnSpc>
              <a:spcBef>
                <a:spcPts val="300"/>
              </a:spcBef>
              <a:tabLst>
                <a:tab pos="1878330" algn="l"/>
                <a:tab pos="3066415" algn="l"/>
                <a:tab pos="4294505" algn="l"/>
                <a:tab pos="5426710" algn="l"/>
                <a:tab pos="5710555" algn="l"/>
                <a:tab pos="7132955" algn="l"/>
                <a:tab pos="8241030" algn="l"/>
                <a:tab pos="8716645" algn="l"/>
                <a:tab pos="10811510" algn="l"/>
              </a:tabLst>
            </a:pPr>
            <a:r>
              <a:rPr sz="2700" b="1" spc="-95" dirty="0">
                <a:solidFill>
                  <a:srgbClr val="212121"/>
                </a:solidFill>
                <a:latin typeface="Trebuchet MS"/>
                <a:cs typeface="Trebuchet MS"/>
              </a:rPr>
              <a:t>K</a:t>
            </a:r>
            <a:r>
              <a:rPr sz="2700" b="1" spc="-125" dirty="0">
                <a:solidFill>
                  <a:srgbClr val="212121"/>
                </a:solidFill>
                <a:latin typeface="Trebuchet MS"/>
                <a:cs typeface="Trebuchet MS"/>
              </a:rPr>
              <a:t>ubern</a:t>
            </a:r>
            <a:r>
              <a:rPr sz="2700" b="1" spc="-17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700" b="1" spc="-13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700" b="1" spc="-95" dirty="0">
                <a:solidFill>
                  <a:srgbClr val="212121"/>
                </a:solidFill>
                <a:latin typeface="Trebuchet MS"/>
                <a:cs typeface="Trebuchet MS"/>
              </a:rPr>
              <a:t>es</a:t>
            </a:r>
            <a:r>
              <a:rPr sz="2700" b="1" dirty="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sz="2700" b="1" spc="-55" dirty="0">
                <a:solidFill>
                  <a:srgbClr val="212121"/>
                </a:solidFill>
                <a:latin typeface="Trebuchet MS"/>
                <a:cs typeface="Trebuchet MS"/>
              </a:rPr>
              <a:t>Engi</a:t>
            </a:r>
            <a:r>
              <a:rPr sz="2700" b="1" spc="-135" dirty="0">
                <a:solidFill>
                  <a:srgbClr val="212121"/>
                </a:solidFill>
                <a:latin typeface="Trebuchet MS"/>
                <a:cs typeface="Trebuchet MS"/>
              </a:rPr>
              <a:t>ne</a:t>
            </a:r>
            <a:r>
              <a:rPr sz="2700" b="1" dirty="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sz="2700" b="1" spc="-75" dirty="0">
                <a:solidFill>
                  <a:srgbClr val="212121"/>
                </a:solidFill>
                <a:latin typeface="Trebuchet MS"/>
                <a:cs typeface="Trebuchet MS"/>
              </a:rPr>
              <a:t>Clus</a:t>
            </a:r>
            <a:r>
              <a:rPr sz="2700" b="1" spc="-9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700" b="1" spc="-170" dirty="0">
                <a:solidFill>
                  <a:srgbClr val="212121"/>
                </a:solidFill>
                <a:latin typeface="Trebuchet MS"/>
                <a:cs typeface="Trebuchet MS"/>
              </a:rPr>
              <a:t>er</a:t>
            </a:r>
            <a:r>
              <a:rPr sz="2700" b="1" dirty="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sz="2700" b="1" spc="-100" dirty="0">
                <a:solidFill>
                  <a:srgbClr val="212121"/>
                </a:solidFill>
                <a:latin typeface="Trebuchet MS"/>
                <a:cs typeface="Trebuchet MS"/>
              </a:rPr>
              <a:t>Admin</a:t>
            </a:r>
            <a:r>
              <a:rPr sz="2700" b="1" dirty="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sz="2700" spc="-51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-75" dirty="0">
                <a:solidFill>
                  <a:srgbClr val="212121"/>
                </a:solidFill>
                <a:latin typeface="MS UI Gothic"/>
                <a:cs typeface="MS UI Gothic"/>
              </a:rPr>
              <a:t>Pr</a:t>
            </a:r>
            <a:r>
              <a:rPr sz="2700" spc="75" dirty="0">
                <a:solidFill>
                  <a:srgbClr val="212121"/>
                </a:solidFill>
                <a:latin typeface="MS UI Gothic"/>
                <a:cs typeface="MS UI Gothic"/>
              </a:rPr>
              <a:t>ovid</a:t>
            </a:r>
            <a:r>
              <a:rPr sz="2700" spc="-65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7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-18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114" dirty="0">
                <a:solidFill>
                  <a:srgbClr val="212121"/>
                </a:solidFill>
                <a:latin typeface="MS UI Gothic"/>
                <a:cs typeface="MS UI Gothic"/>
              </a:rPr>
              <a:t>ss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-7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140" dirty="0">
                <a:solidFill>
                  <a:srgbClr val="212121"/>
                </a:solidFill>
                <a:latin typeface="MS UI Gothic"/>
                <a:cs typeface="MS UI Gothic"/>
              </a:rPr>
              <a:t>mana</a:t>
            </a:r>
            <a:r>
              <a:rPr sz="2700" spc="75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700" spc="60" dirty="0">
                <a:solidFill>
                  <a:srgbClr val="212121"/>
                </a:solidFill>
                <a:latin typeface="MS UI Gothic"/>
                <a:cs typeface="MS UI Gothic"/>
              </a:rPr>
              <a:t>ement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of  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clus</a:t>
            </a:r>
            <a:r>
              <a:rPr sz="2700" spc="-4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4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114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(Cannot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7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-18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-80" dirty="0">
                <a:solidFill>
                  <a:srgbClr val="212121"/>
                </a:solidFill>
                <a:latin typeface="MS UI Gothic"/>
                <a:cs typeface="MS UI Gothic"/>
              </a:rPr>
              <a:t>ess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95" dirty="0">
                <a:solidFill>
                  <a:srgbClr val="212121"/>
                </a:solidFill>
                <a:latin typeface="MS UI Gothic"/>
                <a:cs typeface="MS UI Gothic"/>
              </a:rPr>
              <a:t>K</a:t>
            </a:r>
            <a:r>
              <a:rPr sz="2700" spc="60" dirty="0">
                <a:solidFill>
                  <a:srgbClr val="212121"/>
                </a:solidFill>
                <a:latin typeface="MS UI Gothic"/>
                <a:cs typeface="MS UI Gothic"/>
              </a:rPr>
              <a:t>ubern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7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-65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05" dirty="0">
                <a:solidFill>
                  <a:srgbClr val="212121"/>
                </a:solidFill>
                <a:latin typeface="MS UI Gothic"/>
                <a:cs typeface="MS UI Gothic"/>
              </a:rPr>
              <a:t>API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objects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51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Depl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700" spc="45" dirty="0">
                <a:solidFill>
                  <a:srgbClr val="212121"/>
                </a:solidFill>
                <a:latin typeface="MS UI Gothic"/>
                <a:cs typeface="MS UI Gothic"/>
              </a:rPr>
              <a:t>yments,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8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700" spc="45" dirty="0">
                <a:solidFill>
                  <a:srgbClr val="212121"/>
                </a:solidFill>
                <a:latin typeface="MS UI Gothic"/>
                <a:cs typeface="MS UI Gothic"/>
              </a:rPr>
              <a:t>ods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5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7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-55" dirty="0">
                <a:solidFill>
                  <a:srgbClr val="212121"/>
                </a:solidFill>
                <a:latin typeface="MS UI Gothic"/>
                <a:cs typeface="MS UI Gothic"/>
              </a:rPr>
              <a:t>c)  </a:t>
            </a:r>
            <a:r>
              <a:rPr sz="2700" b="1" spc="-120" dirty="0">
                <a:solidFill>
                  <a:srgbClr val="212121"/>
                </a:solidFill>
                <a:latin typeface="Trebuchet MS"/>
                <a:cs typeface="Trebuchet MS"/>
              </a:rPr>
              <a:t>Kubernetes</a:t>
            </a:r>
            <a:r>
              <a:rPr sz="2700" b="1" spc="2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85" dirty="0">
                <a:solidFill>
                  <a:srgbClr val="212121"/>
                </a:solidFill>
                <a:latin typeface="Trebuchet MS"/>
                <a:cs typeface="Trebuchet MS"/>
              </a:rPr>
              <a:t>Engine</a:t>
            </a:r>
            <a:r>
              <a:rPr sz="2700" b="1" spc="2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14" dirty="0">
                <a:solidFill>
                  <a:srgbClr val="212121"/>
                </a:solidFill>
                <a:latin typeface="Trebuchet MS"/>
                <a:cs typeface="Trebuchet MS"/>
              </a:rPr>
              <a:t>Developer</a:t>
            </a:r>
            <a:r>
              <a:rPr sz="2700" b="1" spc="2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51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700" spc="-39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Manage</a:t>
            </a:r>
            <a:r>
              <a:rPr sz="2700" spc="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Kubernetes</a:t>
            </a:r>
            <a:r>
              <a:rPr sz="2700" spc="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05" dirty="0">
                <a:solidFill>
                  <a:srgbClr val="212121"/>
                </a:solidFill>
                <a:latin typeface="MS UI Gothic"/>
                <a:cs typeface="MS UI Gothic"/>
              </a:rPr>
              <a:t>API</a:t>
            </a:r>
            <a:r>
              <a:rPr sz="2700" spc="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objects</a:t>
            </a:r>
            <a:r>
              <a:rPr sz="2700" spc="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(and</a:t>
            </a:r>
            <a:r>
              <a:rPr sz="2700" spc="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read</a:t>
            </a:r>
            <a:endParaRPr sz="2700">
              <a:latin typeface="MS UI Gothic"/>
              <a:cs typeface="MS UI Gothic"/>
            </a:endParaRPr>
          </a:p>
          <a:p>
            <a:pPr marL="12700">
              <a:lnSpc>
                <a:spcPts val="2700"/>
              </a:lnSpc>
            </a:pP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clus</a:t>
            </a:r>
            <a:r>
              <a:rPr sz="2700" spc="-4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er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in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o)</a:t>
            </a:r>
            <a:endParaRPr sz="270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700" b="1" spc="-120" dirty="0">
                <a:solidFill>
                  <a:srgbClr val="212121"/>
                </a:solidFill>
                <a:latin typeface="Trebuchet MS"/>
                <a:cs typeface="Trebuchet MS"/>
              </a:rPr>
              <a:t>Kubernetes</a:t>
            </a:r>
            <a:r>
              <a:rPr sz="2700" b="1" spc="-2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85" dirty="0">
                <a:solidFill>
                  <a:srgbClr val="212121"/>
                </a:solidFill>
                <a:latin typeface="Trebuchet MS"/>
                <a:cs typeface="Trebuchet MS"/>
              </a:rPr>
              <a:t>Engine</a:t>
            </a:r>
            <a:r>
              <a:rPr sz="2700" b="1" spc="-25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65" dirty="0">
                <a:solidFill>
                  <a:srgbClr val="212121"/>
                </a:solidFill>
                <a:latin typeface="Trebuchet MS"/>
                <a:cs typeface="Trebuchet MS"/>
              </a:rPr>
              <a:t>Viewer</a:t>
            </a:r>
            <a:r>
              <a:rPr sz="2700" b="1" spc="-2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51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700" spc="-2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45" dirty="0">
                <a:solidFill>
                  <a:srgbClr val="212121"/>
                </a:solidFill>
                <a:latin typeface="MS UI Gothic"/>
                <a:cs typeface="MS UI Gothic"/>
              </a:rPr>
              <a:t>get/list</a:t>
            </a:r>
            <a:r>
              <a:rPr sz="2700" spc="-2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cluster</a:t>
            </a:r>
            <a:r>
              <a:rPr sz="2700" spc="-2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kubernetes</a:t>
            </a:r>
            <a:r>
              <a:rPr sz="2700" spc="-2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14" dirty="0">
                <a:solidFill>
                  <a:srgbClr val="212121"/>
                </a:solidFill>
                <a:latin typeface="MS UI Gothic"/>
                <a:cs typeface="MS UI Gothic"/>
              </a:rPr>
              <a:t>api</a:t>
            </a:r>
            <a:r>
              <a:rPr sz="2700" spc="-2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objects</a:t>
            </a:r>
            <a:endParaRPr sz="2700">
              <a:latin typeface="MS UI Gothic"/>
              <a:cs typeface="MS UI Gothic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1742993"/>
            <a:ext cx="104775" cy="1047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0524" y="2504993"/>
            <a:ext cx="104775" cy="1047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0524" y="3266993"/>
            <a:ext cx="104775" cy="104774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1401424" y="6619792"/>
            <a:ext cx="314325" cy="228600"/>
          </a:xfrm>
          <a:custGeom>
            <a:avLst/>
            <a:gdLst/>
            <a:ahLst/>
            <a:cxnLst/>
            <a:rect l="l" t="t" r="r" b="b"/>
            <a:pathLst>
              <a:path w="314325" h="228600">
                <a:moveTo>
                  <a:pt x="314324" y="228599"/>
                </a:moveTo>
                <a:lnTo>
                  <a:pt x="0" y="228599"/>
                </a:lnTo>
                <a:lnTo>
                  <a:pt x="0" y="0"/>
                </a:lnTo>
                <a:lnTo>
                  <a:pt x="314324" y="0"/>
                </a:lnTo>
                <a:lnTo>
                  <a:pt x="314324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4091304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125" dirty="0">
                <a:solidFill>
                  <a:srgbClr val="000000"/>
                </a:solidFill>
              </a:rPr>
              <a:t>C</a:t>
            </a:r>
            <a:r>
              <a:rPr sz="3500" spc="-70" dirty="0">
                <a:solidFill>
                  <a:srgbClr val="A52929"/>
                </a:solidFill>
              </a:rPr>
              <a:t>lo</a:t>
            </a:r>
            <a:r>
              <a:rPr sz="3500" spc="-120" dirty="0">
                <a:solidFill>
                  <a:srgbClr val="000000"/>
                </a:solidFill>
              </a:rPr>
              <a:t>u</a:t>
            </a:r>
            <a:r>
              <a:rPr sz="3500" spc="-55" dirty="0">
                <a:solidFill>
                  <a:srgbClr val="000000"/>
                </a:solidFill>
              </a:rPr>
              <a:t>d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120" dirty="0">
                <a:solidFill>
                  <a:srgbClr val="A52929"/>
                </a:solidFill>
              </a:rPr>
              <a:t>S</a:t>
            </a:r>
            <a:r>
              <a:rPr sz="3500" spc="-160" dirty="0">
                <a:solidFill>
                  <a:srgbClr val="A52929"/>
                </a:solidFill>
              </a:rPr>
              <a:t>t</a:t>
            </a:r>
            <a:r>
              <a:rPr sz="3500" spc="-55" dirty="0">
                <a:solidFill>
                  <a:srgbClr val="A52929"/>
                </a:solidFill>
              </a:rPr>
              <a:t>o</a:t>
            </a:r>
            <a:r>
              <a:rPr sz="3500" spc="-285" dirty="0">
                <a:solidFill>
                  <a:srgbClr val="A52929"/>
                </a:solidFill>
              </a:rPr>
              <a:t>r</a:t>
            </a:r>
            <a:r>
              <a:rPr sz="3500" spc="-30" dirty="0">
                <a:solidFill>
                  <a:srgbClr val="A52929"/>
                </a:solidFill>
              </a:rPr>
              <a:t>a</a:t>
            </a:r>
            <a:r>
              <a:rPr sz="3500" spc="5" dirty="0">
                <a:solidFill>
                  <a:srgbClr val="A52929"/>
                </a:solidFill>
              </a:rPr>
              <a:t>g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60" dirty="0">
                <a:solidFill>
                  <a:srgbClr val="000000"/>
                </a:solidFill>
              </a:rPr>
              <a:t>-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75" dirty="0">
                <a:solidFill>
                  <a:srgbClr val="000000"/>
                </a:solidFill>
              </a:rPr>
              <a:t>R</a:t>
            </a:r>
            <a:r>
              <a:rPr sz="3500" spc="-55" dirty="0">
                <a:solidFill>
                  <a:srgbClr val="A52929"/>
                </a:solidFill>
              </a:rPr>
              <a:t>o</a:t>
            </a:r>
            <a:r>
              <a:rPr sz="3500" spc="-160" dirty="0">
                <a:solidFill>
                  <a:srgbClr val="A52929"/>
                </a:solidFill>
              </a:rPr>
              <a:t>le</a:t>
            </a:r>
            <a:r>
              <a:rPr sz="3500" dirty="0">
                <a:solidFill>
                  <a:srgbClr val="000000"/>
                </a:solidFill>
              </a:rPr>
              <a:t>s</a:t>
            </a:r>
            <a:endParaRPr sz="35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0524" y="980993"/>
            <a:ext cx="104775" cy="1047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54049" y="777875"/>
            <a:ext cx="613918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-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700" b="1" spc="-3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700" b="1" spc="-114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700" b="1" spc="-16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b="1" spc="1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700" b="1" spc="-35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2700" b="1" spc="-18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00" dirty="0">
                <a:solidFill>
                  <a:srgbClr val="212121"/>
                </a:solidFill>
                <a:latin typeface="Trebuchet MS"/>
                <a:cs typeface="Trebuchet MS"/>
              </a:rPr>
              <a:t>Admin</a:t>
            </a:r>
            <a:r>
              <a:rPr sz="2700" b="1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51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dirty="0">
                <a:solidFill>
                  <a:srgbClr val="212121"/>
                </a:solidFill>
                <a:latin typeface="Courier New"/>
                <a:cs typeface="Courier New"/>
              </a:rPr>
              <a:t>storage.buckets.*,</a:t>
            </a:r>
            <a:endParaRPr sz="27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73422" y="777875"/>
            <a:ext cx="352361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solidFill>
                  <a:srgbClr val="212121"/>
                </a:solidFill>
                <a:latin typeface="Courier New"/>
                <a:cs typeface="Courier New"/>
              </a:rPr>
              <a:t>storage.objects.*</a:t>
            </a:r>
            <a:endParaRPr sz="2700">
              <a:latin typeface="Courier New"/>
              <a:cs typeface="Courier New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1400093"/>
            <a:ext cx="104775" cy="1047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0524" y="2162093"/>
            <a:ext cx="104775" cy="10477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0524" y="2581193"/>
            <a:ext cx="104775" cy="10477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0524" y="3000293"/>
            <a:ext cx="104775" cy="104774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809624" y="3638467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90524" y="4038517"/>
            <a:ext cx="104775" cy="104774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809624" y="4333792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09624" y="4686217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54049" y="1196975"/>
            <a:ext cx="11111865" cy="3690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970"/>
              </a:lnSpc>
              <a:spcBef>
                <a:spcPts val="100"/>
              </a:spcBef>
              <a:tabLst>
                <a:tab pos="1612900" algn="l"/>
                <a:tab pos="3043555" algn="l"/>
                <a:tab pos="4462780" algn="l"/>
                <a:tab pos="5032375" algn="l"/>
                <a:tab pos="7871459" algn="l"/>
                <a:tab pos="9241155" algn="l"/>
                <a:tab pos="10330815" algn="l"/>
              </a:tabLst>
            </a:pPr>
            <a:r>
              <a:rPr sz="2700" b="1" spc="-75" dirty="0">
                <a:solidFill>
                  <a:srgbClr val="212121"/>
                </a:solidFill>
                <a:latin typeface="Trebuchet MS"/>
                <a:cs typeface="Trebuchet MS"/>
              </a:rPr>
              <a:t>Storage	</a:t>
            </a:r>
            <a:r>
              <a:rPr sz="2700" b="1" spc="-140" dirty="0">
                <a:solidFill>
                  <a:srgbClr val="212121"/>
                </a:solidFill>
                <a:latin typeface="Trebuchet MS"/>
                <a:cs typeface="Trebuchet MS"/>
              </a:rPr>
              <a:t>Object	</a:t>
            </a:r>
            <a:r>
              <a:rPr sz="2700" b="1" spc="-100" dirty="0">
                <a:solidFill>
                  <a:srgbClr val="212121"/>
                </a:solidFill>
                <a:latin typeface="Trebuchet MS"/>
                <a:cs typeface="Trebuchet MS"/>
              </a:rPr>
              <a:t>Admin	</a:t>
            </a:r>
            <a:r>
              <a:rPr sz="2700" spc="-515" dirty="0">
                <a:solidFill>
                  <a:srgbClr val="212121"/>
                </a:solidFill>
                <a:latin typeface="MS UI Gothic"/>
                <a:cs typeface="MS UI Gothic"/>
              </a:rPr>
              <a:t>-	</a:t>
            </a:r>
            <a:r>
              <a:rPr sz="2700" spc="-20" dirty="0">
                <a:solidFill>
                  <a:srgbClr val="212121"/>
                </a:solidFill>
                <a:latin typeface="MS UI Gothic"/>
                <a:cs typeface="MS UI Gothic"/>
              </a:rPr>
              <a:t>storage.objects.*	</a:t>
            </a:r>
            <a:r>
              <a:rPr sz="2700" spc="-105" dirty="0">
                <a:solidFill>
                  <a:srgbClr val="212121"/>
                </a:solidFill>
                <a:latin typeface="MS UI Gothic"/>
                <a:cs typeface="MS UI Gothic"/>
              </a:rPr>
              <a:t>(DOES	NOT	</a:t>
            </a:r>
            <a:r>
              <a:rPr sz="2700" spc="-170" dirty="0">
                <a:solidFill>
                  <a:srgbClr val="212121"/>
                </a:solidFill>
                <a:latin typeface="MS UI Gothic"/>
                <a:cs typeface="MS UI Gothic"/>
              </a:rPr>
              <a:t>HAVE</a:t>
            </a:r>
            <a:endParaRPr sz="2700">
              <a:latin typeface="MS UI Gothic"/>
              <a:cs typeface="MS UI Gothic"/>
            </a:endParaRPr>
          </a:p>
          <a:p>
            <a:pPr marL="12700">
              <a:lnSpc>
                <a:spcPts val="2970"/>
              </a:lnSpc>
            </a:pPr>
            <a:r>
              <a:rPr sz="2700" spc="-5" dirty="0">
                <a:solidFill>
                  <a:srgbClr val="212121"/>
                </a:solidFill>
                <a:latin typeface="Courier New"/>
                <a:cs typeface="Courier New"/>
              </a:rPr>
              <a:t>storage.buckets.*</a:t>
            </a: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)</a:t>
            </a:r>
            <a:endParaRPr sz="270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700" b="1" spc="-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700" b="1" spc="-3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700" b="1" spc="-114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700" b="1" spc="-16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b="1" spc="1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700" b="1" spc="-35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2700" b="1" spc="-18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40" dirty="0">
                <a:solidFill>
                  <a:srgbClr val="212121"/>
                </a:solidFill>
                <a:latin typeface="Trebuchet MS"/>
                <a:cs typeface="Trebuchet MS"/>
              </a:rPr>
              <a:t>Object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4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700" b="1" spc="-13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b="1" spc="-22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700" b="1" spc="-75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700" b="1" spc="-8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700" b="1" spc="-100" dirty="0">
                <a:solidFill>
                  <a:srgbClr val="212121"/>
                </a:solidFill>
                <a:latin typeface="Trebuchet MS"/>
                <a:cs typeface="Trebuchet MS"/>
              </a:rPr>
              <a:t>or</a:t>
            </a:r>
            <a:r>
              <a:rPr sz="2700" b="1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51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700" spc="-9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60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700" spc="7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.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objects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.</a:t>
            </a:r>
            <a:r>
              <a:rPr sz="2700" spc="-7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-8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5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endParaRPr sz="270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700" b="1" spc="-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700" b="1" spc="-3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700" b="1" spc="-114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700" b="1" spc="-16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b="1" spc="1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700" b="1" spc="-35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2700" b="1" spc="-18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40" dirty="0">
                <a:solidFill>
                  <a:srgbClr val="212121"/>
                </a:solidFill>
                <a:latin typeface="Trebuchet MS"/>
                <a:cs typeface="Trebuchet MS"/>
              </a:rPr>
              <a:t>Object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35" dirty="0">
                <a:solidFill>
                  <a:srgbClr val="212121"/>
                </a:solidFill>
                <a:latin typeface="Trebuchet MS"/>
                <a:cs typeface="Trebuchet MS"/>
              </a:rPr>
              <a:t>Vie</a:t>
            </a:r>
            <a:r>
              <a:rPr sz="2700" b="1" spc="-235" dirty="0">
                <a:solidFill>
                  <a:srgbClr val="212121"/>
                </a:solidFill>
                <a:latin typeface="Trebuchet MS"/>
                <a:cs typeface="Trebuchet MS"/>
              </a:rPr>
              <a:t>w</a:t>
            </a:r>
            <a:r>
              <a:rPr sz="2700" b="1" spc="-170" dirty="0">
                <a:solidFill>
                  <a:srgbClr val="212121"/>
                </a:solidFill>
                <a:latin typeface="Trebuchet MS"/>
                <a:cs typeface="Trebuchet MS"/>
              </a:rPr>
              <a:t>er</a:t>
            </a:r>
            <a:r>
              <a:rPr sz="2700" b="1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51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700" spc="-9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60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700" spc="7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.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objects.</a:t>
            </a: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700" spc="-5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120" dirty="0">
                <a:solidFill>
                  <a:srgbClr val="212121"/>
                </a:solidFill>
                <a:latin typeface="MS UI Gothic"/>
                <a:cs typeface="MS UI Gothic"/>
              </a:rPr>
              <a:t>,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700" spc="-9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60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700" spc="7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.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objects.list</a:t>
            </a:r>
            <a:endParaRPr sz="2700">
              <a:latin typeface="MS UI Gothic"/>
              <a:cs typeface="MS UI Gothic"/>
            </a:endParaRPr>
          </a:p>
          <a:p>
            <a:pPr marL="12700" marR="5080">
              <a:lnSpc>
                <a:spcPts val="2700"/>
              </a:lnSpc>
              <a:spcBef>
                <a:spcPts val="600"/>
              </a:spcBef>
            </a:pPr>
            <a:r>
              <a:rPr sz="2700" spc="-80" dirty="0">
                <a:solidFill>
                  <a:srgbClr val="212121"/>
                </a:solidFill>
                <a:latin typeface="MS UI Gothic"/>
                <a:cs typeface="MS UI Gothic"/>
              </a:rPr>
              <a:t>(REMEMBER)</a:t>
            </a:r>
            <a:r>
              <a:rPr sz="2700" spc="3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Container</a:t>
            </a:r>
            <a:r>
              <a:rPr sz="2700" spc="3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Registry</a:t>
            </a:r>
            <a:r>
              <a:rPr sz="2700" spc="3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45" dirty="0">
                <a:solidFill>
                  <a:srgbClr val="212121"/>
                </a:solidFill>
                <a:latin typeface="MS UI Gothic"/>
                <a:cs typeface="MS UI Gothic"/>
              </a:rPr>
              <a:t>stores</a:t>
            </a:r>
            <a:r>
              <a:rPr sz="2700" spc="3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container</a:t>
            </a:r>
            <a:r>
              <a:rPr sz="2700" spc="3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images</a:t>
            </a:r>
            <a:r>
              <a:rPr sz="2700" spc="3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in</a:t>
            </a:r>
            <a:r>
              <a:rPr sz="2700" spc="3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5" dirty="0">
                <a:solidFill>
                  <a:srgbClr val="212121"/>
                </a:solidFill>
                <a:latin typeface="MS UI Gothic"/>
                <a:cs typeface="MS UI Gothic"/>
              </a:rPr>
              <a:t>Cloud</a:t>
            </a:r>
            <a:r>
              <a:rPr sz="2700" spc="3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Storage </a:t>
            </a:r>
            <a:r>
              <a:rPr sz="2700" spc="-8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buckets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065"/>
              </a:lnSpc>
            </a:pPr>
            <a:r>
              <a:rPr sz="2150" spc="15" dirty="0">
                <a:solidFill>
                  <a:srgbClr val="212121"/>
                </a:solidFill>
                <a:latin typeface="MS UI Gothic"/>
                <a:cs typeface="MS UI Gothic"/>
              </a:rPr>
              <a:t>Control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65" dirty="0">
                <a:solidFill>
                  <a:srgbClr val="212121"/>
                </a:solidFill>
                <a:latin typeface="MS UI Gothic"/>
                <a:cs typeface="MS UI Gothic"/>
              </a:rPr>
              <a:t>access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5" dirty="0">
                <a:solidFill>
                  <a:srgbClr val="212121"/>
                </a:solidFill>
                <a:latin typeface="MS UI Gothic"/>
                <a:cs typeface="MS UI Gothic"/>
              </a:rPr>
              <a:t>images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in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Container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0" dirty="0">
                <a:solidFill>
                  <a:srgbClr val="212121"/>
                </a:solidFill>
                <a:latin typeface="MS UI Gothic"/>
                <a:cs typeface="MS UI Gothic"/>
              </a:rPr>
              <a:t>Registry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5" dirty="0">
                <a:solidFill>
                  <a:srgbClr val="212121"/>
                </a:solidFill>
                <a:latin typeface="MS UI Gothic"/>
                <a:cs typeface="MS UI Gothic"/>
              </a:rPr>
              <a:t>using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Cloud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Storage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permissions!</a:t>
            </a:r>
            <a:endParaRPr sz="2150">
              <a:latin typeface="MS UI Gothic"/>
              <a:cs typeface="MS UI Gothic"/>
            </a:endParaRPr>
          </a:p>
          <a:p>
            <a:pPr marL="12700">
              <a:lnSpc>
                <a:spcPts val="2980"/>
              </a:lnSpc>
              <a:spcBef>
                <a:spcPts val="170"/>
              </a:spcBef>
            </a:pPr>
            <a:r>
              <a:rPr sz="2700" spc="-80" dirty="0">
                <a:solidFill>
                  <a:srgbClr val="212121"/>
                </a:solidFill>
                <a:latin typeface="MS UI Gothic"/>
                <a:cs typeface="MS UI Gothic"/>
              </a:rPr>
              <a:t>(REMEMBER)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-75" dirty="0">
                <a:solidFill>
                  <a:srgbClr val="212121"/>
                </a:solidFill>
                <a:latin typeface="Trebuchet MS"/>
                <a:cs typeface="Trebuchet MS"/>
              </a:rPr>
              <a:t>Storage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00" dirty="0">
                <a:solidFill>
                  <a:srgbClr val="212121"/>
                </a:solidFill>
                <a:latin typeface="Trebuchet MS"/>
                <a:cs typeface="Trebuchet MS"/>
              </a:rPr>
              <a:t>Admin</a:t>
            </a:r>
            <a:r>
              <a:rPr sz="2700" b="1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70" dirty="0">
                <a:solidFill>
                  <a:srgbClr val="212121"/>
                </a:solidFill>
                <a:latin typeface="MS UI Gothic"/>
                <a:cs typeface="MS UI Gothic"/>
              </a:rPr>
              <a:t>vs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-75" dirty="0">
                <a:solidFill>
                  <a:srgbClr val="212121"/>
                </a:solidFill>
                <a:latin typeface="Trebuchet MS"/>
                <a:cs typeface="Trebuchet MS"/>
              </a:rPr>
              <a:t>Storage</a:t>
            </a:r>
            <a:r>
              <a:rPr sz="2700" b="1" spc="-2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40" dirty="0">
                <a:solidFill>
                  <a:srgbClr val="212121"/>
                </a:solidFill>
                <a:latin typeface="Trebuchet MS"/>
                <a:cs typeface="Trebuchet MS"/>
              </a:rPr>
              <a:t>Object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00" dirty="0">
                <a:solidFill>
                  <a:srgbClr val="212121"/>
                </a:solidFill>
                <a:latin typeface="Trebuchet MS"/>
                <a:cs typeface="Trebuchet MS"/>
              </a:rPr>
              <a:t>Admin</a:t>
            </a:r>
            <a:endParaRPr sz="2700">
              <a:latin typeface="Trebuchet MS"/>
              <a:cs typeface="Trebuchet MS"/>
            </a:endParaRPr>
          </a:p>
          <a:p>
            <a:pPr marL="393065">
              <a:lnSpc>
                <a:spcPts val="2325"/>
              </a:lnSpc>
            </a:pP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Storage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65" dirty="0">
                <a:solidFill>
                  <a:srgbClr val="212121"/>
                </a:solidFill>
                <a:latin typeface="MS UI Gothic"/>
                <a:cs typeface="MS UI Gothic"/>
              </a:rPr>
              <a:t>Admin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can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create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buckets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0" dirty="0">
                <a:solidFill>
                  <a:srgbClr val="212121"/>
                </a:solidFill>
                <a:latin typeface="MS UI Gothic"/>
                <a:cs typeface="MS UI Gothic"/>
              </a:rPr>
              <a:t>play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with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objects</a:t>
            </a:r>
            <a:endParaRPr sz="215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195"/>
              </a:spcBef>
            </a:pP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Storage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Object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65" dirty="0">
                <a:solidFill>
                  <a:srgbClr val="212121"/>
                </a:solidFill>
                <a:latin typeface="MS UI Gothic"/>
                <a:cs typeface="MS UI Gothic"/>
              </a:rPr>
              <a:t>Admin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00" dirty="0">
                <a:solidFill>
                  <a:srgbClr val="212121"/>
                </a:solidFill>
                <a:latin typeface="MS UI Gothic"/>
                <a:cs typeface="MS UI Gothic"/>
              </a:rPr>
              <a:t>CANNOT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create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buckets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65" dirty="0">
                <a:solidFill>
                  <a:srgbClr val="212121"/>
                </a:solidFill>
                <a:latin typeface="MS UI Gothic"/>
                <a:cs typeface="MS UI Gothic"/>
              </a:rPr>
              <a:t>but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can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0" dirty="0">
                <a:solidFill>
                  <a:srgbClr val="212121"/>
                </a:solidFill>
                <a:latin typeface="MS UI Gothic"/>
                <a:cs typeface="MS UI Gothic"/>
              </a:rPr>
              <a:t>play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with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objects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in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bucket!</a:t>
            </a:r>
            <a:endParaRPr sz="2150">
              <a:latin typeface="MS UI Gothic"/>
              <a:cs typeface="MS UI Gothic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1401424" y="6619792"/>
            <a:ext cx="314325" cy="228600"/>
          </a:xfrm>
          <a:custGeom>
            <a:avLst/>
            <a:gdLst/>
            <a:ahLst/>
            <a:cxnLst/>
            <a:rect l="l" t="t" r="r" b="b"/>
            <a:pathLst>
              <a:path w="314325" h="228600">
                <a:moveTo>
                  <a:pt x="314324" y="228599"/>
                </a:moveTo>
                <a:lnTo>
                  <a:pt x="0" y="228599"/>
                </a:lnTo>
                <a:lnTo>
                  <a:pt x="0" y="0"/>
                </a:lnTo>
                <a:lnTo>
                  <a:pt x="314324" y="0"/>
                </a:lnTo>
                <a:lnTo>
                  <a:pt x="314324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4155440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125" dirty="0">
                <a:solidFill>
                  <a:srgbClr val="000000"/>
                </a:solidFill>
              </a:rPr>
              <a:t>C</a:t>
            </a:r>
            <a:r>
              <a:rPr sz="3500" spc="-70" dirty="0">
                <a:solidFill>
                  <a:srgbClr val="A52929"/>
                </a:solidFill>
              </a:rPr>
              <a:t>lo</a:t>
            </a:r>
            <a:r>
              <a:rPr sz="3500" spc="-120" dirty="0">
                <a:solidFill>
                  <a:srgbClr val="000000"/>
                </a:solidFill>
              </a:rPr>
              <a:t>u</a:t>
            </a:r>
            <a:r>
              <a:rPr sz="3500" spc="-55" dirty="0">
                <a:solidFill>
                  <a:srgbClr val="000000"/>
                </a:solidFill>
              </a:rPr>
              <a:t>d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10" dirty="0">
                <a:solidFill>
                  <a:srgbClr val="A52929"/>
                </a:solidFill>
              </a:rPr>
              <a:t>B</a:t>
            </a:r>
            <a:r>
              <a:rPr sz="3500" spc="-130" dirty="0">
                <a:solidFill>
                  <a:srgbClr val="A52929"/>
                </a:solidFill>
              </a:rPr>
              <a:t>i</a:t>
            </a:r>
            <a:r>
              <a:rPr sz="3500" spc="65" dirty="0">
                <a:solidFill>
                  <a:srgbClr val="A52929"/>
                </a:solidFill>
              </a:rPr>
              <a:t>g</a:t>
            </a:r>
            <a:r>
              <a:rPr sz="3500" spc="-120" dirty="0">
                <a:solidFill>
                  <a:srgbClr val="A52929"/>
                </a:solidFill>
              </a:rPr>
              <a:t>Qu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spc="-150" dirty="0">
                <a:solidFill>
                  <a:srgbClr val="A52929"/>
                </a:solidFill>
              </a:rPr>
              <a:t>r</a:t>
            </a:r>
            <a:r>
              <a:rPr sz="3500" spc="-135" dirty="0">
                <a:solidFill>
                  <a:srgbClr val="A52929"/>
                </a:solidFill>
              </a:rPr>
              <a:t>y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75" dirty="0">
                <a:solidFill>
                  <a:srgbClr val="A52929"/>
                </a:solidFill>
              </a:rPr>
              <a:t>R</a:t>
            </a:r>
            <a:r>
              <a:rPr sz="3500" spc="-55" dirty="0">
                <a:solidFill>
                  <a:srgbClr val="A52929"/>
                </a:solidFill>
              </a:rPr>
              <a:t>o</a:t>
            </a:r>
            <a:r>
              <a:rPr sz="3500" spc="-160" dirty="0">
                <a:solidFill>
                  <a:srgbClr val="A52929"/>
                </a:solidFill>
              </a:rPr>
              <a:t>le</a:t>
            </a:r>
            <a:r>
              <a:rPr sz="3500" dirty="0">
                <a:solidFill>
                  <a:srgbClr val="000000"/>
                </a:solidFill>
              </a:rPr>
              <a:t>s</a:t>
            </a:r>
            <a:endParaRPr sz="35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0524" y="980992"/>
            <a:ext cx="104775" cy="10477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09624" y="1276267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9624" y="1628692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9624" y="2257342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9624" y="3152692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9624" y="3505117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9624" y="3857542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4524292"/>
            <a:ext cx="104775" cy="104774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809624" y="4819567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4049" y="777875"/>
            <a:ext cx="11111230" cy="4675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980"/>
              </a:lnSpc>
              <a:spcBef>
                <a:spcPts val="100"/>
              </a:spcBef>
            </a:pPr>
            <a:r>
              <a:rPr sz="2700" spc="45" dirty="0">
                <a:solidFill>
                  <a:srgbClr val="212121"/>
                </a:solidFill>
                <a:latin typeface="MS UI Gothic"/>
                <a:cs typeface="MS UI Gothic"/>
              </a:rPr>
              <a:t>Cloud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BigQue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3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80" dirty="0">
                <a:solidFill>
                  <a:srgbClr val="212121"/>
                </a:solidFill>
                <a:latin typeface="MS UI Gothic"/>
                <a:cs typeface="MS UI Gothic"/>
              </a:rPr>
              <a:t>IAM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5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oles</a:t>
            </a:r>
            <a:endParaRPr sz="2700">
              <a:latin typeface="MS UI Gothic"/>
              <a:cs typeface="MS UI Gothic"/>
            </a:endParaRPr>
          </a:p>
          <a:p>
            <a:pPr marL="393065" algn="just">
              <a:lnSpc>
                <a:spcPts val="2325"/>
              </a:lnSpc>
            </a:pPr>
            <a:r>
              <a:rPr sz="2150" b="1" spc="5" dirty="0">
                <a:solidFill>
                  <a:srgbClr val="212121"/>
                </a:solidFill>
                <a:latin typeface="Trebuchet MS"/>
                <a:cs typeface="Trebuchet MS"/>
              </a:rPr>
              <a:t>B</a:t>
            </a:r>
            <a:r>
              <a:rPr sz="2150" b="1" spc="-8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150" b="1" spc="40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2150" b="1" spc="-70" dirty="0">
                <a:solidFill>
                  <a:srgbClr val="212121"/>
                </a:solidFill>
                <a:latin typeface="Trebuchet MS"/>
                <a:cs typeface="Trebuchet MS"/>
              </a:rPr>
              <a:t>Qu</a:t>
            </a:r>
            <a:r>
              <a:rPr sz="21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spc="-9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b="1" spc="-80" dirty="0">
                <a:solidFill>
                  <a:srgbClr val="212121"/>
                </a:solidFill>
                <a:latin typeface="Trebuchet MS"/>
                <a:cs typeface="Trebuchet MS"/>
              </a:rPr>
              <a:t>y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16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b="1" spc="-30" dirty="0">
                <a:solidFill>
                  <a:srgbClr val="212121"/>
                </a:solidFill>
                <a:latin typeface="Trebuchet MS"/>
                <a:cs typeface="Trebuchet MS"/>
              </a:rPr>
              <a:t>dm</a:t>
            </a:r>
            <a:r>
              <a:rPr sz="2150" b="1" spc="-8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2150" b="1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40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150" spc="120" dirty="0">
                <a:solidFill>
                  <a:srgbClr val="212121"/>
                </a:solidFill>
                <a:latin typeface="MS UI Gothic"/>
                <a:cs typeface="MS UI Gothic"/>
              </a:rPr>
              <a:t>q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10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150" spc="-200" dirty="0">
                <a:solidFill>
                  <a:srgbClr val="212121"/>
                </a:solidFill>
                <a:latin typeface="MS UI Gothic"/>
                <a:cs typeface="MS UI Gothic"/>
              </a:rPr>
              <a:t>.</a:t>
            </a:r>
            <a:r>
              <a:rPr sz="2150" spc="-175" dirty="0">
                <a:solidFill>
                  <a:srgbClr val="212121"/>
                </a:solidFill>
                <a:latin typeface="MS UI Gothic"/>
                <a:cs typeface="MS UI Gothic"/>
              </a:rPr>
              <a:t>*</a:t>
            </a:r>
            <a:endParaRPr sz="2150">
              <a:latin typeface="MS UI Gothic"/>
              <a:cs typeface="MS UI Gothic"/>
            </a:endParaRPr>
          </a:p>
          <a:p>
            <a:pPr marL="393065" marR="5080" algn="just">
              <a:lnSpc>
                <a:spcPts val="2180"/>
              </a:lnSpc>
              <a:spcBef>
                <a:spcPts val="600"/>
              </a:spcBef>
            </a:pPr>
            <a:r>
              <a:rPr sz="2150" b="1" spc="-60" dirty="0">
                <a:solidFill>
                  <a:srgbClr val="212121"/>
                </a:solidFill>
                <a:latin typeface="Trebuchet MS"/>
                <a:cs typeface="Trebuchet MS"/>
              </a:rPr>
              <a:t>BigQuery</a:t>
            </a:r>
            <a:r>
              <a:rPr sz="2150" b="1" spc="-5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45" dirty="0">
                <a:solidFill>
                  <a:srgbClr val="212121"/>
                </a:solidFill>
                <a:latin typeface="Trebuchet MS"/>
                <a:cs typeface="Trebuchet MS"/>
              </a:rPr>
              <a:t>Data</a:t>
            </a:r>
            <a:r>
              <a:rPr sz="2150" b="1" spc="-4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90" dirty="0">
                <a:solidFill>
                  <a:srgbClr val="212121"/>
                </a:solidFill>
                <a:latin typeface="Trebuchet MS"/>
                <a:cs typeface="Trebuchet MS"/>
              </a:rPr>
              <a:t>Owner</a:t>
            </a:r>
            <a:r>
              <a:rPr sz="2150" b="1" spc="4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40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150" spc="-40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bigquery.datasets.*,</a:t>
            </a:r>
            <a:r>
              <a:rPr sz="2150" spc="6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bigquery.models.*,</a:t>
            </a:r>
            <a:r>
              <a:rPr sz="2150" spc="7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bigquery.routines.*, 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bigquery.tables.*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45" dirty="0">
                <a:solidFill>
                  <a:srgbClr val="212121"/>
                </a:solidFill>
                <a:latin typeface="MS UI Gothic"/>
                <a:cs typeface="MS UI Gothic"/>
              </a:rPr>
              <a:t>(</a:t>
            </a:r>
            <a:r>
              <a:rPr sz="2150" b="1" spc="-45" dirty="0">
                <a:solidFill>
                  <a:srgbClr val="212121"/>
                </a:solidFill>
                <a:latin typeface="Trebuchet MS"/>
                <a:cs typeface="Trebuchet MS"/>
              </a:rPr>
              <a:t>Does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90" dirty="0">
                <a:solidFill>
                  <a:srgbClr val="212121"/>
                </a:solidFill>
                <a:latin typeface="Trebuchet MS"/>
                <a:cs typeface="Trebuchet MS"/>
              </a:rPr>
              <a:t>NOT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80" dirty="0">
                <a:solidFill>
                  <a:srgbClr val="212121"/>
                </a:solidFill>
                <a:latin typeface="Trebuchet MS"/>
                <a:cs typeface="Trebuchet MS"/>
              </a:rPr>
              <a:t>have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80" dirty="0">
                <a:solidFill>
                  <a:srgbClr val="212121"/>
                </a:solidFill>
                <a:latin typeface="Trebuchet MS"/>
                <a:cs typeface="Trebuchet MS"/>
              </a:rPr>
              <a:t>access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to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45" dirty="0">
                <a:solidFill>
                  <a:srgbClr val="212121"/>
                </a:solidFill>
                <a:latin typeface="Trebuchet MS"/>
                <a:cs typeface="Trebuchet MS"/>
              </a:rPr>
              <a:t>Jobs!</a:t>
            </a:r>
            <a:r>
              <a:rPr sz="2150" spc="-45" dirty="0">
                <a:solidFill>
                  <a:srgbClr val="212121"/>
                </a:solidFill>
                <a:latin typeface="MS UI Gothic"/>
                <a:cs typeface="MS UI Gothic"/>
              </a:rPr>
              <a:t>)</a:t>
            </a:r>
            <a:endParaRPr sz="2150">
              <a:latin typeface="MS UI Gothic"/>
              <a:cs typeface="MS UI Gothic"/>
            </a:endParaRPr>
          </a:p>
          <a:p>
            <a:pPr marL="393065" marR="9525" algn="just">
              <a:lnSpc>
                <a:spcPct val="82800"/>
              </a:lnSpc>
              <a:spcBef>
                <a:spcPts val="625"/>
              </a:spcBef>
              <a:tabLst>
                <a:tab pos="5638800" algn="l"/>
                <a:tab pos="8851900" algn="l"/>
              </a:tabLst>
            </a:pPr>
            <a:r>
              <a:rPr sz="2150" b="1" spc="-60" dirty="0">
                <a:solidFill>
                  <a:srgbClr val="212121"/>
                </a:solidFill>
                <a:latin typeface="Trebuchet MS"/>
                <a:cs typeface="Trebuchet MS"/>
              </a:rPr>
              <a:t>BigQuery</a:t>
            </a:r>
            <a:r>
              <a:rPr sz="2150" b="1" spc="-5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45" dirty="0">
                <a:solidFill>
                  <a:srgbClr val="212121"/>
                </a:solidFill>
                <a:latin typeface="Trebuchet MS"/>
                <a:cs typeface="Trebuchet MS"/>
              </a:rPr>
              <a:t>Data</a:t>
            </a:r>
            <a:r>
              <a:rPr sz="2150" b="1" spc="-4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70" dirty="0">
                <a:solidFill>
                  <a:srgbClr val="212121"/>
                </a:solidFill>
                <a:latin typeface="Trebuchet MS"/>
                <a:cs typeface="Trebuchet MS"/>
              </a:rPr>
              <a:t>Editor</a:t>
            </a: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40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150" spc="-40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5" dirty="0">
                <a:solidFill>
                  <a:srgbClr val="212121"/>
                </a:solidFill>
                <a:latin typeface="MS UI Gothic"/>
                <a:cs typeface="MS UI Gothic"/>
              </a:rPr>
              <a:t>bigquery.tables.(create/delete/export/get/getData/getIamPolicy/ </a:t>
            </a:r>
            <a:r>
              <a:rPr sz="2150" spc="-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list/update/updateData/updateTag),	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bigquery.models.*,	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bigquery.routines.*, </a:t>
            </a:r>
            <a:r>
              <a:rPr sz="2150" spc="-64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bigquery.datasets.(create/get/getIamPolicy/updateTag)</a:t>
            </a:r>
            <a:endParaRPr sz="2150">
              <a:latin typeface="MS UI Gothic"/>
              <a:cs typeface="MS UI Gothic"/>
            </a:endParaRPr>
          </a:p>
          <a:p>
            <a:pPr marL="393065" algn="just">
              <a:lnSpc>
                <a:spcPct val="100000"/>
              </a:lnSpc>
              <a:spcBef>
                <a:spcPts val="195"/>
              </a:spcBef>
            </a:pPr>
            <a:r>
              <a:rPr sz="2150" b="1" spc="-60" dirty="0">
                <a:solidFill>
                  <a:srgbClr val="212121"/>
                </a:solidFill>
                <a:latin typeface="Trebuchet MS"/>
                <a:cs typeface="Trebuchet MS"/>
              </a:rPr>
              <a:t>BigQuery</a:t>
            </a:r>
            <a:r>
              <a:rPr sz="2150" b="1" spc="-19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45" dirty="0">
                <a:solidFill>
                  <a:srgbClr val="212121"/>
                </a:solidFill>
                <a:latin typeface="Trebuchet MS"/>
                <a:cs typeface="Trebuchet MS"/>
              </a:rPr>
              <a:t>Data</a:t>
            </a:r>
            <a:r>
              <a:rPr sz="2150" b="1" spc="-19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125" dirty="0">
                <a:solidFill>
                  <a:srgbClr val="212121"/>
                </a:solidFill>
                <a:latin typeface="Trebuchet MS"/>
                <a:cs typeface="Trebuchet MS"/>
              </a:rPr>
              <a:t>Viewer</a:t>
            </a:r>
            <a:r>
              <a:rPr sz="2150" b="1" spc="-20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40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150" spc="-204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get/list</a:t>
            </a:r>
            <a:r>
              <a:rPr sz="2150" spc="-20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bigquery.(datasets/models/routines/tables)</a:t>
            </a:r>
            <a:endParaRPr sz="2150">
              <a:latin typeface="MS UI Gothic"/>
              <a:cs typeface="MS UI Gothic"/>
            </a:endParaRPr>
          </a:p>
          <a:p>
            <a:pPr marL="393065" algn="just">
              <a:lnSpc>
                <a:spcPct val="100000"/>
              </a:lnSpc>
              <a:spcBef>
                <a:spcPts val="195"/>
              </a:spcBef>
            </a:pPr>
            <a:r>
              <a:rPr sz="2150" b="1" spc="5" dirty="0">
                <a:solidFill>
                  <a:srgbClr val="212121"/>
                </a:solidFill>
                <a:latin typeface="Trebuchet MS"/>
                <a:cs typeface="Trebuchet MS"/>
              </a:rPr>
              <a:t>B</a:t>
            </a:r>
            <a:r>
              <a:rPr sz="2150" b="1" spc="-8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150" b="1" spc="40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2150" b="1" spc="-70" dirty="0">
                <a:solidFill>
                  <a:srgbClr val="212121"/>
                </a:solidFill>
                <a:latin typeface="Trebuchet MS"/>
                <a:cs typeface="Trebuchet MS"/>
              </a:rPr>
              <a:t>Qu</a:t>
            </a:r>
            <a:r>
              <a:rPr sz="21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spc="-9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b="1" spc="-80" dirty="0">
                <a:solidFill>
                  <a:srgbClr val="212121"/>
                </a:solidFill>
                <a:latin typeface="Trebuchet MS"/>
                <a:cs typeface="Trebuchet MS"/>
              </a:rPr>
              <a:t>y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80" dirty="0">
                <a:solidFill>
                  <a:srgbClr val="212121"/>
                </a:solidFill>
                <a:latin typeface="Trebuchet MS"/>
                <a:cs typeface="Trebuchet MS"/>
              </a:rPr>
              <a:t>J</a:t>
            </a:r>
            <a:r>
              <a:rPr sz="2150" b="1" spc="-35" dirty="0">
                <a:solidFill>
                  <a:srgbClr val="212121"/>
                </a:solidFill>
                <a:latin typeface="Trebuchet MS"/>
                <a:cs typeface="Trebuchet MS"/>
              </a:rPr>
              <a:t>ob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60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2150" b="1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spc="-114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b="1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40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150" spc="120" dirty="0">
                <a:solidFill>
                  <a:srgbClr val="212121"/>
                </a:solidFill>
                <a:latin typeface="MS UI Gothic"/>
                <a:cs typeface="MS UI Gothic"/>
              </a:rPr>
              <a:t>q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10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150" spc="155" dirty="0">
                <a:solidFill>
                  <a:srgbClr val="212121"/>
                </a:solidFill>
                <a:latin typeface="MS UI Gothic"/>
                <a:cs typeface="MS UI Gothic"/>
              </a:rPr>
              <a:t>.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job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.</a:t>
            </a:r>
            <a:r>
              <a:rPr sz="2150" spc="-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4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endParaRPr sz="2150">
              <a:latin typeface="MS UI Gothic"/>
              <a:cs typeface="MS UI Gothic"/>
            </a:endParaRPr>
          </a:p>
          <a:p>
            <a:pPr marL="393065" marR="8255" algn="just">
              <a:lnSpc>
                <a:spcPts val="2100"/>
              </a:lnSpc>
              <a:spcBef>
                <a:spcPts val="665"/>
              </a:spcBef>
            </a:pPr>
            <a:r>
              <a:rPr sz="2150" b="1" spc="-60" dirty="0">
                <a:solidFill>
                  <a:srgbClr val="212121"/>
                </a:solidFill>
                <a:latin typeface="Trebuchet MS"/>
                <a:cs typeface="Trebuchet MS"/>
              </a:rPr>
              <a:t>BigQuery </a:t>
            </a:r>
            <a:r>
              <a:rPr sz="2150" b="1" spc="-80" dirty="0">
                <a:solidFill>
                  <a:srgbClr val="212121"/>
                </a:solidFill>
                <a:latin typeface="Trebuchet MS"/>
                <a:cs typeface="Trebuchet MS"/>
              </a:rPr>
              <a:t>User </a:t>
            </a:r>
            <a:r>
              <a:rPr sz="2150" spc="-40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150" spc="-40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BigQuery 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Data </a:t>
            </a:r>
            <a:r>
              <a:rPr sz="2150" spc="-10" dirty="0">
                <a:solidFill>
                  <a:srgbClr val="212121"/>
                </a:solidFill>
                <a:latin typeface="MS UI Gothic"/>
                <a:cs typeface="MS UI Gothic"/>
              </a:rPr>
              <a:t>Viewer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+ 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get/list 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(jobs,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capacityCommitments, 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reservations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etc)</a:t>
            </a:r>
            <a:endParaRPr sz="2150">
              <a:latin typeface="MS UI Gothic"/>
              <a:cs typeface="MS UI Gothic"/>
            </a:endParaRPr>
          </a:p>
          <a:p>
            <a:pPr marL="12700">
              <a:lnSpc>
                <a:spcPts val="2980"/>
              </a:lnSpc>
              <a:spcBef>
                <a:spcPts val="180"/>
              </a:spcBef>
            </a:pPr>
            <a:r>
              <a:rPr sz="2700" spc="-12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50" dirty="0">
                <a:solidFill>
                  <a:srgbClr val="212121"/>
                </a:solidFill>
                <a:latin typeface="MS UI Gothic"/>
                <a:cs typeface="MS UI Gothic"/>
              </a:rPr>
              <a:t>see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75" dirty="0">
                <a:solidFill>
                  <a:srgbClr val="212121"/>
                </a:solidFill>
                <a:latin typeface="MS UI Gothic"/>
                <a:cs typeface="MS UI Gothic"/>
              </a:rPr>
              <a:t>data,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you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need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either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" dirty="0">
                <a:solidFill>
                  <a:srgbClr val="212121"/>
                </a:solidFill>
                <a:latin typeface="MS UI Gothic"/>
                <a:cs typeface="MS UI Gothic"/>
              </a:rPr>
              <a:t>BigQuery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User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" dirty="0">
                <a:solidFill>
                  <a:srgbClr val="212121"/>
                </a:solidFill>
                <a:latin typeface="MS UI Gothic"/>
                <a:cs typeface="MS UI Gothic"/>
              </a:rPr>
              <a:t>BigQuery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Data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Viewer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" dirty="0">
                <a:solidFill>
                  <a:srgbClr val="212121"/>
                </a:solidFill>
                <a:latin typeface="MS UI Gothic"/>
                <a:cs typeface="MS UI Gothic"/>
              </a:rPr>
              <a:t>roles</a:t>
            </a:r>
            <a:endParaRPr sz="2700">
              <a:latin typeface="MS UI Gothic"/>
              <a:cs typeface="MS UI Gothic"/>
            </a:endParaRPr>
          </a:p>
          <a:p>
            <a:pPr marL="393065" algn="just">
              <a:lnSpc>
                <a:spcPts val="2325"/>
              </a:lnSpc>
            </a:pP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You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00" dirty="0">
                <a:solidFill>
                  <a:srgbClr val="212121"/>
                </a:solidFill>
                <a:latin typeface="MS UI Gothic"/>
                <a:cs typeface="MS UI Gothic"/>
              </a:rPr>
              <a:t>CANNOT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35" dirty="0">
                <a:solidFill>
                  <a:srgbClr val="212121"/>
                </a:solidFill>
                <a:latin typeface="MS UI Gothic"/>
                <a:cs typeface="MS UI Gothic"/>
              </a:rPr>
              <a:t>see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5" dirty="0">
                <a:solidFill>
                  <a:srgbClr val="212121"/>
                </a:solidFill>
                <a:latin typeface="MS UI Gothic"/>
                <a:cs typeface="MS UI Gothic"/>
              </a:rPr>
              <a:t>data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with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BigQuery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Job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User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roles</a:t>
            </a:r>
            <a:endParaRPr sz="215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BigQue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3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Da</a:t>
            </a:r>
            <a:r>
              <a:rPr sz="2700" spc="-6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35" dirty="0">
                <a:solidFill>
                  <a:srgbClr val="212121"/>
                </a:solidFill>
                <a:latin typeface="MS UI Gothic"/>
                <a:cs typeface="MS UI Gothic"/>
              </a:rPr>
              <a:t>Owner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Da</a:t>
            </a:r>
            <a:r>
              <a:rPr sz="2700" spc="-6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330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170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er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oles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do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50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2700" spc="-11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700" spc="-15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60" dirty="0">
                <a:solidFill>
                  <a:srgbClr val="212121"/>
                </a:solidFill>
                <a:latin typeface="MS UI Gothic"/>
                <a:cs typeface="MS UI Gothic"/>
              </a:rPr>
              <a:t>ha</a:t>
            </a:r>
            <a:r>
              <a:rPr sz="2700" spc="45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7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-18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-80" dirty="0">
                <a:solidFill>
                  <a:srgbClr val="212121"/>
                </a:solidFill>
                <a:latin typeface="MS UI Gothic"/>
                <a:cs typeface="MS UI Gothic"/>
              </a:rPr>
              <a:t>ess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7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80" dirty="0">
                <a:solidFill>
                  <a:srgbClr val="212121"/>
                </a:solidFill>
                <a:latin typeface="MS UI Gothic"/>
                <a:cs typeface="MS UI Gothic"/>
              </a:rPr>
              <a:t>jobs!</a:t>
            </a:r>
            <a:endParaRPr sz="2700">
              <a:latin typeface="MS UI Gothic"/>
              <a:cs typeface="MS UI Gothic"/>
            </a:endParaRPr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0524" y="5219617"/>
            <a:ext cx="104775" cy="104774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11401424" y="6619792"/>
            <a:ext cx="314325" cy="228600"/>
          </a:xfrm>
          <a:custGeom>
            <a:avLst/>
            <a:gdLst/>
            <a:ahLst/>
            <a:cxnLst/>
            <a:rect l="l" t="t" r="r" b="b"/>
            <a:pathLst>
              <a:path w="314325" h="228600">
                <a:moveTo>
                  <a:pt x="314324" y="228599"/>
                </a:moveTo>
                <a:lnTo>
                  <a:pt x="0" y="228599"/>
                </a:lnTo>
                <a:lnTo>
                  <a:pt x="0" y="0"/>
                </a:lnTo>
                <a:lnTo>
                  <a:pt x="314324" y="0"/>
                </a:lnTo>
                <a:lnTo>
                  <a:pt x="314324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8568690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225" dirty="0">
                <a:solidFill>
                  <a:srgbClr val="000000"/>
                </a:solidFill>
              </a:rPr>
              <a:t>L</a:t>
            </a:r>
            <a:r>
              <a:rPr sz="3500" spc="-55" dirty="0">
                <a:solidFill>
                  <a:srgbClr val="000000"/>
                </a:solidFill>
              </a:rPr>
              <a:t>o</a:t>
            </a:r>
            <a:r>
              <a:rPr sz="3500" spc="65" dirty="0">
                <a:solidFill>
                  <a:srgbClr val="A52929"/>
                </a:solidFill>
              </a:rPr>
              <a:t>g</a:t>
            </a:r>
            <a:r>
              <a:rPr sz="3500" spc="65" dirty="0">
                <a:solidFill>
                  <a:srgbClr val="000000"/>
                </a:solidFill>
              </a:rPr>
              <a:t>g</a:t>
            </a:r>
            <a:r>
              <a:rPr sz="3500" spc="-130" dirty="0">
                <a:solidFill>
                  <a:srgbClr val="A52929"/>
                </a:solidFill>
              </a:rPr>
              <a:t>i</a:t>
            </a:r>
            <a:r>
              <a:rPr sz="3500" spc="-105" dirty="0">
                <a:solidFill>
                  <a:srgbClr val="A52929"/>
                </a:solidFill>
              </a:rPr>
              <a:t>n</a:t>
            </a:r>
            <a:r>
              <a:rPr sz="3500" spc="65" dirty="0">
                <a:solidFill>
                  <a:srgbClr val="000000"/>
                </a:solidFill>
              </a:rPr>
              <a:t>g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10" dirty="0">
                <a:solidFill>
                  <a:srgbClr val="000000"/>
                </a:solidFill>
              </a:rPr>
              <a:t>I</a:t>
            </a:r>
            <a:r>
              <a:rPr sz="3500" spc="-260" dirty="0">
                <a:solidFill>
                  <a:srgbClr val="000000"/>
                </a:solidFill>
              </a:rPr>
              <a:t>A</a:t>
            </a:r>
            <a:r>
              <a:rPr sz="3500" spc="5" dirty="0">
                <a:solidFill>
                  <a:srgbClr val="A52929"/>
                </a:solidFill>
              </a:rPr>
              <a:t>M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75" dirty="0">
                <a:solidFill>
                  <a:srgbClr val="000000"/>
                </a:solidFill>
              </a:rPr>
              <a:t>R</a:t>
            </a:r>
            <a:r>
              <a:rPr sz="3500" spc="-55" dirty="0">
                <a:solidFill>
                  <a:srgbClr val="A52929"/>
                </a:solidFill>
              </a:rPr>
              <a:t>o</a:t>
            </a:r>
            <a:r>
              <a:rPr sz="3500" spc="-160" dirty="0">
                <a:solidFill>
                  <a:srgbClr val="000000"/>
                </a:solidFill>
              </a:rPr>
              <a:t>le</a:t>
            </a:r>
            <a:r>
              <a:rPr sz="3500" dirty="0">
                <a:solidFill>
                  <a:srgbClr val="A52929"/>
                </a:solidFill>
              </a:rPr>
              <a:t>s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30" dirty="0">
                <a:solidFill>
                  <a:srgbClr val="A52929"/>
                </a:solidFill>
              </a:rPr>
              <a:t>a</a:t>
            </a:r>
            <a:r>
              <a:rPr sz="3500" spc="-105" dirty="0">
                <a:solidFill>
                  <a:srgbClr val="000000"/>
                </a:solidFill>
              </a:rPr>
              <a:t>n</a:t>
            </a:r>
            <a:r>
              <a:rPr sz="3500" spc="-55" dirty="0">
                <a:solidFill>
                  <a:srgbClr val="A52929"/>
                </a:solidFill>
              </a:rPr>
              <a:t>d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120" dirty="0">
                <a:solidFill>
                  <a:srgbClr val="000000"/>
                </a:solidFill>
              </a:rPr>
              <a:t>S</a:t>
            </a:r>
            <a:r>
              <a:rPr sz="3500" spc="-235" dirty="0">
                <a:solidFill>
                  <a:srgbClr val="000000"/>
                </a:solidFill>
              </a:rPr>
              <a:t>e</a:t>
            </a:r>
            <a:r>
              <a:rPr sz="3500" spc="-150" dirty="0">
                <a:solidFill>
                  <a:srgbClr val="000000"/>
                </a:solidFill>
              </a:rPr>
              <a:t>r</a:t>
            </a:r>
            <a:r>
              <a:rPr sz="3500" spc="-110" dirty="0">
                <a:solidFill>
                  <a:srgbClr val="000000"/>
                </a:solidFill>
              </a:rPr>
              <a:t>v</a:t>
            </a:r>
            <a:r>
              <a:rPr sz="3500" spc="-130" dirty="0">
                <a:solidFill>
                  <a:srgbClr val="000000"/>
                </a:solidFill>
              </a:rPr>
              <a:t>i</a:t>
            </a:r>
            <a:r>
              <a:rPr sz="3500" spc="-254" dirty="0">
                <a:solidFill>
                  <a:srgbClr val="A52929"/>
                </a:solidFill>
              </a:rPr>
              <a:t>c</a:t>
            </a:r>
            <a:r>
              <a:rPr sz="3500" spc="-235" dirty="0">
                <a:solidFill>
                  <a:srgbClr val="000000"/>
                </a:solidFill>
              </a:rPr>
              <a:t>e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260" dirty="0">
                <a:solidFill>
                  <a:srgbClr val="A52929"/>
                </a:solidFill>
              </a:rPr>
              <a:t>A</a:t>
            </a:r>
            <a:r>
              <a:rPr sz="3500" spc="-254" dirty="0">
                <a:solidFill>
                  <a:srgbClr val="A52929"/>
                </a:solidFill>
              </a:rPr>
              <a:t>cc</a:t>
            </a:r>
            <a:r>
              <a:rPr sz="3500" spc="-55" dirty="0">
                <a:solidFill>
                  <a:srgbClr val="A52929"/>
                </a:solidFill>
              </a:rPr>
              <a:t>o</a:t>
            </a:r>
            <a:r>
              <a:rPr sz="3500" spc="-120" dirty="0">
                <a:solidFill>
                  <a:srgbClr val="000000"/>
                </a:solidFill>
              </a:rPr>
              <a:t>u</a:t>
            </a:r>
            <a:r>
              <a:rPr sz="3500" spc="-105" dirty="0">
                <a:solidFill>
                  <a:srgbClr val="000000"/>
                </a:solidFill>
              </a:rPr>
              <a:t>n</a:t>
            </a:r>
            <a:r>
              <a:rPr sz="3500" spc="-125" dirty="0">
                <a:solidFill>
                  <a:srgbClr val="A52929"/>
                </a:solidFill>
              </a:rPr>
              <a:t>t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75" dirty="0">
                <a:solidFill>
                  <a:srgbClr val="A52929"/>
                </a:solidFill>
              </a:rPr>
              <a:t>R</a:t>
            </a:r>
            <a:r>
              <a:rPr sz="3500" spc="-55" dirty="0">
                <a:solidFill>
                  <a:srgbClr val="A52929"/>
                </a:solidFill>
              </a:rPr>
              <a:t>o</a:t>
            </a:r>
            <a:r>
              <a:rPr sz="3500" spc="-160" dirty="0">
                <a:solidFill>
                  <a:srgbClr val="A52929"/>
                </a:solidFill>
              </a:rPr>
              <a:t>le</a:t>
            </a:r>
            <a:r>
              <a:rPr sz="3500" dirty="0">
                <a:solidFill>
                  <a:srgbClr val="A52929"/>
                </a:solidFill>
              </a:rPr>
              <a:t>s</a:t>
            </a:r>
            <a:endParaRPr sz="35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0524" y="980992"/>
            <a:ext cx="104775" cy="10477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09624" y="1276267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54049" y="777875"/>
            <a:ext cx="11107420" cy="975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980"/>
              </a:lnSpc>
              <a:spcBef>
                <a:spcPts val="100"/>
              </a:spcBef>
            </a:pPr>
            <a:r>
              <a:rPr sz="2700" spc="-18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ogging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26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80" dirty="0">
                <a:solidFill>
                  <a:srgbClr val="212121"/>
                </a:solidFill>
                <a:latin typeface="MS UI Gothic"/>
                <a:cs typeface="MS UI Gothic"/>
              </a:rPr>
              <a:t>udit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8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ogging:</a:t>
            </a:r>
            <a:endParaRPr sz="2700">
              <a:latin typeface="MS UI Gothic"/>
              <a:cs typeface="MS UI Gothic"/>
            </a:endParaRPr>
          </a:p>
          <a:p>
            <a:pPr marL="393065" marR="5080">
              <a:lnSpc>
                <a:spcPts val="2180"/>
              </a:lnSpc>
              <a:spcBef>
                <a:spcPts val="145"/>
              </a:spcBef>
            </a:pPr>
            <a:r>
              <a:rPr sz="2150" b="1" spc="-75" dirty="0">
                <a:solidFill>
                  <a:srgbClr val="212121"/>
                </a:solidFill>
                <a:latin typeface="Trebuchet MS"/>
                <a:cs typeface="Trebuchet MS"/>
              </a:rPr>
              <a:t>roles/logging.viewer</a:t>
            </a:r>
            <a:r>
              <a:rPr sz="2150" b="1" spc="-8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45" dirty="0">
                <a:solidFill>
                  <a:srgbClr val="212121"/>
                </a:solidFill>
                <a:latin typeface="Trebuchet MS"/>
                <a:cs typeface="Trebuchet MS"/>
              </a:rPr>
              <a:t>(Logs</a:t>
            </a:r>
            <a:r>
              <a:rPr sz="2150" b="1" spc="-8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95" dirty="0">
                <a:solidFill>
                  <a:srgbClr val="212121"/>
                </a:solidFill>
                <a:latin typeface="Trebuchet MS"/>
                <a:cs typeface="Trebuchet MS"/>
              </a:rPr>
              <a:t>Viewer)</a:t>
            </a:r>
            <a:r>
              <a:rPr sz="2150" spc="-95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2150" spc="-14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Read</a:t>
            </a:r>
            <a:r>
              <a:rPr sz="2150" spc="-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all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5" dirty="0">
                <a:solidFill>
                  <a:srgbClr val="212121"/>
                </a:solidFill>
                <a:latin typeface="MS UI Gothic"/>
                <a:cs typeface="MS UI Gothic"/>
              </a:rPr>
              <a:t>Logs</a:t>
            </a:r>
            <a:r>
              <a:rPr sz="2150" spc="-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except</a:t>
            </a:r>
            <a:r>
              <a:rPr sz="2150" spc="-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10" dirty="0">
                <a:solidFill>
                  <a:srgbClr val="212121"/>
                </a:solidFill>
                <a:latin typeface="MS UI Gothic"/>
                <a:cs typeface="MS UI Gothic"/>
              </a:rPr>
              <a:t>Access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Transparency</a:t>
            </a:r>
            <a:r>
              <a:rPr sz="2150" spc="-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logs</a:t>
            </a:r>
            <a:r>
              <a:rPr sz="2150" spc="-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Data </a:t>
            </a:r>
            <a:r>
              <a:rPr sz="2150" spc="-64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10" dirty="0">
                <a:solidFill>
                  <a:srgbClr val="212121"/>
                </a:solidFill>
                <a:latin typeface="MS UI Gothic"/>
                <a:cs typeface="MS UI Gothic"/>
              </a:rPr>
              <a:t>Access</a:t>
            </a:r>
            <a:r>
              <a:rPr sz="2150" spc="-2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0" dirty="0">
                <a:solidFill>
                  <a:srgbClr val="212121"/>
                </a:solidFill>
                <a:latin typeface="MS UI Gothic"/>
                <a:cs typeface="MS UI Gothic"/>
              </a:rPr>
              <a:t>audit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5" dirty="0">
                <a:solidFill>
                  <a:srgbClr val="212121"/>
                </a:solidFill>
                <a:latin typeface="MS UI Gothic"/>
                <a:cs typeface="MS UI Gothic"/>
              </a:rPr>
              <a:t>logs.</a:t>
            </a:r>
            <a:endParaRPr sz="2150">
              <a:latin typeface="MS UI Gothic"/>
              <a:cs typeface="MS UI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09624" y="1904917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820209" y="1751330"/>
            <a:ext cx="1938020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72745" algn="l"/>
                <a:tab pos="1170940" algn="l"/>
              </a:tabLst>
            </a:pP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+	</a:t>
            </a:r>
            <a:r>
              <a:rPr sz="2150" spc="-114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4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150" spc="-1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cc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endParaRPr sz="2150">
              <a:latin typeface="MS UI Gothic"/>
              <a:cs typeface="MS UI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35050" y="1751330"/>
            <a:ext cx="8586470" cy="97409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>
              <a:lnSpc>
                <a:spcPts val="2180"/>
              </a:lnSpc>
              <a:spcBef>
                <a:spcPts val="515"/>
              </a:spcBef>
              <a:tabLst>
                <a:tab pos="3933190" algn="l"/>
                <a:tab pos="5091430" algn="l"/>
                <a:tab pos="5861050" algn="l"/>
                <a:tab pos="7045325" algn="l"/>
                <a:tab pos="7800975" algn="l"/>
              </a:tabLst>
            </a:pPr>
            <a:r>
              <a:rPr sz="2150" b="1" spc="-14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b="1" spc="-3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150" b="1" spc="-95" dirty="0">
                <a:solidFill>
                  <a:srgbClr val="212121"/>
                </a:solidFill>
                <a:latin typeface="Trebuchet MS"/>
                <a:cs typeface="Trebuchet MS"/>
              </a:rPr>
              <a:t>le</a:t>
            </a:r>
            <a:r>
              <a:rPr sz="2150" b="1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b="1" spc="-100" dirty="0">
                <a:solidFill>
                  <a:srgbClr val="212121"/>
                </a:solidFill>
                <a:latin typeface="Trebuchet MS"/>
                <a:cs typeface="Trebuchet MS"/>
              </a:rPr>
              <a:t>/</a:t>
            </a:r>
            <a:r>
              <a:rPr sz="2150" b="1" spc="-40" dirty="0">
                <a:solidFill>
                  <a:srgbClr val="212121"/>
                </a:solidFill>
                <a:latin typeface="Trebuchet MS"/>
                <a:cs typeface="Trebuchet MS"/>
              </a:rPr>
              <a:t>lo</a:t>
            </a:r>
            <a:r>
              <a:rPr sz="2150" b="1" spc="40" dirty="0">
                <a:solidFill>
                  <a:srgbClr val="212121"/>
                </a:solidFill>
                <a:latin typeface="Trebuchet MS"/>
                <a:cs typeface="Trebuchet MS"/>
              </a:rPr>
              <a:t>gg</a:t>
            </a:r>
            <a:r>
              <a:rPr sz="2150" b="1" spc="-8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2150" b="1" spc="40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2150" b="1" spc="-200" dirty="0">
                <a:solidFill>
                  <a:srgbClr val="212121"/>
                </a:solidFill>
                <a:latin typeface="Trebuchet MS"/>
                <a:cs typeface="Trebuchet MS"/>
              </a:rPr>
              <a:t>.</a:t>
            </a:r>
            <a:r>
              <a:rPr sz="2150" b="1" spc="-75" dirty="0">
                <a:solidFill>
                  <a:srgbClr val="212121"/>
                </a:solidFill>
                <a:latin typeface="Trebuchet MS"/>
                <a:cs typeface="Trebuchet MS"/>
              </a:rPr>
              <a:t>pr</a:t>
            </a:r>
            <a:r>
              <a:rPr sz="2150" b="1" spc="-8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150" b="1" spc="-114" dirty="0">
                <a:solidFill>
                  <a:srgbClr val="212121"/>
                </a:solidFill>
                <a:latin typeface="Trebuchet MS"/>
                <a:cs typeface="Trebuchet MS"/>
              </a:rPr>
              <a:t>v</a:t>
            </a:r>
            <a:r>
              <a:rPr sz="2150" b="1" spc="-2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b="1" spc="-10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spc="-135" dirty="0">
                <a:solidFill>
                  <a:srgbClr val="212121"/>
                </a:solidFill>
                <a:latin typeface="Trebuchet MS"/>
                <a:cs typeface="Trebuchet MS"/>
              </a:rPr>
              <a:t>L</a:t>
            </a:r>
            <a:r>
              <a:rPr sz="2150" b="1" spc="-3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150" b="1" spc="40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2150" b="1" spc="-180" dirty="0">
                <a:solidFill>
                  <a:srgbClr val="212121"/>
                </a:solidFill>
                <a:latin typeface="Trebuchet MS"/>
                <a:cs typeface="Trebuchet MS"/>
              </a:rPr>
              <a:t>V</a:t>
            </a:r>
            <a:r>
              <a:rPr sz="2150" b="1" spc="-8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1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spc="-90" dirty="0">
                <a:solidFill>
                  <a:srgbClr val="212121"/>
                </a:solidFill>
                <a:latin typeface="Trebuchet MS"/>
                <a:cs typeface="Trebuchet MS"/>
              </a:rPr>
              <a:t>w</a:t>
            </a:r>
            <a:r>
              <a:rPr sz="21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spc="-114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b="1" dirty="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sz="2150" b="1" spc="-95" dirty="0">
                <a:solidFill>
                  <a:srgbClr val="212121"/>
                </a:solidFill>
                <a:latin typeface="Trebuchet MS"/>
                <a:cs typeface="Trebuchet MS"/>
              </a:rPr>
              <a:t>(</a:t>
            </a:r>
            <a:r>
              <a:rPr sz="2150" b="1" spc="15" dirty="0">
                <a:solidFill>
                  <a:srgbClr val="212121"/>
                </a:solidFill>
                <a:latin typeface="Trebuchet MS"/>
                <a:cs typeface="Trebuchet MS"/>
              </a:rPr>
              <a:t>P</a:t>
            </a:r>
            <a:r>
              <a:rPr sz="2150" b="1" spc="-114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b="1" spc="-8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150" b="1" spc="-114" dirty="0">
                <a:solidFill>
                  <a:srgbClr val="212121"/>
                </a:solidFill>
                <a:latin typeface="Trebuchet MS"/>
                <a:cs typeface="Trebuchet MS"/>
              </a:rPr>
              <a:t>v</a:t>
            </a:r>
            <a:r>
              <a:rPr sz="2150" b="1" spc="-2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b="1" spc="-10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dirty="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sz="2150" b="1" spc="-135" dirty="0">
                <a:solidFill>
                  <a:srgbClr val="212121"/>
                </a:solidFill>
                <a:latin typeface="Trebuchet MS"/>
                <a:cs typeface="Trebuchet MS"/>
              </a:rPr>
              <a:t>L</a:t>
            </a:r>
            <a:r>
              <a:rPr sz="2150" b="1" spc="-3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150" b="1" spc="40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2150" b="1" dirty="0">
                <a:solidFill>
                  <a:srgbClr val="212121"/>
                </a:solidFill>
                <a:latin typeface="Trebuchet MS"/>
                <a:cs typeface="Trebuchet MS"/>
              </a:rPr>
              <a:t>s	</a:t>
            </a:r>
            <a:r>
              <a:rPr sz="2150" b="1" spc="-180" dirty="0">
                <a:solidFill>
                  <a:srgbClr val="212121"/>
                </a:solidFill>
                <a:latin typeface="Trebuchet MS"/>
                <a:cs typeface="Trebuchet MS"/>
              </a:rPr>
              <a:t>V</a:t>
            </a:r>
            <a:r>
              <a:rPr sz="2150" b="1" spc="-8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1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spc="-90" dirty="0">
                <a:solidFill>
                  <a:srgbClr val="212121"/>
                </a:solidFill>
                <a:latin typeface="Trebuchet MS"/>
                <a:cs typeface="Trebuchet MS"/>
              </a:rPr>
              <a:t>w</a:t>
            </a:r>
            <a:r>
              <a:rPr sz="21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spc="-114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b="1" spc="-100" dirty="0">
                <a:solidFill>
                  <a:srgbClr val="212121"/>
                </a:solidFill>
                <a:latin typeface="Trebuchet MS"/>
                <a:cs typeface="Trebuchet MS"/>
              </a:rPr>
              <a:t>)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150" spc="-14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og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150" spc="-260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145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er  Transparency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logs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Data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10" dirty="0">
                <a:solidFill>
                  <a:srgbClr val="212121"/>
                </a:solidFill>
                <a:latin typeface="MS UI Gothic"/>
                <a:cs typeface="MS UI Gothic"/>
              </a:rPr>
              <a:t>Access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0" dirty="0">
                <a:solidFill>
                  <a:srgbClr val="212121"/>
                </a:solidFill>
                <a:latin typeface="MS UI Gothic"/>
                <a:cs typeface="MS UI Gothic"/>
              </a:rPr>
              <a:t>audit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logs</a:t>
            </a:r>
            <a:endParaRPr sz="215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50" b="1" spc="-50" dirty="0">
                <a:solidFill>
                  <a:srgbClr val="212121"/>
                </a:solidFill>
                <a:latin typeface="Trebuchet MS"/>
                <a:cs typeface="Trebuchet MS"/>
              </a:rPr>
              <a:t>roles/logging.admin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35" dirty="0">
                <a:solidFill>
                  <a:srgbClr val="212121"/>
                </a:solidFill>
                <a:latin typeface="Trebuchet MS"/>
                <a:cs typeface="Trebuchet MS"/>
              </a:rPr>
              <a:t>(Logging</a:t>
            </a:r>
            <a:r>
              <a:rPr sz="2150" b="1" spc="-20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50" dirty="0">
                <a:solidFill>
                  <a:srgbClr val="212121"/>
                </a:solidFill>
                <a:latin typeface="Trebuchet MS"/>
                <a:cs typeface="Trebuchet MS"/>
              </a:rPr>
              <a:t>Admin)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All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permissions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0" dirty="0">
                <a:solidFill>
                  <a:srgbClr val="212121"/>
                </a:solidFill>
                <a:latin typeface="MS UI Gothic"/>
                <a:cs typeface="MS UI Gothic"/>
              </a:rPr>
              <a:t>related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5" dirty="0">
                <a:solidFill>
                  <a:srgbClr val="212121"/>
                </a:solidFill>
                <a:latin typeface="MS UI Gothic"/>
                <a:cs typeface="MS UI Gothic"/>
              </a:rPr>
              <a:t>Logging</a:t>
            </a:r>
            <a:endParaRPr sz="2150">
              <a:latin typeface="MS UI Gothic"/>
              <a:cs typeface="MS UI Goth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09624" y="2524042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2924092"/>
            <a:ext cx="104775" cy="104774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809624" y="3219367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9624" y="3571792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23962" y="3843254"/>
            <a:ext cx="76200" cy="76199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809624" y="4362367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09624" y="4981492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54049" y="2720975"/>
            <a:ext cx="11106785" cy="2461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980"/>
              </a:lnSpc>
              <a:spcBef>
                <a:spcPts val="100"/>
              </a:spcBef>
            </a:pPr>
            <a:r>
              <a:rPr sz="2700" spc="-80" dirty="0">
                <a:solidFill>
                  <a:srgbClr val="212121"/>
                </a:solidFill>
                <a:latin typeface="MS UI Gothic"/>
                <a:cs typeface="MS UI Gothic"/>
              </a:rPr>
              <a:t>Se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20" dirty="0">
                <a:solidFill>
                  <a:srgbClr val="212121"/>
                </a:solidFill>
                <a:latin typeface="MS UI Gothic"/>
                <a:cs typeface="MS UI Gothic"/>
              </a:rPr>
              <a:t>vi</a:t>
            </a:r>
            <a:r>
              <a:rPr sz="2700" spc="-8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204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22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-18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ounts: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325"/>
              </a:lnSpc>
            </a:pPr>
            <a:r>
              <a:rPr sz="2150" b="1" spc="-14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b="1" spc="-3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150" b="1" spc="-95" dirty="0">
                <a:solidFill>
                  <a:srgbClr val="212121"/>
                </a:solidFill>
                <a:latin typeface="Trebuchet MS"/>
                <a:cs typeface="Trebuchet MS"/>
              </a:rPr>
              <a:t>le</a:t>
            </a:r>
            <a:r>
              <a:rPr sz="2150" b="1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b="1" spc="-70" dirty="0">
                <a:solidFill>
                  <a:srgbClr val="212121"/>
                </a:solidFill>
                <a:latin typeface="Trebuchet MS"/>
                <a:cs typeface="Trebuchet MS"/>
              </a:rPr>
              <a:t>/</a:t>
            </a:r>
            <a:r>
              <a:rPr sz="2150" b="1" spc="-8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150" b="1" spc="-2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b="1" spc="-30" dirty="0">
                <a:solidFill>
                  <a:srgbClr val="212121"/>
                </a:solidFill>
                <a:latin typeface="Trebuchet MS"/>
                <a:cs typeface="Trebuchet MS"/>
              </a:rPr>
              <a:t>m</a:t>
            </a:r>
            <a:r>
              <a:rPr sz="2150" b="1" spc="-200" dirty="0">
                <a:solidFill>
                  <a:srgbClr val="212121"/>
                </a:solidFill>
                <a:latin typeface="Trebuchet MS"/>
                <a:cs typeface="Trebuchet MS"/>
              </a:rPr>
              <a:t>.</a:t>
            </a:r>
            <a:r>
              <a:rPr sz="2150" b="1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spc="-9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b="1" spc="-70" dirty="0">
                <a:solidFill>
                  <a:srgbClr val="212121"/>
                </a:solidFill>
                <a:latin typeface="Trebuchet MS"/>
                <a:cs typeface="Trebuchet MS"/>
              </a:rPr>
              <a:t>v</a:t>
            </a:r>
            <a:r>
              <a:rPr sz="2150" b="1" spc="-8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150" b="1" spc="-160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1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spc="-160" dirty="0">
                <a:solidFill>
                  <a:srgbClr val="212121"/>
                </a:solidFill>
                <a:latin typeface="Trebuchet MS"/>
                <a:cs typeface="Trebuchet MS"/>
              </a:rPr>
              <a:t>Acc</a:t>
            </a:r>
            <a:r>
              <a:rPr sz="2150" b="1" spc="-3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150" b="1" spc="-70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2150" b="1" spc="-7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b="1" spc="-16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b="1" spc="-30" dirty="0">
                <a:solidFill>
                  <a:srgbClr val="212121"/>
                </a:solidFill>
                <a:latin typeface="Trebuchet MS"/>
                <a:cs typeface="Trebuchet MS"/>
              </a:rPr>
              <a:t>dm</a:t>
            </a:r>
            <a:r>
              <a:rPr sz="2150" b="1" spc="-8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150" b="1" spc="-70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4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114" dirty="0">
                <a:solidFill>
                  <a:srgbClr val="212121"/>
                </a:solidFill>
                <a:latin typeface="MS UI Gothic"/>
                <a:cs typeface="MS UI Gothic"/>
              </a:rPr>
              <a:t>nd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1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na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cc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nt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endParaRPr sz="2150">
              <a:latin typeface="MS UI Gothic"/>
              <a:cs typeface="MS UI Gothic"/>
            </a:endParaRPr>
          </a:p>
          <a:p>
            <a:pPr marL="774065" marR="5080" indent="-381000">
              <a:lnSpc>
                <a:spcPct val="86300"/>
              </a:lnSpc>
              <a:spcBef>
                <a:spcPts val="545"/>
              </a:spcBef>
            </a:pPr>
            <a:r>
              <a:rPr sz="2150" b="1" spc="-85" dirty="0">
                <a:solidFill>
                  <a:srgbClr val="212121"/>
                </a:solidFill>
                <a:latin typeface="Trebuchet MS"/>
                <a:cs typeface="Trebuchet MS"/>
              </a:rPr>
              <a:t>roles/iam.serviceAccountUser</a:t>
            </a:r>
            <a:r>
              <a:rPr sz="2150" spc="-85" dirty="0">
                <a:solidFill>
                  <a:srgbClr val="212121"/>
                </a:solidFill>
                <a:latin typeface="MS UI Gothic"/>
                <a:cs typeface="MS UI Gothic"/>
              </a:rPr>
              <a:t>: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Run operations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as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the 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service 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account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dirty="0">
                <a:solidFill>
                  <a:srgbClr val="212121"/>
                </a:solidFill>
                <a:latin typeface="MS UI Gothic"/>
                <a:cs typeface="MS UI Gothic"/>
              </a:rPr>
              <a:t>roles/iam.serviceAccountUser</a:t>
            </a:r>
            <a:r>
              <a:rPr sz="1700" spc="1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=&gt;</a:t>
            </a:r>
            <a:r>
              <a:rPr sz="1700" spc="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0" dirty="0">
                <a:solidFill>
                  <a:srgbClr val="212121"/>
                </a:solidFill>
                <a:latin typeface="MS UI Gothic"/>
                <a:cs typeface="MS UI Gothic"/>
              </a:rPr>
              <a:t>create</a:t>
            </a:r>
            <a:r>
              <a:rPr sz="1700" spc="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90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1700" spc="1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manage</a:t>
            </a:r>
            <a:r>
              <a:rPr sz="1700" spc="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instances</a:t>
            </a:r>
            <a:r>
              <a:rPr sz="1700" spc="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30" dirty="0">
                <a:solidFill>
                  <a:srgbClr val="212121"/>
                </a:solidFill>
                <a:latin typeface="MS UI Gothic"/>
                <a:cs typeface="MS UI Gothic"/>
              </a:rPr>
              <a:t>that</a:t>
            </a:r>
            <a:r>
              <a:rPr sz="1700" spc="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0" dirty="0">
                <a:solidFill>
                  <a:srgbClr val="212121"/>
                </a:solidFill>
                <a:latin typeface="MS UI Gothic"/>
                <a:cs typeface="MS UI Gothic"/>
              </a:rPr>
              <a:t>use</a:t>
            </a:r>
            <a:r>
              <a:rPr sz="1700" spc="1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0" dirty="0">
                <a:solidFill>
                  <a:srgbClr val="212121"/>
                </a:solidFill>
                <a:latin typeface="MS UI Gothic"/>
                <a:cs typeface="MS UI Gothic"/>
              </a:rPr>
              <a:t>service</a:t>
            </a:r>
            <a:r>
              <a:rPr sz="1700" spc="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25" dirty="0">
                <a:solidFill>
                  <a:srgbClr val="212121"/>
                </a:solidFill>
                <a:latin typeface="MS UI Gothic"/>
                <a:cs typeface="MS UI Gothic"/>
              </a:rPr>
              <a:t>account.</a:t>
            </a:r>
            <a:r>
              <a:rPr sz="1700" spc="1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dirty="0">
                <a:solidFill>
                  <a:srgbClr val="212121"/>
                </a:solidFill>
                <a:latin typeface="MS UI Gothic"/>
                <a:cs typeface="MS UI Gothic"/>
              </a:rPr>
              <a:t>This</a:t>
            </a:r>
            <a:r>
              <a:rPr sz="1700" spc="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30" dirty="0">
                <a:solidFill>
                  <a:srgbClr val="212121"/>
                </a:solidFill>
                <a:latin typeface="MS UI Gothic"/>
                <a:cs typeface="MS UI Gothic"/>
              </a:rPr>
              <a:t>needs</a:t>
            </a:r>
            <a:r>
              <a:rPr sz="1700" spc="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5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1700" spc="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60" dirty="0">
                <a:solidFill>
                  <a:srgbClr val="212121"/>
                </a:solidFill>
                <a:latin typeface="MS UI Gothic"/>
                <a:cs typeface="MS UI Gothic"/>
              </a:rPr>
              <a:t>be </a:t>
            </a:r>
            <a:r>
              <a:rPr sz="1700" spc="-50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added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5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60" dirty="0">
                <a:solidFill>
                  <a:srgbClr val="212121"/>
                </a:solidFill>
                <a:latin typeface="MS UI Gothic"/>
                <a:cs typeface="MS UI Gothic"/>
              </a:rPr>
              <a:t>Admin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5" dirty="0">
                <a:solidFill>
                  <a:srgbClr val="212121"/>
                </a:solidFill>
                <a:latin typeface="MS UI Gothic"/>
                <a:cs typeface="MS UI Gothic"/>
              </a:rPr>
              <a:t>roles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25" dirty="0">
                <a:solidFill>
                  <a:srgbClr val="212121"/>
                </a:solidFill>
                <a:latin typeface="MS UI Gothic"/>
                <a:cs typeface="MS UI Gothic"/>
              </a:rPr>
              <a:t>if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45" dirty="0">
                <a:solidFill>
                  <a:srgbClr val="212121"/>
                </a:solidFill>
                <a:latin typeface="MS UI Gothic"/>
                <a:cs typeface="MS UI Gothic"/>
              </a:rPr>
              <a:t>you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want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them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5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5" dirty="0">
                <a:solidFill>
                  <a:srgbClr val="212121"/>
                </a:solidFill>
                <a:latin typeface="MS UI Gothic"/>
                <a:cs typeface="MS UI Gothic"/>
              </a:rPr>
              <a:t>attach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0" dirty="0">
                <a:solidFill>
                  <a:srgbClr val="212121"/>
                </a:solidFill>
                <a:latin typeface="MS UI Gothic"/>
                <a:cs typeface="MS UI Gothic"/>
              </a:rPr>
              <a:t>service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accounts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with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5" dirty="0">
                <a:solidFill>
                  <a:srgbClr val="212121"/>
                </a:solidFill>
                <a:latin typeface="MS UI Gothic"/>
                <a:cs typeface="MS UI Gothic"/>
              </a:rPr>
              <a:t>instances.</a:t>
            </a:r>
            <a:endParaRPr sz="1700">
              <a:latin typeface="MS UI Gothic"/>
              <a:cs typeface="MS UI Gothic"/>
            </a:endParaRPr>
          </a:p>
          <a:p>
            <a:pPr marL="393065" marR="5080">
              <a:lnSpc>
                <a:spcPts val="2180"/>
              </a:lnSpc>
              <a:spcBef>
                <a:spcPts val="545"/>
              </a:spcBef>
              <a:tabLst>
                <a:tab pos="5147310" algn="l"/>
                <a:tab pos="5414645" algn="l"/>
                <a:tab pos="7056755" algn="l"/>
                <a:tab pos="8041005" algn="l"/>
                <a:tab pos="9257665" algn="l"/>
                <a:tab pos="10238740" algn="l"/>
              </a:tabLst>
            </a:pPr>
            <a:r>
              <a:rPr sz="2150" b="1" spc="-14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b="1" spc="-3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150" b="1" spc="-95" dirty="0">
                <a:solidFill>
                  <a:srgbClr val="212121"/>
                </a:solidFill>
                <a:latin typeface="Trebuchet MS"/>
                <a:cs typeface="Trebuchet MS"/>
              </a:rPr>
              <a:t>le</a:t>
            </a:r>
            <a:r>
              <a:rPr sz="2150" b="1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b="1" spc="-70" dirty="0">
                <a:solidFill>
                  <a:srgbClr val="212121"/>
                </a:solidFill>
                <a:latin typeface="Trebuchet MS"/>
                <a:cs typeface="Trebuchet MS"/>
              </a:rPr>
              <a:t>/</a:t>
            </a:r>
            <a:r>
              <a:rPr sz="2150" b="1" spc="-8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150" b="1" spc="-2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b="1" spc="-30" dirty="0">
                <a:solidFill>
                  <a:srgbClr val="212121"/>
                </a:solidFill>
                <a:latin typeface="Trebuchet MS"/>
                <a:cs typeface="Trebuchet MS"/>
              </a:rPr>
              <a:t>m</a:t>
            </a:r>
            <a:r>
              <a:rPr sz="2150" b="1" spc="-200" dirty="0">
                <a:solidFill>
                  <a:srgbClr val="212121"/>
                </a:solidFill>
                <a:latin typeface="Trebuchet MS"/>
                <a:cs typeface="Trebuchet MS"/>
              </a:rPr>
              <a:t>.</a:t>
            </a:r>
            <a:r>
              <a:rPr sz="2150" b="1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spc="-9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b="1" spc="-70" dirty="0">
                <a:solidFill>
                  <a:srgbClr val="212121"/>
                </a:solidFill>
                <a:latin typeface="Trebuchet MS"/>
                <a:cs typeface="Trebuchet MS"/>
              </a:rPr>
              <a:t>v</a:t>
            </a:r>
            <a:r>
              <a:rPr sz="2150" b="1" spc="-8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150" b="1" spc="-160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1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spc="-160" dirty="0">
                <a:solidFill>
                  <a:srgbClr val="212121"/>
                </a:solidFill>
                <a:latin typeface="Trebuchet MS"/>
                <a:cs typeface="Trebuchet MS"/>
              </a:rPr>
              <a:t>Acc</a:t>
            </a:r>
            <a:r>
              <a:rPr sz="2150" b="1" spc="-3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150" b="1" spc="-70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2150" b="1" spc="-11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b="1" spc="-29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b="1" spc="-3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150" b="1" spc="-105" dirty="0">
                <a:solidFill>
                  <a:srgbClr val="212121"/>
                </a:solidFill>
                <a:latin typeface="Trebuchet MS"/>
                <a:cs typeface="Trebuchet MS"/>
              </a:rPr>
              <a:t>k</a:t>
            </a:r>
            <a:r>
              <a:rPr sz="21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2150" b="1" spc="-7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150" b="1" spc="-14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b="1" spc="-17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spc="-2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b="1" spc="-10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b="1" spc="-3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150" b="1" spc="-114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b="1" dirty="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sz="2150" spc="-40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21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ona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cc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nt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(c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4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150" spc="-114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-204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2  </a:t>
            </a:r>
            <a:r>
              <a:rPr sz="2150" spc="-65" dirty="0">
                <a:solidFill>
                  <a:srgbClr val="212121"/>
                </a:solidFill>
                <a:latin typeface="MS UI Gothic"/>
                <a:cs typeface="MS UI Gothic"/>
              </a:rPr>
              <a:t>access</a:t>
            </a:r>
            <a:r>
              <a:rPr sz="2150" spc="-2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tokens,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sign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0" dirty="0">
                <a:solidFill>
                  <a:srgbClr val="212121"/>
                </a:solidFill>
                <a:latin typeface="MS UI Gothic"/>
                <a:cs typeface="MS UI Gothic"/>
              </a:rPr>
              <a:t>blobs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JWTs,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etc).</a:t>
            </a:r>
            <a:endParaRPr sz="215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105"/>
              </a:spcBef>
            </a:pPr>
            <a:r>
              <a:rPr sz="2150" b="1" spc="-90" dirty="0">
                <a:solidFill>
                  <a:srgbClr val="212121"/>
                </a:solidFill>
                <a:latin typeface="Trebuchet MS"/>
                <a:cs typeface="Trebuchet MS"/>
              </a:rPr>
              <a:t>roles/iam.serviceAccountKeyAdmin</a:t>
            </a:r>
            <a:r>
              <a:rPr sz="2150" b="1" spc="-20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40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150" spc="-204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40" dirty="0">
                <a:solidFill>
                  <a:srgbClr val="212121"/>
                </a:solidFill>
                <a:latin typeface="MS UI Gothic"/>
                <a:cs typeface="MS UI Gothic"/>
              </a:rPr>
              <a:t>Create</a:t>
            </a:r>
            <a:r>
              <a:rPr sz="2150" spc="-204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manage</a:t>
            </a:r>
            <a:r>
              <a:rPr sz="2150" spc="-204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(and</a:t>
            </a:r>
            <a:r>
              <a:rPr sz="2150" spc="-204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rotate)</a:t>
            </a:r>
            <a:r>
              <a:rPr sz="2150" spc="-204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service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account</a:t>
            </a:r>
            <a:r>
              <a:rPr sz="2150" spc="-204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keys.</a:t>
            </a:r>
            <a:endParaRPr sz="2150">
              <a:latin typeface="MS UI Gothic"/>
              <a:cs typeface="MS UI Gothic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1401424" y="6619792"/>
            <a:ext cx="314325" cy="228600"/>
          </a:xfrm>
          <a:custGeom>
            <a:avLst/>
            <a:gdLst/>
            <a:ahLst/>
            <a:cxnLst/>
            <a:rect l="l" t="t" r="r" b="b"/>
            <a:pathLst>
              <a:path w="314325" h="228600">
                <a:moveTo>
                  <a:pt x="314324" y="228599"/>
                </a:moveTo>
                <a:lnTo>
                  <a:pt x="0" y="228599"/>
                </a:lnTo>
                <a:lnTo>
                  <a:pt x="0" y="0"/>
                </a:lnTo>
                <a:lnTo>
                  <a:pt x="314324" y="0"/>
                </a:lnTo>
                <a:lnTo>
                  <a:pt x="314324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5114290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110" dirty="0">
                <a:solidFill>
                  <a:srgbClr val="000000"/>
                </a:solidFill>
              </a:rPr>
              <a:t>Ot</a:t>
            </a:r>
            <a:r>
              <a:rPr sz="3500" spc="-120" dirty="0">
                <a:solidFill>
                  <a:srgbClr val="000000"/>
                </a:solidFill>
              </a:rPr>
              <a:t>h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spc="-190" dirty="0">
                <a:solidFill>
                  <a:srgbClr val="000000"/>
                </a:solidFill>
              </a:rPr>
              <a:t>r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10" dirty="0">
                <a:solidFill>
                  <a:srgbClr val="A52929"/>
                </a:solidFill>
              </a:rPr>
              <a:t>I</a:t>
            </a:r>
            <a:r>
              <a:rPr sz="3500" spc="-50" dirty="0">
                <a:solidFill>
                  <a:srgbClr val="A52929"/>
                </a:solidFill>
              </a:rPr>
              <a:t>m</a:t>
            </a:r>
            <a:r>
              <a:rPr sz="3500" spc="-60" dirty="0">
                <a:solidFill>
                  <a:srgbClr val="A52929"/>
                </a:solidFill>
              </a:rPr>
              <a:t>po</a:t>
            </a:r>
            <a:r>
              <a:rPr sz="3500" spc="-190" dirty="0">
                <a:solidFill>
                  <a:srgbClr val="000000"/>
                </a:solidFill>
              </a:rPr>
              <a:t>r</a:t>
            </a:r>
            <a:r>
              <a:rPr sz="3500" spc="-180" dirty="0">
                <a:solidFill>
                  <a:srgbClr val="000000"/>
                </a:solidFill>
              </a:rPr>
              <a:t>t</a:t>
            </a:r>
            <a:r>
              <a:rPr sz="3500" spc="-30" dirty="0">
                <a:solidFill>
                  <a:srgbClr val="000000"/>
                </a:solidFill>
              </a:rPr>
              <a:t>a</a:t>
            </a:r>
            <a:r>
              <a:rPr sz="3500" spc="-105" dirty="0">
                <a:solidFill>
                  <a:srgbClr val="000000"/>
                </a:solidFill>
              </a:rPr>
              <a:t>n</a:t>
            </a:r>
            <a:r>
              <a:rPr sz="3500" spc="-125" dirty="0">
                <a:solidFill>
                  <a:srgbClr val="000000"/>
                </a:solidFill>
              </a:rPr>
              <a:t>t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10" dirty="0">
                <a:solidFill>
                  <a:srgbClr val="000000"/>
                </a:solidFill>
              </a:rPr>
              <a:t>I</a:t>
            </a:r>
            <a:r>
              <a:rPr sz="3500" spc="-260" dirty="0">
                <a:solidFill>
                  <a:srgbClr val="A52929"/>
                </a:solidFill>
              </a:rPr>
              <a:t>A</a:t>
            </a:r>
            <a:r>
              <a:rPr sz="3500" spc="5" dirty="0">
                <a:solidFill>
                  <a:srgbClr val="A52929"/>
                </a:solidFill>
              </a:rPr>
              <a:t>M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75" dirty="0">
                <a:solidFill>
                  <a:srgbClr val="A52929"/>
                </a:solidFill>
              </a:rPr>
              <a:t>R</a:t>
            </a:r>
            <a:r>
              <a:rPr sz="3500" spc="-55" dirty="0">
                <a:solidFill>
                  <a:srgbClr val="A52929"/>
                </a:solidFill>
              </a:rPr>
              <a:t>o</a:t>
            </a:r>
            <a:r>
              <a:rPr sz="3500" spc="-160" dirty="0">
                <a:solidFill>
                  <a:srgbClr val="A52929"/>
                </a:solidFill>
              </a:rPr>
              <a:t>le</a:t>
            </a:r>
            <a:r>
              <a:rPr sz="3500" dirty="0">
                <a:solidFill>
                  <a:srgbClr val="A52929"/>
                </a:solidFill>
              </a:rPr>
              <a:t>s</a:t>
            </a:r>
            <a:endParaRPr sz="35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0524" y="980992"/>
            <a:ext cx="104775" cy="1047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1400092"/>
            <a:ext cx="104775" cy="1047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0524" y="1819192"/>
            <a:ext cx="104775" cy="1047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0524" y="2581192"/>
            <a:ext cx="104775" cy="1047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0524" y="3343192"/>
            <a:ext cx="104775" cy="10477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90524" y="3762292"/>
            <a:ext cx="104775" cy="10477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90524" y="4181392"/>
            <a:ext cx="104775" cy="104774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809624" y="4819567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54049" y="777875"/>
            <a:ext cx="11110595" cy="4243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-105" dirty="0">
                <a:solidFill>
                  <a:srgbClr val="212121"/>
                </a:solidFill>
                <a:latin typeface="Trebuchet MS"/>
                <a:cs typeface="Trebuchet MS"/>
              </a:rPr>
              <a:t>roles/iam.securityAdmin</a:t>
            </a:r>
            <a:r>
              <a:rPr sz="2700" b="1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51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90" dirty="0">
                <a:solidFill>
                  <a:srgbClr val="212121"/>
                </a:solidFill>
                <a:latin typeface="MS UI Gothic"/>
                <a:cs typeface="MS UI Gothic"/>
              </a:rPr>
              <a:t>Get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70" dirty="0">
                <a:solidFill>
                  <a:srgbClr val="212121"/>
                </a:solidFill>
                <a:latin typeface="MS UI Gothic"/>
                <a:cs typeface="MS UI Gothic"/>
              </a:rPr>
              <a:t>set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any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80" dirty="0">
                <a:solidFill>
                  <a:srgbClr val="212121"/>
                </a:solidFill>
                <a:latin typeface="MS UI Gothic"/>
                <a:cs typeface="MS UI Gothic"/>
              </a:rPr>
              <a:t>IAM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policy</a:t>
            </a:r>
            <a:endParaRPr sz="2700">
              <a:latin typeface="MS UI Gothic"/>
              <a:cs typeface="MS UI Gothic"/>
            </a:endParaRPr>
          </a:p>
          <a:p>
            <a:pPr marL="12700" algn="just">
              <a:lnSpc>
                <a:spcPct val="100000"/>
              </a:lnSpc>
              <a:spcBef>
                <a:spcPts val="60"/>
              </a:spcBef>
            </a:pPr>
            <a:r>
              <a:rPr sz="2700" b="1" spc="-114" dirty="0">
                <a:solidFill>
                  <a:srgbClr val="212121"/>
                </a:solidFill>
                <a:latin typeface="Trebuchet MS"/>
                <a:cs typeface="Trebuchet MS"/>
              </a:rPr>
              <a:t>roles/iam.securityReviewer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51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700" spc="-2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55" dirty="0">
                <a:solidFill>
                  <a:srgbClr val="212121"/>
                </a:solidFill>
                <a:latin typeface="MS UI Gothic"/>
                <a:cs typeface="MS UI Gothic"/>
              </a:rPr>
              <a:t>List</a:t>
            </a:r>
            <a:r>
              <a:rPr sz="2700" spc="-2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all</a:t>
            </a:r>
            <a:r>
              <a:rPr sz="2700" spc="-2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resources</a:t>
            </a:r>
            <a:r>
              <a:rPr sz="2700" spc="-2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&amp;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80" dirty="0">
                <a:solidFill>
                  <a:srgbClr val="212121"/>
                </a:solidFill>
                <a:latin typeface="MS UI Gothic"/>
                <a:cs typeface="MS UI Gothic"/>
              </a:rPr>
              <a:t>IAM</a:t>
            </a:r>
            <a:r>
              <a:rPr sz="2700" spc="-2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35" dirty="0">
                <a:solidFill>
                  <a:srgbClr val="212121"/>
                </a:solidFill>
                <a:latin typeface="MS UI Gothic"/>
                <a:cs typeface="MS UI Gothic"/>
              </a:rPr>
              <a:t>policies</a:t>
            </a:r>
            <a:endParaRPr sz="2700">
              <a:latin typeface="MS UI Gothic"/>
              <a:cs typeface="MS UI Gothic"/>
            </a:endParaRPr>
          </a:p>
          <a:p>
            <a:pPr marL="12700" marR="10160">
              <a:lnSpc>
                <a:spcPts val="2700"/>
              </a:lnSpc>
              <a:spcBef>
                <a:spcPts val="600"/>
              </a:spcBef>
              <a:tabLst>
                <a:tab pos="5209540" algn="l"/>
                <a:tab pos="5535930" algn="l"/>
                <a:tab pos="7317740" algn="l"/>
                <a:tab pos="7887970" algn="l"/>
                <a:tab pos="9176385" algn="l"/>
                <a:tab pos="10099040" algn="l"/>
                <a:tab pos="10603230" algn="l"/>
              </a:tabLst>
            </a:pPr>
            <a:r>
              <a:rPr sz="2700" b="1" spc="-18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b="1" spc="-90" dirty="0">
                <a:solidFill>
                  <a:srgbClr val="212121"/>
                </a:solidFill>
                <a:latin typeface="Trebuchet MS"/>
                <a:cs typeface="Trebuchet MS"/>
              </a:rPr>
              <a:t>oles</a:t>
            </a:r>
            <a:r>
              <a:rPr sz="2700" b="1" spc="-35" dirty="0">
                <a:solidFill>
                  <a:srgbClr val="212121"/>
                </a:solidFill>
                <a:latin typeface="Trebuchet MS"/>
                <a:cs typeface="Trebuchet MS"/>
              </a:rPr>
              <a:t>/</a:t>
            </a:r>
            <a:r>
              <a:rPr sz="2700" b="1" spc="-114" dirty="0">
                <a:solidFill>
                  <a:srgbClr val="212121"/>
                </a:solidFill>
                <a:latin typeface="Trebuchet MS"/>
                <a:cs typeface="Trebuchet MS"/>
              </a:rPr>
              <a:t>iam</a:t>
            </a:r>
            <a:r>
              <a:rPr sz="2700" b="1" spc="-90" dirty="0">
                <a:solidFill>
                  <a:srgbClr val="212121"/>
                </a:solidFill>
                <a:latin typeface="Trebuchet MS"/>
                <a:cs typeface="Trebuchet MS"/>
              </a:rPr>
              <a:t>.</a:t>
            </a:r>
            <a:r>
              <a:rPr sz="2700" b="1" spc="-114" dirty="0">
                <a:solidFill>
                  <a:srgbClr val="212121"/>
                </a:solidFill>
                <a:latin typeface="Trebuchet MS"/>
                <a:cs typeface="Trebuchet MS"/>
              </a:rPr>
              <a:t>or</a:t>
            </a:r>
            <a:r>
              <a:rPr sz="2700" b="1" spc="-5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2700" b="1" spc="-110" dirty="0">
                <a:solidFill>
                  <a:srgbClr val="212121"/>
                </a:solidFill>
                <a:latin typeface="Trebuchet MS"/>
                <a:cs typeface="Trebuchet MS"/>
              </a:rPr>
              <a:t>ani</a:t>
            </a:r>
            <a:r>
              <a:rPr sz="2700" b="1" spc="-170" dirty="0">
                <a:solidFill>
                  <a:srgbClr val="212121"/>
                </a:solidFill>
                <a:latin typeface="Trebuchet MS"/>
                <a:cs typeface="Trebuchet MS"/>
              </a:rPr>
              <a:t>z</a:t>
            </a:r>
            <a:r>
              <a:rPr sz="2700" b="1" spc="-65" dirty="0">
                <a:solidFill>
                  <a:srgbClr val="212121"/>
                </a:solidFill>
                <a:latin typeface="Trebuchet MS"/>
                <a:cs typeface="Trebuchet MS"/>
              </a:rPr>
              <a:t>ation</a:t>
            </a:r>
            <a:r>
              <a:rPr sz="2700" b="1" spc="-11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b="1" spc="-100" dirty="0">
                <a:solidFill>
                  <a:srgbClr val="212121"/>
                </a:solidFill>
                <a:latin typeface="Trebuchet MS"/>
                <a:cs typeface="Trebuchet MS"/>
              </a:rPr>
              <a:t>oleAdmin</a:t>
            </a:r>
            <a:r>
              <a:rPr sz="2700" b="1" dirty="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sz="2700" spc="-51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Admi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nis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er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114" dirty="0">
                <a:solidFill>
                  <a:srgbClr val="212121"/>
                </a:solidFill>
                <a:latin typeface="MS UI Gothic"/>
                <a:cs typeface="MS UI Gothic"/>
              </a:rPr>
              <a:t>ll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-45" dirty="0">
                <a:solidFill>
                  <a:srgbClr val="212121"/>
                </a:solidFill>
                <a:latin typeface="MS UI Gothic"/>
                <a:cs typeface="MS UI Gothic"/>
              </a:rPr>
              <a:t>cus</a:t>
            </a:r>
            <a:r>
              <a:rPr sz="2700" spc="-6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170" dirty="0">
                <a:solidFill>
                  <a:srgbClr val="212121"/>
                </a:solidFill>
                <a:latin typeface="MS UI Gothic"/>
                <a:cs typeface="MS UI Gothic"/>
              </a:rPr>
              <a:t>om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oles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b="1" spc="-95" dirty="0">
                <a:solidFill>
                  <a:srgbClr val="212121"/>
                </a:solidFill>
                <a:latin typeface="Trebuchet MS"/>
                <a:cs typeface="Trebuchet MS"/>
              </a:rPr>
              <a:t>in</a:t>
            </a:r>
            <a:r>
              <a:rPr sz="2700" b="1" dirty="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sz="2700" b="1" spc="-105" dirty="0">
                <a:solidFill>
                  <a:srgbClr val="212121"/>
                </a:solidFill>
                <a:latin typeface="Trebuchet MS"/>
                <a:cs typeface="Trebuchet MS"/>
              </a:rPr>
              <a:t>the  </a:t>
            </a:r>
            <a:r>
              <a:rPr sz="2700" b="1" spc="-114" dirty="0">
                <a:solidFill>
                  <a:srgbClr val="212121"/>
                </a:solidFill>
                <a:latin typeface="Trebuchet MS"/>
                <a:cs typeface="Trebuchet MS"/>
              </a:rPr>
              <a:t>or</a:t>
            </a:r>
            <a:r>
              <a:rPr sz="2700" b="1" spc="-5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2700" b="1" spc="-110" dirty="0">
                <a:solidFill>
                  <a:srgbClr val="212121"/>
                </a:solidFill>
                <a:latin typeface="Trebuchet MS"/>
                <a:cs typeface="Trebuchet MS"/>
              </a:rPr>
              <a:t>ani</a:t>
            </a:r>
            <a:r>
              <a:rPr sz="2700" b="1" spc="-170" dirty="0">
                <a:solidFill>
                  <a:srgbClr val="212121"/>
                </a:solidFill>
                <a:latin typeface="Trebuchet MS"/>
                <a:cs typeface="Trebuchet MS"/>
              </a:rPr>
              <a:t>z</a:t>
            </a:r>
            <a:r>
              <a:rPr sz="2700" b="1" spc="-75" dirty="0">
                <a:solidFill>
                  <a:srgbClr val="212121"/>
                </a:solidFill>
                <a:latin typeface="Trebuchet MS"/>
                <a:cs typeface="Trebuchet MS"/>
              </a:rPr>
              <a:t>ation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55" dirty="0">
                <a:solidFill>
                  <a:srgbClr val="212121"/>
                </a:solidFill>
                <a:latin typeface="Trebuchet MS"/>
                <a:cs typeface="Trebuchet MS"/>
              </a:rPr>
              <a:t>and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25" dirty="0">
                <a:solidFill>
                  <a:srgbClr val="212121"/>
                </a:solidFill>
                <a:latin typeface="Trebuchet MS"/>
                <a:cs typeface="Trebuchet MS"/>
              </a:rPr>
              <a:t>the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14" dirty="0">
                <a:solidFill>
                  <a:srgbClr val="212121"/>
                </a:solidFill>
                <a:latin typeface="Trebuchet MS"/>
                <a:cs typeface="Trebuchet MS"/>
              </a:rPr>
              <a:t>pr</a:t>
            </a:r>
            <a:r>
              <a:rPr sz="2700" b="1" spc="-125" dirty="0">
                <a:solidFill>
                  <a:srgbClr val="212121"/>
                </a:solidFill>
                <a:latin typeface="Trebuchet MS"/>
                <a:cs typeface="Trebuchet MS"/>
              </a:rPr>
              <a:t>ojects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85" dirty="0">
                <a:solidFill>
                  <a:srgbClr val="212121"/>
                </a:solidFill>
                <a:latin typeface="Trebuchet MS"/>
                <a:cs typeface="Trebuchet MS"/>
              </a:rPr>
              <a:t>bel</a:t>
            </a:r>
            <a:r>
              <a:rPr sz="2700" b="1" spc="-12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700" b="1" spc="-100" dirty="0">
                <a:solidFill>
                  <a:srgbClr val="212121"/>
                </a:solidFill>
                <a:latin typeface="Trebuchet MS"/>
                <a:cs typeface="Trebuchet MS"/>
              </a:rPr>
              <a:t>w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00" dirty="0">
                <a:solidFill>
                  <a:srgbClr val="212121"/>
                </a:solidFill>
                <a:latin typeface="Trebuchet MS"/>
                <a:cs typeface="Trebuchet MS"/>
              </a:rPr>
              <a:t>it</a:t>
            </a:r>
            <a:endParaRPr sz="2700">
              <a:latin typeface="Trebuchet MS"/>
              <a:cs typeface="Trebuchet MS"/>
            </a:endParaRPr>
          </a:p>
          <a:p>
            <a:pPr marL="12700" marR="5080">
              <a:lnSpc>
                <a:spcPts val="2700"/>
              </a:lnSpc>
              <a:spcBef>
                <a:spcPts val="600"/>
              </a:spcBef>
              <a:tabLst>
                <a:tab pos="5364480" algn="l"/>
                <a:tab pos="5805170" algn="l"/>
                <a:tab pos="6865620" algn="l"/>
                <a:tab pos="7550150" algn="l"/>
                <a:tab pos="8953500" algn="l"/>
                <a:tab pos="9989820" algn="l"/>
                <a:tab pos="10608310" algn="l"/>
              </a:tabLst>
            </a:pPr>
            <a:r>
              <a:rPr sz="2700" b="1" spc="-18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b="1" spc="-90" dirty="0">
                <a:solidFill>
                  <a:srgbClr val="212121"/>
                </a:solidFill>
                <a:latin typeface="Trebuchet MS"/>
                <a:cs typeface="Trebuchet MS"/>
              </a:rPr>
              <a:t>oles</a:t>
            </a:r>
            <a:r>
              <a:rPr sz="2700" b="1" spc="-35" dirty="0">
                <a:solidFill>
                  <a:srgbClr val="212121"/>
                </a:solidFill>
                <a:latin typeface="Trebuchet MS"/>
                <a:cs typeface="Trebuchet MS"/>
              </a:rPr>
              <a:t>/</a:t>
            </a:r>
            <a:r>
              <a:rPr sz="2700" b="1" spc="-114" dirty="0">
                <a:solidFill>
                  <a:srgbClr val="212121"/>
                </a:solidFill>
                <a:latin typeface="Trebuchet MS"/>
                <a:cs typeface="Trebuchet MS"/>
              </a:rPr>
              <a:t>iam</a:t>
            </a:r>
            <a:r>
              <a:rPr sz="2700" b="1" spc="-90" dirty="0">
                <a:solidFill>
                  <a:srgbClr val="212121"/>
                </a:solidFill>
                <a:latin typeface="Trebuchet MS"/>
                <a:cs typeface="Trebuchet MS"/>
              </a:rPr>
              <a:t>.</a:t>
            </a:r>
            <a:r>
              <a:rPr sz="2700" b="1" spc="-114" dirty="0">
                <a:solidFill>
                  <a:srgbClr val="212121"/>
                </a:solidFill>
                <a:latin typeface="Trebuchet MS"/>
                <a:cs typeface="Trebuchet MS"/>
              </a:rPr>
              <a:t>or</a:t>
            </a:r>
            <a:r>
              <a:rPr sz="2700" b="1" spc="-5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2700" b="1" spc="-110" dirty="0">
                <a:solidFill>
                  <a:srgbClr val="212121"/>
                </a:solidFill>
                <a:latin typeface="Trebuchet MS"/>
                <a:cs typeface="Trebuchet MS"/>
              </a:rPr>
              <a:t>ani</a:t>
            </a:r>
            <a:r>
              <a:rPr sz="2700" b="1" spc="-170" dirty="0">
                <a:solidFill>
                  <a:srgbClr val="212121"/>
                </a:solidFill>
                <a:latin typeface="Trebuchet MS"/>
                <a:cs typeface="Trebuchet MS"/>
              </a:rPr>
              <a:t>z</a:t>
            </a:r>
            <a:r>
              <a:rPr sz="2700" b="1" spc="-65" dirty="0">
                <a:solidFill>
                  <a:srgbClr val="212121"/>
                </a:solidFill>
                <a:latin typeface="Trebuchet MS"/>
                <a:cs typeface="Trebuchet MS"/>
              </a:rPr>
              <a:t>ation</a:t>
            </a:r>
            <a:r>
              <a:rPr sz="2700" b="1" spc="-11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b="1" spc="-90" dirty="0">
                <a:solidFill>
                  <a:srgbClr val="212121"/>
                </a:solidFill>
                <a:latin typeface="Trebuchet MS"/>
                <a:cs typeface="Trebuchet MS"/>
              </a:rPr>
              <a:t>ol</a:t>
            </a:r>
            <a:r>
              <a:rPr sz="2700" b="1" spc="-18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700" b="1" spc="-135" dirty="0">
                <a:solidFill>
                  <a:srgbClr val="212121"/>
                </a:solidFill>
                <a:latin typeface="Trebuchet MS"/>
                <a:cs typeface="Trebuchet MS"/>
              </a:rPr>
              <a:t>Vie</a:t>
            </a:r>
            <a:r>
              <a:rPr sz="2700" b="1" spc="-235" dirty="0">
                <a:solidFill>
                  <a:srgbClr val="212121"/>
                </a:solidFill>
                <a:latin typeface="Trebuchet MS"/>
                <a:cs typeface="Trebuchet MS"/>
              </a:rPr>
              <a:t>w</a:t>
            </a:r>
            <a:r>
              <a:rPr sz="2700" b="1" spc="-170" dirty="0">
                <a:solidFill>
                  <a:srgbClr val="212121"/>
                </a:solidFill>
                <a:latin typeface="Trebuchet MS"/>
                <a:cs typeface="Trebuchet MS"/>
              </a:rPr>
              <a:t>er</a:t>
            </a:r>
            <a:r>
              <a:rPr sz="2700" b="1" dirty="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sz="2700" spc="-51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-15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5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ad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all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-45" dirty="0">
                <a:solidFill>
                  <a:srgbClr val="212121"/>
                </a:solidFill>
                <a:latin typeface="MS UI Gothic"/>
                <a:cs typeface="MS UI Gothic"/>
              </a:rPr>
              <a:t>cus</a:t>
            </a:r>
            <a:r>
              <a:rPr sz="2700" spc="-6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170" dirty="0">
                <a:solidFill>
                  <a:srgbClr val="212121"/>
                </a:solidFill>
                <a:latin typeface="MS UI Gothic"/>
                <a:cs typeface="MS UI Gothic"/>
              </a:rPr>
              <a:t>om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oles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b="1" spc="-95" dirty="0">
                <a:solidFill>
                  <a:srgbClr val="212121"/>
                </a:solidFill>
                <a:latin typeface="Trebuchet MS"/>
                <a:cs typeface="Trebuchet MS"/>
              </a:rPr>
              <a:t>in</a:t>
            </a:r>
            <a:r>
              <a:rPr sz="2700" b="1" dirty="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sz="2700" b="1" spc="-105" dirty="0">
                <a:solidFill>
                  <a:srgbClr val="212121"/>
                </a:solidFill>
                <a:latin typeface="Trebuchet MS"/>
                <a:cs typeface="Trebuchet MS"/>
              </a:rPr>
              <a:t>the  </a:t>
            </a:r>
            <a:r>
              <a:rPr sz="2700" b="1" spc="-114" dirty="0">
                <a:solidFill>
                  <a:srgbClr val="212121"/>
                </a:solidFill>
                <a:latin typeface="Trebuchet MS"/>
                <a:cs typeface="Trebuchet MS"/>
              </a:rPr>
              <a:t>or</a:t>
            </a:r>
            <a:r>
              <a:rPr sz="2700" b="1" spc="-5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2700" b="1" spc="-110" dirty="0">
                <a:solidFill>
                  <a:srgbClr val="212121"/>
                </a:solidFill>
                <a:latin typeface="Trebuchet MS"/>
                <a:cs typeface="Trebuchet MS"/>
              </a:rPr>
              <a:t>ani</a:t>
            </a:r>
            <a:r>
              <a:rPr sz="2700" b="1" spc="-170" dirty="0">
                <a:solidFill>
                  <a:srgbClr val="212121"/>
                </a:solidFill>
                <a:latin typeface="Trebuchet MS"/>
                <a:cs typeface="Trebuchet MS"/>
              </a:rPr>
              <a:t>z</a:t>
            </a:r>
            <a:r>
              <a:rPr sz="2700" b="1" spc="-75" dirty="0">
                <a:solidFill>
                  <a:srgbClr val="212121"/>
                </a:solidFill>
                <a:latin typeface="Trebuchet MS"/>
                <a:cs typeface="Trebuchet MS"/>
              </a:rPr>
              <a:t>ation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55" dirty="0">
                <a:solidFill>
                  <a:srgbClr val="212121"/>
                </a:solidFill>
                <a:latin typeface="Trebuchet MS"/>
                <a:cs typeface="Trebuchet MS"/>
              </a:rPr>
              <a:t>and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25" dirty="0">
                <a:solidFill>
                  <a:srgbClr val="212121"/>
                </a:solidFill>
                <a:latin typeface="Trebuchet MS"/>
                <a:cs typeface="Trebuchet MS"/>
              </a:rPr>
              <a:t>the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14" dirty="0">
                <a:solidFill>
                  <a:srgbClr val="212121"/>
                </a:solidFill>
                <a:latin typeface="Trebuchet MS"/>
                <a:cs typeface="Trebuchet MS"/>
              </a:rPr>
              <a:t>pr</a:t>
            </a:r>
            <a:r>
              <a:rPr sz="2700" b="1" spc="-125" dirty="0">
                <a:solidFill>
                  <a:srgbClr val="212121"/>
                </a:solidFill>
                <a:latin typeface="Trebuchet MS"/>
                <a:cs typeface="Trebuchet MS"/>
              </a:rPr>
              <a:t>ojects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85" dirty="0">
                <a:solidFill>
                  <a:srgbClr val="212121"/>
                </a:solidFill>
                <a:latin typeface="Trebuchet MS"/>
                <a:cs typeface="Trebuchet MS"/>
              </a:rPr>
              <a:t>bel</a:t>
            </a:r>
            <a:r>
              <a:rPr sz="2700" b="1" spc="-12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700" b="1" spc="-100" dirty="0">
                <a:solidFill>
                  <a:srgbClr val="212121"/>
                </a:solidFill>
                <a:latin typeface="Trebuchet MS"/>
                <a:cs typeface="Trebuchet MS"/>
              </a:rPr>
              <a:t>w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00" dirty="0">
                <a:solidFill>
                  <a:srgbClr val="212121"/>
                </a:solidFill>
                <a:latin typeface="Trebuchet MS"/>
                <a:cs typeface="Trebuchet MS"/>
              </a:rPr>
              <a:t>it</a:t>
            </a:r>
            <a:endParaRPr sz="2700">
              <a:latin typeface="Trebuchet MS"/>
              <a:cs typeface="Trebuchet MS"/>
            </a:endParaRPr>
          </a:p>
          <a:p>
            <a:pPr marL="12700" algn="just">
              <a:lnSpc>
                <a:spcPct val="100000"/>
              </a:lnSpc>
              <a:spcBef>
                <a:spcPts val="60"/>
              </a:spcBef>
            </a:pPr>
            <a:r>
              <a:rPr sz="2700" b="1" spc="-105" dirty="0">
                <a:solidFill>
                  <a:srgbClr val="212121"/>
                </a:solidFill>
                <a:latin typeface="Trebuchet MS"/>
                <a:cs typeface="Trebuchet MS"/>
              </a:rPr>
              <a:t>roles/iam.roleAdmin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51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Provides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85" dirty="0">
                <a:solidFill>
                  <a:srgbClr val="212121"/>
                </a:solidFill>
                <a:latin typeface="MS UI Gothic"/>
                <a:cs typeface="MS UI Gothic"/>
              </a:rPr>
              <a:t>access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all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custom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" dirty="0">
                <a:solidFill>
                  <a:srgbClr val="212121"/>
                </a:solidFill>
                <a:latin typeface="MS UI Gothic"/>
                <a:cs typeface="MS UI Gothic"/>
              </a:rPr>
              <a:t>roles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-95" dirty="0">
                <a:solidFill>
                  <a:srgbClr val="212121"/>
                </a:solidFill>
                <a:latin typeface="Trebuchet MS"/>
                <a:cs typeface="Trebuchet MS"/>
              </a:rPr>
              <a:t>in</a:t>
            </a:r>
            <a:r>
              <a:rPr sz="2700" b="1" spc="-2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25" dirty="0">
                <a:solidFill>
                  <a:srgbClr val="212121"/>
                </a:solidFill>
                <a:latin typeface="Trebuchet MS"/>
                <a:cs typeface="Trebuchet MS"/>
              </a:rPr>
              <a:t>the</a:t>
            </a:r>
            <a:r>
              <a:rPr sz="2700" b="1" spc="-2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40" dirty="0">
                <a:solidFill>
                  <a:srgbClr val="212121"/>
                </a:solidFill>
                <a:latin typeface="Trebuchet MS"/>
                <a:cs typeface="Trebuchet MS"/>
              </a:rPr>
              <a:t>project</a:t>
            </a:r>
            <a:endParaRPr sz="2700">
              <a:latin typeface="Trebuchet MS"/>
              <a:cs typeface="Trebuchet MS"/>
            </a:endParaRPr>
          </a:p>
          <a:p>
            <a:pPr marL="12700" marR="9525" algn="just">
              <a:lnSpc>
                <a:spcPct val="92600"/>
              </a:lnSpc>
              <a:spcBef>
                <a:spcPts val="300"/>
              </a:spcBef>
            </a:pPr>
            <a:r>
              <a:rPr sz="2700" b="1" spc="-125" dirty="0">
                <a:solidFill>
                  <a:srgbClr val="212121"/>
                </a:solidFill>
                <a:latin typeface="Trebuchet MS"/>
                <a:cs typeface="Trebuchet MS"/>
              </a:rPr>
              <a:t>roles/iam.roleViewer</a:t>
            </a:r>
            <a:r>
              <a:rPr sz="2700" b="1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51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Provides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read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85" dirty="0">
                <a:solidFill>
                  <a:srgbClr val="212121"/>
                </a:solidFill>
                <a:latin typeface="MS UI Gothic"/>
                <a:cs typeface="MS UI Gothic"/>
              </a:rPr>
              <a:t>access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all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custom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" dirty="0">
                <a:solidFill>
                  <a:srgbClr val="212121"/>
                </a:solidFill>
                <a:latin typeface="MS UI Gothic"/>
                <a:cs typeface="MS UI Gothic"/>
              </a:rPr>
              <a:t>roles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-95" dirty="0">
                <a:solidFill>
                  <a:srgbClr val="212121"/>
                </a:solidFill>
                <a:latin typeface="Trebuchet MS"/>
                <a:cs typeface="Trebuchet MS"/>
              </a:rPr>
              <a:t>in</a:t>
            </a:r>
            <a:r>
              <a:rPr sz="2700" b="1" spc="-2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25" dirty="0">
                <a:solidFill>
                  <a:srgbClr val="212121"/>
                </a:solidFill>
                <a:latin typeface="Trebuchet MS"/>
                <a:cs typeface="Trebuchet MS"/>
              </a:rPr>
              <a:t>the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40" dirty="0">
                <a:solidFill>
                  <a:srgbClr val="212121"/>
                </a:solidFill>
                <a:latin typeface="Trebuchet MS"/>
                <a:cs typeface="Trebuchet MS"/>
              </a:rPr>
              <a:t>project </a:t>
            </a:r>
            <a:r>
              <a:rPr sz="2700" b="1" spc="-80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05" dirty="0">
                <a:solidFill>
                  <a:srgbClr val="212121"/>
                </a:solidFill>
                <a:latin typeface="Trebuchet MS"/>
                <a:cs typeface="Trebuchet MS"/>
              </a:rPr>
              <a:t>roles/browser</a:t>
            </a:r>
            <a:r>
              <a:rPr sz="2700" b="1" spc="-4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51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700" spc="-35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" dirty="0">
                <a:solidFill>
                  <a:srgbClr val="212121"/>
                </a:solidFill>
                <a:latin typeface="MS UI Gothic"/>
                <a:cs typeface="MS UI Gothic"/>
              </a:rPr>
              <a:t>Read</a:t>
            </a:r>
            <a:r>
              <a:rPr sz="2700" spc="-5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85" dirty="0">
                <a:solidFill>
                  <a:srgbClr val="212121"/>
                </a:solidFill>
                <a:latin typeface="MS UI Gothic"/>
                <a:cs typeface="MS UI Gothic"/>
              </a:rPr>
              <a:t>access</a:t>
            </a:r>
            <a:r>
              <a:rPr sz="2700" spc="-4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2700" spc="-5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browse</a:t>
            </a:r>
            <a:r>
              <a:rPr sz="2700" spc="-5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2700" spc="-4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hierarchy</a:t>
            </a:r>
            <a:r>
              <a:rPr sz="2700" spc="-5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for</a:t>
            </a:r>
            <a:r>
              <a:rPr sz="2700" spc="-5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4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35" dirty="0">
                <a:solidFill>
                  <a:srgbClr val="212121"/>
                </a:solidFill>
                <a:latin typeface="MS UI Gothic"/>
                <a:cs typeface="MS UI Gothic"/>
              </a:rPr>
              <a:t>project,</a:t>
            </a:r>
            <a:r>
              <a:rPr sz="2700" spc="-5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including </a:t>
            </a:r>
            <a:r>
              <a:rPr sz="2700" spc="-8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6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700" spc="85" dirty="0">
                <a:solidFill>
                  <a:srgbClr val="212121"/>
                </a:solidFill>
                <a:latin typeface="MS UI Gothic"/>
                <a:cs typeface="MS UI Gothic"/>
              </a:rPr>
              <a:t>olde</a:t>
            </a:r>
            <a:r>
              <a:rPr sz="2700" spc="-16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120" dirty="0">
                <a:solidFill>
                  <a:srgbClr val="212121"/>
                </a:solidFill>
                <a:latin typeface="MS UI Gothic"/>
                <a:cs typeface="MS UI Gothic"/>
              </a:rPr>
              <a:t>,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ani</a:t>
            </a: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z</a:t>
            </a:r>
            <a:r>
              <a:rPr sz="2700" spc="80" dirty="0">
                <a:solidFill>
                  <a:srgbClr val="212121"/>
                </a:solidFill>
                <a:latin typeface="MS UI Gothic"/>
                <a:cs typeface="MS UI Gothic"/>
              </a:rPr>
              <a:t>ation,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80" dirty="0">
                <a:solidFill>
                  <a:srgbClr val="212121"/>
                </a:solidFill>
                <a:latin typeface="MS UI Gothic"/>
                <a:cs typeface="MS UI Gothic"/>
              </a:rPr>
              <a:t>IAM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60" dirty="0">
                <a:solidFill>
                  <a:srgbClr val="212121"/>
                </a:solidFill>
                <a:latin typeface="MS UI Gothic"/>
                <a:cs typeface="MS UI Gothic"/>
              </a:rPr>
              <a:t>poli</a:t>
            </a:r>
            <a:r>
              <a:rPr sz="2700" spc="10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-3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065"/>
              </a:lnSpc>
            </a:pPr>
            <a:r>
              <a:rPr sz="2150" spc="-10" dirty="0">
                <a:solidFill>
                  <a:srgbClr val="212121"/>
                </a:solidFill>
                <a:latin typeface="MS UI Gothic"/>
                <a:cs typeface="MS UI Gothic"/>
              </a:rPr>
              <a:t>This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role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doesn't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5" dirty="0">
                <a:solidFill>
                  <a:srgbClr val="212121"/>
                </a:solidFill>
                <a:latin typeface="MS UI Gothic"/>
                <a:cs typeface="MS UI Gothic"/>
              </a:rPr>
              <a:t>include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permission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5" dirty="0">
                <a:solidFill>
                  <a:srgbClr val="212121"/>
                </a:solidFill>
                <a:latin typeface="MS UI Gothic"/>
                <a:cs typeface="MS UI Gothic"/>
              </a:rPr>
              <a:t>view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resources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in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5" dirty="0">
                <a:solidFill>
                  <a:srgbClr val="212121"/>
                </a:solidFill>
                <a:latin typeface="MS UI Gothic"/>
                <a:cs typeface="MS UI Gothic"/>
              </a:rPr>
              <a:t>project</a:t>
            </a:r>
            <a:endParaRPr sz="2150">
              <a:latin typeface="MS UI Gothic"/>
              <a:cs typeface="MS UI Gothic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410949" y="6619792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304799" y="228599"/>
                </a:moveTo>
                <a:lnTo>
                  <a:pt x="0" y="228599"/>
                </a:lnTo>
                <a:lnTo>
                  <a:pt x="0" y="0"/>
                </a:lnTo>
                <a:lnTo>
                  <a:pt x="304799" y="0"/>
                </a:lnTo>
                <a:lnTo>
                  <a:pt x="304799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65053" y="1072407"/>
            <a:ext cx="683056" cy="95342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980992"/>
            <a:ext cx="104775" cy="1047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54049" y="777875"/>
            <a:ext cx="9142730" cy="855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-95" dirty="0">
                <a:solidFill>
                  <a:srgbClr val="212121"/>
                </a:solidFill>
                <a:latin typeface="Trebuchet MS"/>
                <a:cs typeface="Trebuchet MS"/>
              </a:rPr>
              <a:t>Compute</a:t>
            </a:r>
            <a:r>
              <a:rPr sz="2700" b="1" spc="-2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85" dirty="0">
                <a:solidFill>
                  <a:srgbClr val="212121"/>
                </a:solidFill>
                <a:latin typeface="Trebuchet MS"/>
                <a:cs typeface="Trebuchet MS"/>
              </a:rPr>
              <a:t>Engine</a:t>
            </a:r>
            <a:r>
              <a:rPr sz="2700" b="1" spc="-2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25" dirty="0">
                <a:solidFill>
                  <a:srgbClr val="212121"/>
                </a:solidFill>
                <a:latin typeface="Trebuchet MS"/>
                <a:cs typeface="Trebuchet MS"/>
              </a:rPr>
              <a:t>Linux</a:t>
            </a:r>
            <a:r>
              <a:rPr sz="2700" b="1" spc="-25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80" dirty="0">
                <a:solidFill>
                  <a:srgbClr val="212121"/>
                </a:solidFill>
                <a:latin typeface="Trebuchet MS"/>
                <a:cs typeface="Trebuchet MS"/>
              </a:rPr>
              <a:t>VMs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30" dirty="0">
                <a:solidFill>
                  <a:srgbClr val="212121"/>
                </a:solidFill>
                <a:latin typeface="MS UI Gothic"/>
                <a:cs typeface="MS UI Gothic"/>
              </a:rPr>
              <a:t>uses</a:t>
            </a:r>
            <a:r>
              <a:rPr sz="2700" spc="-2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-100" dirty="0">
                <a:solidFill>
                  <a:srgbClr val="212121"/>
                </a:solidFill>
                <a:latin typeface="Trebuchet MS"/>
                <a:cs typeface="Trebuchet MS"/>
              </a:rPr>
              <a:t>key-based</a:t>
            </a:r>
            <a:r>
              <a:rPr sz="2700" b="1" spc="-2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25" dirty="0">
                <a:solidFill>
                  <a:srgbClr val="212121"/>
                </a:solidFill>
                <a:latin typeface="Trebuchet MS"/>
                <a:cs typeface="Trebuchet MS"/>
              </a:rPr>
              <a:t>SSH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45" dirty="0">
                <a:solidFill>
                  <a:srgbClr val="212121"/>
                </a:solidFill>
                <a:latin typeface="MS UI Gothic"/>
                <a:cs typeface="MS UI Gothic"/>
              </a:rPr>
              <a:t>authentication</a:t>
            </a:r>
            <a:endParaRPr sz="270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700" b="1" spc="-26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700" b="1" spc="-120" dirty="0">
                <a:solidFill>
                  <a:srgbClr val="212121"/>
                </a:solidFill>
                <a:latin typeface="Trebuchet MS"/>
                <a:cs typeface="Trebuchet MS"/>
              </a:rPr>
              <a:t>w</a:t>
            </a:r>
            <a:r>
              <a:rPr sz="2700" b="1" spc="-5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70" dirty="0">
                <a:solidFill>
                  <a:srgbClr val="212121"/>
                </a:solidFill>
                <a:latin typeface="Trebuchet MS"/>
                <a:cs typeface="Trebuchet MS"/>
              </a:rPr>
              <a:t>Option</a:t>
            </a:r>
            <a:r>
              <a:rPr sz="2700" b="1" spc="-60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700" spc="12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endParaRPr sz="2700">
              <a:latin typeface="MS UI Gothic"/>
              <a:cs typeface="MS UI Gothic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0524" y="1400092"/>
            <a:ext cx="104775" cy="104774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809624" y="1695367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9624" y="2047792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23962" y="2319254"/>
            <a:ext cx="76200" cy="761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23962" y="2614529"/>
            <a:ext cx="76200" cy="7619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23962" y="2909804"/>
            <a:ext cx="76200" cy="7619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624012" y="3109829"/>
            <a:ext cx="66675" cy="6667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23962" y="3386054"/>
            <a:ext cx="76200" cy="7619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223962" y="3681329"/>
            <a:ext cx="76200" cy="76199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035050" y="1518538"/>
            <a:ext cx="8163559" cy="231965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150" b="1" spc="-60" dirty="0">
                <a:solidFill>
                  <a:srgbClr val="212121"/>
                </a:solidFill>
                <a:latin typeface="Trebuchet MS"/>
                <a:cs typeface="Trebuchet MS"/>
              </a:rPr>
              <a:t>Metadata</a:t>
            </a:r>
            <a:r>
              <a:rPr sz="2150" b="1" spc="-20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25" dirty="0">
                <a:solidFill>
                  <a:srgbClr val="212121"/>
                </a:solidFill>
                <a:latin typeface="Trebuchet MS"/>
                <a:cs typeface="Trebuchet MS"/>
              </a:rPr>
              <a:t>managed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Manually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create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configure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individual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00" dirty="0">
                <a:solidFill>
                  <a:srgbClr val="212121"/>
                </a:solidFill>
                <a:latin typeface="MS UI Gothic"/>
                <a:cs typeface="MS UI Gothic"/>
              </a:rPr>
              <a:t>SSH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5" dirty="0">
                <a:solidFill>
                  <a:srgbClr val="212121"/>
                </a:solidFill>
                <a:latin typeface="MS UI Gothic"/>
                <a:cs typeface="MS UI Gothic"/>
              </a:rPr>
              <a:t>keys</a:t>
            </a:r>
            <a:endParaRPr sz="2150">
              <a:latin typeface="MS UI Gothic"/>
              <a:cs typeface="MS UI Gothic"/>
            </a:endParaRPr>
          </a:p>
          <a:p>
            <a:pPr marL="12700">
              <a:lnSpc>
                <a:spcPts val="2450"/>
              </a:lnSpc>
              <a:spcBef>
                <a:spcPts val="195"/>
              </a:spcBef>
            </a:pPr>
            <a:r>
              <a:rPr sz="2150" b="1" spc="10" dirty="0">
                <a:solidFill>
                  <a:srgbClr val="212121"/>
                </a:solidFill>
                <a:latin typeface="Trebuchet MS"/>
                <a:cs typeface="Trebuchet MS"/>
              </a:rPr>
              <a:t>OS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30" dirty="0">
                <a:solidFill>
                  <a:srgbClr val="212121"/>
                </a:solidFill>
                <a:latin typeface="Trebuchet MS"/>
                <a:cs typeface="Trebuchet MS"/>
              </a:rPr>
              <a:t>Login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Manage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00" dirty="0">
                <a:solidFill>
                  <a:srgbClr val="212121"/>
                </a:solidFill>
                <a:latin typeface="MS UI Gothic"/>
                <a:cs typeface="MS UI Gothic"/>
              </a:rPr>
              <a:t>SSH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65" dirty="0">
                <a:solidFill>
                  <a:srgbClr val="212121"/>
                </a:solidFill>
                <a:latin typeface="MS UI Gothic"/>
                <a:cs typeface="MS UI Gothic"/>
              </a:rPr>
              <a:t>access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65" dirty="0">
                <a:solidFill>
                  <a:srgbClr val="212121"/>
                </a:solidFill>
                <a:latin typeface="MS UI Gothic"/>
                <a:cs typeface="MS UI Gothic"/>
              </a:rPr>
              <a:t>without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managing</a:t>
            </a:r>
            <a:r>
              <a:rPr sz="2150" spc="-2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b="1" spc="-55" dirty="0">
                <a:solidFill>
                  <a:srgbClr val="212121"/>
                </a:solidFill>
                <a:latin typeface="Trebuchet MS"/>
                <a:cs typeface="Trebuchet MS"/>
              </a:rPr>
              <a:t>individual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100" dirty="0">
                <a:solidFill>
                  <a:srgbClr val="212121"/>
                </a:solidFill>
                <a:latin typeface="MS UI Gothic"/>
                <a:cs typeface="MS UI Gothic"/>
              </a:rPr>
              <a:t>SSH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5" dirty="0">
                <a:solidFill>
                  <a:srgbClr val="212121"/>
                </a:solidFill>
                <a:latin typeface="MS UI Gothic"/>
                <a:cs typeface="MS UI Gothic"/>
              </a:rPr>
              <a:t>keys!</a:t>
            </a:r>
            <a:endParaRPr sz="2150">
              <a:latin typeface="MS UI Gothic"/>
              <a:cs typeface="MS UI Gothic"/>
            </a:endParaRPr>
          </a:p>
          <a:p>
            <a:pPr marL="393065">
              <a:lnSpc>
                <a:spcPts val="1914"/>
              </a:lnSpc>
            </a:pPr>
            <a:r>
              <a:rPr sz="1700" spc="50" dirty="0">
                <a:solidFill>
                  <a:srgbClr val="212121"/>
                </a:solidFill>
                <a:latin typeface="MS UI Gothic"/>
                <a:cs typeface="MS UI Gothic"/>
              </a:rPr>
              <a:t>Recommended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5" dirty="0">
                <a:solidFill>
                  <a:srgbClr val="212121"/>
                </a:solidFill>
                <a:latin typeface="MS UI Gothic"/>
                <a:cs typeface="MS UI Gothic"/>
              </a:rPr>
              <a:t>for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managing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75" dirty="0">
                <a:solidFill>
                  <a:srgbClr val="212121"/>
                </a:solidFill>
                <a:latin typeface="MS UI Gothic"/>
                <a:cs typeface="MS UI Gothic"/>
              </a:rPr>
              <a:t>multiple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0" dirty="0">
                <a:solidFill>
                  <a:srgbClr val="212121"/>
                </a:solidFill>
                <a:latin typeface="MS UI Gothic"/>
                <a:cs typeface="MS UI Gothic"/>
              </a:rPr>
              <a:t>users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0" dirty="0">
                <a:solidFill>
                  <a:srgbClr val="212121"/>
                </a:solidFill>
                <a:latin typeface="MS UI Gothic"/>
                <a:cs typeface="MS UI Gothic"/>
              </a:rPr>
              <a:t>across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instances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40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0" dirty="0">
                <a:solidFill>
                  <a:srgbClr val="212121"/>
                </a:solidFill>
                <a:latin typeface="MS UI Gothic"/>
                <a:cs typeface="MS UI Gothic"/>
              </a:rPr>
              <a:t>projects</a:t>
            </a:r>
            <a:endParaRPr sz="1700">
              <a:latin typeface="MS UI Gothic"/>
              <a:cs typeface="MS UI Gothic"/>
            </a:endParaRPr>
          </a:p>
          <a:p>
            <a:pPr marL="393065" marR="2649220">
              <a:lnSpc>
                <a:spcPct val="113999"/>
              </a:lnSpc>
            </a:pPr>
            <a:r>
              <a:rPr sz="1700" spc="-25" dirty="0">
                <a:solidFill>
                  <a:srgbClr val="212121"/>
                </a:solidFill>
                <a:latin typeface="MS UI Gothic"/>
                <a:cs typeface="MS UI Gothic"/>
              </a:rPr>
              <a:t>Your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30" dirty="0">
                <a:solidFill>
                  <a:srgbClr val="212121"/>
                </a:solidFill>
                <a:latin typeface="MS UI Gothic"/>
                <a:cs typeface="MS UI Gothic"/>
              </a:rPr>
              <a:t>Linux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0" dirty="0">
                <a:solidFill>
                  <a:srgbClr val="212121"/>
                </a:solidFill>
                <a:latin typeface="MS UI Gothic"/>
                <a:cs typeface="MS UI Gothic"/>
              </a:rPr>
              <a:t>user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5" dirty="0">
                <a:solidFill>
                  <a:srgbClr val="212121"/>
                </a:solidFill>
                <a:latin typeface="MS UI Gothic"/>
                <a:cs typeface="MS UI Gothic"/>
              </a:rPr>
              <a:t>account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dirty="0">
                <a:solidFill>
                  <a:srgbClr val="212121"/>
                </a:solidFill>
                <a:latin typeface="MS UI Gothic"/>
                <a:cs typeface="MS UI Gothic"/>
              </a:rPr>
              <a:t>is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linked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5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35" dirty="0">
                <a:solidFill>
                  <a:srgbClr val="212121"/>
                </a:solidFill>
                <a:latin typeface="MS UI Gothic"/>
                <a:cs typeface="MS UI Gothic"/>
              </a:rPr>
              <a:t>your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35" dirty="0">
                <a:solidFill>
                  <a:srgbClr val="212121"/>
                </a:solidFill>
                <a:latin typeface="MS UI Gothic"/>
                <a:cs typeface="MS UI Gothic"/>
              </a:rPr>
              <a:t>Google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35" dirty="0">
                <a:solidFill>
                  <a:srgbClr val="212121"/>
                </a:solidFill>
                <a:latin typeface="MS UI Gothic"/>
                <a:cs typeface="MS UI Gothic"/>
              </a:rPr>
              <a:t>identity </a:t>
            </a:r>
            <a:r>
              <a:rPr sz="1700" spc="-50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9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0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700" spc="-2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700" spc="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31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75" dirty="0">
                <a:solidFill>
                  <a:srgbClr val="212121"/>
                </a:solidFill>
                <a:latin typeface="MS UI Gothic"/>
                <a:cs typeface="MS UI Gothic"/>
              </a:rPr>
              <a:t>gi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3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8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1700" spc="-2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5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-5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endParaRPr sz="1700">
              <a:latin typeface="MS UI Gothic"/>
              <a:cs typeface="MS UI Gothic"/>
            </a:endParaRPr>
          </a:p>
          <a:p>
            <a:pPr marL="774065">
              <a:lnSpc>
                <a:spcPts val="1430"/>
              </a:lnSpc>
            </a:pPr>
            <a:r>
              <a:rPr sz="1350" i="1" spc="-20" dirty="0">
                <a:solidFill>
                  <a:srgbClr val="212121"/>
                </a:solidFill>
                <a:latin typeface="Trebuchet MS"/>
                <a:cs typeface="Trebuchet MS"/>
              </a:rPr>
              <a:t>gcloud</a:t>
            </a:r>
            <a:r>
              <a:rPr sz="1350" i="1" spc="-1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350" i="1" spc="-45" dirty="0">
                <a:solidFill>
                  <a:srgbClr val="212121"/>
                </a:solidFill>
                <a:latin typeface="Trebuchet MS"/>
                <a:cs typeface="Trebuchet MS"/>
              </a:rPr>
              <a:t>compute</a:t>
            </a:r>
            <a:r>
              <a:rPr sz="1350" i="1" spc="-1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350" b="1" i="1" spc="-80" dirty="0">
                <a:solidFill>
                  <a:srgbClr val="212121"/>
                </a:solidFill>
                <a:latin typeface="Trebuchet MS"/>
                <a:cs typeface="Trebuchet MS"/>
              </a:rPr>
              <a:t>project-info/instances</a:t>
            </a:r>
            <a:r>
              <a:rPr sz="1350" b="1" i="1" spc="-11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350" b="1" i="1" spc="-70" dirty="0">
                <a:solidFill>
                  <a:srgbClr val="212121"/>
                </a:solidFill>
                <a:latin typeface="Trebuchet MS"/>
                <a:cs typeface="Trebuchet MS"/>
              </a:rPr>
              <a:t>add-metadata</a:t>
            </a:r>
            <a:r>
              <a:rPr sz="1350" b="1" i="1" spc="-12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350" b="1" i="1" spc="-70" dirty="0">
                <a:solidFill>
                  <a:srgbClr val="212121"/>
                </a:solidFill>
                <a:latin typeface="Trebuchet MS"/>
                <a:cs typeface="Trebuchet MS"/>
              </a:rPr>
              <a:t>--metadata</a:t>
            </a:r>
            <a:r>
              <a:rPr sz="1350" b="1" i="1" spc="-11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350" b="1" i="1" spc="-65" dirty="0">
                <a:solidFill>
                  <a:srgbClr val="212121"/>
                </a:solidFill>
                <a:latin typeface="Trebuchet MS"/>
                <a:cs typeface="Trebuchet MS"/>
              </a:rPr>
              <a:t>enable-oslogin=TRUE</a:t>
            </a:r>
            <a:endParaRPr sz="1350">
              <a:latin typeface="Trebuchet MS"/>
              <a:cs typeface="Trebuchet MS"/>
            </a:endParaRPr>
          </a:p>
          <a:p>
            <a:pPr marL="393065" marR="89535">
              <a:lnSpc>
                <a:spcPts val="2320"/>
              </a:lnSpc>
              <a:spcBef>
                <a:spcPts val="110"/>
              </a:spcBef>
            </a:pPr>
            <a:r>
              <a:rPr sz="1700" spc="15" dirty="0">
                <a:solidFill>
                  <a:srgbClr val="212121"/>
                </a:solidFill>
                <a:latin typeface="MS UI Gothic"/>
                <a:cs typeface="MS UI Gothic"/>
              </a:rPr>
              <a:t>(Advantage)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25" dirty="0">
                <a:solidFill>
                  <a:srgbClr val="212121"/>
                </a:solidFill>
                <a:latin typeface="MS UI Gothic"/>
                <a:cs typeface="MS UI Gothic"/>
              </a:rPr>
              <a:t>Ability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5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import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25" dirty="0">
                <a:solidFill>
                  <a:srgbClr val="212121"/>
                </a:solidFill>
                <a:latin typeface="MS UI Gothic"/>
                <a:cs typeface="MS UI Gothic"/>
              </a:rPr>
              <a:t>existing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30" dirty="0">
                <a:solidFill>
                  <a:srgbClr val="212121"/>
                </a:solidFill>
                <a:latin typeface="MS UI Gothic"/>
                <a:cs typeface="MS UI Gothic"/>
              </a:rPr>
              <a:t>Linux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accounts</a:t>
            </a:r>
            <a:r>
              <a:rPr sz="1700" spc="-1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5" dirty="0">
                <a:solidFill>
                  <a:srgbClr val="212121"/>
                </a:solidFill>
                <a:latin typeface="MS UI Gothic"/>
                <a:cs typeface="MS UI Gothic"/>
              </a:rPr>
              <a:t>from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on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30" dirty="0">
                <a:solidFill>
                  <a:srgbClr val="212121"/>
                </a:solidFill>
                <a:latin typeface="MS UI Gothic"/>
                <a:cs typeface="MS UI Gothic"/>
              </a:rPr>
              <a:t>premises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90" dirty="0">
                <a:solidFill>
                  <a:srgbClr val="212121"/>
                </a:solidFill>
                <a:latin typeface="MS UI Gothic"/>
                <a:cs typeface="MS UI Gothic"/>
              </a:rPr>
              <a:t>AD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90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85" dirty="0">
                <a:solidFill>
                  <a:srgbClr val="212121"/>
                </a:solidFill>
                <a:latin typeface="MS UI Gothic"/>
                <a:cs typeface="MS UI Gothic"/>
              </a:rPr>
              <a:t>LDAP </a:t>
            </a:r>
            <a:r>
              <a:rPr sz="1700" spc="-50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25" dirty="0">
                <a:solidFill>
                  <a:srgbClr val="212121"/>
                </a:solidFill>
                <a:latin typeface="MS UI Gothic"/>
                <a:cs typeface="MS UI Gothic"/>
              </a:rPr>
              <a:t>Users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5" dirty="0">
                <a:solidFill>
                  <a:srgbClr val="212121"/>
                </a:solidFill>
                <a:latin typeface="MS UI Gothic"/>
                <a:cs typeface="MS UI Gothic"/>
              </a:rPr>
              <a:t>need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5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35" dirty="0">
                <a:solidFill>
                  <a:srgbClr val="212121"/>
                </a:solidFill>
                <a:latin typeface="MS UI Gothic"/>
                <a:cs typeface="MS UI Gothic"/>
              </a:rPr>
              <a:t>have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5" dirty="0">
                <a:solidFill>
                  <a:srgbClr val="212121"/>
                </a:solidFill>
                <a:latin typeface="MS UI Gothic"/>
                <a:cs typeface="MS UI Gothic"/>
              </a:rPr>
              <a:t>roles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20" dirty="0">
                <a:solidFill>
                  <a:srgbClr val="212121"/>
                </a:solidFill>
                <a:latin typeface="MS UI Gothic"/>
                <a:cs typeface="MS UI Gothic"/>
              </a:rPr>
              <a:t>roles/compute.osLogin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40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25" dirty="0">
                <a:solidFill>
                  <a:srgbClr val="212121"/>
                </a:solidFill>
                <a:latin typeface="MS UI Gothic"/>
                <a:cs typeface="MS UI Gothic"/>
              </a:rPr>
              <a:t>roles/compute.osAdminLogin</a:t>
            </a:r>
            <a:endParaRPr sz="1700">
              <a:latin typeface="MS UI Gothic"/>
              <a:cs typeface="MS UI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54049" y="3825875"/>
            <a:ext cx="758444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70785" algn="l"/>
                <a:tab pos="4765675" algn="l"/>
                <a:tab pos="7070725" algn="l"/>
              </a:tabLst>
            </a:pPr>
            <a:r>
              <a:rPr sz="2700" spc="95" dirty="0">
                <a:solidFill>
                  <a:srgbClr val="212121"/>
                </a:solidFill>
                <a:latin typeface="MS UI Gothic"/>
                <a:cs typeface="MS UI Gothic"/>
              </a:rPr>
              <a:t>(Wind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ws)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b="1" spc="-105" dirty="0">
                <a:solidFill>
                  <a:srgbClr val="212121"/>
                </a:solidFill>
                <a:latin typeface="Trebuchet MS"/>
                <a:cs typeface="Trebuchet MS"/>
              </a:rPr>
              <a:t>Wind</a:t>
            </a:r>
            <a:r>
              <a:rPr sz="2700" b="1" spc="-12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700" b="1" spc="-50" dirty="0">
                <a:solidFill>
                  <a:srgbClr val="212121"/>
                </a:solidFill>
                <a:latin typeface="Trebuchet MS"/>
                <a:cs typeface="Trebuchet MS"/>
              </a:rPr>
              <a:t>ws</a:t>
            </a:r>
            <a:r>
              <a:rPr sz="2700" b="1" dirty="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ins</a:t>
            </a: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an</a:t>
            </a:r>
            <a:r>
              <a:rPr sz="2700" spc="-3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-65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use</a:t>
            </a:r>
            <a:endParaRPr sz="2700">
              <a:latin typeface="MS UI Gothic"/>
              <a:cs typeface="MS UI Gothic"/>
            </a:endParaRPr>
          </a:p>
        </p:txBody>
      </p:sp>
      <p:pic>
        <p:nvPicPr>
          <p:cNvPr id="16" name="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90524" y="4028991"/>
            <a:ext cx="104775" cy="104774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9167762" y="3825875"/>
            <a:ext cx="144970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-90" dirty="0">
                <a:solidFill>
                  <a:srgbClr val="212121"/>
                </a:solidFill>
                <a:latin typeface="Trebuchet MS"/>
                <a:cs typeface="Trebuchet MS"/>
              </a:rPr>
              <a:t>p</a:t>
            </a:r>
            <a:r>
              <a:rPr sz="2700" b="1" spc="-30" dirty="0">
                <a:solidFill>
                  <a:srgbClr val="212121"/>
                </a:solidFill>
                <a:latin typeface="Trebuchet MS"/>
                <a:cs typeface="Trebuchet MS"/>
              </a:rPr>
              <a:t>ass</a:t>
            </a:r>
            <a:r>
              <a:rPr sz="2700" b="1" spc="-65" dirty="0">
                <a:solidFill>
                  <a:srgbClr val="212121"/>
                </a:solidFill>
                <a:latin typeface="Trebuchet MS"/>
                <a:cs typeface="Trebuchet MS"/>
              </a:rPr>
              <a:t>w</a:t>
            </a:r>
            <a:r>
              <a:rPr sz="2700" b="1" spc="-114" dirty="0">
                <a:solidFill>
                  <a:srgbClr val="212121"/>
                </a:solidFill>
                <a:latin typeface="Trebuchet MS"/>
                <a:cs typeface="Trebuchet MS"/>
              </a:rPr>
              <a:t>or</a:t>
            </a:r>
            <a:r>
              <a:rPr sz="2700" b="1" spc="-45" dirty="0">
                <a:solidFill>
                  <a:srgbClr val="212121"/>
                </a:solidFill>
                <a:latin typeface="Trebuchet MS"/>
                <a:cs typeface="Trebuchet MS"/>
              </a:rPr>
              <a:t>d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09624" y="466716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54049" y="4168775"/>
            <a:ext cx="9205595" cy="699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980"/>
              </a:lnSpc>
              <a:spcBef>
                <a:spcPts val="100"/>
              </a:spcBef>
            </a:pPr>
            <a:r>
              <a:rPr sz="2700" spc="45" dirty="0">
                <a:solidFill>
                  <a:srgbClr val="212121"/>
                </a:solidFill>
                <a:latin typeface="MS UI Gothic"/>
                <a:cs typeface="MS UI Gothic"/>
              </a:rPr>
              <a:t>authentication(username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password)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325"/>
              </a:lnSpc>
            </a:pPr>
            <a:r>
              <a:rPr sz="2150" spc="-10" dirty="0">
                <a:solidFill>
                  <a:srgbClr val="212121"/>
                </a:solidFill>
                <a:latin typeface="MS UI Gothic"/>
                <a:cs typeface="MS UI Gothic"/>
              </a:rPr>
              <a:t>Generate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5" dirty="0">
                <a:solidFill>
                  <a:srgbClr val="212121"/>
                </a:solidFill>
                <a:latin typeface="MS UI Gothic"/>
                <a:cs typeface="MS UI Gothic"/>
              </a:rPr>
              <a:t>using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5" dirty="0">
                <a:solidFill>
                  <a:srgbClr val="212121"/>
                </a:solidFill>
                <a:latin typeface="MS UI Gothic"/>
                <a:cs typeface="MS UI Gothic"/>
              </a:rPr>
              <a:t>console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gcloud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(gcloud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compute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reset-windows-password)</a:t>
            </a:r>
            <a:endParaRPr sz="2150">
              <a:latin typeface="MS UI Gothic"/>
              <a:cs typeface="MS UI Gothic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6094095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60" dirty="0">
                <a:solidFill>
                  <a:srgbClr val="000000"/>
                </a:solidFill>
              </a:rPr>
              <a:t>S</a:t>
            </a:r>
            <a:r>
              <a:rPr sz="3500" spc="120" dirty="0">
                <a:solidFill>
                  <a:srgbClr val="000000"/>
                </a:solidFill>
              </a:rPr>
              <a:t>S</a:t>
            </a:r>
            <a:r>
              <a:rPr sz="3500" spc="-70" dirty="0">
                <a:solidFill>
                  <a:srgbClr val="000000"/>
                </a:solidFill>
              </a:rPr>
              <a:t>H</a:t>
            </a:r>
            <a:r>
              <a:rPr sz="3500" spc="-130" dirty="0">
                <a:solidFill>
                  <a:srgbClr val="000000"/>
                </a:solidFill>
              </a:rPr>
              <a:t>i</a:t>
            </a:r>
            <a:r>
              <a:rPr sz="3500" spc="-105" dirty="0">
                <a:solidFill>
                  <a:srgbClr val="000000"/>
                </a:solidFill>
              </a:rPr>
              <a:t>n</a:t>
            </a:r>
            <a:r>
              <a:rPr sz="3500" spc="65" dirty="0">
                <a:solidFill>
                  <a:srgbClr val="A52929"/>
                </a:solidFill>
              </a:rPr>
              <a:t>g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30" dirty="0">
                <a:solidFill>
                  <a:srgbClr val="000000"/>
                </a:solidFill>
              </a:rPr>
              <a:t>i</a:t>
            </a:r>
            <a:r>
              <a:rPr sz="3500" spc="-105" dirty="0">
                <a:solidFill>
                  <a:srgbClr val="A52929"/>
                </a:solidFill>
              </a:rPr>
              <a:t>n</a:t>
            </a:r>
            <a:r>
              <a:rPr sz="3500" spc="-160" dirty="0">
                <a:solidFill>
                  <a:srgbClr val="000000"/>
                </a:solidFill>
              </a:rPr>
              <a:t>t</a:t>
            </a:r>
            <a:r>
              <a:rPr sz="3500" spc="-55" dirty="0">
                <a:solidFill>
                  <a:srgbClr val="A52929"/>
                </a:solidFill>
              </a:rPr>
              <a:t>o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75" dirty="0">
                <a:solidFill>
                  <a:srgbClr val="000000"/>
                </a:solidFill>
              </a:rPr>
              <a:t>L</a:t>
            </a:r>
            <a:r>
              <a:rPr sz="3500" spc="-130" dirty="0">
                <a:solidFill>
                  <a:srgbClr val="000000"/>
                </a:solidFill>
              </a:rPr>
              <a:t>i</a:t>
            </a:r>
            <a:r>
              <a:rPr sz="3500" spc="-105" dirty="0">
                <a:solidFill>
                  <a:srgbClr val="000000"/>
                </a:solidFill>
              </a:rPr>
              <a:t>n</a:t>
            </a:r>
            <a:r>
              <a:rPr sz="3500" spc="-120" dirty="0">
                <a:solidFill>
                  <a:srgbClr val="A52929"/>
                </a:solidFill>
              </a:rPr>
              <a:t>u</a:t>
            </a:r>
            <a:r>
              <a:rPr sz="3500" spc="-245" dirty="0">
                <a:solidFill>
                  <a:srgbClr val="A52929"/>
                </a:solidFill>
              </a:rPr>
              <a:t>x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300" dirty="0">
                <a:solidFill>
                  <a:srgbClr val="A52929"/>
                </a:solidFill>
              </a:rPr>
              <a:t>V</a:t>
            </a:r>
            <a:r>
              <a:rPr sz="3500" spc="5" dirty="0">
                <a:solidFill>
                  <a:srgbClr val="A52929"/>
                </a:solidFill>
              </a:rPr>
              <a:t>Ms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60" dirty="0">
                <a:solidFill>
                  <a:srgbClr val="A52929"/>
                </a:solidFill>
              </a:rPr>
              <a:t>-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80" dirty="0">
                <a:solidFill>
                  <a:srgbClr val="A52929"/>
                </a:solidFill>
              </a:rPr>
              <a:t>Op</a:t>
            </a:r>
            <a:r>
              <a:rPr sz="3500" spc="-125" dirty="0">
                <a:solidFill>
                  <a:srgbClr val="A52929"/>
                </a:solidFill>
              </a:rPr>
              <a:t>t</a:t>
            </a:r>
            <a:r>
              <a:rPr sz="3500" spc="-130" dirty="0">
                <a:solidFill>
                  <a:srgbClr val="000000"/>
                </a:solidFill>
              </a:rPr>
              <a:t>i</a:t>
            </a:r>
            <a:r>
              <a:rPr sz="3500" spc="-55" dirty="0">
                <a:solidFill>
                  <a:srgbClr val="000000"/>
                </a:solidFill>
              </a:rPr>
              <a:t>o</a:t>
            </a:r>
            <a:r>
              <a:rPr sz="3500" spc="-105" dirty="0">
                <a:solidFill>
                  <a:srgbClr val="000000"/>
                </a:solidFill>
              </a:rPr>
              <a:t>n</a:t>
            </a:r>
            <a:r>
              <a:rPr sz="3500" dirty="0">
                <a:solidFill>
                  <a:srgbClr val="000000"/>
                </a:solidFill>
              </a:rPr>
              <a:t>s</a:t>
            </a:r>
            <a:endParaRPr sz="3500"/>
          </a:p>
        </p:txBody>
      </p:sp>
      <p:sp>
        <p:nvSpPr>
          <p:cNvPr id="21" name="object 21"/>
          <p:cNvSpPr/>
          <p:nvPr/>
        </p:nvSpPr>
        <p:spPr>
          <a:xfrm>
            <a:off x="11401424" y="6619791"/>
            <a:ext cx="314325" cy="228600"/>
          </a:xfrm>
          <a:custGeom>
            <a:avLst/>
            <a:gdLst/>
            <a:ahLst/>
            <a:cxnLst/>
            <a:rect l="l" t="t" r="r" b="b"/>
            <a:pathLst>
              <a:path w="314325" h="228600">
                <a:moveTo>
                  <a:pt x="314324" y="228599"/>
                </a:moveTo>
                <a:lnTo>
                  <a:pt x="0" y="228599"/>
                </a:lnTo>
                <a:lnTo>
                  <a:pt x="0" y="0"/>
                </a:lnTo>
                <a:lnTo>
                  <a:pt x="314324" y="0"/>
                </a:lnTo>
                <a:lnTo>
                  <a:pt x="314324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65053" y="1072407"/>
            <a:ext cx="683056" cy="95342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980991"/>
            <a:ext cx="104775" cy="10477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09624" y="127626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0524" y="1676316"/>
            <a:ext cx="104775" cy="104774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809624" y="1971591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9624" y="232401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0524" y="2724066"/>
            <a:ext cx="104775" cy="104774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809624" y="3019341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09624" y="3362241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23962" y="3643229"/>
            <a:ext cx="76200" cy="7619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23962" y="3938504"/>
            <a:ext cx="76200" cy="7619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90524" y="4286166"/>
            <a:ext cx="104775" cy="104774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809624" y="459096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54049" y="777875"/>
            <a:ext cx="9966960" cy="4300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980"/>
              </a:lnSpc>
              <a:spcBef>
                <a:spcPts val="100"/>
              </a:spcBef>
            </a:pPr>
            <a:r>
              <a:rPr sz="2700" b="1" spc="-80" dirty="0">
                <a:solidFill>
                  <a:srgbClr val="212121"/>
                </a:solidFill>
                <a:latin typeface="Trebuchet MS"/>
                <a:cs typeface="Trebuchet MS"/>
              </a:rPr>
              <a:t>Option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204" dirty="0">
                <a:solidFill>
                  <a:srgbClr val="212121"/>
                </a:solidFill>
                <a:latin typeface="Trebuchet MS"/>
                <a:cs typeface="Trebuchet MS"/>
              </a:rPr>
              <a:t>1</a:t>
            </a:r>
            <a:r>
              <a:rPr sz="2700" spc="12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Console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51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22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700" spc="-80" dirty="0">
                <a:solidFill>
                  <a:srgbClr val="212121"/>
                </a:solidFill>
                <a:latin typeface="MS UI Gothic"/>
                <a:cs typeface="MS UI Gothic"/>
              </a:rPr>
              <a:t>SH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25" dirty="0">
                <a:solidFill>
                  <a:srgbClr val="212121"/>
                </a:solidFill>
                <a:latin typeface="MS UI Gothic"/>
                <a:cs typeface="MS UI Gothic"/>
              </a:rPr>
              <a:t>But</a:t>
            </a:r>
            <a:r>
              <a:rPr sz="2700" spc="-5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on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325"/>
              </a:lnSpc>
            </a:pP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Ephemeral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00" dirty="0">
                <a:solidFill>
                  <a:srgbClr val="212121"/>
                </a:solidFill>
                <a:latin typeface="MS UI Gothic"/>
                <a:cs typeface="MS UI Gothic"/>
              </a:rPr>
              <a:t>SSH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key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pair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is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created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by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Compute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Engine</a:t>
            </a:r>
            <a:endParaRPr sz="2150">
              <a:latin typeface="MS UI Gothic"/>
              <a:cs typeface="MS UI Gothic"/>
            </a:endParaRPr>
          </a:p>
          <a:p>
            <a:pPr marL="12700">
              <a:lnSpc>
                <a:spcPts val="2980"/>
              </a:lnSpc>
              <a:spcBef>
                <a:spcPts val="170"/>
              </a:spcBef>
            </a:pPr>
            <a:r>
              <a:rPr sz="2700" b="1" spc="-80" dirty="0">
                <a:solidFill>
                  <a:srgbClr val="212121"/>
                </a:solidFill>
                <a:latin typeface="Trebuchet MS"/>
                <a:cs typeface="Trebuchet MS"/>
              </a:rPr>
              <a:t>Option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204" dirty="0">
                <a:solidFill>
                  <a:srgbClr val="212121"/>
                </a:solidFill>
                <a:latin typeface="Trebuchet MS"/>
                <a:cs typeface="Trebuchet MS"/>
              </a:rPr>
              <a:t>2</a:t>
            </a:r>
            <a:r>
              <a:rPr sz="2700" spc="12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Gcloud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51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i="1" spc="-65" dirty="0">
                <a:solidFill>
                  <a:srgbClr val="212121"/>
                </a:solidFill>
                <a:latin typeface="Trebuchet MS"/>
                <a:cs typeface="Trebuchet MS"/>
              </a:rPr>
              <a:t>gcloud</a:t>
            </a:r>
            <a:r>
              <a:rPr sz="2700" i="1" spc="-30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i="1" spc="-114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700" i="1" spc="-120" dirty="0">
                <a:solidFill>
                  <a:srgbClr val="212121"/>
                </a:solidFill>
                <a:latin typeface="Trebuchet MS"/>
                <a:cs typeface="Trebuchet MS"/>
              </a:rPr>
              <a:t>ompu</a:t>
            </a:r>
            <a:r>
              <a:rPr sz="2700" i="1" spc="-114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700" i="1" spc="-15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700" i="1" spc="-30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i="1" spc="-40" dirty="0">
                <a:solidFill>
                  <a:srgbClr val="212121"/>
                </a:solidFill>
                <a:latin typeface="Trebuchet MS"/>
                <a:cs typeface="Trebuchet MS"/>
              </a:rPr>
              <a:t>ssh</a:t>
            </a:r>
            <a:endParaRPr sz="2700">
              <a:latin typeface="Trebuchet MS"/>
              <a:cs typeface="Trebuchet MS"/>
            </a:endParaRPr>
          </a:p>
          <a:p>
            <a:pPr marL="393065">
              <a:lnSpc>
                <a:spcPts val="2325"/>
              </a:lnSpc>
            </a:pPr>
            <a:r>
              <a:rPr sz="2150" spc="-1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username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persistent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00" dirty="0">
                <a:solidFill>
                  <a:srgbClr val="212121"/>
                </a:solidFill>
                <a:latin typeface="MS UI Gothic"/>
                <a:cs typeface="MS UI Gothic"/>
              </a:rPr>
              <a:t>SSH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key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pair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5" dirty="0">
                <a:solidFill>
                  <a:srgbClr val="212121"/>
                </a:solidFill>
                <a:latin typeface="MS UI Gothic"/>
                <a:cs typeface="MS UI Gothic"/>
              </a:rPr>
              <a:t>are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created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by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Compute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Engine</a:t>
            </a:r>
            <a:endParaRPr sz="215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195"/>
              </a:spcBef>
            </a:pPr>
            <a:r>
              <a:rPr sz="2150" spc="-100" dirty="0">
                <a:solidFill>
                  <a:srgbClr val="212121"/>
                </a:solidFill>
                <a:latin typeface="MS UI Gothic"/>
                <a:cs typeface="MS UI Gothic"/>
              </a:rPr>
              <a:t>SSH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key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pair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5" dirty="0">
                <a:solidFill>
                  <a:srgbClr val="212121"/>
                </a:solidFill>
                <a:latin typeface="MS UI Gothic"/>
                <a:cs typeface="MS UI Gothic"/>
              </a:rPr>
              <a:t>reused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for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future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5" dirty="0">
                <a:solidFill>
                  <a:srgbClr val="212121"/>
                </a:solidFill>
                <a:latin typeface="MS UI Gothic"/>
                <a:cs typeface="MS UI Gothic"/>
              </a:rPr>
              <a:t>interactions</a:t>
            </a:r>
            <a:endParaRPr sz="2150">
              <a:latin typeface="MS UI Gothic"/>
              <a:cs typeface="MS UI Gothic"/>
            </a:endParaRPr>
          </a:p>
          <a:p>
            <a:pPr marL="12700">
              <a:lnSpc>
                <a:spcPts val="2980"/>
              </a:lnSpc>
              <a:spcBef>
                <a:spcPts val="170"/>
              </a:spcBef>
            </a:pPr>
            <a:r>
              <a:rPr sz="2700" b="1" spc="-80" dirty="0">
                <a:solidFill>
                  <a:srgbClr val="212121"/>
                </a:solidFill>
                <a:latin typeface="Trebuchet MS"/>
                <a:cs typeface="Trebuchet MS"/>
              </a:rPr>
              <a:t>Option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45" dirty="0">
                <a:solidFill>
                  <a:srgbClr val="212121"/>
                </a:solidFill>
                <a:latin typeface="Trebuchet MS"/>
                <a:cs typeface="Trebuchet MS"/>
              </a:rPr>
              <a:t>3</a:t>
            </a:r>
            <a:r>
              <a:rPr sz="2700" spc="-45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45" dirty="0">
                <a:solidFill>
                  <a:srgbClr val="212121"/>
                </a:solidFill>
                <a:latin typeface="MS UI Gothic"/>
                <a:cs typeface="MS UI Gothic"/>
              </a:rPr>
              <a:t>Use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customized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30" dirty="0">
                <a:solidFill>
                  <a:srgbClr val="212121"/>
                </a:solidFill>
                <a:latin typeface="MS UI Gothic"/>
                <a:cs typeface="MS UI Gothic"/>
              </a:rPr>
              <a:t>SSH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30" dirty="0">
                <a:solidFill>
                  <a:srgbClr val="212121"/>
                </a:solidFill>
                <a:latin typeface="MS UI Gothic"/>
                <a:cs typeface="MS UI Gothic"/>
              </a:rPr>
              <a:t>keys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325"/>
              </a:lnSpc>
            </a:pPr>
            <a:r>
              <a:rPr sz="2150" spc="15" dirty="0">
                <a:solidFill>
                  <a:srgbClr val="212121"/>
                </a:solidFill>
                <a:latin typeface="MS UI Gothic"/>
                <a:cs typeface="MS UI Gothic"/>
              </a:rPr>
              <a:t>(Metadata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managed):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Upload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0" dirty="0">
                <a:solidFill>
                  <a:srgbClr val="212121"/>
                </a:solidFill>
                <a:latin typeface="MS UI Gothic"/>
                <a:cs typeface="MS UI Gothic"/>
              </a:rPr>
              <a:t>public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key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5" dirty="0">
                <a:solidFill>
                  <a:srgbClr val="212121"/>
                </a:solidFill>
                <a:latin typeface="MS UI Gothic"/>
                <a:cs typeface="MS UI Gothic"/>
              </a:rPr>
              <a:t>project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metadata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endParaRPr sz="2150">
              <a:latin typeface="MS UI Gothic"/>
              <a:cs typeface="MS UI Gothic"/>
            </a:endParaRPr>
          </a:p>
          <a:p>
            <a:pPr marL="393065">
              <a:lnSpc>
                <a:spcPts val="2490"/>
              </a:lnSpc>
              <a:spcBef>
                <a:spcPts val="120"/>
              </a:spcBef>
            </a:pPr>
            <a:r>
              <a:rPr sz="2150" spc="-80" dirty="0">
                <a:solidFill>
                  <a:srgbClr val="212121"/>
                </a:solidFill>
                <a:latin typeface="MS UI Gothic"/>
                <a:cs typeface="MS UI Gothic"/>
              </a:rPr>
              <a:t>(OS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Login):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Upload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your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0" dirty="0">
                <a:solidFill>
                  <a:srgbClr val="212121"/>
                </a:solidFill>
                <a:latin typeface="MS UI Gothic"/>
                <a:cs typeface="MS UI Gothic"/>
              </a:rPr>
              <a:t>public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00" dirty="0">
                <a:solidFill>
                  <a:srgbClr val="212121"/>
                </a:solidFill>
                <a:latin typeface="MS UI Gothic"/>
                <a:cs typeface="MS UI Gothic"/>
              </a:rPr>
              <a:t>SSH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key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your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14" dirty="0">
                <a:solidFill>
                  <a:srgbClr val="212121"/>
                </a:solidFill>
                <a:latin typeface="MS UI Gothic"/>
                <a:cs typeface="MS UI Gothic"/>
              </a:rPr>
              <a:t>OS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Login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profile</a:t>
            </a:r>
            <a:endParaRPr sz="2150">
              <a:latin typeface="MS UI Gothic"/>
              <a:cs typeface="MS UI Gothic"/>
            </a:endParaRPr>
          </a:p>
          <a:p>
            <a:pPr marL="774065">
              <a:lnSpc>
                <a:spcPts val="1950"/>
              </a:lnSpc>
            </a:pPr>
            <a:r>
              <a:rPr sz="1700" i="1" spc="-30" dirty="0">
                <a:solidFill>
                  <a:srgbClr val="212121"/>
                </a:solidFill>
                <a:latin typeface="Trebuchet MS"/>
                <a:cs typeface="Trebuchet MS"/>
              </a:rPr>
              <a:t>gcloud</a:t>
            </a:r>
            <a:r>
              <a:rPr sz="1700" i="1" spc="-18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i="1" spc="-65" dirty="0">
                <a:solidFill>
                  <a:srgbClr val="212121"/>
                </a:solidFill>
                <a:latin typeface="Trebuchet MS"/>
                <a:cs typeface="Trebuchet MS"/>
              </a:rPr>
              <a:t>compute</a:t>
            </a:r>
            <a:r>
              <a:rPr sz="1700" i="1" spc="-18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i="1" spc="-45" dirty="0">
                <a:solidFill>
                  <a:srgbClr val="212121"/>
                </a:solidFill>
                <a:latin typeface="Trebuchet MS"/>
                <a:cs typeface="Trebuchet MS"/>
              </a:rPr>
              <a:t>os-login</a:t>
            </a:r>
            <a:r>
              <a:rPr sz="1700" i="1" spc="-18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i="1" spc="-50" dirty="0">
                <a:solidFill>
                  <a:srgbClr val="212121"/>
                </a:solidFill>
                <a:latin typeface="Trebuchet MS"/>
                <a:cs typeface="Trebuchet MS"/>
              </a:rPr>
              <a:t>ssh-keys</a:t>
            </a:r>
            <a:r>
              <a:rPr sz="1700" i="1" spc="-18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i="1" spc="-5" dirty="0">
                <a:solidFill>
                  <a:srgbClr val="212121"/>
                </a:solidFill>
                <a:latin typeface="Trebuchet MS"/>
                <a:cs typeface="Trebuchet MS"/>
              </a:rPr>
              <a:t>add</a:t>
            </a:r>
            <a:r>
              <a:rPr sz="1700" i="1" spc="-1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endParaRPr sz="1700">
              <a:latin typeface="MS UI Gothic"/>
              <a:cs typeface="MS UI Gothic"/>
            </a:endParaRPr>
          </a:p>
          <a:p>
            <a:pPr marL="774065">
              <a:lnSpc>
                <a:spcPct val="100000"/>
              </a:lnSpc>
              <a:spcBef>
                <a:spcPts val="284"/>
              </a:spcBef>
            </a:pP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Use</a:t>
            </a:r>
            <a:r>
              <a:rPr sz="1700" spc="-15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80" dirty="0">
                <a:solidFill>
                  <a:srgbClr val="212121"/>
                </a:solidFill>
                <a:latin typeface="MS UI Gothic"/>
                <a:cs typeface="MS UI Gothic"/>
              </a:rPr>
              <a:t>OS</a:t>
            </a:r>
            <a:r>
              <a:rPr sz="1700" spc="-15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40" dirty="0">
                <a:solidFill>
                  <a:srgbClr val="212121"/>
                </a:solidFill>
                <a:latin typeface="MS UI Gothic"/>
                <a:cs typeface="MS UI Gothic"/>
              </a:rPr>
              <a:t>Login</a:t>
            </a:r>
            <a:r>
              <a:rPr sz="1700" spc="-15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55" dirty="0">
                <a:solidFill>
                  <a:srgbClr val="212121"/>
                </a:solidFill>
                <a:latin typeface="MS UI Gothic"/>
                <a:cs typeface="MS UI Gothic"/>
              </a:rPr>
              <a:t>API</a:t>
            </a:r>
            <a:r>
              <a:rPr sz="1700" spc="-15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1700" spc="-15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85" dirty="0">
                <a:solidFill>
                  <a:srgbClr val="212121"/>
                </a:solidFill>
                <a:latin typeface="MS UI Gothic"/>
                <a:cs typeface="MS UI Gothic"/>
              </a:rPr>
              <a:t>POST</a:t>
            </a:r>
            <a:r>
              <a:rPr sz="1700" spc="-15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550" b="1" i="1" spc="-95" dirty="0">
                <a:latin typeface="Trebuchet MS"/>
                <a:cs typeface="Trebuchet MS"/>
              </a:rPr>
              <a:t>https://oslogin.googleapis.com/v1/users/ACCOUNT_EMAIL:importSshPublicKey</a:t>
            </a:r>
            <a:endParaRPr sz="1550">
              <a:latin typeface="Trebuchet MS"/>
              <a:cs typeface="Trebuchet MS"/>
            </a:endParaRPr>
          </a:p>
          <a:p>
            <a:pPr marL="12700">
              <a:lnSpc>
                <a:spcPts val="3020"/>
              </a:lnSpc>
              <a:spcBef>
                <a:spcPts val="110"/>
              </a:spcBef>
            </a:pPr>
            <a:r>
              <a:rPr sz="2700" spc="-75" dirty="0">
                <a:solidFill>
                  <a:srgbClr val="212121"/>
                </a:solidFill>
                <a:latin typeface="MS UI Gothic"/>
                <a:cs typeface="MS UI Gothic"/>
              </a:rPr>
              <a:t>You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can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disable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25" dirty="0">
                <a:solidFill>
                  <a:srgbClr val="212121"/>
                </a:solidFill>
                <a:latin typeface="MS UI Gothic"/>
                <a:cs typeface="MS UI Gothic"/>
              </a:rPr>
              <a:t>Project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wide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30" dirty="0">
                <a:solidFill>
                  <a:srgbClr val="212121"/>
                </a:solidFill>
                <a:latin typeface="MS UI Gothic"/>
                <a:cs typeface="MS UI Gothic"/>
              </a:rPr>
              <a:t>SSH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30" dirty="0">
                <a:solidFill>
                  <a:srgbClr val="212121"/>
                </a:solidFill>
                <a:latin typeface="MS UI Gothic"/>
                <a:cs typeface="MS UI Gothic"/>
              </a:rPr>
              <a:t>keys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on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specific</a:t>
            </a:r>
            <a:r>
              <a:rPr sz="2700" spc="-2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compute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instance</a:t>
            </a:r>
            <a:endParaRPr sz="2700">
              <a:latin typeface="MS UI Gothic"/>
              <a:cs typeface="MS UI Gothic"/>
            </a:endParaRPr>
          </a:p>
          <a:p>
            <a:pPr marL="393065" marR="5080">
              <a:lnSpc>
                <a:spcPts val="2250"/>
              </a:lnSpc>
              <a:spcBef>
                <a:spcPts val="130"/>
              </a:spcBef>
              <a:tabLst>
                <a:tab pos="1320800" algn="l"/>
                <a:tab pos="2467610" algn="l"/>
                <a:tab pos="3716654" algn="l"/>
                <a:tab pos="5545455" algn="l"/>
                <a:tab pos="7789545" algn="l"/>
                <a:tab pos="9257665" algn="l"/>
              </a:tabLst>
            </a:pPr>
            <a:r>
              <a:rPr sz="2150" i="1" spc="65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2150" i="1" spc="-105" dirty="0">
                <a:solidFill>
                  <a:srgbClr val="212121"/>
                </a:solidFill>
                <a:latin typeface="Trebuchet MS"/>
                <a:cs typeface="Trebuchet MS"/>
              </a:rPr>
              <a:t>cl</a:t>
            </a:r>
            <a:r>
              <a:rPr sz="2150" i="1" spc="-4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150" i="1" spc="-60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2150" i="1" spc="-45" dirty="0">
                <a:solidFill>
                  <a:srgbClr val="212121"/>
                </a:solidFill>
                <a:latin typeface="Trebuchet MS"/>
                <a:cs typeface="Trebuchet MS"/>
              </a:rPr>
              <a:t>d	</a:t>
            </a:r>
            <a:r>
              <a:rPr sz="2150" i="1" spc="-90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150" i="1" spc="-4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150" i="1" spc="-60" dirty="0">
                <a:solidFill>
                  <a:srgbClr val="212121"/>
                </a:solidFill>
                <a:latin typeface="Trebuchet MS"/>
                <a:cs typeface="Trebuchet MS"/>
              </a:rPr>
              <a:t>m</a:t>
            </a:r>
            <a:r>
              <a:rPr sz="2150" i="1" spc="-50" dirty="0">
                <a:solidFill>
                  <a:srgbClr val="212121"/>
                </a:solidFill>
                <a:latin typeface="Trebuchet MS"/>
                <a:cs typeface="Trebuchet MS"/>
              </a:rPr>
              <a:t>pu</a:t>
            </a:r>
            <a:r>
              <a:rPr sz="2150" i="1" spc="-229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i="1" spc="-12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i="1" dirty="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sz="2150" b="1" i="1" spc="-165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150" b="1" i="1" spc="-4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2150" b="1" i="1" spc="-150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b="1" i="1" spc="-17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b="1" i="1" spc="-10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b="1" i="1" spc="-4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2150" b="1" i="1" spc="-150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150" b="1" i="1" spc="-13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i="1" spc="-100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b="1" i="1" dirty="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sz="2150" b="1" i="1" spc="-10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b="1" i="1" spc="-114" dirty="0">
                <a:solidFill>
                  <a:srgbClr val="212121"/>
                </a:solidFill>
                <a:latin typeface="Trebuchet MS"/>
                <a:cs typeface="Trebuchet MS"/>
              </a:rPr>
              <a:t>dd-</a:t>
            </a:r>
            <a:r>
              <a:rPr sz="2150" b="1" i="1" spc="-100" dirty="0">
                <a:solidFill>
                  <a:srgbClr val="212121"/>
                </a:solidFill>
                <a:latin typeface="Trebuchet MS"/>
                <a:cs typeface="Trebuchet MS"/>
              </a:rPr>
              <a:t>m</a:t>
            </a:r>
            <a:r>
              <a:rPr sz="2150" b="1" i="1" spc="-10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i="1" spc="-22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b="1" i="1" spc="-10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b="1" i="1" spc="-114" dirty="0">
                <a:solidFill>
                  <a:srgbClr val="212121"/>
                </a:solidFill>
                <a:latin typeface="Trebuchet MS"/>
                <a:cs typeface="Trebuchet MS"/>
              </a:rPr>
              <a:t>d</a:t>
            </a:r>
            <a:r>
              <a:rPr sz="2150" b="1" i="1" spc="-10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b="1" i="1" spc="-22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b="1" i="1" spc="-10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b="1" i="1" dirty="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sz="2150" b="1" i="1" spc="-375" dirty="0">
                <a:solidFill>
                  <a:srgbClr val="212121"/>
                </a:solidFill>
                <a:latin typeface="Trebuchet MS"/>
                <a:cs typeface="Trebuchet MS"/>
              </a:rPr>
              <a:t>[</a:t>
            </a:r>
            <a:r>
              <a:rPr sz="2150" b="1" i="1" spc="-1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150" b="1" i="1" spc="-60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2150" b="1" i="1" spc="-30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b="1" i="1" spc="-51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b="1" i="1" spc="-18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b="1" i="1" spc="-60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2150" b="1" i="1" spc="-114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150" b="1" i="1" spc="-16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i="1" spc="-220" dirty="0">
                <a:solidFill>
                  <a:srgbClr val="212121"/>
                </a:solidFill>
                <a:latin typeface="Trebuchet MS"/>
                <a:cs typeface="Trebuchet MS"/>
              </a:rPr>
              <a:t>_</a:t>
            </a:r>
            <a:r>
              <a:rPr sz="2150" b="1" i="1" spc="-60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2150" b="1" i="1" spc="-18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b="1" i="1" spc="-150" dirty="0">
                <a:solidFill>
                  <a:srgbClr val="212121"/>
                </a:solidFill>
                <a:latin typeface="Trebuchet MS"/>
                <a:cs typeface="Trebuchet MS"/>
              </a:rPr>
              <a:t>ME</a:t>
            </a:r>
            <a:r>
              <a:rPr sz="2150" b="1" i="1" spc="-375" dirty="0">
                <a:solidFill>
                  <a:srgbClr val="212121"/>
                </a:solidFill>
                <a:latin typeface="Trebuchet MS"/>
                <a:cs typeface="Trebuchet MS"/>
              </a:rPr>
              <a:t>]</a:t>
            </a:r>
            <a:r>
              <a:rPr sz="2150" b="1" i="1" dirty="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sz="2150" b="1" i="1" spc="-125" dirty="0">
                <a:solidFill>
                  <a:srgbClr val="212121"/>
                </a:solidFill>
                <a:latin typeface="Trebuchet MS"/>
                <a:cs typeface="Trebuchet MS"/>
              </a:rPr>
              <a:t>--</a:t>
            </a:r>
            <a:r>
              <a:rPr sz="2150" b="1" i="1" spc="-100" dirty="0">
                <a:solidFill>
                  <a:srgbClr val="212121"/>
                </a:solidFill>
                <a:latin typeface="Trebuchet MS"/>
                <a:cs typeface="Trebuchet MS"/>
              </a:rPr>
              <a:t>m</a:t>
            </a:r>
            <a:r>
              <a:rPr sz="2150" b="1" i="1" spc="-10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i="1" spc="-22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b="1" i="1" spc="-10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b="1" i="1" spc="-105" dirty="0">
                <a:solidFill>
                  <a:srgbClr val="212121"/>
                </a:solidFill>
                <a:latin typeface="Trebuchet MS"/>
                <a:cs typeface="Trebuchet MS"/>
              </a:rPr>
              <a:t>da</a:t>
            </a:r>
            <a:r>
              <a:rPr sz="2150" b="1" i="1" spc="-22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b="1" i="1" spc="-10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b="1" i="1" dirty="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sz="2150" b="1" i="1" spc="-100" dirty="0">
                <a:solidFill>
                  <a:srgbClr val="212121"/>
                </a:solidFill>
                <a:latin typeface="Trebuchet MS"/>
                <a:cs typeface="Trebuchet MS"/>
              </a:rPr>
              <a:t>b</a:t>
            </a:r>
            <a:r>
              <a:rPr sz="2150" b="1" i="1" spc="-125" dirty="0">
                <a:solidFill>
                  <a:srgbClr val="212121"/>
                </a:solidFill>
                <a:latin typeface="Trebuchet MS"/>
                <a:cs typeface="Trebuchet MS"/>
              </a:rPr>
              <a:t>l</a:t>
            </a:r>
            <a:r>
              <a:rPr sz="2150" b="1" i="1" spc="-9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150" b="1" i="1" spc="-114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150" b="1" i="1" spc="-175" dirty="0">
                <a:solidFill>
                  <a:srgbClr val="212121"/>
                </a:solidFill>
                <a:latin typeface="Trebuchet MS"/>
                <a:cs typeface="Trebuchet MS"/>
              </a:rPr>
              <a:t>k</a:t>
            </a:r>
            <a:r>
              <a:rPr sz="2150" b="1" i="1" spc="-110" dirty="0">
                <a:solidFill>
                  <a:srgbClr val="212121"/>
                </a:solidFill>
                <a:latin typeface="Trebuchet MS"/>
                <a:cs typeface="Trebuchet MS"/>
              </a:rPr>
              <a:t>-  </a:t>
            </a:r>
            <a:r>
              <a:rPr sz="2150" b="1" i="1" spc="-150" dirty="0">
                <a:solidFill>
                  <a:srgbClr val="212121"/>
                </a:solidFill>
                <a:latin typeface="Trebuchet MS"/>
                <a:cs typeface="Trebuchet MS"/>
              </a:rPr>
              <a:t>project-ssh-keys=TRUE</a:t>
            </a:r>
            <a:endParaRPr sz="215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5892800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60" dirty="0">
                <a:solidFill>
                  <a:srgbClr val="000000"/>
                </a:solidFill>
              </a:rPr>
              <a:t>S</a:t>
            </a:r>
            <a:r>
              <a:rPr sz="3500" spc="120" dirty="0">
                <a:solidFill>
                  <a:srgbClr val="000000"/>
                </a:solidFill>
              </a:rPr>
              <a:t>S</a:t>
            </a:r>
            <a:r>
              <a:rPr sz="3500" spc="-70" dirty="0">
                <a:solidFill>
                  <a:srgbClr val="000000"/>
                </a:solidFill>
              </a:rPr>
              <a:t>H</a:t>
            </a:r>
            <a:r>
              <a:rPr sz="3500" spc="-130" dirty="0">
                <a:solidFill>
                  <a:srgbClr val="000000"/>
                </a:solidFill>
              </a:rPr>
              <a:t>i</a:t>
            </a:r>
            <a:r>
              <a:rPr sz="3500" spc="-105" dirty="0">
                <a:solidFill>
                  <a:srgbClr val="000000"/>
                </a:solidFill>
              </a:rPr>
              <a:t>n</a:t>
            </a:r>
            <a:r>
              <a:rPr sz="3500" spc="65" dirty="0">
                <a:solidFill>
                  <a:srgbClr val="A52929"/>
                </a:solidFill>
              </a:rPr>
              <a:t>g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30" dirty="0">
                <a:solidFill>
                  <a:srgbClr val="000000"/>
                </a:solidFill>
              </a:rPr>
              <a:t>i</a:t>
            </a:r>
            <a:r>
              <a:rPr sz="3500" spc="-105" dirty="0">
                <a:solidFill>
                  <a:srgbClr val="000000"/>
                </a:solidFill>
              </a:rPr>
              <a:t>n</a:t>
            </a:r>
            <a:r>
              <a:rPr sz="3500" spc="-160" dirty="0">
                <a:solidFill>
                  <a:srgbClr val="A52929"/>
                </a:solidFill>
              </a:rPr>
              <a:t>t</a:t>
            </a:r>
            <a:r>
              <a:rPr sz="3500" spc="-55" dirty="0">
                <a:solidFill>
                  <a:srgbClr val="000000"/>
                </a:solidFill>
              </a:rPr>
              <a:t>o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75" dirty="0">
                <a:solidFill>
                  <a:srgbClr val="000000"/>
                </a:solidFill>
              </a:rPr>
              <a:t>L</a:t>
            </a:r>
            <a:r>
              <a:rPr sz="3500" spc="-130" dirty="0">
                <a:solidFill>
                  <a:srgbClr val="000000"/>
                </a:solidFill>
              </a:rPr>
              <a:t>i</a:t>
            </a:r>
            <a:r>
              <a:rPr sz="3500" spc="-105" dirty="0">
                <a:solidFill>
                  <a:srgbClr val="000000"/>
                </a:solidFill>
              </a:rPr>
              <a:t>n</a:t>
            </a:r>
            <a:r>
              <a:rPr sz="3500" spc="-120" dirty="0">
                <a:solidFill>
                  <a:srgbClr val="A52929"/>
                </a:solidFill>
              </a:rPr>
              <a:t>u</a:t>
            </a:r>
            <a:r>
              <a:rPr sz="3500" spc="-245" dirty="0">
                <a:solidFill>
                  <a:srgbClr val="A52929"/>
                </a:solidFill>
              </a:rPr>
              <a:t>x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300" dirty="0">
                <a:solidFill>
                  <a:srgbClr val="A52929"/>
                </a:solidFill>
              </a:rPr>
              <a:t>V</a:t>
            </a:r>
            <a:r>
              <a:rPr sz="3500" spc="5" dirty="0">
                <a:solidFill>
                  <a:srgbClr val="A52929"/>
                </a:solidFill>
              </a:rPr>
              <a:t>Ms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60" dirty="0">
                <a:solidFill>
                  <a:srgbClr val="A52929"/>
                </a:solidFill>
              </a:rPr>
              <a:t>-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55" dirty="0">
                <a:solidFill>
                  <a:srgbClr val="A52929"/>
                </a:solidFill>
              </a:rPr>
              <a:t>D</a:t>
            </a:r>
            <a:r>
              <a:rPr sz="3500" spc="-200" dirty="0">
                <a:solidFill>
                  <a:srgbClr val="A52929"/>
                </a:solidFill>
              </a:rPr>
              <a:t>e</a:t>
            </a:r>
            <a:r>
              <a:rPr sz="3500" spc="-180" dirty="0">
                <a:solidFill>
                  <a:srgbClr val="A52929"/>
                </a:solidFill>
              </a:rPr>
              <a:t>t</a:t>
            </a:r>
            <a:r>
              <a:rPr sz="3500" spc="-30" dirty="0">
                <a:solidFill>
                  <a:srgbClr val="A52929"/>
                </a:solidFill>
              </a:rPr>
              <a:t>a</a:t>
            </a:r>
            <a:r>
              <a:rPr sz="3500" spc="-130" dirty="0">
                <a:solidFill>
                  <a:srgbClr val="A52929"/>
                </a:solidFill>
              </a:rPr>
              <a:t>i</a:t>
            </a:r>
            <a:r>
              <a:rPr sz="3500" spc="-40" dirty="0">
                <a:solidFill>
                  <a:srgbClr val="A52929"/>
                </a:solidFill>
              </a:rPr>
              <a:t>ls</a:t>
            </a:r>
            <a:endParaRPr sz="3500"/>
          </a:p>
        </p:txBody>
      </p:sp>
      <p:sp>
        <p:nvSpPr>
          <p:cNvPr id="17" name="object 17"/>
          <p:cNvSpPr/>
          <p:nvPr/>
        </p:nvSpPr>
        <p:spPr>
          <a:xfrm>
            <a:off x="11401424" y="6619791"/>
            <a:ext cx="314325" cy="228600"/>
          </a:xfrm>
          <a:custGeom>
            <a:avLst/>
            <a:gdLst/>
            <a:ahLst/>
            <a:cxnLst/>
            <a:rect l="l" t="t" r="r" b="b"/>
            <a:pathLst>
              <a:path w="314325" h="228600">
                <a:moveTo>
                  <a:pt x="314324" y="228599"/>
                </a:moveTo>
                <a:lnTo>
                  <a:pt x="0" y="228599"/>
                </a:lnTo>
                <a:lnTo>
                  <a:pt x="0" y="0"/>
                </a:lnTo>
                <a:lnTo>
                  <a:pt x="314324" y="0"/>
                </a:lnTo>
                <a:lnTo>
                  <a:pt x="314324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5173980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125" dirty="0">
                <a:solidFill>
                  <a:srgbClr val="000000"/>
                </a:solidFill>
              </a:rPr>
              <a:t>C</a:t>
            </a:r>
            <a:r>
              <a:rPr sz="3500" spc="-55" dirty="0">
                <a:solidFill>
                  <a:srgbClr val="000000"/>
                </a:solidFill>
              </a:rPr>
              <a:t>o</a:t>
            </a:r>
            <a:r>
              <a:rPr sz="3500" spc="-50" dirty="0">
                <a:solidFill>
                  <a:srgbClr val="A52929"/>
                </a:solidFill>
              </a:rPr>
              <a:t>m</a:t>
            </a:r>
            <a:r>
              <a:rPr sz="3500" spc="-90" dirty="0">
                <a:solidFill>
                  <a:srgbClr val="000000"/>
                </a:solidFill>
              </a:rPr>
              <a:t>pu</a:t>
            </a:r>
            <a:r>
              <a:rPr sz="3500" spc="-160" dirty="0">
                <a:solidFill>
                  <a:srgbClr val="A52929"/>
                </a:solidFill>
              </a:rPr>
              <a:t>t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05" dirty="0">
                <a:solidFill>
                  <a:srgbClr val="A52929"/>
                </a:solidFill>
              </a:rPr>
              <a:t>E</a:t>
            </a:r>
            <a:r>
              <a:rPr sz="3500" spc="-105" dirty="0">
                <a:solidFill>
                  <a:srgbClr val="000000"/>
                </a:solidFill>
              </a:rPr>
              <a:t>n</a:t>
            </a:r>
            <a:r>
              <a:rPr sz="3500" spc="65" dirty="0">
                <a:solidFill>
                  <a:srgbClr val="000000"/>
                </a:solidFill>
              </a:rPr>
              <a:t>g</a:t>
            </a:r>
            <a:r>
              <a:rPr sz="3500" spc="-130" dirty="0">
                <a:solidFill>
                  <a:srgbClr val="A52929"/>
                </a:solidFill>
              </a:rPr>
              <a:t>i</a:t>
            </a:r>
            <a:r>
              <a:rPr sz="3500" spc="-105" dirty="0">
                <a:solidFill>
                  <a:srgbClr val="A52929"/>
                </a:solidFill>
              </a:rPr>
              <a:t>n</a:t>
            </a:r>
            <a:r>
              <a:rPr sz="3500" spc="-235" dirty="0">
                <a:solidFill>
                  <a:srgbClr val="000000"/>
                </a:solidFill>
              </a:rPr>
              <a:t>e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60" dirty="0">
                <a:solidFill>
                  <a:srgbClr val="000000"/>
                </a:solidFill>
              </a:rPr>
              <a:t>-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315" dirty="0">
                <a:solidFill>
                  <a:srgbClr val="A52929"/>
                </a:solidFill>
              </a:rPr>
              <a:t>F</a:t>
            </a:r>
            <a:r>
              <a:rPr sz="3500" spc="-280" dirty="0">
                <a:solidFill>
                  <a:srgbClr val="A52929"/>
                </a:solidFill>
              </a:rPr>
              <a:t>e</a:t>
            </a:r>
            <a:r>
              <a:rPr sz="3500" spc="-30" dirty="0">
                <a:solidFill>
                  <a:srgbClr val="A52929"/>
                </a:solidFill>
              </a:rPr>
              <a:t>a</a:t>
            </a:r>
            <a:r>
              <a:rPr sz="3500" spc="-140" dirty="0">
                <a:solidFill>
                  <a:srgbClr val="000000"/>
                </a:solidFill>
              </a:rPr>
              <a:t>t</a:t>
            </a:r>
            <a:r>
              <a:rPr sz="3500" spc="-120" dirty="0">
                <a:solidFill>
                  <a:srgbClr val="A52929"/>
                </a:solidFill>
              </a:rPr>
              <a:t>u</a:t>
            </a:r>
            <a:r>
              <a:rPr sz="3500" spc="-225" dirty="0">
                <a:solidFill>
                  <a:srgbClr val="A52929"/>
                </a:solidFill>
              </a:rPr>
              <a:t>r</a:t>
            </a:r>
            <a:r>
              <a:rPr sz="3500" spc="-235" dirty="0">
                <a:solidFill>
                  <a:srgbClr val="000000"/>
                </a:solidFill>
              </a:rPr>
              <a:t>e</a:t>
            </a:r>
            <a:r>
              <a:rPr sz="3500" dirty="0">
                <a:solidFill>
                  <a:srgbClr val="A52929"/>
                </a:solidFill>
              </a:rPr>
              <a:t>s</a:t>
            </a:r>
            <a:endParaRPr sz="350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24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43400" y="904875"/>
            <a:ext cx="790574" cy="11048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9274" y="914400"/>
            <a:ext cx="800099" cy="10667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24675" y="895350"/>
            <a:ext cx="800099" cy="11048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0524" y="2495543"/>
            <a:ext cx="104775" cy="10475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0524" y="2914643"/>
            <a:ext cx="104775" cy="10475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90524" y="3333743"/>
            <a:ext cx="104775" cy="10477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90524" y="3752843"/>
            <a:ext cx="104775" cy="10477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90524" y="4171962"/>
            <a:ext cx="104775" cy="104755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809624" y="4467218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9624" y="4819643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54049" y="2292350"/>
            <a:ext cx="10142220" cy="272859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1330325">
              <a:lnSpc>
                <a:spcPct val="101899"/>
              </a:lnSpc>
              <a:spcBef>
                <a:spcPts val="35"/>
              </a:spcBef>
            </a:pPr>
            <a:r>
              <a:rPr sz="2700" spc="-55" dirty="0">
                <a:solidFill>
                  <a:srgbClr val="212121"/>
                </a:solidFill>
                <a:latin typeface="MS UI Gothic"/>
                <a:cs typeface="MS UI Gothic"/>
              </a:rPr>
              <a:t>Create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manage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lifecycle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of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Virtual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35" dirty="0">
                <a:solidFill>
                  <a:srgbClr val="212121"/>
                </a:solidFill>
                <a:latin typeface="MS UI Gothic"/>
                <a:cs typeface="MS UI Gothic"/>
              </a:rPr>
              <a:t>Machine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95" dirty="0">
                <a:solidFill>
                  <a:srgbClr val="212121"/>
                </a:solidFill>
                <a:latin typeface="MS UI Gothic"/>
                <a:cs typeface="MS UI Gothic"/>
              </a:rPr>
              <a:t>(VM)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instances </a:t>
            </a:r>
            <a:r>
              <a:rPr sz="2700" spc="-8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-85" dirty="0">
                <a:solidFill>
                  <a:srgbClr val="212121"/>
                </a:solidFill>
                <a:latin typeface="Trebuchet MS"/>
                <a:cs typeface="Trebuchet MS"/>
              </a:rPr>
              <a:t>Load </a:t>
            </a:r>
            <a:r>
              <a:rPr sz="2700" b="1" spc="-65" dirty="0">
                <a:solidFill>
                  <a:srgbClr val="212121"/>
                </a:solidFill>
                <a:latin typeface="Trebuchet MS"/>
                <a:cs typeface="Trebuchet MS"/>
              </a:rPr>
              <a:t>balancing 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and </a:t>
            </a:r>
            <a:r>
              <a:rPr sz="2700" b="1" spc="-75" dirty="0">
                <a:solidFill>
                  <a:srgbClr val="212121"/>
                </a:solidFill>
                <a:latin typeface="Trebuchet MS"/>
                <a:cs typeface="Trebuchet MS"/>
              </a:rPr>
              <a:t>auto </a:t>
            </a:r>
            <a:r>
              <a:rPr sz="2700" b="1" spc="-60" dirty="0">
                <a:solidFill>
                  <a:srgbClr val="212121"/>
                </a:solidFill>
                <a:latin typeface="Trebuchet MS"/>
                <a:cs typeface="Trebuchet MS"/>
              </a:rPr>
              <a:t>scaling 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for </a:t>
            </a:r>
            <a:r>
              <a:rPr sz="2700" spc="100" dirty="0">
                <a:solidFill>
                  <a:srgbClr val="212121"/>
                </a:solidFill>
                <a:latin typeface="MS UI Gothic"/>
                <a:cs typeface="MS UI Gothic"/>
              </a:rPr>
              <a:t>multiple </a:t>
            </a:r>
            <a:r>
              <a:rPr sz="2700" spc="-185" dirty="0">
                <a:solidFill>
                  <a:srgbClr val="212121"/>
                </a:solidFill>
                <a:latin typeface="MS UI Gothic"/>
                <a:cs typeface="MS UI Gothic"/>
              </a:rPr>
              <a:t>VM 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instances </a:t>
            </a: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-125" dirty="0">
                <a:solidFill>
                  <a:srgbClr val="212121"/>
                </a:solidFill>
                <a:latin typeface="Trebuchet MS"/>
                <a:cs typeface="Trebuchet MS"/>
              </a:rPr>
              <a:t>Attach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90" dirty="0">
                <a:solidFill>
                  <a:srgbClr val="212121"/>
                </a:solidFill>
                <a:latin typeface="Trebuchet MS"/>
                <a:cs typeface="Trebuchet MS"/>
              </a:rPr>
              <a:t>storage</a:t>
            </a:r>
            <a:r>
              <a:rPr sz="2700" b="1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(&amp;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network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storage)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your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85" dirty="0">
                <a:solidFill>
                  <a:srgbClr val="212121"/>
                </a:solidFill>
                <a:latin typeface="MS UI Gothic"/>
                <a:cs typeface="MS UI Gothic"/>
              </a:rPr>
              <a:t>VM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instances</a:t>
            </a:r>
            <a:endParaRPr sz="2700" dirty="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Manage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-114" dirty="0">
                <a:solidFill>
                  <a:srgbClr val="212121"/>
                </a:solidFill>
                <a:latin typeface="Trebuchet MS"/>
                <a:cs typeface="Trebuchet MS"/>
              </a:rPr>
              <a:t>network</a:t>
            </a:r>
            <a:r>
              <a:rPr sz="2700" b="1" spc="-2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10" dirty="0">
                <a:solidFill>
                  <a:srgbClr val="212121"/>
                </a:solidFill>
                <a:latin typeface="Trebuchet MS"/>
                <a:cs typeface="Trebuchet MS"/>
              </a:rPr>
              <a:t>connectivity</a:t>
            </a:r>
            <a:r>
              <a:rPr sz="2700" b="1" spc="-2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55" dirty="0">
                <a:solidFill>
                  <a:srgbClr val="212121"/>
                </a:solidFill>
                <a:latin typeface="Trebuchet MS"/>
                <a:cs typeface="Trebuchet MS"/>
              </a:rPr>
              <a:t>and</a:t>
            </a:r>
            <a:r>
              <a:rPr sz="2700" b="1" spc="-2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95" dirty="0">
                <a:solidFill>
                  <a:srgbClr val="212121"/>
                </a:solidFill>
                <a:latin typeface="Trebuchet MS"/>
                <a:cs typeface="Trebuchet MS"/>
              </a:rPr>
              <a:t>configuration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for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your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85" dirty="0">
                <a:solidFill>
                  <a:srgbClr val="212121"/>
                </a:solidFill>
                <a:latin typeface="MS UI Gothic"/>
                <a:cs typeface="MS UI Gothic"/>
              </a:rPr>
              <a:t>VM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instances</a:t>
            </a:r>
            <a:endParaRPr sz="2700" dirty="0">
              <a:latin typeface="MS UI Gothic"/>
              <a:cs typeface="MS UI Gothic"/>
            </a:endParaRPr>
          </a:p>
          <a:p>
            <a:pPr marL="12700">
              <a:lnSpc>
                <a:spcPts val="2980"/>
              </a:lnSpc>
              <a:spcBef>
                <a:spcPts val="60"/>
              </a:spcBef>
            </a:pPr>
            <a:r>
              <a:rPr sz="2700" b="1" spc="-110" dirty="0">
                <a:solidFill>
                  <a:srgbClr val="212121"/>
                </a:solidFill>
                <a:latin typeface="Trebuchet MS"/>
                <a:cs typeface="Trebuchet MS"/>
              </a:rPr>
              <a:t>Our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90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2700" b="1" spc="-11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700" b="1" spc="-6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700" b="1" spc="-40" dirty="0">
                <a:solidFill>
                  <a:srgbClr val="212121"/>
                </a:solidFill>
                <a:latin typeface="Trebuchet MS"/>
                <a:cs typeface="Trebuchet MS"/>
              </a:rPr>
              <a:t>l</a:t>
            </a:r>
            <a:r>
              <a:rPr sz="2700" spc="12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endParaRPr sz="2700" dirty="0">
              <a:latin typeface="MS UI Gothic"/>
              <a:cs typeface="MS UI Gothic"/>
            </a:endParaRPr>
          </a:p>
          <a:p>
            <a:pPr marL="393065">
              <a:lnSpc>
                <a:spcPts val="2325"/>
              </a:lnSpc>
            </a:pP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4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4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50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ns</a:t>
            </a: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2150" spc="-4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45" dirty="0">
                <a:solidFill>
                  <a:srgbClr val="212121"/>
                </a:solidFill>
                <a:latin typeface="MS UI Gothic"/>
                <a:cs typeface="MS UI Gothic"/>
              </a:rPr>
              <a:t>HT</a:t>
            </a:r>
            <a:r>
              <a:rPr sz="2150" spc="-114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85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(W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eb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)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er</a:t>
            </a:r>
            <a:endParaRPr sz="2150" dirty="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195"/>
              </a:spcBef>
            </a:pP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ri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14" dirty="0">
                <a:solidFill>
                  <a:srgbClr val="212121"/>
                </a:solidFill>
                <a:latin typeface="MS UI Gothic"/>
                <a:cs typeface="MS UI Gothic"/>
              </a:rPr>
              <a:t>wi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4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00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2150" spc="-4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endParaRPr sz="2150" dirty="0">
              <a:latin typeface="MS UI Gothic"/>
              <a:cs typeface="MS UI Gothic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468099" y="6619868"/>
            <a:ext cx="247650" cy="228600"/>
          </a:xfrm>
          <a:custGeom>
            <a:avLst/>
            <a:gdLst/>
            <a:ahLst/>
            <a:cxnLst/>
            <a:rect l="l" t="t" r="r" b="b"/>
            <a:pathLst>
              <a:path w="247650" h="228600">
                <a:moveTo>
                  <a:pt x="247649" y="228599"/>
                </a:moveTo>
                <a:lnTo>
                  <a:pt x="0" y="228599"/>
                </a:lnTo>
                <a:lnTo>
                  <a:pt x="0" y="0"/>
                </a:lnTo>
                <a:lnTo>
                  <a:pt x="247649" y="0"/>
                </a:lnTo>
                <a:lnTo>
                  <a:pt x="247649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3849" y="5748253"/>
            <a:ext cx="11430000" cy="0"/>
          </a:xfrm>
          <a:custGeom>
            <a:avLst/>
            <a:gdLst/>
            <a:ahLst/>
            <a:cxnLst/>
            <a:rect l="l" t="t" r="r" b="b"/>
            <a:pathLst>
              <a:path w="11430000">
                <a:moveTo>
                  <a:pt x="0" y="0"/>
                </a:moveTo>
                <a:lnTo>
                  <a:pt x="11429999" y="0"/>
                </a:lnTo>
              </a:path>
            </a:pathLst>
          </a:custGeom>
          <a:ln w="9524">
            <a:solidFill>
              <a:srgbClr val="212121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3849" y="5310103"/>
            <a:ext cx="11430000" cy="0"/>
          </a:xfrm>
          <a:custGeom>
            <a:avLst/>
            <a:gdLst/>
            <a:ahLst/>
            <a:cxnLst/>
            <a:rect l="l" t="t" r="r" b="b"/>
            <a:pathLst>
              <a:path w="11430000">
                <a:moveTo>
                  <a:pt x="0" y="0"/>
                </a:moveTo>
                <a:lnTo>
                  <a:pt x="11429999" y="0"/>
                </a:lnTo>
              </a:path>
            </a:pathLst>
          </a:custGeom>
          <a:ln w="9524">
            <a:solidFill>
              <a:srgbClr val="212121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3849" y="4871953"/>
            <a:ext cx="11430000" cy="0"/>
          </a:xfrm>
          <a:custGeom>
            <a:avLst/>
            <a:gdLst/>
            <a:ahLst/>
            <a:cxnLst/>
            <a:rect l="l" t="t" r="r" b="b"/>
            <a:pathLst>
              <a:path w="11430000">
                <a:moveTo>
                  <a:pt x="0" y="0"/>
                </a:moveTo>
                <a:lnTo>
                  <a:pt x="11429999" y="0"/>
                </a:lnTo>
              </a:path>
            </a:pathLst>
          </a:custGeom>
          <a:ln w="9524">
            <a:solidFill>
              <a:srgbClr val="212121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3849" y="4433803"/>
            <a:ext cx="11430000" cy="0"/>
          </a:xfrm>
          <a:custGeom>
            <a:avLst/>
            <a:gdLst/>
            <a:ahLst/>
            <a:cxnLst/>
            <a:rect l="l" t="t" r="r" b="b"/>
            <a:pathLst>
              <a:path w="11430000">
                <a:moveTo>
                  <a:pt x="0" y="0"/>
                </a:moveTo>
                <a:lnTo>
                  <a:pt x="11429999" y="0"/>
                </a:lnTo>
              </a:path>
            </a:pathLst>
          </a:custGeom>
          <a:ln w="9524">
            <a:solidFill>
              <a:srgbClr val="212121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3849" y="3995653"/>
            <a:ext cx="11430000" cy="0"/>
          </a:xfrm>
          <a:custGeom>
            <a:avLst/>
            <a:gdLst/>
            <a:ahLst/>
            <a:cxnLst/>
            <a:rect l="l" t="t" r="r" b="b"/>
            <a:pathLst>
              <a:path w="11430000">
                <a:moveTo>
                  <a:pt x="0" y="0"/>
                </a:moveTo>
                <a:lnTo>
                  <a:pt x="11429999" y="0"/>
                </a:lnTo>
              </a:path>
            </a:pathLst>
          </a:custGeom>
          <a:ln w="9524">
            <a:solidFill>
              <a:srgbClr val="212121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3849" y="3319378"/>
            <a:ext cx="11430000" cy="0"/>
          </a:xfrm>
          <a:custGeom>
            <a:avLst/>
            <a:gdLst/>
            <a:ahLst/>
            <a:cxnLst/>
            <a:rect l="l" t="t" r="r" b="b"/>
            <a:pathLst>
              <a:path w="11430000">
                <a:moveTo>
                  <a:pt x="0" y="0"/>
                </a:moveTo>
                <a:lnTo>
                  <a:pt x="11429999" y="0"/>
                </a:lnTo>
              </a:path>
            </a:pathLst>
          </a:custGeom>
          <a:ln w="9524">
            <a:solidFill>
              <a:srgbClr val="212121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3849" y="2643103"/>
            <a:ext cx="11430000" cy="0"/>
          </a:xfrm>
          <a:custGeom>
            <a:avLst/>
            <a:gdLst/>
            <a:ahLst/>
            <a:cxnLst/>
            <a:rect l="l" t="t" r="r" b="b"/>
            <a:pathLst>
              <a:path w="11430000">
                <a:moveTo>
                  <a:pt x="0" y="0"/>
                </a:moveTo>
                <a:lnTo>
                  <a:pt x="11429999" y="0"/>
                </a:lnTo>
              </a:path>
            </a:pathLst>
          </a:custGeom>
          <a:ln w="9524">
            <a:solidFill>
              <a:srgbClr val="212121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3849" y="1966828"/>
            <a:ext cx="11430000" cy="0"/>
          </a:xfrm>
          <a:custGeom>
            <a:avLst/>
            <a:gdLst/>
            <a:ahLst/>
            <a:cxnLst/>
            <a:rect l="l" t="t" r="r" b="b"/>
            <a:pathLst>
              <a:path w="11430000">
                <a:moveTo>
                  <a:pt x="0" y="0"/>
                </a:moveTo>
                <a:lnTo>
                  <a:pt x="11429999" y="0"/>
                </a:lnTo>
              </a:path>
            </a:pathLst>
          </a:custGeom>
          <a:ln w="9524">
            <a:solidFill>
              <a:srgbClr val="212121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3849" y="1290554"/>
            <a:ext cx="11430000" cy="0"/>
          </a:xfrm>
          <a:custGeom>
            <a:avLst/>
            <a:gdLst/>
            <a:ahLst/>
            <a:cxnLst/>
            <a:rect l="l" t="t" r="r" b="b"/>
            <a:pathLst>
              <a:path w="11430000">
                <a:moveTo>
                  <a:pt x="0" y="0"/>
                </a:moveTo>
                <a:lnTo>
                  <a:pt x="11429999" y="0"/>
                </a:lnTo>
              </a:path>
            </a:pathLst>
          </a:custGeom>
          <a:ln w="9524">
            <a:solidFill>
              <a:srgbClr val="212121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2921635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10" dirty="0">
                <a:solidFill>
                  <a:srgbClr val="000000"/>
                </a:solidFill>
              </a:rPr>
              <a:t>I</a:t>
            </a:r>
            <a:r>
              <a:rPr sz="3500" spc="-260" dirty="0">
                <a:solidFill>
                  <a:srgbClr val="A52929"/>
                </a:solidFill>
              </a:rPr>
              <a:t>A</a:t>
            </a:r>
            <a:r>
              <a:rPr sz="3500" spc="5" dirty="0">
                <a:solidFill>
                  <a:srgbClr val="000000"/>
                </a:solidFill>
              </a:rPr>
              <a:t>M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60" dirty="0">
                <a:solidFill>
                  <a:srgbClr val="000000"/>
                </a:solidFill>
              </a:rPr>
              <a:t>-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120" dirty="0">
                <a:solidFill>
                  <a:srgbClr val="A52929"/>
                </a:solidFill>
              </a:rPr>
              <a:t>S</a:t>
            </a:r>
            <a:r>
              <a:rPr sz="3500" spc="-254" dirty="0">
                <a:solidFill>
                  <a:srgbClr val="A52929"/>
                </a:solidFill>
              </a:rPr>
              <a:t>c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spc="-105" dirty="0">
                <a:solidFill>
                  <a:srgbClr val="A52929"/>
                </a:solidFill>
              </a:rPr>
              <a:t>n</a:t>
            </a:r>
            <a:r>
              <a:rPr sz="3500" spc="-30" dirty="0">
                <a:solidFill>
                  <a:srgbClr val="000000"/>
                </a:solidFill>
              </a:rPr>
              <a:t>a</a:t>
            </a:r>
            <a:r>
              <a:rPr sz="3500" spc="-190" dirty="0">
                <a:solidFill>
                  <a:srgbClr val="A52929"/>
                </a:solidFill>
              </a:rPr>
              <a:t>r</a:t>
            </a:r>
            <a:r>
              <a:rPr sz="3500" spc="-130" dirty="0">
                <a:solidFill>
                  <a:srgbClr val="A52929"/>
                </a:solidFill>
              </a:rPr>
              <a:t>i</a:t>
            </a:r>
            <a:r>
              <a:rPr sz="3500" spc="-70" dirty="0">
                <a:solidFill>
                  <a:srgbClr val="A52929"/>
                </a:solidFill>
              </a:rPr>
              <a:t>o</a:t>
            </a:r>
            <a:r>
              <a:rPr sz="3500" dirty="0">
                <a:solidFill>
                  <a:srgbClr val="A52929"/>
                </a:solidFill>
              </a:rPr>
              <a:t>s</a:t>
            </a:r>
            <a:endParaRPr sz="3500"/>
          </a:p>
        </p:txBody>
      </p:sp>
      <p:sp>
        <p:nvSpPr>
          <p:cNvPr id="12" name="object 12"/>
          <p:cNvSpPr txBox="1"/>
          <p:nvPr/>
        </p:nvSpPr>
        <p:spPr>
          <a:xfrm>
            <a:off x="5703341" y="890269"/>
            <a:ext cx="1214755" cy="3136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De</a:t>
            </a:r>
            <a:r>
              <a:rPr sz="1850" b="1" spc="1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850" b="1" spc="-7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1850" b="1" spc="-9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pt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03341" y="1328419"/>
            <a:ext cx="929640" cy="3136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850" spc="20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1850" spc="-6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850" spc="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16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850" spc="-15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850" spc="-70" dirty="0">
                <a:solidFill>
                  <a:srgbClr val="212121"/>
                </a:solidFill>
                <a:latin typeface="MS UI Gothic"/>
                <a:cs typeface="MS UI Gothic"/>
              </a:rPr>
              <a:t>Ls</a:t>
            </a:r>
            <a:endParaRPr sz="1850">
              <a:latin typeface="MS UI Gothic"/>
              <a:cs typeface="MS UI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03341" y="2004695"/>
            <a:ext cx="815340" cy="3136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850" spc="20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1850" spc="-6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850" spc="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40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850" spc="-14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85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endParaRPr sz="1850">
              <a:latin typeface="MS UI Gothic"/>
              <a:cs typeface="MS UI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03341" y="2680970"/>
            <a:ext cx="2049780" cy="3136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850" spc="-15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850" spc="-1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850" spc="-2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850" spc="-3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850" spc="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10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850" spc="70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850" spc="95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1850" spc="80" dirty="0">
                <a:solidFill>
                  <a:srgbClr val="212121"/>
                </a:solidFill>
                <a:latin typeface="MS UI Gothic"/>
                <a:cs typeface="MS UI Gothic"/>
              </a:rPr>
              <a:t>ned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15" dirty="0">
                <a:solidFill>
                  <a:srgbClr val="212121"/>
                </a:solidFill>
                <a:latin typeface="MS UI Gothic"/>
                <a:cs typeface="MS UI Gothic"/>
              </a:rPr>
              <a:t>UR</a:t>
            </a:r>
            <a:r>
              <a:rPr sz="1850" spc="-8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endParaRPr sz="1850">
              <a:latin typeface="MS UI Gothic"/>
              <a:cs typeface="MS UI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03341" y="3357245"/>
            <a:ext cx="5685790" cy="1866264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marR="5080">
              <a:lnSpc>
                <a:spcPts val="1870"/>
              </a:lnSpc>
              <a:spcBef>
                <a:spcPts val="490"/>
              </a:spcBef>
            </a:pPr>
            <a:r>
              <a:rPr sz="1850" spc="-15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850" spc="-1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850" spc="-2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850" spc="-3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850" spc="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95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1850" spc="-1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850" spc="90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1850" spc="13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114" dirty="0">
                <a:solidFill>
                  <a:srgbClr val="212121"/>
                </a:solidFill>
                <a:latin typeface="MS UI Gothic"/>
                <a:cs typeface="MS UI Gothic"/>
              </a:rPr>
              <a:t>wi</a:t>
            </a:r>
            <a:r>
              <a:rPr sz="185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850" spc="100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1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1850" spc="90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1850" spc="1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850" spc="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850" spc="-10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1850" spc="50" dirty="0">
                <a:solidFill>
                  <a:srgbClr val="212121"/>
                </a:solidFill>
                <a:latin typeface="MS UI Gothic"/>
                <a:cs typeface="MS UI Gothic"/>
              </a:rPr>
              <a:t>el</a:t>
            </a:r>
            <a:r>
              <a:rPr sz="1850" spc="105" dirty="0">
                <a:solidFill>
                  <a:srgbClr val="212121"/>
                </a:solidFill>
                <a:latin typeface="MS UI Gothic"/>
                <a:cs typeface="MS UI Gothic"/>
              </a:rPr>
              <a:t>op</a:t>
            </a:r>
            <a:r>
              <a:rPr sz="1850" spc="204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1850" spc="35" dirty="0">
                <a:solidFill>
                  <a:srgbClr val="212121"/>
                </a:solidFill>
                <a:latin typeface="MS UI Gothic"/>
                <a:cs typeface="MS UI Gothic"/>
              </a:rPr>
              <a:t>ent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3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850" spc="-2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850" spc="204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850" spc="-6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204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1850" spc="105" dirty="0">
                <a:solidFill>
                  <a:srgbClr val="212121"/>
                </a:solidFill>
                <a:latin typeface="MS UI Gothic"/>
                <a:cs typeface="MS UI Gothic"/>
              </a:rPr>
              <a:t>em</a:t>
            </a:r>
            <a:r>
              <a:rPr sz="1850" spc="130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1850" spc="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850" spc="-10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850" spc="125" dirty="0">
                <a:solidFill>
                  <a:srgbClr val="212121"/>
                </a:solidFill>
                <a:latin typeface="MS UI Gothic"/>
                <a:cs typeface="MS UI Gothic"/>
              </a:rPr>
              <a:t>.  </a:t>
            </a:r>
            <a:r>
              <a:rPr sz="1850" spc="-70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1850" spc="70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850" spc="114" dirty="0">
                <a:solidFill>
                  <a:srgbClr val="212121"/>
                </a:solidFill>
                <a:latin typeface="MS UI Gothic"/>
                <a:cs typeface="MS UI Gothic"/>
              </a:rPr>
              <a:t>nd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850" spc="100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1850" spc="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40" dirty="0">
                <a:solidFill>
                  <a:srgbClr val="212121"/>
                </a:solidFill>
                <a:latin typeface="MS UI Gothic"/>
                <a:cs typeface="MS UI Gothic"/>
              </a:rPr>
              <a:t>ri</a:t>
            </a:r>
            <a:r>
              <a:rPr sz="1850" spc="95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1850" spc="100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185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55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1850" spc="-1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850" spc="70" dirty="0">
                <a:solidFill>
                  <a:srgbClr val="212121"/>
                </a:solidFill>
                <a:latin typeface="MS UI Gothic"/>
                <a:cs typeface="MS UI Gothic"/>
              </a:rPr>
              <a:t>ed</a:t>
            </a:r>
            <a:r>
              <a:rPr sz="1850" spc="-5" dirty="0">
                <a:solidFill>
                  <a:srgbClr val="212121"/>
                </a:solidFill>
                <a:latin typeface="MS UI Gothic"/>
                <a:cs typeface="MS UI Gothic"/>
              </a:rPr>
              <a:t>ef</a:t>
            </a:r>
            <a:r>
              <a:rPr sz="1850" spc="70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850" spc="80" dirty="0">
                <a:solidFill>
                  <a:srgbClr val="212121"/>
                </a:solidFill>
                <a:latin typeface="MS UI Gothic"/>
                <a:cs typeface="MS UI Gothic"/>
              </a:rPr>
              <a:t>ned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8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ol</a:t>
            </a:r>
            <a:r>
              <a:rPr sz="1850" spc="-25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3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850" spc="8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1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1850" spc="90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1850" spc="1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95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1850" spc="-1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850" spc="90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1850" spc="11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1850" spc="90" dirty="0">
                <a:solidFill>
                  <a:srgbClr val="212121"/>
                </a:solidFill>
                <a:latin typeface="MS UI Gothic"/>
                <a:cs typeface="MS UI Gothic"/>
              </a:rPr>
              <a:t>.</a:t>
            </a:r>
            <a:endParaRPr sz="185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1235"/>
              </a:spcBef>
            </a:pPr>
            <a:r>
              <a:rPr sz="1850" spc="-10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850" spc="-3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850" spc="5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850" spc="-1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850" spc="65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1850" spc="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5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850" spc="130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1850" dirty="0">
                <a:solidFill>
                  <a:srgbClr val="212121"/>
                </a:solidFill>
                <a:latin typeface="MS UI Gothic"/>
                <a:cs typeface="MS UI Gothic"/>
              </a:rPr>
              <a:t>jec</a:t>
            </a:r>
            <a:r>
              <a:rPr sz="185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15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850" spc="-1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850" spc="-2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850" spc="-3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850" spc="45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endParaRPr sz="1850">
              <a:latin typeface="MS UI Gothic"/>
              <a:cs typeface="MS UI Gothic"/>
            </a:endParaRPr>
          </a:p>
          <a:p>
            <a:pPr marL="12700" marR="2709545">
              <a:lnSpc>
                <a:spcPct val="155400"/>
              </a:lnSpc>
            </a:pPr>
            <a:r>
              <a:rPr sz="1850" spc="-45" dirty="0">
                <a:solidFill>
                  <a:srgbClr val="212121"/>
                </a:solidFill>
                <a:latin typeface="MS UI Gothic"/>
                <a:cs typeface="MS UI Gothic"/>
              </a:rPr>
              <a:t>K</a:t>
            </a:r>
            <a:r>
              <a:rPr sz="1850" spc="100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1850" spc="130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1850" spc="35" dirty="0">
                <a:solidFill>
                  <a:srgbClr val="212121"/>
                </a:solidFill>
                <a:latin typeface="MS UI Gothic"/>
                <a:cs typeface="MS UI Gothic"/>
              </a:rPr>
              <a:t>ern</a:t>
            </a:r>
            <a:r>
              <a:rPr sz="185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850" spc="-3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850" spc="-25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5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850" spc="100" dirty="0">
                <a:solidFill>
                  <a:srgbClr val="212121"/>
                </a:solidFill>
                <a:latin typeface="MS UI Gothic"/>
                <a:cs typeface="MS UI Gothic"/>
              </a:rPr>
              <a:t>ng</a:t>
            </a:r>
            <a:r>
              <a:rPr sz="1850" spc="70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850" spc="60" dirty="0">
                <a:solidFill>
                  <a:srgbClr val="212121"/>
                </a:solidFill>
                <a:latin typeface="MS UI Gothic"/>
                <a:cs typeface="MS UI Gothic"/>
              </a:rPr>
              <a:t>ne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4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850" spc="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850" spc="-10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1850" spc="50" dirty="0">
                <a:solidFill>
                  <a:srgbClr val="212121"/>
                </a:solidFill>
                <a:latin typeface="MS UI Gothic"/>
                <a:cs typeface="MS UI Gothic"/>
              </a:rPr>
              <a:t>el</a:t>
            </a:r>
            <a:r>
              <a:rPr sz="1850" spc="105" dirty="0">
                <a:solidFill>
                  <a:srgbClr val="212121"/>
                </a:solidFill>
                <a:latin typeface="MS UI Gothic"/>
                <a:cs typeface="MS UI Gothic"/>
              </a:rPr>
              <a:t>op</a:t>
            </a:r>
            <a:r>
              <a:rPr sz="1850" spc="10" dirty="0">
                <a:solidFill>
                  <a:srgbClr val="212121"/>
                </a:solidFill>
                <a:latin typeface="MS UI Gothic"/>
                <a:cs typeface="MS UI Gothic"/>
              </a:rPr>
              <a:t>er  </a:t>
            </a:r>
            <a:r>
              <a:rPr sz="1850" spc="-10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850" spc="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850" spc="4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850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1850" spc="70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850" spc="-10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850" spc="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14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850" spc="-105" dirty="0">
                <a:solidFill>
                  <a:srgbClr val="212121"/>
                </a:solidFill>
                <a:latin typeface="MS UI Gothic"/>
                <a:cs typeface="MS UI Gothic"/>
              </a:rPr>
              <a:t>cc</a:t>
            </a:r>
            <a:r>
              <a:rPr sz="1850" spc="90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1850" spc="45" dirty="0">
                <a:solidFill>
                  <a:srgbClr val="212121"/>
                </a:solidFill>
                <a:latin typeface="MS UI Gothic"/>
                <a:cs typeface="MS UI Gothic"/>
              </a:rPr>
              <a:t>nt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14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8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850" spc="204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1850" spc="70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850" spc="10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endParaRPr sz="1850">
              <a:latin typeface="MS UI Gothic"/>
              <a:cs typeface="MS UI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5066" y="740155"/>
            <a:ext cx="4946015" cy="4921250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Scenario</a:t>
            </a:r>
            <a:endParaRPr sz="1850">
              <a:latin typeface="Trebuchet MS"/>
              <a:cs typeface="Trebuchet MS"/>
            </a:endParaRPr>
          </a:p>
          <a:p>
            <a:pPr marL="12700" marR="106680">
              <a:lnSpc>
                <a:spcPts val="1880"/>
              </a:lnSpc>
              <a:spcBef>
                <a:spcPts val="1575"/>
              </a:spcBef>
            </a:pPr>
            <a:r>
              <a:rPr sz="1850" b="1" spc="-114" dirty="0">
                <a:solidFill>
                  <a:srgbClr val="212121"/>
                </a:solidFill>
                <a:latin typeface="Trebuchet MS"/>
                <a:cs typeface="Trebuchet MS"/>
              </a:rPr>
              <a:t>You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want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to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give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50" dirty="0">
                <a:solidFill>
                  <a:srgbClr val="212121"/>
                </a:solidFill>
                <a:latin typeface="Trebuchet MS"/>
                <a:cs typeface="Trebuchet MS"/>
              </a:rPr>
              <a:t>permanent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access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to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15" dirty="0">
                <a:solidFill>
                  <a:srgbClr val="212121"/>
                </a:solidFill>
                <a:latin typeface="Trebuchet MS"/>
                <a:cs typeface="Trebuchet MS"/>
              </a:rPr>
              <a:t>sub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set </a:t>
            </a:r>
            <a:r>
              <a:rPr sz="1850" b="1" spc="-54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2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spc="-85" dirty="0">
                <a:solidFill>
                  <a:srgbClr val="212121"/>
                </a:solidFill>
                <a:latin typeface="Trebuchet MS"/>
                <a:cs typeface="Trebuchet MS"/>
              </a:rPr>
              <a:t>f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spc="-100" dirty="0">
                <a:solidFill>
                  <a:srgbClr val="212121"/>
                </a:solidFill>
                <a:latin typeface="Trebuchet MS"/>
                <a:cs typeface="Trebuchet MS"/>
              </a:rPr>
              <a:t>bj</a:t>
            </a:r>
            <a:r>
              <a:rPr sz="1850" b="1" spc="-11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spc="-7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850" b="1" spc="1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1850" b="1" spc="-25" dirty="0">
                <a:solidFill>
                  <a:srgbClr val="212121"/>
                </a:solidFill>
                <a:latin typeface="Trebuchet MS"/>
                <a:cs typeface="Trebuchet MS"/>
              </a:rPr>
              <a:t>lo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d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80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850" b="1" spc="-7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spc="-14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15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1850" b="1" spc="-11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30" dirty="0">
                <a:solidFill>
                  <a:srgbClr val="212121"/>
                </a:solidFill>
                <a:latin typeface="Trebuchet MS"/>
                <a:cs typeface="Trebuchet MS"/>
              </a:rPr>
              <a:t>bu</a:t>
            </a:r>
            <a:r>
              <a:rPr sz="1850" b="1" spc="-75" dirty="0">
                <a:solidFill>
                  <a:srgbClr val="212121"/>
                </a:solidFill>
                <a:latin typeface="Trebuchet MS"/>
                <a:cs typeface="Trebuchet MS"/>
              </a:rPr>
              <a:t>ck</a:t>
            </a:r>
            <a:r>
              <a:rPr sz="18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endParaRPr sz="1850">
              <a:latin typeface="Trebuchet MS"/>
              <a:cs typeface="Trebuchet MS"/>
            </a:endParaRPr>
          </a:p>
          <a:p>
            <a:pPr marL="12700" marR="5080">
              <a:lnSpc>
                <a:spcPts val="1880"/>
              </a:lnSpc>
              <a:spcBef>
                <a:spcPts val="1565"/>
              </a:spcBef>
            </a:pPr>
            <a:r>
              <a:rPr sz="1850" b="1" spc="-114" dirty="0">
                <a:solidFill>
                  <a:srgbClr val="212121"/>
                </a:solidFill>
                <a:latin typeface="Trebuchet MS"/>
                <a:cs typeface="Trebuchet MS"/>
              </a:rPr>
              <a:t>You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want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to</a:t>
            </a:r>
            <a:r>
              <a:rPr sz="1850" b="1" spc="-1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give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50" dirty="0">
                <a:solidFill>
                  <a:srgbClr val="212121"/>
                </a:solidFill>
                <a:latin typeface="Trebuchet MS"/>
                <a:cs typeface="Trebuchet MS"/>
              </a:rPr>
              <a:t>permanent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access</a:t>
            </a:r>
            <a:r>
              <a:rPr sz="1850" b="1" spc="-1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to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70" dirty="0">
                <a:solidFill>
                  <a:srgbClr val="212121"/>
                </a:solidFill>
                <a:latin typeface="Trebuchet MS"/>
                <a:cs typeface="Trebuchet MS"/>
              </a:rPr>
              <a:t>the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80" dirty="0">
                <a:solidFill>
                  <a:srgbClr val="212121"/>
                </a:solidFill>
                <a:latin typeface="Trebuchet MS"/>
                <a:cs typeface="Trebuchet MS"/>
              </a:rPr>
              <a:t>entire </a:t>
            </a:r>
            <a:r>
              <a:rPr sz="1850" b="1" spc="-54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30" dirty="0">
                <a:solidFill>
                  <a:srgbClr val="212121"/>
                </a:solidFill>
                <a:latin typeface="Trebuchet MS"/>
                <a:cs typeface="Trebuchet MS"/>
              </a:rPr>
              <a:t>bu</a:t>
            </a:r>
            <a:r>
              <a:rPr sz="1850" b="1" spc="-75" dirty="0">
                <a:solidFill>
                  <a:srgbClr val="212121"/>
                </a:solidFill>
                <a:latin typeface="Trebuchet MS"/>
                <a:cs typeface="Trebuchet MS"/>
              </a:rPr>
              <a:t>ck</a:t>
            </a:r>
            <a:r>
              <a:rPr sz="18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1850" b="1" spc="-25" dirty="0">
                <a:solidFill>
                  <a:srgbClr val="212121"/>
                </a:solidFill>
                <a:latin typeface="Trebuchet MS"/>
                <a:cs typeface="Trebuchet MS"/>
              </a:rPr>
              <a:t>lo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d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80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850" b="1" spc="-7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spc="-14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15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1850" b="1" spc="-11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30" dirty="0">
                <a:solidFill>
                  <a:srgbClr val="212121"/>
                </a:solidFill>
                <a:latin typeface="Trebuchet MS"/>
                <a:cs typeface="Trebuchet MS"/>
              </a:rPr>
              <a:t>bu</a:t>
            </a:r>
            <a:r>
              <a:rPr sz="1850" b="1" spc="-75" dirty="0">
                <a:solidFill>
                  <a:srgbClr val="212121"/>
                </a:solidFill>
                <a:latin typeface="Trebuchet MS"/>
                <a:cs typeface="Trebuchet MS"/>
              </a:rPr>
              <a:t>ck</a:t>
            </a:r>
            <a:r>
              <a:rPr sz="18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endParaRPr sz="1850">
              <a:latin typeface="Trebuchet MS"/>
              <a:cs typeface="Trebuchet MS"/>
            </a:endParaRPr>
          </a:p>
          <a:p>
            <a:pPr marL="12700" marR="414020">
              <a:lnSpc>
                <a:spcPts val="1880"/>
              </a:lnSpc>
              <a:spcBef>
                <a:spcPts val="1565"/>
              </a:spcBef>
            </a:pPr>
            <a:r>
              <a:rPr sz="1850" b="1" spc="-114" dirty="0">
                <a:solidFill>
                  <a:srgbClr val="212121"/>
                </a:solidFill>
                <a:latin typeface="Trebuchet MS"/>
                <a:cs typeface="Trebuchet MS"/>
              </a:rPr>
              <a:t>You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want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to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provide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time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50" dirty="0">
                <a:solidFill>
                  <a:srgbClr val="212121"/>
                </a:solidFill>
                <a:latin typeface="Trebuchet MS"/>
                <a:cs typeface="Trebuchet MS"/>
              </a:rPr>
              <a:t>limited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access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to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 </a:t>
            </a:r>
            <a:r>
              <a:rPr sz="1850" b="1" spc="-54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1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pe</a:t>
            </a:r>
            <a:r>
              <a:rPr sz="1850" b="1" spc="-7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850" b="1" spc="-85" dirty="0">
                <a:solidFill>
                  <a:srgbClr val="212121"/>
                </a:solidFill>
                <a:latin typeface="Trebuchet MS"/>
                <a:cs typeface="Trebuchet MS"/>
              </a:rPr>
              <a:t>f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850" b="1" spc="-7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spc="-100" dirty="0">
                <a:solidFill>
                  <a:srgbClr val="212121"/>
                </a:solidFill>
                <a:latin typeface="Trebuchet MS"/>
                <a:cs typeface="Trebuchet MS"/>
              </a:rPr>
              <a:t>bj</a:t>
            </a:r>
            <a:r>
              <a:rPr sz="1850" b="1" spc="-11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spc="-7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1850" b="1" spc="-25" dirty="0">
                <a:solidFill>
                  <a:srgbClr val="212121"/>
                </a:solidFill>
                <a:latin typeface="Trebuchet MS"/>
                <a:cs typeface="Trebuchet MS"/>
              </a:rPr>
              <a:t>lo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d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80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850" b="1" spc="-7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spc="-14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15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1850" b="1" spc="-11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30" dirty="0">
                <a:solidFill>
                  <a:srgbClr val="212121"/>
                </a:solidFill>
                <a:latin typeface="Trebuchet MS"/>
                <a:cs typeface="Trebuchet MS"/>
              </a:rPr>
              <a:t>bu</a:t>
            </a:r>
            <a:r>
              <a:rPr sz="1850" b="1" spc="-75" dirty="0">
                <a:solidFill>
                  <a:srgbClr val="212121"/>
                </a:solidFill>
                <a:latin typeface="Trebuchet MS"/>
                <a:cs typeface="Trebuchet MS"/>
              </a:rPr>
              <a:t>ck</a:t>
            </a:r>
            <a:r>
              <a:rPr sz="18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endParaRPr sz="1850">
              <a:latin typeface="Trebuchet MS"/>
              <a:cs typeface="Trebuchet MS"/>
            </a:endParaRPr>
          </a:p>
          <a:p>
            <a:pPr marL="12700" marR="163195">
              <a:lnSpc>
                <a:spcPts val="1870"/>
              </a:lnSpc>
              <a:spcBef>
                <a:spcPts val="1575"/>
              </a:spcBef>
            </a:pPr>
            <a:r>
              <a:rPr sz="1850" b="1" spc="-285" dirty="0">
                <a:solidFill>
                  <a:srgbClr val="212121"/>
                </a:solidFill>
                <a:latin typeface="Trebuchet MS"/>
                <a:cs typeface="Trebuchet MS"/>
              </a:rPr>
              <a:t>Y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w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7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50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iv</a:t>
            </a:r>
            <a:r>
              <a:rPr sz="1850" b="1" spc="-11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-125" dirty="0">
                <a:solidFill>
                  <a:srgbClr val="212121"/>
                </a:solidFill>
                <a:latin typeface="Trebuchet MS"/>
                <a:cs typeface="Trebuchet MS"/>
              </a:rPr>
              <a:t>cc</a:t>
            </a:r>
            <a:r>
              <a:rPr sz="1850" b="1" spc="-11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spc="15" dirty="0">
                <a:solidFill>
                  <a:srgbClr val="212121"/>
                </a:solidFill>
                <a:latin typeface="Trebuchet MS"/>
                <a:cs typeface="Trebuchet MS"/>
              </a:rPr>
              <a:t>ss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7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1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8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2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spc="-85" dirty="0">
                <a:solidFill>
                  <a:srgbClr val="212121"/>
                </a:solidFill>
                <a:latin typeface="Trebuchet MS"/>
                <a:cs typeface="Trebuchet MS"/>
              </a:rPr>
              <a:t>f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110" dirty="0">
                <a:solidFill>
                  <a:srgbClr val="212121"/>
                </a:solidFill>
                <a:latin typeface="Trebuchet MS"/>
                <a:cs typeface="Trebuchet MS"/>
              </a:rPr>
              <a:t>re</a:t>
            </a:r>
            <a:r>
              <a:rPr sz="1850" b="1" spc="1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1850" b="1" spc="-11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850" b="1" spc="-12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1850" b="1" spc="-11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spc="1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7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o  </a:t>
            </a:r>
            <a:r>
              <a:rPr sz="1850" b="1" spc="-70" dirty="0">
                <a:solidFill>
                  <a:srgbClr val="212121"/>
                </a:solidFill>
                <a:latin typeface="Trebuchet MS"/>
                <a:cs typeface="Trebuchet MS"/>
              </a:rPr>
              <a:t>y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1850" b="1" spc="-9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dev</a:t>
            </a:r>
            <a:r>
              <a:rPr sz="1850" b="1" spc="-11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spc="-25" dirty="0">
                <a:solidFill>
                  <a:srgbClr val="212121"/>
                </a:solidFill>
                <a:latin typeface="Trebuchet MS"/>
                <a:cs typeface="Trebuchet MS"/>
              </a:rPr>
              <a:t>lo</a:t>
            </a:r>
            <a:r>
              <a:rPr sz="1850" b="1" spc="-5" dirty="0">
                <a:solidFill>
                  <a:srgbClr val="212121"/>
                </a:solidFill>
                <a:latin typeface="Trebuchet MS"/>
                <a:cs typeface="Trebuchet MS"/>
              </a:rPr>
              <a:t>pm</a:t>
            </a:r>
            <a:r>
              <a:rPr sz="1850" b="1" spc="-11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7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850" b="1" spc="-13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am</a:t>
            </a:r>
            <a:endParaRPr sz="1850">
              <a:latin typeface="Trebuchet MS"/>
              <a:cs typeface="Trebuchet MS"/>
            </a:endParaRPr>
          </a:p>
          <a:p>
            <a:pPr marL="12700" marR="316230">
              <a:lnSpc>
                <a:spcPct val="155400"/>
              </a:lnSpc>
            </a:pPr>
            <a:r>
              <a:rPr sz="1850" b="1" spc="-125" dirty="0">
                <a:solidFill>
                  <a:srgbClr val="212121"/>
                </a:solidFill>
                <a:latin typeface="Trebuchet MS"/>
                <a:cs typeface="Trebuchet MS"/>
              </a:rPr>
              <a:t>W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h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850" b="1" spc="-7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h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2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spc="-50" dirty="0">
                <a:solidFill>
                  <a:srgbClr val="212121"/>
                </a:solidFill>
                <a:latin typeface="Trebuchet MS"/>
                <a:cs typeface="Trebuchet MS"/>
              </a:rPr>
              <a:t>l</a:t>
            </a:r>
            <a:r>
              <a:rPr sz="1850" b="1" spc="-12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spc="25" dirty="0">
                <a:solidFill>
                  <a:srgbClr val="212121"/>
                </a:solidFill>
                <a:latin typeface="Trebuchet MS"/>
                <a:cs typeface="Trebuchet MS"/>
              </a:rPr>
              <a:t>?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20" dirty="0">
                <a:solidFill>
                  <a:srgbClr val="212121"/>
                </a:solidFill>
                <a:latin typeface="Trebuchet MS"/>
                <a:cs typeface="Trebuchet MS"/>
              </a:rPr>
              <a:t>Upl</a:t>
            </a:r>
            <a:r>
              <a:rPr sz="1850" b="1" spc="-5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d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spc="-100" dirty="0">
                <a:solidFill>
                  <a:srgbClr val="212121"/>
                </a:solidFill>
                <a:latin typeface="Trebuchet MS"/>
                <a:cs typeface="Trebuchet MS"/>
              </a:rPr>
              <a:t>bj</a:t>
            </a:r>
            <a:r>
              <a:rPr sz="1850" b="1" spc="-11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spc="-7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850" b="1" spc="1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7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1850" b="1" spc="-25" dirty="0">
                <a:solidFill>
                  <a:srgbClr val="212121"/>
                </a:solidFill>
                <a:latin typeface="Trebuchet MS"/>
                <a:cs typeface="Trebuchet MS"/>
              </a:rPr>
              <a:t>lo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d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80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850" b="1" spc="-7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spc="-14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15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1850" b="1" spc="-75" dirty="0">
                <a:solidFill>
                  <a:srgbClr val="212121"/>
                </a:solidFill>
                <a:latin typeface="Trebuchet MS"/>
                <a:cs typeface="Trebuchet MS"/>
              </a:rPr>
              <a:t>e  </a:t>
            </a:r>
            <a:r>
              <a:rPr sz="1850" b="1" spc="-125" dirty="0">
                <a:solidFill>
                  <a:srgbClr val="212121"/>
                </a:solidFill>
                <a:latin typeface="Trebuchet MS"/>
                <a:cs typeface="Trebuchet MS"/>
              </a:rPr>
              <a:t>W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h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850" b="1" spc="-7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h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2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spc="-50" dirty="0">
                <a:solidFill>
                  <a:srgbClr val="212121"/>
                </a:solidFill>
                <a:latin typeface="Trebuchet MS"/>
                <a:cs typeface="Trebuchet MS"/>
              </a:rPr>
              <a:t>l</a:t>
            </a:r>
            <a:r>
              <a:rPr sz="1850" b="1" spc="-12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spc="25" dirty="0">
                <a:solidFill>
                  <a:srgbClr val="212121"/>
                </a:solidFill>
                <a:latin typeface="Trebuchet MS"/>
                <a:cs typeface="Trebuchet MS"/>
              </a:rPr>
              <a:t>?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15" dirty="0">
                <a:solidFill>
                  <a:srgbClr val="212121"/>
                </a:solidFill>
                <a:latin typeface="Trebuchet MS"/>
                <a:cs typeface="Trebuchet MS"/>
              </a:rPr>
              <a:t>Ma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15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1850" b="1" spc="-11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40" dirty="0">
                <a:solidFill>
                  <a:srgbClr val="212121"/>
                </a:solidFill>
                <a:latin typeface="Trebuchet MS"/>
                <a:cs typeface="Trebuchet MS"/>
              </a:rPr>
              <a:t>K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b</a:t>
            </a:r>
            <a:r>
              <a:rPr sz="1850" b="1" spc="-11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spc="-9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8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spc="-7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850" b="1" spc="-11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spc="1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12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30" dirty="0">
                <a:solidFill>
                  <a:srgbClr val="212121"/>
                </a:solidFill>
                <a:latin typeface="Trebuchet MS"/>
                <a:cs typeface="Trebuchet MS"/>
              </a:rPr>
              <a:t>P</a:t>
            </a:r>
            <a:r>
              <a:rPr sz="1850" b="1" spc="15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spc="-100" dirty="0">
                <a:solidFill>
                  <a:srgbClr val="212121"/>
                </a:solidFill>
                <a:latin typeface="Trebuchet MS"/>
                <a:cs typeface="Trebuchet MS"/>
              </a:rPr>
              <a:t>bj</a:t>
            </a:r>
            <a:r>
              <a:rPr sz="1850" b="1" spc="-11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spc="-7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850" b="1" spc="10" dirty="0">
                <a:solidFill>
                  <a:srgbClr val="212121"/>
                </a:solidFill>
                <a:latin typeface="Trebuchet MS"/>
                <a:cs typeface="Trebuchet MS"/>
              </a:rPr>
              <a:t>s  </a:t>
            </a:r>
            <a:r>
              <a:rPr sz="1850" b="1" spc="-125" dirty="0">
                <a:solidFill>
                  <a:srgbClr val="212121"/>
                </a:solidFill>
                <a:latin typeface="Trebuchet MS"/>
                <a:cs typeface="Trebuchet MS"/>
              </a:rPr>
              <a:t>W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h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850" b="1" spc="-7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h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2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spc="-50" dirty="0">
                <a:solidFill>
                  <a:srgbClr val="212121"/>
                </a:solidFill>
                <a:latin typeface="Trebuchet MS"/>
                <a:cs typeface="Trebuchet MS"/>
              </a:rPr>
              <a:t>l</a:t>
            </a:r>
            <a:r>
              <a:rPr sz="1850" b="1" spc="-12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spc="25" dirty="0">
                <a:solidFill>
                  <a:srgbClr val="212121"/>
                </a:solidFill>
                <a:latin typeface="Trebuchet MS"/>
                <a:cs typeface="Trebuchet MS"/>
              </a:rPr>
              <a:t>?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15" dirty="0">
                <a:solidFill>
                  <a:srgbClr val="212121"/>
                </a:solidFill>
                <a:latin typeface="Trebuchet MS"/>
                <a:cs typeface="Trebuchet MS"/>
              </a:rPr>
              <a:t>Ma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15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1850" b="1" spc="-11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1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850" b="1" spc="-11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spc="-7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v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850" b="1" spc="-12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1850" b="1" spc="-11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-125" dirty="0">
                <a:solidFill>
                  <a:srgbClr val="212121"/>
                </a:solidFill>
                <a:latin typeface="Trebuchet MS"/>
                <a:cs typeface="Trebuchet MS"/>
              </a:rPr>
              <a:t>cc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850" b="1" spc="1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endParaRPr sz="18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sz="1850" b="1" spc="-125" dirty="0">
                <a:solidFill>
                  <a:srgbClr val="212121"/>
                </a:solidFill>
                <a:latin typeface="Trebuchet MS"/>
                <a:cs typeface="Trebuchet MS"/>
              </a:rPr>
              <a:t>W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h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850" b="1" spc="-7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h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2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spc="-50" dirty="0">
                <a:solidFill>
                  <a:srgbClr val="212121"/>
                </a:solidFill>
                <a:latin typeface="Trebuchet MS"/>
                <a:cs typeface="Trebuchet MS"/>
              </a:rPr>
              <a:t>l</a:t>
            </a:r>
            <a:r>
              <a:rPr sz="1850" b="1" spc="-12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spc="25" dirty="0">
                <a:solidFill>
                  <a:srgbClr val="212121"/>
                </a:solidFill>
                <a:latin typeface="Trebuchet MS"/>
                <a:cs typeface="Trebuchet MS"/>
              </a:rPr>
              <a:t>?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140" dirty="0">
                <a:solidFill>
                  <a:srgbClr val="212121"/>
                </a:solidFill>
                <a:latin typeface="Trebuchet MS"/>
                <a:cs typeface="Trebuchet MS"/>
              </a:rPr>
              <a:t>V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850" b="1" spc="-11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spc="-40" dirty="0">
                <a:solidFill>
                  <a:srgbClr val="212121"/>
                </a:solidFill>
                <a:latin typeface="Trebuchet MS"/>
                <a:cs typeface="Trebuchet MS"/>
              </a:rPr>
              <a:t>w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5" dirty="0">
                <a:solidFill>
                  <a:srgbClr val="212121"/>
                </a:solidFill>
                <a:latin typeface="Trebuchet MS"/>
                <a:cs typeface="Trebuchet MS"/>
              </a:rPr>
              <a:t>Da</a:t>
            </a:r>
            <a:r>
              <a:rPr sz="1850" b="1" spc="-8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25" dirty="0">
                <a:solidFill>
                  <a:srgbClr val="212121"/>
                </a:solidFill>
                <a:latin typeface="Trebuchet MS"/>
                <a:cs typeface="Trebuchet MS"/>
              </a:rPr>
              <a:t>B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850" b="1" spc="50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Qu</a:t>
            </a:r>
            <a:r>
              <a:rPr sz="1850" b="1" spc="-11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spc="-7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y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03341" y="5347969"/>
            <a:ext cx="2197735" cy="3136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850" spc="-70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1850" spc="70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850" spc="95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1850" spc="-55" dirty="0">
                <a:solidFill>
                  <a:srgbClr val="212121"/>
                </a:solidFill>
                <a:latin typeface="MS UI Gothic"/>
                <a:cs typeface="MS UI Gothic"/>
              </a:rPr>
              <a:t>Q</a:t>
            </a:r>
            <a:r>
              <a:rPr sz="1850" spc="100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1850" spc="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850" spc="4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85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4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850" spc="-5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210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1850" spc="70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850" spc="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850" spc="145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1850" spc="10" dirty="0">
                <a:solidFill>
                  <a:srgbClr val="212121"/>
                </a:solidFill>
                <a:latin typeface="MS UI Gothic"/>
                <a:cs typeface="MS UI Gothic"/>
              </a:rPr>
              <a:t>er</a:t>
            </a:r>
            <a:endParaRPr sz="1850">
              <a:latin typeface="MS UI Gothic"/>
              <a:cs typeface="MS UI Gothic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1401424" y="6619791"/>
            <a:ext cx="314325" cy="228600"/>
          </a:xfrm>
          <a:custGeom>
            <a:avLst/>
            <a:gdLst/>
            <a:ahLst/>
            <a:cxnLst/>
            <a:rect l="l" t="t" r="r" b="b"/>
            <a:pathLst>
              <a:path w="314325" h="228600">
                <a:moveTo>
                  <a:pt x="314324" y="228599"/>
                </a:moveTo>
                <a:lnTo>
                  <a:pt x="0" y="228599"/>
                </a:lnTo>
                <a:lnTo>
                  <a:pt x="0" y="0"/>
                </a:lnTo>
                <a:lnTo>
                  <a:pt x="314324" y="0"/>
                </a:lnTo>
                <a:lnTo>
                  <a:pt x="314324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3489" y="2235200"/>
            <a:ext cx="10690860" cy="2082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5715" marR="5080" indent="-380365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Other</a:t>
            </a:r>
            <a:r>
              <a:rPr spc="-655" dirty="0"/>
              <a:t> </a:t>
            </a:r>
            <a:r>
              <a:rPr spc="-175" dirty="0"/>
              <a:t>Google</a:t>
            </a:r>
            <a:r>
              <a:rPr spc="-655" dirty="0"/>
              <a:t> </a:t>
            </a:r>
            <a:r>
              <a:rPr spc="-175" dirty="0"/>
              <a:t>Cloud</a:t>
            </a:r>
            <a:r>
              <a:rPr spc="-655" dirty="0"/>
              <a:t> </a:t>
            </a:r>
            <a:r>
              <a:rPr spc="-165" dirty="0">
                <a:solidFill>
                  <a:srgbClr val="000000"/>
                </a:solidFill>
              </a:rPr>
              <a:t>Plat</a:t>
            </a:r>
            <a:r>
              <a:rPr spc="-204" dirty="0">
                <a:solidFill>
                  <a:srgbClr val="000000"/>
                </a:solidFill>
              </a:rPr>
              <a:t>f</a:t>
            </a:r>
            <a:r>
              <a:rPr spc="-160" dirty="0"/>
              <a:t>orm  </a:t>
            </a:r>
            <a:r>
              <a:rPr spc="-245" dirty="0"/>
              <a:t>Services</a:t>
            </a:r>
          </a:p>
        </p:txBody>
      </p:sp>
      <p:sp>
        <p:nvSpPr>
          <p:cNvPr id="3" name="object 3"/>
          <p:cNvSpPr/>
          <p:nvPr/>
        </p:nvSpPr>
        <p:spPr>
          <a:xfrm>
            <a:off x="11401424" y="6619790"/>
            <a:ext cx="314325" cy="228600"/>
          </a:xfrm>
          <a:custGeom>
            <a:avLst/>
            <a:gdLst/>
            <a:ahLst/>
            <a:cxnLst/>
            <a:rect l="l" t="t" r="r" b="b"/>
            <a:pathLst>
              <a:path w="314325" h="228600">
                <a:moveTo>
                  <a:pt x="314324" y="228599"/>
                </a:moveTo>
                <a:lnTo>
                  <a:pt x="0" y="228599"/>
                </a:lnTo>
                <a:lnTo>
                  <a:pt x="0" y="0"/>
                </a:lnTo>
                <a:lnTo>
                  <a:pt x="314324" y="0"/>
                </a:lnTo>
                <a:lnTo>
                  <a:pt x="314324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3452495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20" dirty="0">
                <a:solidFill>
                  <a:srgbClr val="000000"/>
                </a:solidFill>
              </a:rPr>
              <a:t>P</a:t>
            </a:r>
            <a:r>
              <a:rPr sz="3500" spc="-190" dirty="0">
                <a:solidFill>
                  <a:srgbClr val="A52929"/>
                </a:solidFill>
              </a:rPr>
              <a:t>r</a:t>
            </a:r>
            <a:r>
              <a:rPr sz="3500" spc="-130" dirty="0">
                <a:solidFill>
                  <a:srgbClr val="000000"/>
                </a:solidFill>
              </a:rPr>
              <a:t>i</a:t>
            </a:r>
            <a:r>
              <a:rPr sz="3500" spc="-170" dirty="0">
                <a:solidFill>
                  <a:srgbClr val="000000"/>
                </a:solidFill>
              </a:rPr>
              <a:t>c</a:t>
            </a:r>
            <a:r>
              <a:rPr sz="3500" spc="-130" dirty="0">
                <a:solidFill>
                  <a:srgbClr val="A52929"/>
                </a:solidFill>
              </a:rPr>
              <a:t>i</a:t>
            </a:r>
            <a:r>
              <a:rPr sz="3500" spc="-105" dirty="0">
                <a:solidFill>
                  <a:srgbClr val="A52929"/>
                </a:solidFill>
              </a:rPr>
              <a:t>n</a:t>
            </a:r>
            <a:r>
              <a:rPr sz="3500" spc="65" dirty="0">
                <a:solidFill>
                  <a:srgbClr val="A52929"/>
                </a:solidFill>
              </a:rPr>
              <a:t>g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25" dirty="0">
                <a:solidFill>
                  <a:srgbClr val="A52929"/>
                </a:solidFill>
              </a:rPr>
              <a:t>C</a:t>
            </a:r>
            <a:r>
              <a:rPr sz="3500" spc="-30" dirty="0">
                <a:solidFill>
                  <a:srgbClr val="A52929"/>
                </a:solidFill>
              </a:rPr>
              <a:t>a</a:t>
            </a:r>
            <a:r>
              <a:rPr sz="3500" spc="-130" dirty="0">
                <a:solidFill>
                  <a:srgbClr val="A52929"/>
                </a:solidFill>
              </a:rPr>
              <a:t>lc</a:t>
            </a:r>
            <a:r>
              <a:rPr sz="3500" spc="-120" dirty="0">
                <a:solidFill>
                  <a:srgbClr val="A52929"/>
                </a:solidFill>
              </a:rPr>
              <a:t>u</a:t>
            </a:r>
            <a:r>
              <a:rPr sz="3500" spc="-55" dirty="0">
                <a:solidFill>
                  <a:srgbClr val="000000"/>
                </a:solidFill>
              </a:rPr>
              <a:t>la</a:t>
            </a:r>
            <a:r>
              <a:rPr sz="3500" spc="-160" dirty="0">
                <a:solidFill>
                  <a:srgbClr val="A52929"/>
                </a:solidFill>
              </a:rPr>
              <a:t>t</a:t>
            </a:r>
            <a:r>
              <a:rPr sz="3500" spc="-55" dirty="0">
                <a:solidFill>
                  <a:srgbClr val="A52929"/>
                </a:solidFill>
              </a:rPr>
              <a:t>o</a:t>
            </a:r>
            <a:r>
              <a:rPr sz="3500" spc="-190" dirty="0">
                <a:solidFill>
                  <a:srgbClr val="A52929"/>
                </a:solidFill>
              </a:rPr>
              <a:t>r</a:t>
            </a:r>
            <a:endParaRPr sz="35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0524" y="980990"/>
            <a:ext cx="104775" cy="1047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1400090"/>
            <a:ext cx="104775" cy="1047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0524" y="1819190"/>
            <a:ext cx="104775" cy="104774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809624" y="2114465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0524" y="2514515"/>
            <a:ext cx="104775" cy="104774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809624" y="2809790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9624" y="3162215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09624" y="3514640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9624" y="3857540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9624" y="4209965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09624" y="4562390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54049" y="777875"/>
            <a:ext cx="8420100" cy="441833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35"/>
              </a:spcBef>
            </a:pPr>
            <a:r>
              <a:rPr sz="2700" b="1" spc="-60" dirty="0">
                <a:solidFill>
                  <a:srgbClr val="212121"/>
                </a:solidFill>
                <a:latin typeface="Trebuchet MS"/>
                <a:cs typeface="Trebuchet MS"/>
              </a:rPr>
              <a:t>Estimating</a:t>
            </a:r>
            <a:r>
              <a:rPr sz="2700" b="1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60" dirty="0">
                <a:solidFill>
                  <a:srgbClr val="212121"/>
                </a:solidFill>
                <a:latin typeface="MS UI Gothic"/>
                <a:cs typeface="MS UI Gothic"/>
              </a:rPr>
              <a:t>cost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of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35" dirty="0">
                <a:solidFill>
                  <a:srgbClr val="212121"/>
                </a:solidFill>
                <a:latin typeface="MS UI Gothic"/>
                <a:cs typeface="MS UI Gothic"/>
              </a:rPr>
              <a:t>Google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5" dirty="0">
                <a:solidFill>
                  <a:srgbClr val="212121"/>
                </a:solidFill>
                <a:latin typeface="MS UI Gothic"/>
                <a:cs typeface="MS UI Gothic"/>
              </a:rPr>
              <a:t>Cloud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60" dirty="0">
                <a:solidFill>
                  <a:srgbClr val="212121"/>
                </a:solidFill>
                <a:latin typeface="MS UI Gothic"/>
                <a:cs typeface="MS UI Gothic"/>
              </a:rPr>
              <a:t>solution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-50" dirty="0">
                <a:solidFill>
                  <a:srgbClr val="212121"/>
                </a:solidFill>
                <a:latin typeface="Trebuchet MS"/>
                <a:cs typeface="Trebuchet MS"/>
              </a:rPr>
              <a:t>is</a:t>
            </a:r>
            <a:r>
              <a:rPr sz="2700" b="1" spc="-2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14" dirty="0">
                <a:solidFill>
                  <a:srgbClr val="212121"/>
                </a:solidFill>
                <a:latin typeface="Trebuchet MS"/>
                <a:cs typeface="Trebuchet MS"/>
              </a:rPr>
              <a:t>NOT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90" dirty="0">
                <a:solidFill>
                  <a:srgbClr val="212121"/>
                </a:solidFill>
                <a:latin typeface="Trebuchet MS"/>
                <a:cs typeface="Trebuchet MS"/>
              </a:rPr>
              <a:t>easy </a:t>
            </a:r>
            <a:r>
              <a:rPr sz="2700" b="1" spc="-80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75" dirty="0">
                <a:solidFill>
                  <a:srgbClr val="212121"/>
                </a:solidFill>
                <a:latin typeface="MS UI Gothic"/>
                <a:cs typeface="MS UI Gothic"/>
              </a:rPr>
              <a:t>You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30" dirty="0">
                <a:solidFill>
                  <a:srgbClr val="212121"/>
                </a:solidFill>
                <a:latin typeface="MS UI Gothic"/>
                <a:cs typeface="MS UI Gothic"/>
              </a:rPr>
              <a:t>would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need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take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-105" dirty="0">
                <a:solidFill>
                  <a:srgbClr val="212121"/>
                </a:solidFill>
                <a:latin typeface="Trebuchet MS"/>
                <a:cs typeface="Trebuchet MS"/>
              </a:rPr>
              <a:t>number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05" dirty="0">
                <a:solidFill>
                  <a:srgbClr val="212121"/>
                </a:solidFill>
                <a:latin typeface="Trebuchet MS"/>
                <a:cs typeface="Trebuchet MS"/>
              </a:rPr>
              <a:t>of</a:t>
            </a:r>
            <a:r>
              <a:rPr sz="2700" b="1" spc="-2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05" dirty="0">
                <a:solidFill>
                  <a:srgbClr val="212121"/>
                </a:solidFill>
                <a:latin typeface="Trebuchet MS"/>
                <a:cs typeface="Trebuchet MS"/>
              </a:rPr>
              <a:t>factors</a:t>
            </a:r>
            <a:r>
              <a:rPr sz="2700" b="1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60" dirty="0">
                <a:solidFill>
                  <a:srgbClr val="212121"/>
                </a:solidFill>
                <a:latin typeface="MS UI Gothic"/>
                <a:cs typeface="MS UI Gothic"/>
              </a:rPr>
              <a:t>into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account </a:t>
            </a:r>
            <a:r>
              <a:rPr sz="2700" spc="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700" spc="3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700" spc="185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do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45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35" dirty="0">
                <a:solidFill>
                  <a:srgbClr val="212121"/>
                </a:solidFill>
                <a:latin typeface="MS UI Gothic"/>
                <a:cs typeface="MS UI Gothic"/>
              </a:rPr>
              <a:t>estima</a:t>
            </a: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8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-20" dirty="0">
                <a:solidFill>
                  <a:srgbClr val="212121"/>
                </a:solidFill>
                <a:latin typeface="MS UI Gothic"/>
                <a:cs typeface="MS UI Gothic"/>
              </a:rPr>
              <a:t>ost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of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45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our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80" dirty="0">
                <a:solidFill>
                  <a:srgbClr val="212121"/>
                </a:solidFill>
                <a:latin typeface="MS UI Gothic"/>
                <a:cs typeface="MS UI Gothic"/>
              </a:rPr>
              <a:t>GCP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solution</a:t>
            </a:r>
            <a:r>
              <a:rPr sz="2700" spc="-80" dirty="0">
                <a:solidFill>
                  <a:srgbClr val="212121"/>
                </a:solidFill>
                <a:latin typeface="MS UI Gothic"/>
                <a:cs typeface="MS UI Gothic"/>
              </a:rPr>
              <a:t>?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065"/>
              </a:lnSpc>
            </a:pP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b="1" spc="-90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2150" b="1" spc="-35" dirty="0">
                <a:solidFill>
                  <a:srgbClr val="212121"/>
                </a:solidFill>
                <a:latin typeface="Trebuchet MS"/>
                <a:cs typeface="Trebuchet MS"/>
              </a:rPr>
              <a:t>oo</a:t>
            </a:r>
            <a:r>
              <a:rPr sz="2150" b="1" spc="40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2150" b="1" spc="-95" dirty="0">
                <a:solidFill>
                  <a:srgbClr val="212121"/>
                </a:solidFill>
                <a:latin typeface="Trebuchet MS"/>
                <a:cs typeface="Trebuchet MS"/>
              </a:rPr>
              <a:t>le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7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150" b="1" spc="-40" dirty="0">
                <a:solidFill>
                  <a:srgbClr val="212121"/>
                </a:solidFill>
                <a:latin typeface="Trebuchet MS"/>
                <a:cs typeface="Trebuchet MS"/>
              </a:rPr>
              <a:t>lo</a:t>
            </a:r>
            <a:r>
              <a:rPr sz="2150" b="1" spc="-70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2150" b="1" spc="-35" dirty="0">
                <a:solidFill>
                  <a:srgbClr val="212121"/>
                </a:solidFill>
                <a:latin typeface="Trebuchet MS"/>
                <a:cs typeface="Trebuchet MS"/>
              </a:rPr>
              <a:t>d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15" dirty="0">
                <a:solidFill>
                  <a:srgbClr val="212121"/>
                </a:solidFill>
                <a:latin typeface="Trebuchet MS"/>
                <a:cs typeface="Trebuchet MS"/>
              </a:rPr>
              <a:t>P</a:t>
            </a:r>
            <a:r>
              <a:rPr sz="2150" b="1" spc="-114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b="1" spc="-8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150" b="1" spc="-10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150" b="1" spc="-8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2150" b="1" spc="40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7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150" b="1" spc="-2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b="1" spc="-80" dirty="0">
                <a:solidFill>
                  <a:srgbClr val="212121"/>
                </a:solidFill>
                <a:latin typeface="Trebuchet MS"/>
                <a:cs typeface="Trebuchet MS"/>
              </a:rPr>
              <a:t>lc</a:t>
            </a:r>
            <a:r>
              <a:rPr sz="2150" b="1" spc="-70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2150" b="1" spc="-35" dirty="0">
                <a:solidFill>
                  <a:srgbClr val="212121"/>
                </a:solidFill>
                <a:latin typeface="Trebuchet MS"/>
                <a:cs typeface="Trebuchet MS"/>
              </a:rPr>
              <a:t>la</a:t>
            </a:r>
            <a:r>
              <a:rPr sz="2150" b="1" spc="-10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b="1" spc="-3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150" b="1" spc="-114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endParaRPr sz="2150">
              <a:latin typeface="Trebuchet MS"/>
              <a:cs typeface="Trebuchet MS"/>
            </a:endParaRPr>
          </a:p>
          <a:p>
            <a:pPr marL="12700">
              <a:lnSpc>
                <a:spcPts val="2980"/>
              </a:lnSpc>
              <a:spcBef>
                <a:spcPts val="170"/>
              </a:spcBef>
            </a:pP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Estima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-65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6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-200" dirty="0">
                <a:solidFill>
                  <a:srgbClr val="212121"/>
                </a:solidFill>
                <a:latin typeface="Trebuchet MS"/>
                <a:cs typeface="Trebuchet MS"/>
              </a:rPr>
              <a:t>40+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90" dirty="0">
                <a:solidFill>
                  <a:srgbClr val="212121"/>
                </a:solidFill>
                <a:latin typeface="Trebuchet MS"/>
                <a:cs typeface="Trebuchet MS"/>
              </a:rPr>
              <a:t>Se</a:t>
            </a:r>
            <a:r>
              <a:rPr sz="2700" b="1" spc="-4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b="1" spc="-100" dirty="0">
                <a:solidFill>
                  <a:srgbClr val="212121"/>
                </a:solidFill>
                <a:latin typeface="Trebuchet MS"/>
                <a:cs typeface="Trebuchet MS"/>
              </a:rPr>
              <a:t>vi</a:t>
            </a:r>
            <a:r>
              <a:rPr sz="2700" b="1" spc="-190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700" b="1" spc="-10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700" b="1" spc="-8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700" spc="12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325"/>
              </a:lnSpc>
            </a:pPr>
            <a:r>
              <a:rPr sz="2150" spc="-1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140" dirty="0">
                <a:solidFill>
                  <a:srgbClr val="212121"/>
                </a:solidFill>
                <a:latin typeface="MS UI Gothic"/>
                <a:cs typeface="MS UI Gothic"/>
              </a:rPr>
              <a:t>omp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8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ng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ne</a:t>
            </a:r>
            <a:endParaRPr sz="2150">
              <a:latin typeface="MS UI Gothic"/>
              <a:cs typeface="MS UI Gothic"/>
            </a:endParaRPr>
          </a:p>
          <a:p>
            <a:pPr marL="393065" marR="5000625">
              <a:lnSpc>
                <a:spcPts val="2780"/>
              </a:lnSpc>
              <a:spcBef>
                <a:spcPts val="125"/>
              </a:spcBef>
            </a:pPr>
            <a:r>
              <a:rPr sz="2150" spc="-130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oog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75" dirty="0">
                <a:solidFill>
                  <a:srgbClr val="212121"/>
                </a:solidFill>
                <a:latin typeface="MS UI Gothic"/>
                <a:cs typeface="MS UI Gothic"/>
              </a:rPr>
              <a:t>K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ern</a:t>
            </a:r>
            <a:r>
              <a:rPr sz="2150" spc="-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8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ng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ne  </a:t>
            </a:r>
            <a:r>
              <a:rPr sz="2150" spc="-1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endParaRPr sz="2150">
              <a:latin typeface="MS UI Gothic"/>
              <a:cs typeface="MS UI Gothic"/>
            </a:endParaRPr>
          </a:p>
          <a:p>
            <a:pPr marL="393065">
              <a:lnSpc>
                <a:spcPts val="2570"/>
              </a:lnSpc>
            </a:pPr>
            <a:r>
              <a:rPr sz="2150" spc="-1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pp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8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ng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ne</a:t>
            </a:r>
            <a:endParaRPr sz="2150">
              <a:latin typeface="MS UI Gothic"/>
              <a:cs typeface="MS UI Gothic"/>
            </a:endParaRPr>
          </a:p>
          <a:p>
            <a:pPr marL="393065" marR="6402705">
              <a:lnSpc>
                <a:spcPts val="2780"/>
              </a:lnSpc>
              <a:spcBef>
                <a:spcPts val="120"/>
              </a:spcBef>
            </a:pPr>
            <a:r>
              <a:rPr sz="2150" spc="-1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  </a:t>
            </a:r>
            <a:r>
              <a:rPr sz="2150" spc="-65" dirty="0">
                <a:solidFill>
                  <a:srgbClr val="212121"/>
                </a:solidFill>
                <a:latin typeface="MS UI Gothic"/>
                <a:cs typeface="MS UI Gothic"/>
              </a:rPr>
              <a:t>etc</a:t>
            </a:r>
            <a:endParaRPr sz="215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2700" spc="-80" dirty="0">
                <a:solidFill>
                  <a:srgbClr val="212121"/>
                </a:solidFill>
                <a:latin typeface="MS UI Gothic"/>
                <a:cs typeface="MS UI Gothic"/>
              </a:rPr>
              <a:t>(REMEMBER)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-130" dirty="0">
                <a:solidFill>
                  <a:srgbClr val="212121"/>
                </a:solidFill>
                <a:latin typeface="Trebuchet MS"/>
                <a:cs typeface="Trebuchet MS"/>
              </a:rPr>
              <a:t>These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30" dirty="0">
                <a:solidFill>
                  <a:srgbClr val="212121"/>
                </a:solidFill>
                <a:latin typeface="Trebuchet MS"/>
                <a:cs typeface="Trebuchet MS"/>
              </a:rPr>
              <a:t>are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85" dirty="0">
                <a:solidFill>
                  <a:srgbClr val="212121"/>
                </a:solidFill>
                <a:latin typeface="Trebuchet MS"/>
                <a:cs typeface="Trebuchet MS"/>
              </a:rPr>
              <a:t>Estimates!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20" dirty="0">
                <a:solidFill>
                  <a:srgbClr val="212121"/>
                </a:solidFill>
                <a:latin typeface="Trebuchet MS"/>
                <a:cs typeface="Trebuchet MS"/>
              </a:rPr>
              <a:t>(NOT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60" dirty="0">
                <a:solidFill>
                  <a:srgbClr val="212121"/>
                </a:solidFill>
                <a:latin typeface="Trebuchet MS"/>
                <a:cs typeface="Trebuchet MS"/>
              </a:rPr>
              <a:t>binding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65" dirty="0">
                <a:solidFill>
                  <a:srgbClr val="212121"/>
                </a:solidFill>
                <a:latin typeface="Trebuchet MS"/>
                <a:cs typeface="Trebuchet MS"/>
              </a:rPr>
              <a:t>on</a:t>
            </a:r>
            <a:r>
              <a:rPr sz="2700" b="1" spc="-2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80" dirty="0">
                <a:solidFill>
                  <a:srgbClr val="212121"/>
                </a:solidFill>
                <a:latin typeface="Trebuchet MS"/>
                <a:cs typeface="Trebuchet MS"/>
              </a:rPr>
              <a:t>GCP)</a:t>
            </a:r>
            <a:endParaRPr sz="2700">
              <a:latin typeface="Trebuchet MS"/>
              <a:cs typeface="Trebuchet MS"/>
            </a:endParaRPr>
          </a:p>
        </p:txBody>
      </p:sp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0524" y="4962440"/>
            <a:ext cx="104775" cy="104774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11401424" y="6619790"/>
            <a:ext cx="314325" cy="228600"/>
          </a:xfrm>
          <a:custGeom>
            <a:avLst/>
            <a:gdLst/>
            <a:ahLst/>
            <a:cxnLst/>
            <a:rect l="l" t="t" r="r" b="b"/>
            <a:pathLst>
              <a:path w="314325" h="228600">
                <a:moveTo>
                  <a:pt x="314324" y="228599"/>
                </a:moveTo>
                <a:lnTo>
                  <a:pt x="0" y="228599"/>
                </a:lnTo>
                <a:lnTo>
                  <a:pt x="0" y="0"/>
                </a:lnTo>
                <a:lnTo>
                  <a:pt x="314324" y="0"/>
                </a:lnTo>
                <a:lnTo>
                  <a:pt x="314324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44199" y="1085850"/>
            <a:ext cx="800099" cy="11048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980990"/>
            <a:ext cx="104775" cy="10477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09624" y="1276265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9624" y="1628690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9624" y="2257340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0524" y="2647865"/>
            <a:ext cx="104775" cy="104774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809624" y="2943140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54049" y="777875"/>
            <a:ext cx="8940165" cy="3141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980"/>
              </a:lnSpc>
              <a:spcBef>
                <a:spcPts val="100"/>
              </a:spcBef>
            </a:pPr>
            <a:r>
              <a:rPr sz="2700" spc="-18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700" spc="-5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80" dirty="0">
                <a:solidFill>
                  <a:srgbClr val="212121"/>
                </a:solidFill>
                <a:latin typeface="MS UI Gothic"/>
                <a:cs typeface="MS UI Gothic"/>
              </a:rPr>
              <a:t>ts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8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45" dirty="0">
                <a:solidFill>
                  <a:srgbClr val="212121"/>
                </a:solidFill>
                <a:latin typeface="MS UI Gothic"/>
                <a:cs typeface="MS UI Gothic"/>
              </a:rPr>
              <a:t>onsider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an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75" dirty="0">
                <a:solidFill>
                  <a:srgbClr val="212121"/>
                </a:solidFill>
                <a:latin typeface="MS UI Gothic"/>
                <a:cs typeface="MS UI Gothic"/>
              </a:rPr>
              <a:t>x</a:t>
            </a:r>
            <a:r>
              <a:rPr sz="2700" spc="120" dirty="0">
                <a:solidFill>
                  <a:srgbClr val="212121"/>
                </a:solidFill>
                <a:latin typeface="MS UI Gothic"/>
                <a:cs typeface="MS UI Gothic"/>
              </a:rPr>
              <a:t>ample:</a:t>
            </a:r>
            <a:endParaRPr sz="2700" dirty="0">
              <a:latin typeface="MS UI Gothic"/>
              <a:cs typeface="MS UI Gothic"/>
            </a:endParaRPr>
          </a:p>
          <a:p>
            <a:pPr marL="393065">
              <a:lnSpc>
                <a:spcPts val="2325"/>
              </a:lnSpc>
            </a:pP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45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nt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4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155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50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150" spc="-85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-1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114" dirty="0">
                <a:solidFill>
                  <a:srgbClr val="212121"/>
                </a:solidFill>
                <a:latin typeface="MS UI Gothic"/>
                <a:cs typeface="MS UI Gothic"/>
              </a:rPr>
              <a:t>nd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2150" spc="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endParaRPr sz="2150" dirty="0">
              <a:latin typeface="MS UI Gothic"/>
              <a:cs typeface="MS UI Gothic"/>
            </a:endParaRPr>
          </a:p>
          <a:p>
            <a:pPr marL="393065" marR="12065">
              <a:lnSpc>
                <a:spcPts val="2180"/>
              </a:lnSpc>
              <a:spcBef>
                <a:spcPts val="600"/>
              </a:spcBef>
            </a:pP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3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0" dirty="0">
                <a:solidFill>
                  <a:srgbClr val="212121"/>
                </a:solidFill>
                <a:latin typeface="MS UI Gothic"/>
                <a:cs typeface="MS UI Gothic"/>
              </a:rPr>
              <a:t>want</a:t>
            </a:r>
            <a:r>
              <a:rPr sz="2150" spc="3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2150" spc="3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provision</a:t>
            </a:r>
            <a:r>
              <a:rPr sz="2150" spc="3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3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Load</a:t>
            </a:r>
            <a:r>
              <a:rPr sz="2150" spc="3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0" dirty="0">
                <a:solidFill>
                  <a:srgbClr val="212121"/>
                </a:solidFill>
                <a:latin typeface="MS UI Gothic"/>
                <a:cs typeface="MS UI Gothic"/>
              </a:rPr>
              <a:t>balancer,</a:t>
            </a:r>
            <a:r>
              <a:rPr sz="2150" spc="3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Instance</a:t>
            </a:r>
            <a:r>
              <a:rPr sz="2150" spc="3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groups</a:t>
            </a:r>
            <a:r>
              <a:rPr sz="2150" spc="3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with</a:t>
            </a:r>
            <a:r>
              <a:rPr sz="2150" spc="3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5</a:t>
            </a:r>
            <a:r>
              <a:rPr sz="2150" spc="3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Compute </a:t>
            </a:r>
            <a:r>
              <a:rPr sz="2150" spc="-64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Engine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instances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an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Cloud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14" dirty="0">
                <a:solidFill>
                  <a:srgbClr val="212121"/>
                </a:solidFill>
                <a:latin typeface="MS UI Gothic"/>
                <a:cs typeface="MS UI Gothic"/>
              </a:rPr>
              <a:t>SQL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database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in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0" dirty="0">
                <a:solidFill>
                  <a:srgbClr val="212121"/>
                </a:solidFill>
                <a:latin typeface="MS UI Gothic"/>
                <a:cs typeface="MS UI Gothic"/>
              </a:rPr>
              <a:t>subnet</a:t>
            </a:r>
            <a:endParaRPr sz="2150" dirty="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185"/>
              </a:spcBef>
            </a:pP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10" dirty="0">
                <a:solidFill>
                  <a:srgbClr val="212121"/>
                </a:solidFill>
                <a:latin typeface="MS UI Gothic"/>
                <a:cs typeface="MS UI Gothic"/>
              </a:rPr>
              <a:t>would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0" dirty="0">
                <a:solidFill>
                  <a:srgbClr val="212121"/>
                </a:solidFill>
                <a:latin typeface="MS UI Gothic"/>
                <a:cs typeface="MS UI Gothic"/>
              </a:rPr>
              <a:t>want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setup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right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Firewall</a:t>
            </a:r>
            <a:endParaRPr sz="2150" dirty="0">
              <a:latin typeface="MS UI Gothic"/>
              <a:cs typeface="MS UI Gothic"/>
            </a:endParaRPr>
          </a:p>
          <a:p>
            <a:pPr marL="12700">
              <a:lnSpc>
                <a:spcPts val="2980"/>
              </a:lnSpc>
              <a:spcBef>
                <a:spcPts val="95"/>
              </a:spcBef>
            </a:pPr>
            <a:r>
              <a:rPr sz="2700" spc="-105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70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2700" spc="120" dirty="0">
                <a:solidFill>
                  <a:srgbClr val="212121"/>
                </a:solidFill>
                <a:latin typeface="MS UI Gothic"/>
                <a:cs typeface="MS UI Gothic"/>
              </a:rPr>
              <a:t>ould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55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2700" spc="60" dirty="0">
                <a:solidFill>
                  <a:srgbClr val="212121"/>
                </a:solidFill>
                <a:latin typeface="MS UI Gothic"/>
                <a:cs typeface="MS UI Gothic"/>
              </a:rPr>
              <a:t>ant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7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7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-8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5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4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35" dirty="0">
                <a:solidFill>
                  <a:srgbClr val="212121"/>
                </a:solidFill>
                <a:latin typeface="MS UI Gothic"/>
                <a:cs typeface="MS UI Gothic"/>
              </a:rPr>
              <a:t>envi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60" dirty="0">
                <a:solidFill>
                  <a:srgbClr val="212121"/>
                </a:solidFill>
                <a:latin typeface="MS UI Gothic"/>
                <a:cs typeface="MS UI Gothic"/>
              </a:rPr>
              <a:t>onments</a:t>
            </a:r>
            <a:endParaRPr sz="2700" dirty="0">
              <a:latin typeface="MS UI Gothic"/>
              <a:cs typeface="MS UI Gothic"/>
            </a:endParaRPr>
          </a:p>
          <a:p>
            <a:pPr marL="393065">
              <a:lnSpc>
                <a:spcPts val="2325"/>
              </a:lnSpc>
            </a:pP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100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,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14" dirty="0">
                <a:solidFill>
                  <a:srgbClr val="212121"/>
                </a:solidFill>
                <a:latin typeface="MS UI Gothic"/>
                <a:cs typeface="MS UI Gothic"/>
              </a:rPr>
              <a:t>Q</a:t>
            </a:r>
            <a:r>
              <a:rPr sz="2150" spc="-1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,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114" dirty="0">
                <a:solidFill>
                  <a:srgbClr val="212121"/>
                </a:solidFill>
                <a:latin typeface="MS UI Gothic"/>
                <a:cs typeface="MS UI Gothic"/>
              </a:rPr>
              <a:t>nd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85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od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150" spc="-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110" dirty="0">
                <a:solidFill>
                  <a:srgbClr val="212121"/>
                </a:solidFill>
                <a:latin typeface="MS UI Gothic"/>
                <a:cs typeface="MS UI Gothic"/>
              </a:rPr>
              <a:t>on!</a:t>
            </a:r>
            <a:endParaRPr sz="2150" dirty="0">
              <a:latin typeface="MS UI Gothic"/>
              <a:cs typeface="MS UI Gothic"/>
            </a:endParaRPr>
          </a:p>
          <a:p>
            <a:pPr marL="12700" marR="5080">
              <a:lnSpc>
                <a:spcPts val="2700"/>
              </a:lnSpc>
              <a:spcBef>
                <a:spcPts val="710"/>
              </a:spcBef>
            </a:pP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Deployment</a:t>
            </a:r>
            <a:r>
              <a:rPr sz="2700" spc="-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5" dirty="0">
                <a:solidFill>
                  <a:srgbClr val="212121"/>
                </a:solidFill>
                <a:latin typeface="MS UI Gothic"/>
                <a:cs typeface="MS UI Gothic"/>
              </a:rPr>
              <a:t>Manager</a:t>
            </a:r>
            <a:r>
              <a:rPr sz="2700" spc="-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can</a:t>
            </a:r>
            <a:r>
              <a:rPr sz="2700" spc="-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5" dirty="0">
                <a:solidFill>
                  <a:srgbClr val="212121"/>
                </a:solidFill>
                <a:latin typeface="MS UI Gothic"/>
                <a:cs typeface="MS UI Gothic"/>
              </a:rPr>
              <a:t>help</a:t>
            </a:r>
            <a:r>
              <a:rPr sz="2700" spc="-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you</a:t>
            </a:r>
            <a:r>
              <a:rPr sz="2700" spc="-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do</a:t>
            </a:r>
            <a:r>
              <a:rPr sz="2700" spc="-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all</a:t>
            </a:r>
            <a:r>
              <a:rPr sz="2700" spc="-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these</a:t>
            </a:r>
            <a:r>
              <a:rPr sz="2700" spc="-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with</a:t>
            </a:r>
            <a:r>
              <a:rPr sz="2700" spc="-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80" dirty="0">
                <a:solidFill>
                  <a:srgbClr val="212121"/>
                </a:solidFill>
                <a:latin typeface="MS UI Gothic"/>
                <a:cs typeface="MS UI Gothic"/>
              </a:rPr>
              <a:t>simple </a:t>
            </a:r>
            <a:r>
              <a:rPr sz="2700" spc="-8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20" dirty="0">
                <a:solidFill>
                  <a:srgbClr val="212121"/>
                </a:solidFill>
                <a:latin typeface="MS UI Gothic"/>
                <a:cs typeface="MS UI Gothic"/>
              </a:rPr>
              <a:t>(ac</a:t>
            </a: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80" dirty="0">
                <a:solidFill>
                  <a:srgbClr val="212121"/>
                </a:solidFill>
                <a:latin typeface="MS UI Gothic"/>
                <a:cs typeface="MS UI Gothic"/>
              </a:rPr>
              <a:t>ually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50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2700" spc="-11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700" spc="-15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so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simple)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script!</a:t>
            </a:r>
            <a:endParaRPr sz="2700" dirty="0">
              <a:latin typeface="MS UI Gothic"/>
              <a:cs typeface="MS UI Gothic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0524" y="3343190"/>
            <a:ext cx="104775" cy="104774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9528175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85" dirty="0">
                <a:solidFill>
                  <a:srgbClr val="000000"/>
                </a:solidFill>
              </a:rPr>
              <a:t>Google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90" dirty="0">
                <a:solidFill>
                  <a:srgbClr val="A52929"/>
                </a:solidFill>
              </a:rPr>
              <a:t>Clo</a:t>
            </a:r>
            <a:r>
              <a:rPr sz="3500" spc="-90" dirty="0">
                <a:solidFill>
                  <a:srgbClr val="000000"/>
                </a:solidFill>
              </a:rPr>
              <a:t>ud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14" dirty="0">
                <a:solidFill>
                  <a:srgbClr val="000000"/>
                </a:solidFill>
              </a:rPr>
              <a:t>De</a:t>
            </a:r>
            <a:r>
              <a:rPr sz="3500" spc="-114" dirty="0">
                <a:solidFill>
                  <a:srgbClr val="A52929"/>
                </a:solidFill>
              </a:rPr>
              <a:t>ploy</a:t>
            </a:r>
            <a:r>
              <a:rPr sz="3500" spc="-114" dirty="0">
                <a:solidFill>
                  <a:srgbClr val="000000"/>
                </a:solidFill>
              </a:rPr>
              <a:t>me</a:t>
            </a:r>
            <a:r>
              <a:rPr sz="3500" spc="-114" dirty="0">
                <a:solidFill>
                  <a:srgbClr val="A52929"/>
                </a:solidFill>
              </a:rPr>
              <a:t>n</a:t>
            </a:r>
            <a:r>
              <a:rPr sz="3500" spc="-114" dirty="0">
                <a:solidFill>
                  <a:srgbClr val="000000"/>
                </a:solidFill>
              </a:rPr>
              <a:t>t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85" dirty="0">
                <a:solidFill>
                  <a:srgbClr val="000000"/>
                </a:solidFill>
              </a:rPr>
              <a:t>Man</a:t>
            </a:r>
            <a:r>
              <a:rPr sz="3500" spc="-85" dirty="0">
                <a:solidFill>
                  <a:srgbClr val="A52929"/>
                </a:solidFill>
              </a:rPr>
              <a:t>a</a:t>
            </a:r>
            <a:r>
              <a:rPr sz="3500" spc="-85" dirty="0">
                <a:solidFill>
                  <a:srgbClr val="000000"/>
                </a:solidFill>
              </a:rPr>
              <a:t>ger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60" dirty="0">
                <a:solidFill>
                  <a:srgbClr val="A52929"/>
                </a:solidFill>
              </a:rPr>
              <a:t>-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05" dirty="0">
                <a:solidFill>
                  <a:srgbClr val="000000"/>
                </a:solidFill>
              </a:rPr>
              <a:t>I</a:t>
            </a:r>
            <a:r>
              <a:rPr sz="3500" spc="-105" dirty="0">
                <a:solidFill>
                  <a:srgbClr val="A52929"/>
                </a:solidFill>
              </a:rPr>
              <a:t>nt</a:t>
            </a:r>
            <a:r>
              <a:rPr sz="3500" spc="-105" dirty="0">
                <a:solidFill>
                  <a:srgbClr val="000000"/>
                </a:solidFill>
              </a:rPr>
              <a:t>r</a:t>
            </a:r>
            <a:r>
              <a:rPr sz="3500" spc="-105" dirty="0">
                <a:solidFill>
                  <a:srgbClr val="A52929"/>
                </a:solidFill>
              </a:rPr>
              <a:t>o</a:t>
            </a:r>
            <a:r>
              <a:rPr sz="3500" spc="-105" dirty="0">
                <a:solidFill>
                  <a:srgbClr val="000000"/>
                </a:solidFill>
              </a:rPr>
              <a:t>duct</a:t>
            </a:r>
            <a:r>
              <a:rPr sz="3500" spc="-105" dirty="0">
                <a:solidFill>
                  <a:srgbClr val="A52929"/>
                </a:solidFill>
              </a:rPr>
              <a:t>ion</a:t>
            </a:r>
            <a:endParaRPr sz="3500"/>
          </a:p>
        </p:txBody>
      </p:sp>
      <p:sp>
        <p:nvSpPr>
          <p:cNvPr id="12" name="object 12"/>
          <p:cNvSpPr/>
          <p:nvPr/>
        </p:nvSpPr>
        <p:spPr>
          <a:xfrm>
            <a:off x="11401424" y="6619790"/>
            <a:ext cx="314325" cy="228600"/>
          </a:xfrm>
          <a:custGeom>
            <a:avLst/>
            <a:gdLst/>
            <a:ahLst/>
            <a:cxnLst/>
            <a:rect l="l" t="t" r="r" b="b"/>
            <a:pathLst>
              <a:path w="314325" h="228600">
                <a:moveTo>
                  <a:pt x="314324" y="228599"/>
                </a:moveTo>
                <a:lnTo>
                  <a:pt x="0" y="228599"/>
                </a:lnTo>
                <a:lnTo>
                  <a:pt x="0" y="0"/>
                </a:lnTo>
                <a:lnTo>
                  <a:pt x="314324" y="0"/>
                </a:lnTo>
                <a:lnTo>
                  <a:pt x="314324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44199" y="1085850"/>
            <a:ext cx="800099" cy="11048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980990"/>
            <a:ext cx="104775" cy="10477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09624" y="1619165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54049" y="777875"/>
            <a:ext cx="8940800" cy="307530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715">
              <a:lnSpc>
                <a:spcPts val="2700"/>
              </a:lnSpc>
              <a:spcBef>
                <a:spcPts val="640"/>
              </a:spcBef>
              <a:tabLst>
                <a:tab pos="1629410" algn="l"/>
                <a:tab pos="3575050" algn="l"/>
                <a:tab pos="4333875" algn="l"/>
                <a:tab pos="6369685" algn="l"/>
                <a:tab pos="6861809" algn="l"/>
                <a:tab pos="8080375" algn="l"/>
              </a:tabLst>
            </a:pPr>
            <a:r>
              <a:rPr sz="2700" spc="-26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4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oma</a:t>
            </a:r>
            <a:r>
              <a:rPr sz="2700" spc="3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95" dirty="0">
                <a:solidFill>
                  <a:srgbClr val="212121"/>
                </a:solidFill>
                <a:latin typeface="MS UI Gothic"/>
                <a:cs typeface="MS UI Gothic"/>
              </a:rPr>
              <a:t>depl</a:t>
            </a:r>
            <a:r>
              <a:rPr sz="2700" spc="10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700" spc="60" dirty="0">
                <a:solidFill>
                  <a:srgbClr val="212121"/>
                </a:solidFill>
                <a:latin typeface="MS UI Gothic"/>
                <a:cs typeface="MS UI Gothic"/>
              </a:rPr>
              <a:t>yment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modifi</a:t>
            </a:r>
            <a:r>
              <a:rPr sz="2700" spc="6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ation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of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35" dirty="0">
                <a:solidFill>
                  <a:srgbClr val="212121"/>
                </a:solidFill>
                <a:latin typeface="MS UI Gothic"/>
                <a:cs typeface="MS UI Gothic"/>
              </a:rPr>
              <a:t>Google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Cloud  </a:t>
            </a: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esou</a:t>
            </a:r>
            <a:r>
              <a:rPr sz="2700" spc="-2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18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-65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in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8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45" dirty="0">
                <a:solidFill>
                  <a:srgbClr val="212121"/>
                </a:solidFill>
                <a:latin typeface="MS UI Gothic"/>
                <a:cs typeface="MS UI Gothic"/>
              </a:rPr>
              <a:t>ont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95" dirty="0">
                <a:solidFill>
                  <a:srgbClr val="212121"/>
                </a:solidFill>
                <a:latin typeface="MS UI Gothic"/>
                <a:cs typeface="MS UI Gothic"/>
              </a:rPr>
              <a:t>olled,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edic</a:t>
            </a:r>
            <a:r>
              <a:rPr sz="2700" spc="-4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able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55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ay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065"/>
              </a:lnSpc>
            </a:pP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ep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6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1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ul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env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onm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ent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4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150" spc="150" dirty="0">
                <a:solidFill>
                  <a:srgbClr val="212121"/>
                </a:solidFill>
                <a:latin typeface="MS UI Gothic"/>
                <a:cs typeface="MS UI Gothic"/>
              </a:rPr>
              <a:t>!</a:t>
            </a:r>
            <a:endParaRPr sz="215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45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oid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8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onfigu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ation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80" dirty="0">
                <a:solidFill>
                  <a:srgbClr val="212121"/>
                </a:solidFill>
                <a:latin typeface="MS UI Gothic"/>
                <a:cs typeface="MS UI Gothic"/>
              </a:rPr>
              <a:t>dri</a:t>
            </a:r>
            <a:r>
              <a:rPr sz="2700" spc="-85" dirty="0">
                <a:solidFill>
                  <a:srgbClr val="212121"/>
                </a:solidFill>
                <a:latin typeface="MS UI Gothic"/>
                <a:cs typeface="MS UI Gothic"/>
              </a:rPr>
              <a:t>ft</a:t>
            </a:r>
            <a:endParaRPr sz="270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Avoid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mistakes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with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30" dirty="0">
                <a:solidFill>
                  <a:srgbClr val="212121"/>
                </a:solidFill>
                <a:latin typeface="MS UI Gothic"/>
                <a:cs typeface="MS UI Gothic"/>
              </a:rPr>
              <a:t>manual</a:t>
            </a:r>
            <a:r>
              <a:rPr sz="2700" spc="-2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5" dirty="0">
                <a:solidFill>
                  <a:srgbClr val="212121"/>
                </a:solidFill>
                <a:latin typeface="MS UI Gothic"/>
                <a:cs typeface="MS UI Gothic"/>
              </a:rPr>
              <a:t>configuration</a:t>
            </a:r>
            <a:endParaRPr sz="270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Think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of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it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as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version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control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for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your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5" dirty="0">
                <a:solidFill>
                  <a:srgbClr val="212121"/>
                </a:solidFill>
                <a:latin typeface="MS UI Gothic"/>
                <a:cs typeface="MS UI Gothic"/>
              </a:rPr>
              <a:t>environments</a:t>
            </a:r>
            <a:endParaRPr sz="2700">
              <a:latin typeface="MS UI Gothic"/>
              <a:cs typeface="MS UI Gothic"/>
            </a:endParaRPr>
          </a:p>
          <a:p>
            <a:pPr marL="12700" marR="5080">
              <a:lnSpc>
                <a:spcPts val="2700"/>
              </a:lnSpc>
              <a:spcBef>
                <a:spcPts val="600"/>
              </a:spcBef>
              <a:tabLst>
                <a:tab pos="1676400" algn="l"/>
                <a:tab pos="2548255" algn="l"/>
                <a:tab pos="2818765" algn="l"/>
                <a:tab pos="3979545" algn="l"/>
                <a:tab pos="5148580" algn="l"/>
                <a:tab pos="5784850" algn="l"/>
                <a:tab pos="7329170" algn="l"/>
                <a:tab pos="8578215" algn="l"/>
              </a:tabLst>
            </a:pPr>
            <a:r>
              <a:rPr sz="2700" b="1" spc="-70" dirty="0">
                <a:solidFill>
                  <a:srgbClr val="212121"/>
                </a:solidFill>
                <a:latin typeface="Trebuchet MS"/>
                <a:cs typeface="Trebuchet MS"/>
              </a:rPr>
              <a:t>Impor</a:t>
            </a:r>
            <a:r>
              <a:rPr sz="2700" b="1" spc="-9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700" b="1" spc="-70" dirty="0">
                <a:solidFill>
                  <a:srgbClr val="212121"/>
                </a:solidFill>
                <a:latin typeface="Trebuchet MS"/>
                <a:cs typeface="Trebuchet MS"/>
              </a:rPr>
              <a:t>ant</a:t>
            </a:r>
            <a:r>
              <a:rPr sz="2700" b="1" dirty="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sz="2700" b="1" spc="-70" dirty="0">
                <a:solidFill>
                  <a:srgbClr val="212121"/>
                </a:solidFill>
                <a:latin typeface="Trebuchet MS"/>
                <a:cs typeface="Trebuchet MS"/>
              </a:rPr>
              <a:t>No</a:t>
            </a:r>
            <a:r>
              <a:rPr sz="2700" b="1" spc="-7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700" b="1" spc="-18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700" b="1" dirty="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sz="2700" spc="-51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Al</a:t>
            </a: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ays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85" dirty="0">
                <a:solidFill>
                  <a:srgbClr val="212121"/>
                </a:solidFill>
                <a:latin typeface="MS UI Gothic"/>
                <a:cs typeface="MS UI Gothic"/>
              </a:rPr>
              <a:t>modify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esou</a:t>
            </a:r>
            <a:r>
              <a:rPr sz="2700" spc="-2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18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-65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-7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-8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5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ed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140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2700" spc="-20" dirty="0">
                <a:solidFill>
                  <a:srgbClr val="212121"/>
                </a:solidFill>
                <a:latin typeface="MS UI Gothic"/>
                <a:cs typeface="MS UI Gothic"/>
              </a:rPr>
              <a:t>y  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Depl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700" spc="60" dirty="0">
                <a:solidFill>
                  <a:srgbClr val="212121"/>
                </a:solidFill>
                <a:latin typeface="MS UI Gothic"/>
                <a:cs typeface="MS UI Gothic"/>
              </a:rPr>
              <a:t>yment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80" dirty="0">
                <a:solidFill>
                  <a:srgbClr val="212121"/>
                </a:solidFill>
                <a:latin typeface="MS UI Gothic"/>
                <a:cs typeface="MS UI Gothic"/>
              </a:rPr>
              <a:t>Mana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er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using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Depl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700" spc="60" dirty="0">
                <a:solidFill>
                  <a:srgbClr val="212121"/>
                </a:solidFill>
                <a:latin typeface="MS UI Gothic"/>
                <a:cs typeface="MS UI Gothic"/>
              </a:rPr>
              <a:t>yment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80" dirty="0">
                <a:solidFill>
                  <a:srgbClr val="212121"/>
                </a:solidFill>
                <a:latin typeface="MS UI Gothic"/>
                <a:cs typeface="MS UI Gothic"/>
              </a:rPr>
              <a:t>Mana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er</a:t>
            </a:r>
            <a:endParaRPr sz="2700">
              <a:latin typeface="MS UI Gothic"/>
              <a:cs typeface="MS UI Gothic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0524" y="2019215"/>
            <a:ext cx="104775" cy="1047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0524" y="2438315"/>
            <a:ext cx="104775" cy="10477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0524" y="2857415"/>
            <a:ext cx="104775" cy="10477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90524" y="3276515"/>
            <a:ext cx="104775" cy="104774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9332595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85" dirty="0">
                <a:solidFill>
                  <a:srgbClr val="000000"/>
                </a:solidFill>
              </a:rPr>
              <a:t>G</a:t>
            </a:r>
            <a:r>
              <a:rPr sz="3500" spc="-85" dirty="0">
                <a:solidFill>
                  <a:srgbClr val="A52929"/>
                </a:solidFill>
              </a:rPr>
              <a:t>oo</a:t>
            </a:r>
            <a:r>
              <a:rPr sz="3500" spc="-85" dirty="0">
                <a:solidFill>
                  <a:srgbClr val="000000"/>
                </a:solidFill>
              </a:rPr>
              <a:t>gle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90" dirty="0">
                <a:solidFill>
                  <a:srgbClr val="000000"/>
                </a:solidFill>
              </a:rPr>
              <a:t>Clou</a:t>
            </a:r>
            <a:r>
              <a:rPr sz="3500" spc="-90" dirty="0">
                <a:solidFill>
                  <a:srgbClr val="A52929"/>
                </a:solidFill>
              </a:rPr>
              <a:t>d</a:t>
            </a:r>
            <a:r>
              <a:rPr sz="3500" spc="-335" dirty="0">
                <a:solidFill>
                  <a:srgbClr val="A52929"/>
                </a:solidFill>
              </a:rPr>
              <a:t> </a:t>
            </a:r>
            <a:r>
              <a:rPr sz="3500" spc="-114" dirty="0">
                <a:solidFill>
                  <a:srgbClr val="A52929"/>
                </a:solidFill>
              </a:rPr>
              <a:t>De</a:t>
            </a:r>
            <a:r>
              <a:rPr sz="3500" spc="-114" dirty="0">
                <a:solidFill>
                  <a:srgbClr val="000000"/>
                </a:solidFill>
              </a:rPr>
              <a:t>plo</a:t>
            </a:r>
            <a:r>
              <a:rPr sz="3500" spc="-114" dirty="0">
                <a:solidFill>
                  <a:srgbClr val="A52929"/>
                </a:solidFill>
              </a:rPr>
              <a:t>yme</a:t>
            </a:r>
            <a:r>
              <a:rPr sz="3500" spc="-114" dirty="0">
                <a:solidFill>
                  <a:srgbClr val="000000"/>
                </a:solidFill>
              </a:rPr>
              <a:t>nt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85" dirty="0">
                <a:solidFill>
                  <a:srgbClr val="000000"/>
                </a:solidFill>
              </a:rPr>
              <a:t>Manager</a:t>
            </a:r>
            <a:r>
              <a:rPr sz="3500" spc="-335" dirty="0">
                <a:solidFill>
                  <a:srgbClr val="000000"/>
                </a:solidFill>
              </a:rPr>
              <a:t> </a:t>
            </a:r>
            <a:r>
              <a:rPr sz="3500" spc="-160" dirty="0">
                <a:solidFill>
                  <a:srgbClr val="A52929"/>
                </a:solidFill>
              </a:rPr>
              <a:t>-</a:t>
            </a:r>
            <a:r>
              <a:rPr sz="3500" spc="-335" dirty="0">
                <a:solidFill>
                  <a:srgbClr val="A52929"/>
                </a:solidFill>
              </a:rPr>
              <a:t> </a:t>
            </a:r>
            <a:r>
              <a:rPr sz="3500" spc="-110" dirty="0">
                <a:solidFill>
                  <a:srgbClr val="000000"/>
                </a:solidFill>
              </a:rPr>
              <a:t>Adv</a:t>
            </a:r>
            <a:r>
              <a:rPr sz="3500" spc="-110" dirty="0">
                <a:solidFill>
                  <a:srgbClr val="A52929"/>
                </a:solidFill>
              </a:rPr>
              <a:t>antages</a:t>
            </a:r>
            <a:endParaRPr sz="3500"/>
          </a:p>
        </p:txBody>
      </p:sp>
      <p:sp>
        <p:nvSpPr>
          <p:cNvPr id="11" name="object 11"/>
          <p:cNvSpPr/>
          <p:nvPr/>
        </p:nvSpPr>
        <p:spPr>
          <a:xfrm>
            <a:off x="11401424" y="6619789"/>
            <a:ext cx="314325" cy="228600"/>
          </a:xfrm>
          <a:custGeom>
            <a:avLst/>
            <a:gdLst/>
            <a:ahLst/>
            <a:cxnLst/>
            <a:rect l="l" t="t" r="r" b="b"/>
            <a:pathLst>
              <a:path w="314325" h="228600">
                <a:moveTo>
                  <a:pt x="314324" y="228599"/>
                </a:moveTo>
                <a:lnTo>
                  <a:pt x="0" y="228599"/>
                </a:lnTo>
                <a:lnTo>
                  <a:pt x="0" y="0"/>
                </a:lnTo>
                <a:lnTo>
                  <a:pt x="314324" y="0"/>
                </a:lnTo>
                <a:lnTo>
                  <a:pt x="314324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44199" y="1085850"/>
            <a:ext cx="800099" cy="11048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980990"/>
            <a:ext cx="104775" cy="10477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09624" y="1276265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0524" y="1676315"/>
            <a:ext cx="104775" cy="104774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809624" y="1971590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0524" y="2371640"/>
            <a:ext cx="104775" cy="104774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809624" y="2666915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0524" y="3066965"/>
            <a:ext cx="104775" cy="10477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90524" y="3828965"/>
            <a:ext cx="104775" cy="104774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809624" y="4124240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4049" y="777875"/>
            <a:ext cx="8934450" cy="3547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980"/>
              </a:lnSpc>
              <a:spcBef>
                <a:spcPts val="100"/>
              </a:spcBef>
            </a:pP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All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5" dirty="0">
                <a:solidFill>
                  <a:srgbClr val="212121"/>
                </a:solidFill>
                <a:latin typeface="MS UI Gothic"/>
                <a:cs typeface="MS UI Gothic"/>
              </a:rPr>
              <a:t>configuration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is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defined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in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80" dirty="0">
                <a:solidFill>
                  <a:srgbClr val="212121"/>
                </a:solidFill>
                <a:latin typeface="MS UI Gothic"/>
                <a:cs typeface="MS UI Gothic"/>
              </a:rPr>
              <a:t>simple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45" dirty="0">
                <a:solidFill>
                  <a:srgbClr val="212121"/>
                </a:solidFill>
                <a:latin typeface="MS UI Gothic"/>
                <a:cs typeface="MS UI Gothic"/>
              </a:rPr>
              <a:t>text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file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51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95" dirty="0">
                <a:solidFill>
                  <a:srgbClr val="212121"/>
                </a:solidFill>
                <a:latin typeface="MS UI Gothic"/>
                <a:cs typeface="MS UI Gothic"/>
              </a:rPr>
              <a:t>YAML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325"/>
              </a:lnSpc>
            </a:pP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nt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50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150" spc="-85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-1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,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2150" spc="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,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114" dirty="0">
                <a:solidFill>
                  <a:srgbClr val="212121"/>
                </a:solidFill>
                <a:latin typeface="MS UI Gothic"/>
                <a:cs typeface="MS UI Gothic"/>
              </a:rPr>
              <a:t>nd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...</a:t>
            </a:r>
            <a:endParaRPr sz="2150">
              <a:latin typeface="MS UI Gothic"/>
              <a:cs typeface="MS UI Gothic"/>
            </a:endParaRPr>
          </a:p>
          <a:p>
            <a:pPr marL="12700">
              <a:lnSpc>
                <a:spcPts val="2980"/>
              </a:lnSpc>
              <a:spcBef>
                <a:spcPts val="170"/>
              </a:spcBef>
            </a:pP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Depl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700" spc="60" dirty="0">
                <a:solidFill>
                  <a:srgbClr val="212121"/>
                </a:solidFill>
                <a:latin typeface="MS UI Gothic"/>
                <a:cs typeface="MS UI Gothic"/>
              </a:rPr>
              <a:t>yment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80" dirty="0">
                <a:solidFill>
                  <a:srgbClr val="212121"/>
                </a:solidFill>
                <a:latin typeface="MS UI Gothic"/>
                <a:cs typeface="MS UI Gothic"/>
              </a:rPr>
              <a:t>Mana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er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80" dirty="0">
                <a:solidFill>
                  <a:srgbClr val="212121"/>
                </a:solidFill>
                <a:latin typeface="MS UI Gothic"/>
                <a:cs typeface="MS UI Gothic"/>
              </a:rPr>
              <a:t>unde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700" spc="-114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ands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5" dirty="0">
                <a:solidFill>
                  <a:srgbClr val="212121"/>
                </a:solidFill>
                <a:latin typeface="MS UI Gothic"/>
                <a:cs typeface="MS UI Gothic"/>
              </a:rPr>
              <a:t>dependencies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325"/>
              </a:lnSpc>
            </a:pP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Creates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55" dirty="0">
                <a:solidFill>
                  <a:srgbClr val="212121"/>
                </a:solidFill>
                <a:latin typeface="MS UI Gothic"/>
                <a:cs typeface="MS UI Gothic"/>
              </a:rPr>
              <a:t>VPCs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first,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then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subnets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then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database</a:t>
            </a:r>
            <a:endParaRPr sz="2150">
              <a:latin typeface="MS UI Gothic"/>
              <a:cs typeface="MS UI Gothic"/>
            </a:endParaRPr>
          </a:p>
          <a:p>
            <a:pPr marL="12700">
              <a:lnSpc>
                <a:spcPts val="2980"/>
              </a:lnSpc>
              <a:spcBef>
                <a:spcPts val="170"/>
              </a:spcBef>
            </a:pPr>
            <a:r>
              <a:rPr sz="2700" spc="10" dirty="0">
                <a:solidFill>
                  <a:srgbClr val="212121"/>
                </a:solidFill>
                <a:latin typeface="MS UI Gothic"/>
                <a:cs typeface="MS UI Gothic"/>
              </a:rPr>
              <a:t>(Default)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Automatic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rollbacks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on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20" dirty="0">
                <a:solidFill>
                  <a:srgbClr val="212121"/>
                </a:solidFill>
                <a:latin typeface="MS UI Gothic"/>
                <a:cs typeface="MS UI Gothic"/>
              </a:rPr>
              <a:t>errors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(Easier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20" dirty="0">
                <a:solidFill>
                  <a:srgbClr val="212121"/>
                </a:solidFill>
                <a:latin typeface="MS UI Gothic"/>
                <a:cs typeface="MS UI Gothic"/>
              </a:rPr>
              <a:t>retry)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325"/>
              </a:lnSpc>
            </a:pP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If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creation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of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database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0" dirty="0">
                <a:solidFill>
                  <a:srgbClr val="212121"/>
                </a:solidFill>
                <a:latin typeface="MS UI Gothic"/>
                <a:cs typeface="MS UI Gothic"/>
              </a:rPr>
              <a:t>fails,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it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10" dirty="0">
                <a:solidFill>
                  <a:srgbClr val="212121"/>
                </a:solidFill>
                <a:latin typeface="MS UI Gothic"/>
                <a:cs typeface="MS UI Gothic"/>
              </a:rPr>
              <a:t>would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automatic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delete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0" dirty="0">
                <a:solidFill>
                  <a:srgbClr val="212121"/>
                </a:solidFill>
                <a:latin typeface="MS UI Gothic"/>
                <a:cs typeface="MS UI Gothic"/>
              </a:rPr>
              <a:t>subnet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80" dirty="0">
                <a:solidFill>
                  <a:srgbClr val="212121"/>
                </a:solidFill>
                <a:latin typeface="MS UI Gothic"/>
                <a:cs typeface="MS UI Gothic"/>
              </a:rPr>
              <a:t>VPC</a:t>
            </a:r>
            <a:endParaRPr sz="2150">
              <a:latin typeface="MS UI Gothic"/>
              <a:cs typeface="MS UI Gothic"/>
            </a:endParaRPr>
          </a:p>
          <a:p>
            <a:pPr marL="12700" marR="5080">
              <a:lnSpc>
                <a:spcPts val="2700"/>
              </a:lnSpc>
              <a:spcBef>
                <a:spcPts val="710"/>
              </a:spcBef>
            </a:pPr>
            <a:r>
              <a:rPr sz="2700" spc="-30" dirty="0">
                <a:solidFill>
                  <a:srgbClr val="212121"/>
                </a:solidFill>
                <a:latin typeface="MS UI Gothic"/>
                <a:cs typeface="MS UI Gothic"/>
              </a:rPr>
              <a:t>Version</a:t>
            </a:r>
            <a:r>
              <a:rPr sz="2700" spc="-14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control</a:t>
            </a:r>
            <a:r>
              <a:rPr sz="2700" spc="-14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your</a:t>
            </a:r>
            <a:r>
              <a:rPr sz="2700" spc="-14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5" dirty="0">
                <a:solidFill>
                  <a:srgbClr val="212121"/>
                </a:solidFill>
                <a:latin typeface="MS UI Gothic"/>
                <a:cs typeface="MS UI Gothic"/>
              </a:rPr>
              <a:t>configuration</a:t>
            </a:r>
            <a:r>
              <a:rPr sz="2700" spc="-14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file</a:t>
            </a:r>
            <a:r>
              <a:rPr sz="2700" spc="-14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2700" spc="-14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make</a:t>
            </a:r>
            <a:r>
              <a:rPr sz="2700" spc="-14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changes</a:t>
            </a:r>
            <a:r>
              <a:rPr sz="2700" spc="-14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2700" spc="-14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it </a:t>
            </a:r>
            <a:r>
              <a:rPr sz="2700" spc="-8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over</a:t>
            </a:r>
            <a:r>
              <a:rPr sz="2700" spc="-2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time</a:t>
            </a:r>
            <a:endParaRPr sz="2700">
              <a:latin typeface="MS UI Gothic"/>
              <a:cs typeface="MS UI Gothic"/>
            </a:endParaRPr>
          </a:p>
          <a:p>
            <a:pPr marL="12700">
              <a:lnSpc>
                <a:spcPts val="2980"/>
              </a:lnSpc>
              <a:spcBef>
                <a:spcPts val="60"/>
              </a:spcBef>
            </a:pPr>
            <a:r>
              <a:rPr sz="2700" spc="-70" dirty="0">
                <a:solidFill>
                  <a:srgbClr val="212121"/>
                </a:solidFill>
                <a:latin typeface="MS UI Gothic"/>
                <a:cs typeface="MS UI Gothic"/>
              </a:rPr>
              <a:t>Free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use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51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55" dirty="0">
                <a:solidFill>
                  <a:srgbClr val="212121"/>
                </a:solidFill>
                <a:latin typeface="MS UI Gothic"/>
                <a:cs typeface="MS UI Gothic"/>
              </a:rPr>
              <a:t>Pay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75" dirty="0">
                <a:solidFill>
                  <a:srgbClr val="212121"/>
                </a:solidFill>
                <a:latin typeface="MS UI Gothic"/>
                <a:cs typeface="MS UI Gothic"/>
              </a:rPr>
              <a:t>only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for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resources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provisioned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325"/>
              </a:lnSpc>
            </a:pPr>
            <a:r>
              <a:rPr sz="2150" spc="-65" dirty="0">
                <a:solidFill>
                  <a:srgbClr val="212121"/>
                </a:solidFill>
                <a:latin typeface="MS UI Gothic"/>
                <a:cs typeface="MS UI Gothic"/>
              </a:rPr>
              <a:t>Get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an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automated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estimate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for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your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configuration</a:t>
            </a:r>
            <a:endParaRPr sz="2150">
              <a:latin typeface="MS UI Gothic"/>
              <a:cs typeface="MS UI Gothic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6783070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150" dirty="0">
                <a:solidFill>
                  <a:srgbClr val="000000"/>
                </a:solidFill>
              </a:rPr>
              <a:t>G</a:t>
            </a:r>
            <a:r>
              <a:rPr sz="3500" spc="-55" dirty="0">
                <a:solidFill>
                  <a:srgbClr val="000000"/>
                </a:solidFill>
              </a:rPr>
              <a:t>oo</a:t>
            </a:r>
            <a:r>
              <a:rPr sz="3500" spc="65" dirty="0">
                <a:solidFill>
                  <a:srgbClr val="000000"/>
                </a:solidFill>
              </a:rPr>
              <a:t>g</a:t>
            </a:r>
            <a:r>
              <a:rPr sz="3500" spc="-160" dirty="0">
                <a:solidFill>
                  <a:srgbClr val="000000"/>
                </a:solidFill>
              </a:rPr>
              <a:t>le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25" dirty="0">
                <a:solidFill>
                  <a:srgbClr val="A52929"/>
                </a:solidFill>
              </a:rPr>
              <a:t>C</a:t>
            </a:r>
            <a:r>
              <a:rPr sz="3500" spc="-70" dirty="0">
                <a:solidFill>
                  <a:srgbClr val="A52929"/>
                </a:solidFill>
              </a:rPr>
              <a:t>lo</a:t>
            </a:r>
            <a:r>
              <a:rPr sz="3500" spc="-120" dirty="0">
                <a:solidFill>
                  <a:srgbClr val="A52929"/>
                </a:solidFill>
              </a:rPr>
              <a:t>u</a:t>
            </a:r>
            <a:r>
              <a:rPr sz="3500" spc="-55" dirty="0">
                <a:solidFill>
                  <a:srgbClr val="000000"/>
                </a:solidFill>
              </a:rPr>
              <a:t>d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45" dirty="0">
                <a:solidFill>
                  <a:srgbClr val="000000"/>
                </a:solidFill>
              </a:rPr>
              <a:t>De</a:t>
            </a:r>
            <a:r>
              <a:rPr sz="3500" spc="-60" dirty="0">
                <a:solidFill>
                  <a:srgbClr val="000000"/>
                </a:solidFill>
              </a:rPr>
              <a:t>pl</a:t>
            </a:r>
            <a:r>
              <a:rPr sz="3500" spc="-105" dirty="0">
                <a:solidFill>
                  <a:srgbClr val="000000"/>
                </a:solidFill>
              </a:rPr>
              <a:t>o</a:t>
            </a:r>
            <a:r>
              <a:rPr sz="3500" spc="-135" dirty="0">
                <a:solidFill>
                  <a:srgbClr val="000000"/>
                </a:solidFill>
              </a:rPr>
              <a:t>y</a:t>
            </a:r>
            <a:r>
              <a:rPr sz="3500" spc="-50" dirty="0">
                <a:solidFill>
                  <a:srgbClr val="000000"/>
                </a:solidFill>
              </a:rPr>
              <a:t>m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spc="-105" dirty="0">
                <a:solidFill>
                  <a:srgbClr val="000000"/>
                </a:solidFill>
              </a:rPr>
              <a:t>n</a:t>
            </a:r>
            <a:r>
              <a:rPr sz="3500" spc="-125" dirty="0">
                <a:solidFill>
                  <a:srgbClr val="A52929"/>
                </a:solidFill>
              </a:rPr>
              <a:t>t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5" dirty="0">
                <a:solidFill>
                  <a:srgbClr val="A52929"/>
                </a:solidFill>
              </a:rPr>
              <a:t>Ma</a:t>
            </a:r>
            <a:r>
              <a:rPr sz="3500" spc="-105" dirty="0">
                <a:solidFill>
                  <a:srgbClr val="A52929"/>
                </a:solidFill>
              </a:rPr>
              <a:t>n</a:t>
            </a:r>
            <a:r>
              <a:rPr sz="3500" spc="-30" dirty="0">
                <a:solidFill>
                  <a:srgbClr val="A52929"/>
                </a:solidFill>
              </a:rPr>
              <a:t>a</a:t>
            </a:r>
            <a:r>
              <a:rPr sz="3500" spc="5" dirty="0">
                <a:solidFill>
                  <a:srgbClr val="A52929"/>
                </a:solidFill>
              </a:rPr>
              <a:t>g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spc="-190" dirty="0">
                <a:solidFill>
                  <a:srgbClr val="A52929"/>
                </a:solidFill>
              </a:rPr>
              <a:t>r</a:t>
            </a:r>
            <a:endParaRPr sz="3500"/>
          </a:p>
        </p:txBody>
      </p:sp>
      <p:sp>
        <p:nvSpPr>
          <p:cNvPr id="14" name="object 14"/>
          <p:cNvSpPr/>
          <p:nvPr/>
        </p:nvSpPr>
        <p:spPr>
          <a:xfrm>
            <a:off x="11401424" y="6619789"/>
            <a:ext cx="314325" cy="228600"/>
          </a:xfrm>
          <a:custGeom>
            <a:avLst/>
            <a:gdLst/>
            <a:ahLst/>
            <a:cxnLst/>
            <a:rect l="l" t="t" r="r" b="b"/>
            <a:pathLst>
              <a:path w="314325" h="228600">
                <a:moveTo>
                  <a:pt x="314324" y="228599"/>
                </a:moveTo>
                <a:lnTo>
                  <a:pt x="0" y="228599"/>
                </a:lnTo>
                <a:lnTo>
                  <a:pt x="0" y="0"/>
                </a:lnTo>
                <a:lnTo>
                  <a:pt x="314324" y="0"/>
                </a:lnTo>
                <a:lnTo>
                  <a:pt x="314324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7326630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125" dirty="0">
                <a:solidFill>
                  <a:srgbClr val="000000"/>
                </a:solidFill>
              </a:rPr>
              <a:t>C</a:t>
            </a:r>
            <a:r>
              <a:rPr sz="3500" spc="-70" dirty="0">
                <a:solidFill>
                  <a:srgbClr val="000000"/>
                </a:solidFill>
              </a:rPr>
              <a:t>lo</a:t>
            </a:r>
            <a:r>
              <a:rPr sz="3500" spc="-120" dirty="0">
                <a:solidFill>
                  <a:srgbClr val="A52929"/>
                </a:solidFill>
              </a:rPr>
              <a:t>u</a:t>
            </a:r>
            <a:r>
              <a:rPr sz="3500" spc="-55" dirty="0">
                <a:solidFill>
                  <a:srgbClr val="000000"/>
                </a:solidFill>
              </a:rPr>
              <a:t>d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45" dirty="0">
                <a:solidFill>
                  <a:srgbClr val="A52929"/>
                </a:solidFill>
              </a:rPr>
              <a:t>De</a:t>
            </a:r>
            <a:r>
              <a:rPr sz="3500" spc="-60" dirty="0">
                <a:solidFill>
                  <a:srgbClr val="A52929"/>
                </a:solidFill>
              </a:rPr>
              <a:t>pl</a:t>
            </a:r>
            <a:r>
              <a:rPr sz="3500" spc="-105" dirty="0">
                <a:solidFill>
                  <a:srgbClr val="A52929"/>
                </a:solidFill>
              </a:rPr>
              <a:t>o</a:t>
            </a:r>
            <a:r>
              <a:rPr sz="3500" spc="-135" dirty="0">
                <a:solidFill>
                  <a:srgbClr val="A52929"/>
                </a:solidFill>
              </a:rPr>
              <a:t>y</a:t>
            </a:r>
            <a:r>
              <a:rPr sz="3500" spc="-50" dirty="0">
                <a:solidFill>
                  <a:srgbClr val="000000"/>
                </a:solidFill>
              </a:rPr>
              <a:t>m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spc="-105" dirty="0">
                <a:solidFill>
                  <a:srgbClr val="000000"/>
                </a:solidFill>
              </a:rPr>
              <a:t>n</a:t>
            </a:r>
            <a:r>
              <a:rPr sz="3500" spc="-125" dirty="0">
                <a:solidFill>
                  <a:srgbClr val="000000"/>
                </a:solidFill>
              </a:rPr>
              <a:t>t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5" dirty="0">
                <a:solidFill>
                  <a:srgbClr val="000000"/>
                </a:solidFill>
              </a:rPr>
              <a:t>Ma</a:t>
            </a:r>
            <a:r>
              <a:rPr sz="3500" spc="-105" dirty="0">
                <a:solidFill>
                  <a:srgbClr val="A52929"/>
                </a:solidFill>
              </a:rPr>
              <a:t>n</a:t>
            </a:r>
            <a:r>
              <a:rPr sz="3500" spc="-30" dirty="0">
                <a:solidFill>
                  <a:srgbClr val="A52929"/>
                </a:solidFill>
              </a:rPr>
              <a:t>a</a:t>
            </a:r>
            <a:r>
              <a:rPr sz="3500" spc="5" dirty="0">
                <a:solidFill>
                  <a:srgbClr val="A52929"/>
                </a:solidFill>
              </a:rPr>
              <a:t>g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spc="-190" dirty="0">
                <a:solidFill>
                  <a:srgbClr val="A52929"/>
                </a:solidFill>
              </a:rPr>
              <a:t>r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60" dirty="0">
                <a:solidFill>
                  <a:srgbClr val="A52929"/>
                </a:solidFill>
              </a:rPr>
              <a:t>-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05" dirty="0">
                <a:solidFill>
                  <a:srgbClr val="000000"/>
                </a:solidFill>
              </a:rPr>
              <a:t>E</a:t>
            </a:r>
            <a:r>
              <a:rPr sz="3500" spc="-280" dirty="0">
                <a:solidFill>
                  <a:srgbClr val="000000"/>
                </a:solidFill>
              </a:rPr>
              <a:t>x</a:t>
            </a:r>
            <a:r>
              <a:rPr sz="3500" spc="-30" dirty="0">
                <a:solidFill>
                  <a:srgbClr val="000000"/>
                </a:solidFill>
              </a:rPr>
              <a:t>a</a:t>
            </a:r>
            <a:r>
              <a:rPr sz="3500" spc="-50" dirty="0">
                <a:solidFill>
                  <a:srgbClr val="000000"/>
                </a:solidFill>
              </a:rPr>
              <a:t>m</a:t>
            </a:r>
            <a:r>
              <a:rPr sz="3500" spc="-125" dirty="0">
                <a:solidFill>
                  <a:srgbClr val="A52929"/>
                </a:solidFill>
              </a:rPr>
              <a:t>ple</a:t>
            </a:r>
            <a:endParaRPr sz="3500"/>
          </a:p>
        </p:txBody>
      </p:sp>
      <p:sp>
        <p:nvSpPr>
          <p:cNvPr id="3" name="object 3"/>
          <p:cNvSpPr/>
          <p:nvPr/>
        </p:nvSpPr>
        <p:spPr>
          <a:xfrm>
            <a:off x="813803" y="774699"/>
            <a:ext cx="10452100" cy="4337050"/>
          </a:xfrm>
          <a:custGeom>
            <a:avLst/>
            <a:gdLst/>
            <a:ahLst/>
            <a:cxnLst/>
            <a:rect l="l" t="t" r="r" b="b"/>
            <a:pathLst>
              <a:path w="10452100" h="4337050">
                <a:moveTo>
                  <a:pt x="10451592" y="0"/>
                </a:moveTo>
                <a:lnTo>
                  <a:pt x="10368534" y="0"/>
                </a:lnTo>
                <a:lnTo>
                  <a:pt x="10368534" y="82550"/>
                </a:lnTo>
                <a:lnTo>
                  <a:pt x="10368534" y="4254500"/>
                </a:lnTo>
                <a:lnTo>
                  <a:pt x="81534" y="4254500"/>
                </a:lnTo>
                <a:lnTo>
                  <a:pt x="81534" y="82550"/>
                </a:lnTo>
                <a:lnTo>
                  <a:pt x="10368534" y="82550"/>
                </a:lnTo>
                <a:lnTo>
                  <a:pt x="10368534" y="0"/>
                </a:lnTo>
                <a:lnTo>
                  <a:pt x="0" y="0"/>
                </a:lnTo>
                <a:lnTo>
                  <a:pt x="0" y="82550"/>
                </a:lnTo>
                <a:lnTo>
                  <a:pt x="0" y="4254500"/>
                </a:lnTo>
                <a:lnTo>
                  <a:pt x="0" y="4337050"/>
                </a:lnTo>
                <a:lnTo>
                  <a:pt x="10451592" y="4337050"/>
                </a:lnTo>
                <a:lnTo>
                  <a:pt x="10451592" y="4254500"/>
                </a:lnTo>
                <a:lnTo>
                  <a:pt x="10451592" y="82550"/>
                </a:lnTo>
                <a:lnTo>
                  <a:pt x="10451592" y="0"/>
                </a:lnTo>
                <a:close/>
              </a:path>
            </a:pathLst>
          </a:custGeom>
          <a:solidFill>
            <a:srgbClr val="000000">
              <a:alpha val="3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30275" y="875125"/>
            <a:ext cx="4663440" cy="41001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38760" marR="1588770" indent="-226695">
              <a:lnSpc>
                <a:spcPct val="103400"/>
              </a:lnSpc>
              <a:spcBef>
                <a:spcPts val="75"/>
              </a:spcBef>
              <a:buChar char="-"/>
              <a:tabLst>
                <a:tab pos="239395" algn="l"/>
              </a:tabLst>
            </a:pPr>
            <a:r>
              <a:rPr sz="1450" spc="20" dirty="0">
                <a:solidFill>
                  <a:srgbClr val="FF0000"/>
                </a:solidFill>
                <a:latin typeface="Courier New"/>
                <a:cs typeface="Courier New"/>
              </a:rPr>
              <a:t>type:</a:t>
            </a:r>
            <a:r>
              <a:rPr sz="1450" spc="-7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50" spc="20" dirty="0">
                <a:latin typeface="Courier New"/>
                <a:cs typeface="Courier New"/>
              </a:rPr>
              <a:t>compute.v1.instance </a:t>
            </a:r>
            <a:r>
              <a:rPr sz="1450" spc="-860" dirty="0">
                <a:latin typeface="Courier New"/>
                <a:cs typeface="Courier New"/>
              </a:rPr>
              <a:t> </a:t>
            </a:r>
            <a:r>
              <a:rPr sz="1450" spc="20" dirty="0">
                <a:solidFill>
                  <a:srgbClr val="FF0000"/>
                </a:solidFill>
                <a:latin typeface="Courier New"/>
                <a:cs typeface="Courier New"/>
              </a:rPr>
              <a:t>name: </a:t>
            </a:r>
            <a:r>
              <a:rPr sz="1450" spc="20" dirty="0">
                <a:latin typeface="Courier New"/>
                <a:cs typeface="Courier New"/>
              </a:rPr>
              <a:t>my-first-vm </a:t>
            </a:r>
            <a:r>
              <a:rPr sz="1450" spc="25" dirty="0">
                <a:latin typeface="Courier New"/>
                <a:cs typeface="Courier New"/>
              </a:rPr>
              <a:t> </a:t>
            </a:r>
            <a:r>
              <a:rPr sz="1450" spc="20" dirty="0">
                <a:solidFill>
                  <a:srgbClr val="FF0000"/>
                </a:solidFill>
                <a:latin typeface="Courier New"/>
                <a:cs typeface="Courier New"/>
              </a:rPr>
              <a:t>properties:</a:t>
            </a:r>
            <a:endParaRPr sz="1450">
              <a:latin typeface="Courier New"/>
              <a:cs typeface="Courier New"/>
            </a:endParaRPr>
          </a:p>
          <a:p>
            <a:pPr marL="464820">
              <a:lnSpc>
                <a:spcPts val="1725"/>
              </a:lnSpc>
            </a:pPr>
            <a:r>
              <a:rPr sz="1450" spc="20" dirty="0">
                <a:solidFill>
                  <a:srgbClr val="FF0000"/>
                </a:solidFill>
                <a:latin typeface="Courier New"/>
                <a:cs typeface="Courier New"/>
              </a:rPr>
              <a:t>zone:</a:t>
            </a:r>
            <a:r>
              <a:rPr sz="1450" spc="-4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50" spc="20" dirty="0">
                <a:latin typeface="Courier New"/>
                <a:cs typeface="Courier New"/>
              </a:rPr>
              <a:t>us-central1-a</a:t>
            </a:r>
            <a:endParaRPr sz="1450">
              <a:latin typeface="Courier New"/>
              <a:cs typeface="Courier New"/>
            </a:endParaRPr>
          </a:p>
          <a:p>
            <a:pPr marL="464820" marR="909955">
              <a:lnSpc>
                <a:spcPct val="103400"/>
              </a:lnSpc>
            </a:pPr>
            <a:r>
              <a:rPr sz="1450" spc="20" dirty="0">
                <a:solidFill>
                  <a:srgbClr val="FF0000"/>
                </a:solidFill>
                <a:latin typeface="Courier New"/>
                <a:cs typeface="Courier New"/>
              </a:rPr>
              <a:t>machineType:</a:t>
            </a:r>
            <a:r>
              <a:rPr sz="1450" spc="-7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50" spc="20" dirty="0">
                <a:latin typeface="Courier New"/>
                <a:cs typeface="Courier New"/>
              </a:rPr>
              <a:t>&lt;&lt;MACHINE_TYPE&gt;</a:t>
            </a:r>
            <a:r>
              <a:rPr sz="1450" spc="20" dirty="0">
                <a:solidFill>
                  <a:srgbClr val="A21515"/>
                </a:solidFill>
                <a:latin typeface="Courier New"/>
                <a:cs typeface="Courier New"/>
              </a:rPr>
              <a:t>&gt; </a:t>
            </a:r>
            <a:r>
              <a:rPr sz="1450" spc="-855" dirty="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sz="1450" spc="20" dirty="0">
                <a:solidFill>
                  <a:srgbClr val="FF0000"/>
                </a:solidFill>
                <a:latin typeface="Courier New"/>
                <a:cs typeface="Courier New"/>
              </a:rPr>
              <a:t>disks:</a:t>
            </a:r>
            <a:endParaRPr sz="1450">
              <a:latin typeface="Courier New"/>
              <a:cs typeface="Courier New"/>
            </a:endParaRPr>
          </a:p>
          <a:p>
            <a:pPr marL="690880" marR="2153920" lvl="1" indent="-226695">
              <a:lnSpc>
                <a:spcPts val="1730"/>
              </a:lnSpc>
              <a:spcBef>
                <a:spcPts val="125"/>
              </a:spcBef>
              <a:buChar char="-"/>
              <a:tabLst>
                <a:tab pos="691515" algn="l"/>
              </a:tabLst>
            </a:pPr>
            <a:r>
              <a:rPr sz="1450" spc="20" dirty="0">
                <a:solidFill>
                  <a:srgbClr val="FF0000"/>
                </a:solidFill>
                <a:latin typeface="Courier New"/>
                <a:cs typeface="Courier New"/>
              </a:rPr>
              <a:t>deviceName:</a:t>
            </a:r>
            <a:r>
              <a:rPr sz="1450" spc="-7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50" spc="20" dirty="0">
                <a:latin typeface="Courier New"/>
                <a:cs typeface="Courier New"/>
              </a:rPr>
              <a:t>boot </a:t>
            </a:r>
            <a:r>
              <a:rPr sz="1450" spc="-855" dirty="0">
                <a:latin typeface="Courier New"/>
                <a:cs typeface="Courier New"/>
              </a:rPr>
              <a:t> </a:t>
            </a:r>
            <a:r>
              <a:rPr sz="1450" spc="20" dirty="0">
                <a:solidFill>
                  <a:srgbClr val="FF0000"/>
                </a:solidFill>
                <a:latin typeface="Courier New"/>
                <a:cs typeface="Courier New"/>
              </a:rPr>
              <a:t>type:</a:t>
            </a:r>
            <a:r>
              <a:rPr sz="1450" spc="-7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50" spc="20" dirty="0">
                <a:latin typeface="Courier New"/>
                <a:cs typeface="Courier New"/>
              </a:rPr>
              <a:t>PERSISTENT</a:t>
            </a:r>
            <a:endParaRPr sz="1450">
              <a:latin typeface="Courier New"/>
              <a:cs typeface="Courier New"/>
            </a:endParaRPr>
          </a:p>
          <a:p>
            <a:pPr marL="690880" marR="2040889">
              <a:lnSpc>
                <a:spcPts val="1800"/>
              </a:lnSpc>
              <a:spcBef>
                <a:spcPts val="10"/>
              </a:spcBef>
            </a:pPr>
            <a:r>
              <a:rPr sz="1450" spc="20" dirty="0">
                <a:solidFill>
                  <a:srgbClr val="FF0000"/>
                </a:solidFill>
                <a:latin typeface="Courier New"/>
                <a:cs typeface="Courier New"/>
              </a:rPr>
              <a:t>boot: </a:t>
            </a:r>
            <a:r>
              <a:rPr sz="1450" spc="20" dirty="0">
                <a:solidFill>
                  <a:srgbClr val="A21515"/>
                </a:solidFill>
                <a:latin typeface="Courier New"/>
                <a:cs typeface="Courier New"/>
              </a:rPr>
              <a:t>true </a:t>
            </a:r>
            <a:r>
              <a:rPr sz="1450" spc="25" dirty="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sz="1450" spc="20" dirty="0">
                <a:solidFill>
                  <a:srgbClr val="FF0000"/>
                </a:solidFill>
                <a:latin typeface="Courier New"/>
                <a:cs typeface="Courier New"/>
              </a:rPr>
              <a:t>autoDelete: </a:t>
            </a:r>
            <a:r>
              <a:rPr sz="1450" spc="20" dirty="0">
                <a:solidFill>
                  <a:srgbClr val="A21515"/>
                </a:solidFill>
                <a:latin typeface="Courier New"/>
                <a:cs typeface="Courier New"/>
              </a:rPr>
              <a:t>true </a:t>
            </a:r>
            <a:r>
              <a:rPr sz="1450" spc="-860" dirty="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sz="1450" spc="20" dirty="0">
                <a:solidFill>
                  <a:srgbClr val="FF0000"/>
                </a:solidFill>
                <a:latin typeface="Courier New"/>
                <a:cs typeface="Courier New"/>
              </a:rPr>
              <a:t>initializeParams:</a:t>
            </a:r>
            <a:endParaRPr sz="1450">
              <a:latin typeface="Courier New"/>
              <a:cs typeface="Courier New"/>
            </a:endParaRPr>
          </a:p>
          <a:p>
            <a:pPr marL="917575">
              <a:lnSpc>
                <a:spcPts val="1655"/>
              </a:lnSpc>
            </a:pPr>
            <a:r>
              <a:rPr sz="1450" spc="20" dirty="0">
                <a:solidFill>
                  <a:srgbClr val="FF0000"/>
                </a:solidFill>
                <a:latin typeface="Courier New"/>
                <a:cs typeface="Courier New"/>
              </a:rPr>
              <a:t>sourceImage:</a:t>
            </a:r>
            <a:r>
              <a:rPr sz="1450" spc="-4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50" spc="20" dirty="0">
                <a:latin typeface="Courier New"/>
                <a:cs typeface="Courier New"/>
              </a:rPr>
              <a:t>&lt;&lt;SOURCE_IMAGE&gt;</a:t>
            </a:r>
            <a:r>
              <a:rPr sz="1450" spc="20" dirty="0">
                <a:solidFill>
                  <a:srgbClr val="A21515"/>
                </a:solidFill>
                <a:latin typeface="Courier New"/>
                <a:cs typeface="Courier New"/>
              </a:rPr>
              <a:t>&gt;</a:t>
            </a:r>
            <a:endParaRPr sz="1450">
              <a:latin typeface="Courier New"/>
              <a:cs typeface="Courier New"/>
            </a:endParaRPr>
          </a:p>
          <a:p>
            <a:pPr marL="464820">
              <a:lnSpc>
                <a:spcPct val="100000"/>
              </a:lnSpc>
              <a:spcBef>
                <a:spcPts val="60"/>
              </a:spcBef>
            </a:pPr>
            <a:r>
              <a:rPr sz="1450" spc="20" dirty="0">
                <a:solidFill>
                  <a:srgbClr val="FF0000"/>
                </a:solidFill>
                <a:latin typeface="Courier New"/>
                <a:cs typeface="Courier New"/>
              </a:rPr>
              <a:t>networkInterfaces:</a:t>
            </a:r>
            <a:endParaRPr sz="1450">
              <a:latin typeface="Courier New"/>
              <a:cs typeface="Courier New"/>
            </a:endParaRPr>
          </a:p>
          <a:p>
            <a:pPr marL="690880" lvl="1" indent="-226695">
              <a:lnSpc>
                <a:spcPct val="100000"/>
              </a:lnSpc>
              <a:spcBef>
                <a:spcPts val="60"/>
              </a:spcBef>
              <a:buChar char="-"/>
              <a:tabLst>
                <a:tab pos="691515" algn="l"/>
              </a:tabLst>
            </a:pPr>
            <a:r>
              <a:rPr sz="1450" spc="20" dirty="0">
                <a:solidFill>
                  <a:srgbClr val="FF0000"/>
                </a:solidFill>
                <a:latin typeface="Courier New"/>
                <a:cs typeface="Courier New"/>
              </a:rPr>
              <a:t>network:</a:t>
            </a:r>
            <a:r>
              <a:rPr sz="1450" spc="-5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50" spc="20" dirty="0">
                <a:latin typeface="Courier New"/>
                <a:cs typeface="Courier New"/>
              </a:rPr>
              <a:t>&lt;&lt;NETWORK&gt;</a:t>
            </a:r>
            <a:r>
              <a:rPr sz="1450" spc="20" dirty="0">
                <a:solidFill>
                  <a:srgbClr val="A21515"/>
                </a:solidFill>
                <a:latin typeface="Courier New"/>
                <a:cs typeface="Courier New"/>
              </a:rPr>
              <a:t>&gt;</a:t>
            </a:r>
            <a:endParaRPr sz="1450">
              <a:latin typeface="Courier New"/>
              <a:cs typeface="Courier New"/>
            </a:endParaRPr>
          </a:p>
          <a:p>
            <a:pPr marL="690880" marR="5080">
              <a:lnSpc>
                <a:spcPts val="1730"/>
              </a:lnSpc>
              <a:spcBef>
                <a:spcPts val="125"/>
              </a:spcBef>
            </a:pPr>
            <a:r>
              <a:rPr sz="1450" spc="20" dirty="0">
                <a:solidFill>
                  <a:srgbClr val="A21515"/>
                </a:solidFill>
                <a:latin typeface="Courier New"/>
                <a:cs typeface="Courier New"/>
              </a:rPr>
              <a:t>#</a:t>
            </a:r>
            <a:r>
              <a:rPr sz="1450" spc="5" dirty="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sz="1450" spc="20" dirty="0">
                <a:solidFill>
                  <a:srgbClr val="A21515"/>
                </a:solidFill>
                <a:latin typeface="Courier New"/>
                <a:cs typeface="Courier New"/>
              </a:rPr>
              <a:t>Give</a:t>
            </a:r>
            <a:r>
              <a:rPr sz="1450" spc="5" dirty="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sz="1450" spc="20" dirty="0">
                <a:solidFill>
                  <a:srgbClr val="A21515"/>
                </a:solidFill>
                <a:latin typeface="Courier New"/>
                <a:cs typeface="Courier New"/>
              </a:rPr>
              <a:t>instance</a:t>
            </a:r>
            <a:r>
              <a:rPr sz="1450" spc="5" dirty="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sz="1450" spc="20" dirty="0">
                <a:solidFill>
                  <a:srgbClr val="A21515"/>
                </a:solidFill>
                <a:latin typeface="Courier New"/>
                <a:cs typeface="Courier New"/>
              </a:rPr>
              <a:t>a</a:t>
            </a:r>
            <a:r>
              <a:rPr sz="1450" spc="5" dirty="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sz="1450" spc="20" dirty="0">
                <a:solidFill>
                  <a:srgbClr val="A21515"/>
                </a:solidFill>
                <a:latin typeface="Courier New"/>
                <a:cs typeface="Courier New"/>
              </a:rPr>
              <a:t>public</a:t>
            </a:r>
            <a:r>
              <a:rPr sz="1450" spc="10" dirty="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sz="1450" spc="20" dirty="0">
                <a:solidFill>
                  <a:srgbClr val="A21515"/>
                </a:solidFill>
                <a:latin typeface="Courier New"/>
                <a:cs typeface="Courier New"/>
              </a:rPr>
              <a:t>IP</a:t>
            </a:r>
            <a:r>
              <a:rPr sz="1450" spc="5" dirty="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sz="1450" spc="20" dirty="0">
                <a:solidFill>
                  <a:srgbClr val="A21515"/>
                </a:solidFill>
                <a:latin typeface="Courier New"/>
                <a:cs typeface="Courier New"/>
              </a:rPr>
              <a:t>Address </a:t>
            </a:r>
            <a:r>
              <a:rPr sz="1450" spc="-855" dirty="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sz="1450" spc="20" dirty="0">
                <a:solidFill>
                  <a:srgbClr val="FF0000"/>
                </a:solidFill>
                <a:latin typeface="Courier New"/>
                <a:cs typeface="Courier New"/>
              </a:rPr>
              <a:t>accessConfigs:</a:t>
            </a:r>
            <a:endParaRPr sz="1450">
              <a:latin typeface="Courier New"/>
              <a:cs typeface="Courier New"/>
            </a:endParaRPr>
          </a:p>
          <a:p>
            <a:pPr marL="917575" marR="1475105" indent="-226695">
              <a:lnSpc>
                <a:spcPts val="1800"/>
              </a:lnSpc>
              <a:spcBef>
                <a:spcPts val="10"/>
              </a:spcBef>
            </a:pPr>
            <a:r>
              <a:rPr sz="1450" spc="20" dirty="0">
                <a:solidFill>
                  <a:srgbClr val="FF0000"/>
                </a:solidFill>
                <a:latin typeface="Courier New"/>
                <a:cs typeface="Courier New"/>
              </a:rPr>
              <a:t>- name: </a:t>
            </a:r>
            <a:r>
              <a:rPr sz="1450" spc="20" dirty="0">
                <a:latin typeface="Courier New"/>
                <a:cs typeface="Courier New"/>
              </a:rPr>
              <a:t>External NAT </a:t>
            </a:r>
            <a:r>
              <a:rPr sz="1450" spc="25" dirty="0">
                <a:latin typeface="Courier New"/>
                <a:cs typeface="Courier New"/>
              </a:rPr>
              <a:t> </a:t>
            </a:r>
            <a:r>
              <a:rPr sz="1450" spc="20" dirty="0">
                <a:solidFill>
                  <a:srgbClr val="FF0000"/>
                </a:solidFill>
                <a:latin typeface="Courier New"/>
                <a:cs typeface="Courier New"/>
              </a:rPr>
              <a:t>type:</a:t>
            </a:r>
            <a:r>
              <a:rPr sz="1450" spc="-7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50" spc="20" dirty="0">
                <a:latin typeface="Courier New"/>
                <a:cs typeface="Courier New"/>
              </a:rPr>
              <a:t>ONE_TO_ONE_NAT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401424" y="6619789"/>
            <a:ext cx="314325" cy="228600"/>
          </a:xfrm>
          <a:custGeom>
            <a:avLst/>
            <a:gdLst/>
            <a:ahLst/>
            <a:cxnLst/>
            <a:rect l="l" t="t" r="r" b="b"/>
            <a:pathLst>
              <a:path w="314325" h="228600">
                <a:moveTo>
                  <a:pt x="314324" y="228599"/>
                </a:moveTo>
                <a:lnTo>
                  <a:pt x="0" y="228599"/>
                </a:lnTo>
                <a:lnTo>
                  <a:pt x="0" y="0"/>
                </a:lnTo>
                <a:lnTo>
                  <a:pt x="314324" y="0"/>
                </a:lnTo>
                <a:lnTo>
                  <a:pt x="314324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8075295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125" dirty="0">
                <a:solidFill>
                  <a:srgbClr val="000000"/>
                </a:solidFill>
              </a:rPr>
              <a:t>C</a:t>
            </a:r>
            <a:r>
              <a:rPr sz="3500" spc="-70" dirty="0">
                <a:solidFill>
                  <a:srgbClr val="000000"/>
                </a:solidFill>
              </a:rPr>
              <a:t>lo</a:t>
            </a:r>
            <a:r>
              <a:rPr sz="3500" spc="-120" dirty="0">
                <a:solidFill>
                  <a:srgbClr val="A52929"/>
                </a:solidFill>
              </a:rPr>
              <a:t>u</a:t>
            </a:r>
            <a:r>
              <a:rPr sz="3500" spc="-55" dirty="0">
                <a:solidFill>
                  <a:srgbClr val="000000"/>
                </a:solidFill>
              </a:rPr>
              <a:t>d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45" dirty="0">
                <a:solidFill>
                  <a:srgbClr val="A52929"/>
                </a:solidFill>
              </a:rPr>
              <a:t>De</a:t>
            </a:r>
            <a:r>
              <a:rPr sz="3500" spc="-60" dirty="0">
                <a:solidFill>
                  <a:srgbClr val="A52929"/>
                </a:solidFill>
              </a:rPr>
              <a:t>pl</a:t>
            </a:r>
            <a:r>
              <a:rPr sz="3500" spc="-105" dirty="0">
                <a:solidFill>
                  <a:srgbClr val="A52929"/>
                </a:solidFill>
              </a:rPr>
              <a:t>o</a:t>
            </a:r>
            <a:r>
              <a:rPr sz="3500" spc="-135" dirty="0">
                <a:solidFill>
                  <a:srgbClr val="A52929"/>
                </a:solidFill>
              </a:rPr>
              <a:t>y</a:t>
            </a:r>
            <a:r>
              <a:rPr sz="3500" spc="-50" dirty="0">
                <a:solidFill>
                  <a:srgbClr val="000000"/>
                </a:solidFill>
              </a:rPr>
              <a:t>m</a:t>
            </a:r>
            <a:r>
              <a:rPr sz="3500" spc="-235" dirty="0">
                <a:solidFill>
                  <a:srgbClr val="000000"/>
                </a:solidFill>
              </a:rPr>
              <a:t>e</a:t>
            </a:r>
            <a:r>
              <a:rPr sz="3500" spc="-105" dirty="0">
                <a:solidFill>
                  <a:srgbClr val="000000"/>
                </a:solidFill>
              </a:rPr>
              <a:t>n</a:t>
            </a:r>
            <a:r>
              <a:rPr sz="3500" spc="-125" dirty="0">
                <a:solidFill>
                  <a:srgbClr val="A52929"/>
                </a:solidFill>
              </a:rPr>
              <a:t>t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5" dirty="0">
                <a:solidFill>
                  <a:srgbClr val="A52929"/>
                </a:solidFill>
              </a:rPr>
              <a:t>Ma</a:t>
            </a:r>
            <a:r>
              <a:rPr sz="3500" spc="-105" dirty="0">
                <a:solidFill>
                  <a:srgbClr val="000000"/>
                </a:solidFill>
              </a:rPr>
              <a:t>n</a:t>
            </a:r>
            <a:r>
              <a:rPr sz="3500" spc="-30" dirty="0">
                <a:solidFill>
                  <a:srgbClr val="000000"/>
                </a:solidFill>
              </a:rPr>
              <a:t>a</a:t>
            </a:r>
            <a:r>
              <a:rPr sz="3500" spc="5" dirty="0">
                <a:solidFill>
                  <a:srgbClr val="000000"/>
                </a:solidFill>
              </a:rPr>
              <a:t>g</a:t>
            </a:r>
            <a:r>
              <a:rPr sz="3500" spc="-235" dirty="0">
                <a:solidFill>
                  <a:srgbClr val="000000"/>
                </a:solidFill>
              </a:rPr>
              <a:t>e</a:t>
            </a:r>
            <a:r>
              <a:rPr sz="3500" spc="-190" dirty="0">
                <a:solidFill>
                  <a:srgbClr val="A52929"/>
                </a:solidFill>
              </a:rPr>
              <a:t>r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60" dirty="0">
                <a:solidFill>
                  <a:srgbClr val="000000"/>
                </a:solidFill>
              </a:rPr>
              <a:t>-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480" dirty="0">
                <a:solidFill>
                  <a:srgbClr val="A52929"/>
                </a:solidFill>
              </a:rPr>
              <a:t>T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spc="-190" dirty="0">
                <a:solidFill>
                  <a:srgbClr val="000000"/>
                </a:solidFill>
              </a:rPr>
              <a:t>r</a:t>
            </a:r>
            <a:r>
              <a:rPr sz="3500" spc="-50" dirty="0">
                <a:solidFill>
                  <a:srgbClr val="000000"/>
                </a:solidFill>
              </a:rPr>
              <a:t>m</a:t>
            </a:r>
            <a:r>
              <a:rPr sz="3500" spc="-130" dirty="0">
                <a:solidFill>
                  <a:srgbClr val="000000"/>
                </a:solidFill>
              </a:rPr>
              <a:t>i</a:t>
            </a:r>
            <a:r>
              <a:rPr sz="3500" spc="-105" dirty="0">
                <a:solidFill>
                  <a:srgbClr val="000000"/>
                </a:solidFill>
              </a:rPr>
              <a:t>n</a:t>
            </a:r>
            <a:r>
              <a:rPr sz="3500" spc="-55" dirty="0">
                <a:solidFill>
                  <a:srgbClr val="A52929"/>
                </a:solidFill>
              </a:rPr>
              <a:t>o</a:t>
            </a:r>
            <a:r>
              <a:rPr sz="3500" spc="-70" dirty="0">
                <a:solidFill>
                  <a:srgbClr val="000000"/>
                </a:solidFill>
              </a:rPr>
              <a:t>lo</a:t>
            </a:r>
            <a:r>
              <a:rPr sz="3500" spc="40" dirty="0">
                <a:solidFill>
                  <a:srgbClr val="000000"/>
                </a:solidFill>
              </a:rPr>
              <a:t>g</a:t>
            </a:r>
            <a:r>
              <a:rPr sz="3500" spc="-135" dirty="0">
                <a:solidFill>
                  <a:srgbClr val="000000"/>
                </a:solidFill>
              </a:rPr>
              <a:t>y</a:t>
            </a:r>
            <a:endParaRPr sz="35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0524" y="980989"/>
            <a:ext cx="104775" cy="1047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1400089"/>
            <a:ext cx="104775" cy="104774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809624" y="203826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23962" y="2309727"/>
            <a:ext cx="76200" cy="761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23962" y="2605002"/>
            <a:ext cx="76200" cy="761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0524" y="2952664"/>
            <a:ext cx="104775" cy="10477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90524" y="3714664"/>
            <a:ext cx="104775" cy="104774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809624" y="4352839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9624" y="470526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9624" y="5057689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54049" y="777875"/>
            <a:ext cx="11109960" cy="448119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 algn="just">
              <a:lnSpc>
                <a:spcPct val="92600"/>
              </a:lnSpc>
              <a:spcBef>
                <a:spcPts val="340"/>
              </a:spcBef>
            </a:pPr>
            <a:r>
              <a:rPr sz="2700" b="1" spc="-85" dirty="0">
                <a:solidFill>
                  <a:srgbClr val="212121"/>
                </a:solidFill>
                <a:latin typeface="Trebuchet MS"/>
                <a:cs typeface="Trebuchet MS"/>
              </a:rPr>
              <a:t>Configuration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file: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95" dirty="0">
                <a:solidFill>
                  <a:srgbClr val="212121"/>
                </a:solidFill>
                <a:latin typeface="MS UI Gothic"/>
                <a:cs typeface="MS UI Gothic"/>
              </a:rPr>
              <a:t>YAML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file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with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25" dirty="0">
                <a:solidFill>
                  <a:srgbClr val="212121"/>
                </a:solidFill>
                <a:latin typeface="MS UI Gothic"/>
                <a:cs typeface="MS UI Gothic"/>
              </a:rPr>
              <a:t>resource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definitions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for</a:t>
            </a:r>
            <a:r>
              <a:rPr sz="2700" spc="-2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single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80" dirty="0">
                <a:solidFill>
                  <a:srgbClr val="212121"/>
                </a:solidFill>
                <a:latin typeface="MS UI Gothic"/>
                <a:cs typeface="MS UI Gothic"/>
              </a:rPr>
              <a:t>deployment </a:t>
            </a:r>
            <a:r>
              <a:rPr sz="2700" spc="-8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-95" dirty="0">
                <a:solidFill>
                  <a:srgbClr val="212121"/>
                </a:solidFill>
                <a:latin typeface="Trebuchet MS"/>
                <a:cs typeface="Trebuchet MS"/>
              </a:rPr>
              <a:t>Templates</a:t>
            </a:r>
            <a:r>
              <a:rPr sz="2700" spc="-95" dirty="0">
                <a:solidFill>
                  <a:srgbClr val="212121"/>
                </a:solidFill>
                <a:latin typeface="MS UI Gothic"/>
                <a:cs typeface="MS UI Gothic"/>
              </a:rPr>
              <a:t>: </a:t>
            </a:r>
            <a:r>
              <a:rPr sz="2700" b="1" spc="-85" dirty="0">
                <a:solidFill>
                  <a:srgbClr val="212121"/>
                </a:solidFill>
                <a:latin typeface="Trebuchet MS"/>
                <a:cs typeface="Trebuchet MS"/>
              </a:rPr>
              <a:t>Reusable</a:t>
            </a:r>
            <a:r>
              <a:rPr sz="2700" b="1" spc="-8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35" dirty="0">
                <a:solidFill>
                  <a:srgbClr val="212121"/>
                </a:solidFill>
                <a:latin typeface="Trebuchet MS"/>
                <a:cs typeface="Trebuchet MS"/>
              </a:rPr>
              <a:t>resource</a:t>
            </a:r>
            <a:r>
              <a:rPr sz="2700" b="1" spc="-13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95" dirty="0">
                <a:solidFill>
                  <a:srgbClr val="212121"/>
                </a:solidFill>
                <a:latin typeface="Trebuchet MS"/>
                <a:cs typeface="Trebuchet MS"/>
              </a:rPr>
              <a:t>definitions</a:t>
            </a:r>
            <a:r>
              <a:rPr sz="2700" b="1" spc="-9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that 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can 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be </a:t>
            </a:r>
            <a:r>
              <a:rPr sz="2700" spc="35" dirty="0">
                <a:solidFill>
                  <a:srgbClr val="212121"/>
                </a:solidFill>
                <a:latin typeface="MS UI Gothic"/>
                <a:cs typeface="MS UI Gothic"/>
              </a:rPr>
              <a:t>used 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in </a:t>
            </a:r>
            <a:r>
              <a:rPr sz="2700" spc="100" dirty="0">
                <a:solidFill>
                  <a:srgbClr val="212121"/>
                </a:solidFill>
                <a:latin typeface="MS UI Gothic"/>
                <a:cs typeface="MS UI Gothic"/>
              </a:rPr>
              <a:t>multiple 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5" dirty="0">
                <a:solidFill>
                  <a:srgbClr val="212121"/>
                </a:solidFill>
                <a:latin typeface="MS UI Gothic"/>
                <a:cs typeface="MS UI Gothic"/>
              </a:rPr>
              <a:t>configuration</a:t>
            </a:r>
            <a:r>
              <a:rPr sz="2700" spc="-2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" dirty="0">
                <a:solidFill>
                  <a:srgbClr val="212121"/>
                </a:solidFill>
                <a:latin typeface="MS UI Gothic"/>
                <a:cs typeface="MS UI Gothic"/>
              </a:rPr>
              <a:t>files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1939"/>
              </a:lnSpc>
            </a:pPr>
            <a:r>
              <a:rPr sz="2150" spc="-1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-15" dirty="0">
                <a:solidFill>
                  <a:srgbClr val="212121"/>
                </a:solidFill>
                <a:latin typeface="MS UI Gothic"/>
                <a:cs typeface="MS UI Gothic"/>
              </a:rPr>
              <a:t>ef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ined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ng:</a:t>
            </a:r>
            <a:endParaRPr sz="2150">
              <a:latin typeface="MS UI Gothic"/>
              <a:cs typeface="MS UI Gothic"/>
            </a:endParaRPr>
          </a:p>
          <a:p>
            <a:pPr marL="774065">
              <a:lnSpc>
                <a:spcPts val="1914"/>
              </a:lnSpc>
            </a:pPr>
            <a:r>
              <a:rPr sz="1700" spc="-55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1700" spc="-5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(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3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er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)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endParaRPr sz="1700">
              <a:latin typeface="MS UI Gothic"/>
              <a:cs typeface="MS UI Gothic"/>
            </a:endParaRPr>
          </a:p>
          <a:p>
            <a:pPr marL="774065">
              <a:lnSpc>
                <a:spcPct val="100000"/>
              </a:lnSpc>
              <a:spcBef>
                <a:spcPts val="284"/>
              </a:spcBef>
            </a:pPr>
            <a:r>
              <a:rPr sz="1700" spc="-95" dirty="0">
                <a:solidFill>
                  <a:srgbClr val="212121"/>
                </a:solidFill>
                <a:latin typeface="MS UI Gothic"/>
                <a:cs typeface="MS UI Gothic"/>
              </a:rPr>
              <a:t>J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-95" dirty="0">
                <a:solidFill>
                  <a:srgbClr val="212121"/>
                </a:solidFill>
                <a:latin typeface="MS UI Gothic"/>
                <a:cs typeface="MS UI Gothic"/>
              </a:rPr>
              <a:t>J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2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(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10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180" dirty="0">
                <a:solidFill>
                  <a:srgbClr val="212121"/>
                </a:solidFill>
                <a:latin typeface="MS UI Gothic"/>
                <a:cs typeface="MS UI Gothic"/>
              </a:rPr>
              <a:t>mm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700" spc="-5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3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3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700" spc="-5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18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700" spc="-6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)</a:t>
            </a:r>
            <a:endParaRPr sz="1700">
              <a:latin typeface="MS UI Gothic"/>
              <a:cs typeface="MS UI Gothic"/>
            </a:endParaRPr>
          </a:p>
          <a:p>
            <a:pPr marL="12700" marR="10795" algn="just">
              <a:lnSpc>
                <a:spcPts val="2700"/>
              </a:lnSpc>
              <a:spcBef>
                <a:spcPts val="650"/>
              </a:spcBef>
            </a:pPr>
            <a:r>
              <a:rPr sz="2700" b="1" spc="-75" dirty="0">
                <a:solidFill>
                  <a:srgbClr val="212121"/>
                </a:solidFill>
                <a:latin typeface="Trebuchet MS"/>
                <a:cs typeface="Trebuchet MS"/>
              </a:rPr>
              <a:t>Deployment</a:t>
            </a:r>
            <a:r>
              <a:rPr sz="2700" spc="-75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2700" spc="-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Collection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 of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resources</a:t>
            </a:r>
            <a:r>
              <a:rPr sz="2700" spc="-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that</a:t>
            </a:r>
            <a:r>
              <a:rPr sz="2700" spc="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are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75" dirty="0">
                <a:solidFill>
                  <a:srgbClr val="212121"/>
                </a:solidFill>
                <a:latin typeface="MS UI Gothic"/>
                <a:cs typeface="MS UI Gothic"/>
              </a:rPr>
              <a:t>deployed</a:t>
            </a:r>
            <a:r>
              <a:rPr sz="2700" spc="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and 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managed </a:t>
            </a:r>
            <a:r>
              <a:rPr sz="2700" spc="114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" dirty="0">
                <a:solidFill>
                  <a:srgbClr val="212121"/>
                </a:solidFill>
                <a:latin typeface="MS UI Gothic"/>
                <a:cs typeface="MS UI Gothic"/>
              </a:rPr>
              <a:t>together</a:t>
            </a:r>
            <a:endParaRPr sz="2700">
              <a:latin typeface="MS UI Gothic"/>
              <a:cs typeface="MS UI Gothic"/>
            </a:endParaRPr>
          </a:p>
          <a:p>
            <a:pPr marL="12700" marR="8890" algn="just">
              <a:lnSpc>
                <a:spcPts val="2700"/>
              </a:lnSpc>
              <a:spcBef>
                <a:spcPts val="600"/>
              </a:spcBef>
            </a:pPr>
            <a:r>
              <a:rPr sz="2700" b="1" spc="-55" dirty="0">
                <a:solidFill>
                  <a:srgbClr val="212121"/>
                </a:solidFill>
                <a:latin typeface="Trebuchet MS"/>
                <a:cs typeface="Trebuchet MS"/>
              </a:rPr>
              <a:t>Manifests</a:t>
            </a:r>
            <a:r>
              <a:rPr sz="2700" spc="-55" dirty="0">
                <a:solidFill>
                  <a:srgbClr val="212121"/>
                </a:solidFill>
                <a:latin typeface="MS UI Gothic"/>
                <a:cs typeface="MS UI Gothic"/>
              </a:rPr>
              <a:t>: </a:t>
            </a:r>
            <a:r>
              <a:rPr sz="2700" spc="-20" dirty="0">
                <a:solidFill>
                  <a:srgbClr val="212121"/>
                </a:solidFill>
                <a:latin typeface="MS UI Gothic"/>
                <a:cs typeface="MS UI Gothic"/>
              </a:rPr>
              <a:t>Read-only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object </a:t>
            </a:r>
            <a:r>
              <a:rPr sz="2700" spc="60" dirty="0">
                <a:solidFill>
                  <a:srgbClr val="212121"/>
                </a:solidFill>
                <a:latin typeface="MS UI Gothic"/>
                <a:cs typeface="MS UI Gothic"/>
              </a:rPr>
              <a:t>containing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original </a:t>
            </a:r>
            <a:r>
              <a:rPr sz="2700" spc="80" dirty="0">
                <a:solidFill>
                  <a:srgbClr val="212121"/>
                </a:solidFill>
                <a:latin typeface="MS UI Gothic"/>
                <a:cs typeface="MS UI Gothic"/>
              </a:rPr>
              <a:t>deployment </a:t>
            </a:r>
            <a:r>
              <a:rPr sz="2700" spc="45" dirty="0">
                <a:solidFill>
                  <a:srgbClr val="212121"/>
                </a:solidFill>
                <a:latin typeface="MS UI Gothic"/>
                <a:cs typeface="MS UI Gothic"/>
              </a:rPr>
              <a:t>configuration 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80" dirty="0">
                <a:solidFill>
                  <a:srgbClr val="212121"/>
                </a:solidFill>
                <a:latin typeface="MS UI Gothic"/>
                <a:cs typeface="MS UI Gothic"/>
              </a:rPr>
              <a:t>(including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5" dirty="0">
                <a:solidFill>
                  <a:srgbClr val="212121"/>
                </a:solidFill>
                <a:latin typeface="MS UI Gothic"/>
                <a:cs typeface="MS UI Gothic"/>
              </a:rPr>
              <a:t>impor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ed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7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100" dirty="0">
                <a:solidFill>
                  <a:srgbClr val="212121"/>
                </a:solidFill>
                <a:latin typeface="MS UI Gothic"/>
                <a:cs typeface="MS UI Gothic"/>
              </a:rPr>
              <a:t>empla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-45" dirty="0">
                <a:solidFill>
                  <a:srgbClr val="212121"/>
                </a:solidFill>
                <a:latin typeface="MS UI Gothic"/>
                <a:cs typeface="MS UI Gothic"/>
              </a:rPr>
              <a:t>es)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065"/>
              </a:lnSpc>
            </a:pPr>
            <a:r>
              <a:rPr sz="2150" spc="-130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ene</a:t>
            </a:r>
            <a:r>
              <a:rPr sz="2150" spc="-4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ed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20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ep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6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150" spc="21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ent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na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er</a:t>
            </a:r>
            <a:endParaRPr sz="2150">
              <a:latin typeface="MS UI Gothic"/>
              <a:cs typeface="MS UI Gothic"/>
            </a:endParaRPr>
          </a:p>
          <a:p>
            <a:pPr marL="393065" marR="6525259">
              <a:lnSpc>
                <a:spcPts val="2780"/>
              </a:lnSpc>
              <a:spcBef>
                <a:spcPts val="90"/>
              </a:spcBef>
            </a:pP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nc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lu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60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ull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150" spc="-40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x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114" dirty="0">
                <a:solidFill>
                  <a:srgbClr val="212121"/>
                </a:solidFill>
                <a:latin typeface="MS UI Gothic"/>
                <a:cs typeface="MS UI Gothic"/>
              </a:rPr>
              <a:t>nd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ed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t 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Hel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-60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ul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oot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ng</a:t>
            </a:r>
            <a:endParaRPr sz="2150">
              <a:latin typeface="MS UI Gothic"/>
              <a:cs typeface="MS UI Gothic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401424" y="6619788"/>
            <a:ext cx="314325" cy="228600"/>
          </a:xfrm>
          <a:custGeom>
            <a:avLst/>
            <a:gdLst/>
            <a:ahLst/>
            <a:cxnLst/>
            <a:rect l="l" t="t" r="r" b="b"/>
            <a:pathLst>
              <a:path w="314325" h="228600">
                <a:moveTo>
                  <a:pt x="314324" y="228599"/>
                </a:moveTo>
                <a:lnTo>
                  <a:pt x="0" y="228599"/>
                </a:lnTo>
                <a:lnTo>
                  <a:pt x="0" y="0"/>
                </a:lnTo>
                <a:lnTo>
                  <a:pt x="314324" y="0"/>
                </a:lnTo>
                <a:lnTo>
                  <a:pt x="314324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6990715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90" dirty="0">
                <a:solidFill>
                  <a:srgbClr val="000000"/>
                </a:solidFill>
              </a:rPr>
              <a:t>Clo</a:t>
            </a:r>
            <a:r>
              <a:rPr sz="3500" spc="-90" dirty="0">
                <a:solidFill>
                  <a:srgbClr val="A52929"/>
                </a:solidFill>
              </a:rPr>
              <a:t>u</a:t>
            </a:r>
            <a:r>
              <a:rPr sz="3500" spc="-90" dirty="0">
                <a:solidFill>
                  <a:srgbClr val="000000"/>
                </a:solidFill>
              </a:rPr>
              <a:t>d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35" dirty="0">
                <a:solidFill>
                  <a:srgbClr val="A52929"/>
                </a:solidFill>
              </a:rPr>
              <a:t>Mar</a:t>
            </a:r>
            <a:r>
              <a:rPr sz="3500" spc="-135" dirty="0">
                <a:solidFill>
                  <a:srgbClr val="000000"/>
                </a:solidFill>
              </a:rPr>
              <a:t>ke</a:t>
            </a:r>
            <a:r>
              <a:rPr sz="3500" spc="-135" dirty="0">
                <a:solidFill>
                  <a:srgbClr val="A52929"/>
                </a:solidFill>
              </a:rPr>
              <a:t>tpla</a:t>
            </a:r>
            <a:r>
              <a:rPr sz="3500" spc="-135" dirty="0">
                <a:solidFill>
                  <a:srgbClr val="000000"/>
                </a:solidFill>
              </a:rPr>
              <a:t>ce</a:t>
            </a:r>
            <a:r>
              <a:rPr sz="3500" spc="-335" dirty="0">
                <a:solidFill>
                  <a:srgbClr val="000000"/>
                </a:solidFill>
              </a:rPr>
              <a:t> </a:t>
            </a:r>
            <a:r>
              <a:rPr sz="3500" spc="-100" dirty="0">
                <a:solidFill>
                  <a:srgbClr val="A52929"/>
                </a:solidFill>
              </a:rPr>
              <a:t>(Clo</a:t>
            </a:r>
            <a:r>
              <a:rPr sz="3500" spc="-100" dirty="0">
                <a:solidFill>
                  <a:srgbClr val="000000"/>
                </a:solidFill>
              </a:rPr>
              <a:t>ud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45" dirty="0">
                <a:solidFill>
                  <a:srgbClr val="000000"/>
                </a:solidFill>
              </a:rPr>
              <a:t>Laun</a:t>
            </a:r>
            <a:r>
              <a:rPr sz="3500" spc="-145" dirty="0">
                <a:solidFill>
                  <a:srgbClr val="A52929"/>
                </a:solidFill>
              </a:rPr>
              <a:t>ch</a:t>
            </a:r>
            <a:r>
              <a:rPr sz="3500" spc="-145" dirty="0">
                <a:solidFill>
                  <a:srgbClr val="000000"/>
                </a:solidFill>
              </a:rPr>
              <a:t>er)</a:t>
            </a:r>
            <a:endParaRPr sz="35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0524" y="980989"/>
            <a:ext cx="104775" cy="10477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09624" y="127626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54049" y="777875"/>
            <a:ext cx="11108690" cy="1894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980"/>
              </a:lnSpc>
              <a:spcBef>
                <a:spcPts val="100"/>
              </a:spcBef>
            </a:pPr>
            <a:r>
              <a:rPr sz="2700" spc="60" dirty="0">
                <a:solidFill>
                  <a:srgbClr val="212121"/>
                </a:solidFill>
                <a:latin typeface="MS UI Gothic"/>
                <a:cs typeface="MS UI Gothic"/>
              </a:rPr>
              <a:t>Installing</a:t>
            </a:r>
            <a:r>
              <a:rPr sz="2700" spc="-2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custom</a:t>
            </a:r>
            <a:r>
              <a:rPr sz="2700" spc="-2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software</a:t>
            </a:r>
            <a:r>
              <a:rPr sz="2700" spc="-2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might</a:t>
            </a:r>
            <a:r>
              <a:rPr sz="2700" spc="-2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5" dirty="0">
                <a:solidFill>
                  <a:srgbClr val="212121"/>
                </a:solidFill>
                <a:latin typeface="MS UI Gothic"/>
                <a:cs typeface="MS UI Gothic"/>
              </a:rPr>
              <a:t>involve</a:t>
            </a:r>
            <a:r>
              <a:rPr sz="2700" spc="-2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" dirty="0">
                <a:solidFill>
                  <a:srgbClr val="212121"/>
                </a:solidFill>
                <a:latin typeface="MS UI Gothic"/>
                <a:cs typeface="MS UI Gothic"/>
              </a:rPr>
              <a:t>setting</a:t>
            </a:r>
            <a:r>
              <a:rPr sz="2700" spc="-2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35" dirty="0">
                <a:solidFill>
                  <a:srgbClr val="212121"/>
                </a:solidFill>
                <a:latin typeface="MS UI Gothic"/>
                <a:cs typeface="MS UI Gothic"/>
              </a:rPr>
              <a:t>up</a:t>
            </a:r>
            <a:r>
              <a:rPr sz="2700" spc="-2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0" dirty="0">
                <a:solidFill>
                  <a:srgbClr val="212121"/>
                </a:solidFill>
                <a:latin typeface="MS UI Gothic"/>
                <a:cs typeface="MS UI Gothic"/>
              </a:rPr>
              <a:t>multiple</a:t>
            </a:r>
            <a:r>
              <a:rPr sz="2700" spc="-2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20" dirty="0">
                <a:solidFill>
                  <a:srgbClr val="212121"/>
                </a:solidFill>
                <a:latin typeface="MS UI Gothic"/>
                <a:cs typeface="MS UI Gothic"/>
              </a:rPr>
              <a:t>resources: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325"/>
              </a:lnSpc>
            </a:pP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Example: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Installing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WordPress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needs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set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14" dirty="0">
                <a:solidFill>
                  <a:srgbClr val="212121"/>
                </a:solidFill>
                <a:latin typeface="MS UI Gothic"/>
                <a:cs typeface="MS UI Gothic"/>
              </a:rPr>
              <a:t>up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of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compute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engine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5" dirty="0">
                <a:solidFill>
                  <a:srgbClr val="212121"/>
                </a:solidFill>
                <a:latin typeface="MS UI Gothic"/>
                <a:cs typeface="MS UI Gothic"/>
              </a:rPr>
              <a:t>relational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database</a:t>
            </a:r>
            <a:endParaRPr sz="2150">
              <a:latin typeface="MS UI Gothic"/>
              <a:cs typeface="MS UI Gothic"/>
            </a:endParaRPr>
          </a:p>
          <a:p>
            <a:pPr marL="12700" marR="5080">
              <a:lnSpc>
                <a:spcPts val="2700"/>
              </a:lnSpc>
              <a:spcBef>
                <a:spcPts val="710"/>
              </a:spcBef>
            </a:pPr>
            <a:r>
              <a:rPr sz="2700" spc="95" dirty="0">
                <a:solidFill>
                  <a:srgbClr val="212121"/>
                </a:solidFill>
                <a:latin typeface="MS UI Gothic"/>
                <a:cs typeface="MS UI Gothic"/>
              </a:rPr>
              <a:t>How</a:t>
            </a:r>
            <a:r>
              <a:rPr sz="2700" spc="-5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do</a:t>
            </a:r>
            <a:r>
              <a:rPr sz="2700" spc="-5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you</a:t>
            </a:r>
            <a:r>
              <a:rPr sz="2700" spc="-5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simplify</a:t>
            </a:r>
            <a:r>
              <a:rPr sz="2700" spc="-5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2700" spc="-5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70" dirty="0">
                <a:solidFill>
                  <a:srgbClr val="212121"/>
                </a:solidFill>
                <a:latin typeface="MS UI Gothic"/>
                <a:cs typeface="MS UI Gothic"/>
              </a:rPr>
              <a:t>set</a:t>
            </a:r>
            <a:r>
              <a:rPr sz="2700" spc="-5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35" dirty="0">
                <a:solidFill>
                  <a:srgbClr val="212121"/>
                </a:solidFill>
                <a:latin typeface="MS UI Gothic"/>
                <a:cs typeface="MS UI Gothic"/>
              </a:rPr>
              <a:t>up</a:t>
            </a:r>
            <a:r>
              <a:rPr sz="2700" spc="-5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of</a:t>
            </a:r>
            <a:r>
              <a:rPr sz="2700" spc="-5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custom</a:t>
            </a:r>
            <a:r>
              <a:rPr sz="2700" spc="-5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software</a:t>
            </a:r>
            <a:r>
              <a:rPr sz="2700" spc="-4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solutions</a:t>
            </a:r>
            <a:r>
              <a:rPr sz="2700" spc="-5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60" dirty="0">
                <a:solidFill>
                  <a:srgbClr val="212121"/>
                </a:solidFill>
                <a:latin typeface="MS UI Gothic"/>
                <a:cs typeface="MS UI Gothic"/>
              </a:rPr>
              <a:t>like</a:t>
            </a:r>
            <a:r>
              <a:rPr sz="2700" spc="-5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Wordpress </a:t>
            </a:r>
            <a:r>
              <a:rPr sz="2700" spc="-8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even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75" dirty="0">
                <a:solidFill>
                  <a:srgbClr val="212121"/>
                </a:solidFill>
                <a:latin typeface="MS UI Gothic"/>
                <a:cs typeface="MS UI Gothic"/>
              </a:rPr>
              <a:t>more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complex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things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60" dirty="0">
                <a:solidFill>
                  <a:srgbClr val="212121"/>
                </a:solidFill>
                <a:latin typeface="MS UI Gothic"/>
                <a:cs typeface="MS UI Gothic"/>
              </a:rPr>
              <a:t>like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80" dirty="0">
                <a:solidFill>
                  <a:srgbClr val="212121"/>
                </a:solidFill>
                <a:latin typeface="MS UI Gothic"/>
                <a:cs typeface="MS UI Gothic"/>
              </a:rPr>
              <a:t>SAP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10" dirty="0">
                <a:solidFill>
                  <a:srgbClr val="212121"/>
                </a:solidFill>
                <a:latin typeface="MS UI Gothic"/>
                <a:cs typeface="MS UI Gothic"/>
              </a:rPr>
              <a:t>HANA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suite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on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55" dirty="0">
                <a:solidFill>
                  <a:srgbClr val="212121"/>
                </a:solidFill>
                <a:latin typeface="MS UI Gothic"/>
                <a:cs typeface="MS UI Gothic"/>
              </a:rPr>
              <a:t>GCP?</a:t>
            </a:r>
            <a:endParaRPr sz="270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700" b="1" spc="-70" dirty="0">
                <a:solidFill>
                  <a:srgbClr val="212121"/>
                </a:solidFill>
                <a:latin typeface="Trebuchet MS"/>
                <a:cs typeface="Trebuchet MS"/>
              </a:rPr>
              <a:t>Cloud</a:t>
            </a:r>
            <a:r>
              <a:rPr sz="2700" b="1" spc="-2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90" dirty="0">
                <a:solidFill>
                  <a:srgbClr val="212121"/>
                </a:solidFill>
                <a:latin typeface="Trebuchet MS"/>
                <a:cs typeface="Trebuchet MS"/>
              </a:rPr>
              <a:t>Marketplace</a:t>
            </a:r>
            <a:r>
              <a:rPr sz="2700" spc="-9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Central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repo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of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easily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75" dirty="0">
                <a:solidFill>
                  <a:srgbClr val="212121"/>
                </a:solidFill>
                <a:latin typeface="MS UI Gothic"/>
                <a:cs typeface="MS UI Gothic"/>
              </a:rPr>
              <a:t>deployable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apps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&amp;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datasets</a:t>
            </a:r>
            <a:endParaRPr sz="2700">
              <a:latin typeface="MS UI Gothic"/>
              <a:cs typeface="MS UI Gothic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1676314"/>
            <a:ext cx="104775" cy="1047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0524" y="2438314"/>
            <a:ext cx="104775" cy="104774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809624" y="2733589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9624" y="308601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23962" y="3357476"/>
            <a:ext cx="76200" cy="7619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23962" y="3652751"/>
            <a:ext cx="76200" cy="7619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23962" y="3948026"/>
            <a:ext cx="76200" cy="7619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23962" y="4243301"/>
            <a:ext cx="76200" cy="76199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809624" y="4543339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23962" y="4805276"/>
            <a:ext cx="76200" cy="7619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23962" y="5110076"/>
            <a:ext cx="76200" cy="76199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1035050" y="2556763"/>
            <a:ext cx="6390640" cy="271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5085">
              <a:lnSpc>
                <a:spcPct val="107600"/>
              </a:lnSpc>
              <a:spcBef>
                <a:spcPts val="95"/>
              </a:spcBef>
            </a:pPr>
            <a:r>
              <a:rPr sz="2150" spc="55" dirty="0">
                <a:solidFill>
                  <a:srgbClr val="212121"/>
                </a:solidFill>
                <a:latin typeface="MS UI Gothic"/>
                <a:cs typeface="MS UI Gothic"/>
              </a:rPr>
              <a:t>Similar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b="1" spc="-80" dirty="0">
                <a:solidFill>
                  <a:srgbClr val="212121"/>
                </a:solidFill>
                <a:latin typeface="Trebuchet MS"/>
                <a:cs typeface="Trebuchet MS"/>
              </a:rPr>
              <a:t>App</a:t>
            </a:r>
            <a:r>
              <a:rPr sz="2150" b="1" spc="-20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60" dirty="0">
                <a:solidFill>
                  <a:srgbClr val="212121"/>
                </a:solidFill>
                <a:latin typeface="Trebuchet MS"/>
                <a:cs typeface="Trebuchet MS"/>
              </a:rPr>
              <a:t>Store/Play</a:t>
            </a:r>
            <a:r>
              <a:rPr sz="2150" b="1" spc="-20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70" dirty="0">
                <a:solidFill>
                  <a:srgbClr val="212121"/>
                </a:solidFill>
                <a:latin typeface="Trebuchet MS"/>
                <a:cs typeface="Trebuchet MS"/>
              </a:rPr>
              <a:t>Store</a:t>
            </a:r>
            <a:r>
              <a:rPr sz="2150" b="1" spc="-20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for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mobile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applications </a:t>
            </a:r>
            <a:r>
              <a:rPr sz="2150" spc="-64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335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2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4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114" dirty="0">
                <a:solidFill>
                  <a:srgbClr val="212121"/>
                </a:solidFill>
                <a:latin typeface="MS UI Gothic"/>
                <a:cs typeface="MS UI Gothic"/>
              </a:rPr>
              <a:t>nd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ll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140" dirty="0">
                <a:solidFill>
                  <a:srgbClr val="212121"/>
                </a:solidFill>
                <a:latin typeface="MS UI Gothic"/>
                <a:cs typeface="MS UI Gothic"/>
              </a:rPr>
              <a:t>om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-4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k</a:t>
            </a:r>
            <a:endParaRPr sz="2150">
              <a:latin typeface="MS UI Gothic"/>
              <a:cs typeface="MS UI Gothic"/>
            </a:endParaRPr>
          </a:p>
          <a:p>
            <a:pPr marL="393065">
              <a:lnSpc>
                <a:spcPts val="1785"/>
              </a:lnSpc>
            </a:pPr>
            <a:r>
              <a:rPr sz="1700" spc="-14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180" dirty="0">
                <a:solidFill>
                  <a:srgbClr val="212121"/>
                </a:solidFill>
                <a:latin typeface="MS UI Gothic"/>
                <a:cs typeface="MS UI Gothic"/>
              </a:rPr>
              <a:t>mm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700" spc="-6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31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0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700" spc="-14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-55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3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1700" spc="-14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2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-14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2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3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-6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endParaRPr sz="1700">
              <a:latin typeface="MS UI Gothic"/>
              <a:cs typeface="MS UI Gothic"/>
            </a:endParaRPr>
          </a:p>
          <a:p>
            <a:pPr marL="393065" marR="5080">
              <a:lnSpc>
                <a:spcPct val="113999"/>
              </a:lnSpc>
            </a:pPr>
            <a:r>
              <a:rPr sz="1700" spc="40" dirty="0">
                <a:solidFill>
                  <a:srgbClr val="212121"/>
                </a:solidFill>
                <a:latin typeface="MS UI Gothic"/>
                <a:cs typeface="MS UI Gothic"/>
              </a:rPr>
              <a:t>Open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0" dirty="0">
                <a:solidFill>
                  <a:srgbClr val="212121"/>
                </a:solidFill>
                <a:latin typeface="MS UI Gothic"/>
                <a:cs typeface="MS UI Gothic"/>
              </a:rPr>
              <a:t>Source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dirty="0">
                <a:solidFill>
                  <a:srgbClr val="212121"/>
                </a:solidFill>
                <a:latin typeface="MS UI Gothic"/>
                <a:cs typeface="MS UI Gothic"/>
              </a:rPr>
              <a:t>Packages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31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80" dirty="0">
                <a:solidFill>
                  <a:srgbClr val="212121"/>
                </a:solidFill>
                <a:latin typeface="MS UI Gothic"/>
                <a:cs typeface="MS UI Gothic"/>
              </a:rPr>
              <a:t>LAMP,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5" dirty="0">
                <a:solidFill>
                  <a:srgbClr val="212121"/>
                </a:solidFill>
                <a:latin typeface="MS UI Gothic"/>
                <a:cs typeface="MS UI Gothic"/>
              </a:rPr>
              <a:t>WordPress,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20" dirty="0">
                <a:solidFill>
                  <a:srgbClr val="212121"/>
                </a:solidFill>
                <a:latin typeface="MS UI Gothic"/>
                <a:cs typeface="MS UI Gothic"/>
              </a:rPr>
              <a:t>Cassandra,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25" dirty="0">
                <a:solidFill>
                  <a:srgbClr val="212121"/>
                </a:solidFill>
                <a:latin typeface="MS UI Gothic"/>
                <a:cs typeface="MS UI Gothic"/>
              </a:rPr>
              <a:t>Jenkins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40" dirty="0">
                <a:solidFill>
                  <a:srgbClr val="212121"/>
                </a:solidFill>
                <a:latin typeface="MS UI Gothic"/>
                <a:cs typeface="MS UI Gothic"/>
              </a:rPr>
              <a:t>etc </a:t>
            </a:r>
            <a:r>
              <a:rPr sz="1700" spc="-50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-10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8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-10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95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1700" spc="-21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-8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,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20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ee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,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3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endParaRPr sz="170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285"/>
              </a:spcBef>
            </a:pPr>
            <a:r>
              <a:rPr sz="1700" spc="-14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-3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60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45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-5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700" spc="-2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700" spc="-250" dirty="0">
                <a:solidFill>
                  <a:srgbClr val="212121"/>
                </a:solidFill>
                <a:latin typeface="MS UI Gothic"/>
                <a:cs typeface="MS UI Gothic"/>
              </a:rPr>
              <a:t>/</a:t>
            </a:r>
            <a:r>
              <a:rPr sz="1700" spc="-45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700" spc="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er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3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oo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700" spc="-250" dirty="0">
                <a:solidFill>
                  <a:srgbClr val="212121"/>
                </a:solidFill>
                <a:latin typeface="MS UI Gothic"/>
                <a:cs typeface="MS UI Gothic"/>
              </a:rPr>
              <a:t>/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-10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2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3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-6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endParaRPr sz="1700">
              <a:latin typeface="MS UI Gothic"/>
              <a:cs typeface="MS UI Gothic"/>
            </a:endParaRPr>
          </a:p>
          <a:p>
            <a:pPr marL="12700">
              <a:lnSpc>
                <a:spcPts val="2415"/>
              </a:lnSpc>
              <a:spcBef>
                <a:spcPts val="135"/>
              </a:spcBef>
            </a:pP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en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el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ec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ng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ol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on,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2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30" dirty="0">
                <a:solidFill>
                  <a:srgbClr val="212121"/>
                </a:solidFill>
                <a:latin typeface="MS UI Gothic"/>
                <a:cs typeface="MS UI Gothic"/>
              </a:rPr>
              <a:t>ee:</a:t>
            </a:r>
            <a:endParaRPr sz="2150">
              <a:latin typeface="MS UI Gothic"/>
              <a:cs typeface="MS UI Gothic"/>
            </a:endParaRPr>
          </a:p>
          <a:p>
            <a:pPr marL="393065">
              <a:lnSpc>
                <a:spcPts val="1875"/>
              </a:lnSpc>
            </a:pPr>
            <a:r>
              <a:rPr sz="1700" spc="40" dirty="0">
                <a:solidFill>
                  <a:srgbClr val="212121"/>
                </a:solidFill>
                <a:latin typeface="MS UI Gothic"/>
                <a:cs typeface="MS UI Gothic"/>
              </a:rPr>
              <a:t>Components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31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5" dirty="0">
                <a:solidFill>
                  <a:srgbClr val="212121"/>
                </a:solidFill>
                <a:latin typeface="MS UI Gothic"/>
                <a:cs typeface="MS UI Gothic"/>
              </a:rPr>
              <a:t>Software,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0" dirty="0">
                <a:solidFill>
                  <a:srgbClr val="212121"/>
                </a:solidFill>
                <a:latin typeface="MS UI Gothic"/>
                <a:cs typeface="MS UI Gothic"/>
              </a:rPr>
              <a:t>infrastructure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5" dirty="0">
                <a:solidFill>
                  <a:srgbClr val="212121"/>
                </a:solidFill>
                <a:latin typeface="MS UI Gothic"/>
                <a:cs typeface="MS UI Gothic"/>
              </a:rPr>
              <a:t>needed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40" dirty="0">
                <a:solidFill>
                  <a:srgbClr val="212121"/>
                </a:solidFill>
                <a:latin typeface="MS UI Gothic"/>
                <a:cs typeface="MS UI Gothic"/>
              </a:rPr>
              <a:t>etc</a:t>
            </a:r>
            <a:endParaRPr sz="170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360"/>
              </a:spcBef>
            </a:pPr>
            <a:r>
              <a:rPr sz="1700" spc="-14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pp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700" spc="4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x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18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-3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-10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endParaRPr sz="1700">
              <a:latin typeface="MS UI Gothic"/>
              <a:cs typeface="MS UI Gothic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401424" y="6619788"/>
            <a:ext cx="314325" cy="228600"/>
          </a:xfrm>
          <a:custGeom>
            <a:avLst/>
            <a:gdLst/>
            <a:ahLst/>
            <a:cxnLst/>
            <a:rect l="l" t="t" r="r" b="b"/>
            <a:pathLst>
              <a:path w="314325" h="228600">
                <a:moveTo>
                  <a:pt x="314324" y="228599"/>
                </a:moveTo>
                <a:lnTo>
                  <a:pt x="0" y="228599"/>
                </a:lnTo>
                <a:lnTo>
                  <a:pt x="0" y="0"/>
                </a:lnTo>
                <a:lnTo>
                  <a:pt x="314324" y="0"/>
                </a:lnTo>
                <a:lnTo>
                  <a:pt x="314324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72774" y="1076325"/>
            <a:ext cx="800099" cy="9905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980989"/>
            <a:ext cx="104775" cy="10477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09624" y="161916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9624" y="1971589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9624" y="232401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0524" y="2990763"/>
            <a:ext cx="104775" cy="104774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809624" y="3286038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23962" y="3557501"/>
            <a:ext cx="76200" cy="7619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23962" y="3852776"/>
            <a:ext cx="76200" cy="7619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23962" y="4148051"/>
            <a:ext cx="76200" cy="76199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809624" y="4448088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54049" y="777875"/>
            <a:ext cx="8938895" cy="3908762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11430">
              <a:lnSpc>
                <a:spcPts val="2700"/>
              </a:lnSpc>
              <a:spcBef>
                <a:spcPts val="640"/>
              </a:spcBef>
              <a:tabLst>
                <a:tab pos="923925" algn="l"/>
                <a:tab pos="1983105" algn="l"/>
                <a:tab pos="2507615" algn="l"/>
                <a:tab pos="3144520" algn="l"/>
                <a:tab pos="4093210" algn="l"/>
                <a:tab pos="4542155" algn="l"/>
                <a:tab pos="5732780" algn="l"/>
                <a:tab pos="6283960" algn="l"/>
                <a:tab pos="6630670" algn="l"/>
                <a:tab pos="7946390" algn="l"/>
                <a:tab pos="8743315" algn="l"/>
              </a:tabLst>
            </a:pP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What	</a:t>
            </a:r>
            <a:r>
              <a:rPr sz="2700" spc="170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2700" spc="120" dirty="0">
                <a:solidFill>
                  <a:srgbClr val="212121"/>
                </a:solidFill>
                <a:latin typeface="MS UI Gothic"/>
                <a:cs typeface="MS UI Gothic"/>
              </a:rPr>
              <a:t>ould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be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b="1" spc="-5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700" b="1" spc="-8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700" b="1" spc="-12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700" b="1" spc="-135" dirty="0">
                <a:solidFill>
                  <a:srgbClr val="212121"/>
                </a:solidFill>
                <a:latin typeface="Trebuchet MS"/>
                <a:cs typeface="Trebuchet MS"/>
              </a:rPr>
              <a:t>p</a:t>
            </a:r>
            <a:r>
              <a:rPr sz="2700" b="1" dirty="0">
                <a:solidFill>
                  <a:srgbClr val="212121"/>
                </a:solidFill>
                <a:latin typeface="Trebuchet MS"/>
                <a:cs typeface="Trebuchet MS"/>
              </a:rPr>
              <a:t>s	</a:t>
            </a:r>
            <a:r>
              <a:rPr sz="2700" b="1" spc="-95" dirty="0">
                <a:solidFill>
                  <a:srgbClr val="212121"/>
                </a:solidFill>
                <a:latin typeface="Trebuchet MS"/>
                <a:cs typeface="Trebuchet MS"/>
              </a:rPr>
              <a:t>in</a:t>
            </a:r>
            <a:r>
              <a:rPr sz="2700" b="1" dirty="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sz="2700" b="1" spc="-80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700" b="1" spc="-15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700" b="1" spc="-70" dirty="0">
                <a:solidFill>
                  <a:srgbClr val="212121"/>
                </a:solidFill>
                <a:latin typeface="Trebuchet MS"/>
                <a:cs typeface="Trebuchet MS"/>
              </a:rPr>
              <a:t>tting</a:t>
            </a:r>
            <a:r>
              <a:rPr sz="2700" b="1" dirty="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sz="2700" b="1" spc="-75" dirty="0">
                <a:solidFill>
                  <a:srgbClr val="212121"/>
                </a:solidFill>
                <a:latin typeface="Trebuchet MS"/>
                <a:cs typeface="Trebuchet MS"/>
              </a:rPr>
              <a:t>up</a:t>
            </a:r>
            <a:r>
              <a:rPr sz="2700" b="1" dirty="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sz="2700" b="1" spc="-3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700" b="1" dirty="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sz="2700" b="1" spc="-120" dirty="0">
                <a:solidFill>
                  <a:srgbClr val="212121"/>
                </a:solidFill>
                <a:latin typeface="Trebuchet MS"/>
                <a:cs typeface="Trebuchet MS"/>
              </a:rPr>
              <a:t>w</a:t>
            </a:r>
            <a:r>
              <a:rPr sz="2700" b="1" spc="-114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700" b="1" spc="-135" dirty="0">
                <a:solidFill>
                  <a:srgbClr val="212121"/>
                </a:solidFill>
                <a:latin typeface="Trebuchet MS"/>
                <a:cs typeface="Trebuchet MS"/>
              </a:rPr>
              <a:t>b</a:t>
            </a:r>
            <a:r>
              <a:rPr sz="2700" b="1" spc="-65" dirty="0">
                <a:solidFill>
                  <a:srgbClr val="212121"/>
                </a:solidFill>
                <a:latin typeface="Trebuchet MS"/>
                <a:cs typeface="Trebuchet MS"/>
              </a:rPr>
              <a:t>si</a:t>
            </a:r>
            <a:r>
              <a:rPr sz="2700" b="1" spc="-10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700" b="1" spc="-18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700" b="1" dirty="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with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a  </a:t>
            </a:r>
            <a:r>
              <a:rPr sz="2700" spc="135" dirty="0">
                <a:solidFill>
                  <a:srgbClr val="212121"/>
                </a:solidFill>
                <a:latin typeface="MS UI Gothic"/>
                <a:cs typeface="MS UI Gothic"/>
              </a:rPr>
              <a:t>domain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14" dirty="0">
                <a:solidFill>
                  <a:srgbClr val="212121"/>
                </a:solidFill>
                <a:latin typeface="MS UI Gothic"/>
                <a:cs typeface="MS UI Gothic"/>
              </a:rPr>
              <a:t>name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20" dirty="0">
                <a:solidFill>
                  <a:srgbClr val="212121"/>
                </a:solidFill>
                <a:latin typeface="MS UI Gothic"/>
                <a:cs typeface="MS UI Gothic"/>
              </a:rPr>
              <a:t>(</a:t>
            </a:r>
            <a:r>
              <a:rPr sz="2700" spc="-50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75" dirty="0">
                <a:solidFill>
                  <a:srgbClr val="212121"/>
                </a:solidFill>
                <a:latin typeface="MS UI Gothic"/>
                <a:cs typeface="MS UI Gothic"/>
              </a:rPr>
              <a:t>x</a:t>
            </a:r>
            <a:r>
              <a:rPr sz="2700" spc="120" dirty="0">
                <a:solidFill>
                  <a:srgbClr val="212121"/>
                </a:solidFill>
                <a:latin typeface="MS UI Gothic"/>
                <a:cs typeface="MS UI Gothic"/>
              </a:rPr>
              <a:t>ample,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lang="en-IN" sz="2700" spc="85" dirty="0" err="1">
                <a:solidFill>
                  <a:srgbClr val="212121"/>
                </a:solidFill>
                <a:latin typeface="MS UI Gothic"/>
                <a:cs typeface="MS UI Gothic"/>
              </a:rPr>
              <a:t>devops</a:t>
            </a:r>
            <a:r>
              <a:rPr sz="2700" spc="-30" dirty="0">
                <a:solidFill>
                  <a:srgbClr val="212121"/>
                </a:solidFill>
                <a:latin typeface="MS UI Gothic"/>
                <a:cs typeface="MS UI Gothic"/>
              </a:rPr>
              <a:t>.</a:t>
            </a:r>
            <a:r>
              <a:rPr sz="2700" spc="-18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om)?</a:t>
            </a:r>
            <a:endParaRPr sz="2700" dirty="0">
              <a:latin typeface="MS UI Gothic"/>
              <a:cs typeface="MS UI Gothic"/>
            </a:endParaRPr>
          </a:p>
          <a:p>
            <a:pPr marL="393065">
              <a:lnSpc>
                <a:spcPts val="2065"/>
              </a:lnSpc>
            </a:pPr>
            <a:r>
              <a:rPr sz="2150" b="1" spc="-50" dirty="0">
                <a:solidFill>
                  <a:srgbClr val="212121"/>
                </a:solidFill>
                <a:latin typeface="Trebuchet MS"/>
                <a:cs typeface="Trebuchet MS"/>
              </a:rPr>
              <a:t>Step</a:t>
            </a:r>
            <a:r>
              <a:rPr sz="2150" b="1" spc="-20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1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0" dirty="0">
                <a:solidFill>
                  <a:srgbClr val="212121"/>
                </a:solidFill>
                <a:latin typeface="MS UI Gothic"/>
                <a:cs typeface="MS UI Gothic"/>
              </a:rPr>
              <a:t>Buy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10" dirty="0">
                <a:solidFill>
                  <a:srgbClr val="212121"/>
                </a:solidFill>
                <a:latin typeface="MS UI Gothic"/>
                <a:cs typeface="MS UI Gothic"/>
              </a:rPr>
              <a:t>domain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name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lang="en-IN" sz="2150" spc="50" dirty="0" err="1">
                <a:solidFill>
                  <a:srgbClr val="212121"/>
                </a:solidFill>
                <a:latin typeface="MS UI Gothic"/>
                <a:cs typeface="MS UI Gothic"/>
              </a:rPr>
              <a:t>devops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.com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65" dirty="0">
                <a:solidFill>
                  <a:srgbClr val="212121"/>
                </a:solidFill>
                <a:latin typeface="MS UI Gothic"/>
                <a:cs typeface="MS UI Gothic"/>
              </a:rPr>
              <a:t>(Domain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0" dirty="0">
                <a:solidFill>
                  <a:srgbClr val="212121"/>
                </a:solidFill>
                <a:latin typeface="MS UI Gothic"/>
                <a:cs typeface="MS UI Gothic"/>
              </a:rPr>
              <a:t>Registrar)</a:t>
            </a:r>
            <a:endParaRPr sz="2150" dirty="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195"/>
              </a:spcBef>
            </a:pPr>
            <a:r>
              <a:rPr sz="2150" b="1" spc="-50" dirty="0">
                <a:solidFill>
                  <a:srgbClr val="212121"/>
                </a:solidFill>
                <a:latin typeface="Trebuchet MS"/>
                <a:cs typeface="Trebuchet MS"/>
              </a:rPr>
              <a:t>Step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10" dirty="0">
                <a:solidFill>
                  <a:srgbClr val="212121"/>
                </a:solidFill>
                <a:latin typeface="Trebuchet MS"/>
                <a:cs typeface="Trebuchet MS"/>
              </a:rPr>
              <a:t>II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Setup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your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website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content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(Website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Hosting)</a:t>
            </a:r>
            <a:endParaRPr sz="2150" dirty="0">
              <a:latin typeface="MS UI Gothic"/>
              <a:cs typeface="MS UI Gothic"/>
            </a:endParaRPr>
          </a:p>
          <a:p>
            <a:pPr marL="393065" marR="5080">
              <a:lnSpc>
                <a:spcPts val="2180"/>
              </a:lnSpc>
              <a:spcBef>
                <a:spcPts val="600"/>
              </a:spcBef>
            </a:pPr>
            <a:r>
              <a:rPr sz="2150" b="1" spc="-50" dirty="0">
                <a:solidFill>
                  <a:srgbClr val="212121"/>
                </a:solidFill>
                <a:latin typeface="Trebuchet MS"/>
                <a:cs typeface="Trebuchet MS"/>
              </a:rPr>
              <a:t>Step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10" dirty="0">
                <a:solidFill>
                  <a:srgbClr val="212121"/>
                </a:solidFill>
                <a:latin typeface="Trebuchet MS"/>
                <a:cs typeface="Trebuchet MS"/>
              </a:rPr>
              <a:t>III</a:t>
            </a:r>
            <a:r>
              <a:rPr sz="2150" b="1" spc="-1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2150" spc="-1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Route</a:t>
            </a:r>
            <a:r>
              <a:rPr sz="2150" spc="-1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requests</a:t>
            </a:r>
            <a:r>
              <a:rPr sz="2150" spc="-1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2150" spc="-1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lang="en-IN" sz="2150" spc="50" dirty="0" err="1">
                <a:solidFill>
                  <a:srgbClr val="212121"/>
                </a:solidFill>
                <a:latin typeface="MS UI Gothic"/>
                <a:cs typeface="MS UI Gothic"/>
              </a:rPr>
              <a:t>devops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.com</a:t>
            </a:r>
            <a:r>
              <a:rPr sz="2150" spc="-1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2150" spc="-1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2150" spc="-1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my</a:t>
            </a:r>
            <a:r>
              <a:rPr sz="2150" spc="-1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website</a:t>
            </a:r>
            <a:r>
              <a:rPr sz="2150" spc="-1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5" dirty="0">
                <a:solidFill>
                  <a:srgbClr val="212121"/>
                </a:solidFill>
                <a:latin typeface="MS UI Gothic"/>
                <a:cs typeface="MS UI Gothic"/>
              </a:rPr>
              <a:t>host</a:t>
            </a:r>
            <a:r>
              <a:rPr sz="2150" spc="-1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5" dirty="0">
                <a:solidFill>
                  <a:srgbClr val="212121"/>
                </a:solidFill>
                <a:latin typeface="MS UI Gothic"/>
                <a:cs typeface="MS UI Gothic"/>
              </a:rPr>
              <a:t>server </a:t>
            </a:r>
            <a:r>
              <a:rPr sz="2150" spc="-64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40" dirty="0">
                <a:solidFill>
                  <a:srgbClr val="212121"/>
                </a:solidFill>
                <a:latin typeface="MS UI Gothic"/>
                <a:cs typeface="MS UI Gothic"/>
              </a:rPr>
              <a:t>(DNS)</a:t>
            </a:r>
            <a:endParaRPr sz="2150" dirty="0">
              <a:latin typeface="MS UI Gothic"/>
              <a:cs typeface="MS UI Gothic"/>
            </a:endParaRPr>
          </a:p>
          <a:p>
            <a:pPr marL="12700">
              <a:lnSpc>
                <a:spcPts val="2980"/>
              </a:lnSpc>
              <a:spcBef>
                <a:spcPts val="85"/>
              </a:spcBef>
            </a:pPr>
            <a:r>
              <a:rPr sz="2700" b="1" spc="-70" dirty="0">
                <a:solidFill>
                  <a:srgbClr val="212121"/>
                </a:solidFill>
                <a:latin typeface="Trebuchet MS"/>
                <a:cs typeface="Trebuchet MS"/>
              </a:rPr>
              <a:t>Cloud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dirty="0">
                <a:solidFill>
                  <a:srgbClr val="212121"/>
                </a:solidFill>
                <a:latin typeface="Trebuchet MS"/>
                <a:cs typeface="Trebuchet MS"/>
              </a:rPr>
              <a:t>DNS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200" dirty="0">
                <a:solidFill>
                  <a:srgbClr val="212121"/>
                </a:solidFill>
                <a:latin typeface="Trebuchet MS"/>
                <a:cs typeface="Trebuchet MS"/>
              </a:rPr>
              <a:t>=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70" dirty="0">
                <a:solidFill>
                  <a:srgbClr val="212121"/>
                </a:solidFill>
                <a:latin typeface="Trebuchet MS"/>
                <a:cs typeface="Trebuchet MS"/>
              </a:rPr>
              <a:t>Global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60" dirty="0">
                <a:solidFill>
                  <a:srgbClr val="212121"/>
                </a:solidFill>
                <a:latin typeface="Trebuchet MS"/>
                <a:cs typeface="Trebuchet MS"/>
              </a:rPr>
              <a:t>Domain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75" dirty="0">
                <a:solidFill>
                  <a:srgbClr val="212121"/>
                </a:solidFill>
                <a:latin typeface="Trebuchet MS"/>
                <a:cs typeface="Trebuchet MS"/>
              </a:rPr>
              <a:t>Name</a:t>
            </a:r>
            <a:r>
              <a:rPr sz="2700" b="1" spc="-2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65" dirty="0">
                <a:solidFill>
                  <a:srgbClr val="212121"/>
                </a:solidFill>
                <a:latin typeface="Trebuchet MS"/>
                <a:cs typeface="Trebuchet MS"/>
              </a:rPr>
              <a:t>System</a:t>
            </a:r>
            <a:r>
              <a:rPr sz="2700" b="1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25" dirty="0">
                <a:solidFill>
                  <a:srgbClr val="212121"/>
                </a:solidFill>
                <a:latin typeface="MS UI Gothic"/>
                <a:cs typeface="MS UI Gothic"/>
              </a:rPr>
              <a:t>(Step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III)</a:t>
            </a:r>
            <a:endParaRPr sz="2700" dirty="0">
              <a:latin typeface="MS UI Gothic"/>
              <a:cs typeface="MS UI Gothic"/>
            </a:endParaRPr>
          </a:p>
          <a:p>
            <a:pPr marL="393065">
              <a:lnSpc>
                <a:spcPts val="2195"/>
              </a:lnSpc>
            </a:pP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Setup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your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65" dirty="0">
                <a:solidFill>
                  <a:srgbClr val="212121"/>
                </a:solidFill>
                <a:latin typeface="MS UI Gothic"/>
                <a:cs typeface="MS UI Gothic"/>
              </a:rPr>
              <a:t>DNS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5" dirty="0">
                <a:solidFill>
                  <a:srgbClr val="212121"/>
                </a:solidFill>
                <a:latin typeface="MS UI Gothic"/>
                <a:cs typeface="MS UI Gothic"/>
              </a:rPr>
              <a:t>routing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for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your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website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(</a:t>
            </a:r>
            <a:r>
              <a:rPr lang="en-IN" sz="2150" spc="40" dirty="0" err="1">
                <a:solidFill>
                  <a:srgbClr val="212121"/>
                </a:solidFill>
                <a:latin typeface="MS UI Gothic"/>
                <a:cs typeface="MS UI Gothic"/>
              </a:rPr>
              <a:t>devops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.com)</a:t>
            </a:r>
            <a:endParaRPr sz="2150" dirty="0">
              <a:latin typeface="MS UI Gothic"/>
              <a:cs typeface="MS UI Gothic"/>
            </a:endParaRPr>
          </a:p>
          <a:p>
            <a:pPr marL="774065">
              <a:lnSpc>
                <a:spcPts val="1914"/>
              </a:lnSpc>
            </a:pPr>
            <a:r>
              <a:rPr sz="1700" spc="-8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1700" spc="-3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70" dirty="0" err="1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114" dirty="0" err="1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1700" spc="65" dirty="0" err="1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.</a:t>
            </a:r>
            <a:r>
              <a:rPr lang="en-IN" sz="1700" spc="65" dirty="0" err="1">
                <a:solidFill>
                  <a:srgbClr val="212121"/>
                </a:solidFill>
                <a:latin typeface="MS UI Gothic"/>
                <a:cs typeface="MS UI Gothic"/>
              </a:rPr>
              <a:t>devops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.</a:t>
            </a:r>
            <a:r>
              <a:rPr sz="1700" spc="-10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18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3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3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-55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dd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ss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3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er</a:t>
            </a:r>
            <a:endParaRPr sz="1700" dirty="0">
              <a:latin typeface="MS UI Gothic"/>
              <a:cs typeface="MS UI Gothic"/>
            </a:endParaRPr>
          </a:p>
          <a:p>
            <a:pPr marL="774065">
              <a:lnSpc>
                <a:spcPct val="100000"/>
              </a:lnSpc>
              <a:spcBef>
                <a:spcPts val="284"/>
              </a:spcBef>
            </a:pPr>
            <a:r>
              <a:rPr sz="1700" spc="-8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1700" spc="-3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700" spc="-5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-6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.</a:t>
            </a:r>
            <a:r>
              <a:rPr lang="en-IN" sz="1700" spc="80" dirty="0" err="1">
                <a:solidFill>
                  <a:srgbClr val="212121"/>
                </a:solidFill>
                <a:latin typeface="MS UI Gothic"/>
                <a:cs typeface="MS UI Gothic"/>
              </a:rPr>
              <a:t>devops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.</a:t>
            </a:r>
            <a:r>
              <a:rPr sz="1700" spc="-10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18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3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3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-55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dd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ss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tt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3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er</a:t>
            </a:r>
            <a:endParaRPr sz="1700" dirty="0">
              <a:latin typeface="MS UI Gothic"/>
              <a:cs typeface="MS UI Gothic"/>
            </a:endParaRPr>
          </a:p>
          <a:p>
            <a:pPr marL="774065">
              <a:lnSpc>
                <a:spcPct val="100000"/>
              </a:lnSpc>
              <a:spcBef>
                <a:spcPts val="284"/>
              </a:spcBef>
            </a:pPr>
            <a:r>
              <a:rPr sz="1700" spc="10" dirty="0">
                <a:solidFill>
                  <a:srgbClr val="212121"/>
                </a:solidFill>
                <a:latin typeface="MS UI Gothic"/>
                <a:cs typeface="MS UI Gothic"/>
              </a:rPr>
              <a:t>Route</a:t>
            </a:r>
            <a:r>
              <a:rPr sz="1700" spc="-15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email</a:t>
            </a:r>
            <a:r>
              <a:rPr sz="1700" spc="-15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5" dirty="0">
                <a:solidFill>
                  <a:srgbClr val="212121"/>
                </a:solidFill>
                <a:latin typeface="MS UI Gothic"/>
                <a:cs typeface="MS UI Gothic"/>
              </a:rPr>
              <a:t>(</a:t>
            </a:r>
            <a:r>
              <a:rPr lang="en-IN" sz="1700" spc="55" dirty="0">
                <a:solidFill>
                  <a:srgbClr val="212121"/>
                </a:solidFill>
                <a:latin typeface="MS UI Gothic"/>
                <a:cs typeface="MS UI Gothic"/>
              </a:rPr>
              <a:t>akas</a:t>
            </a:r>
            <a:r>
              <a:rPr sz="1700" spc="55" dirty="0">
                <a:solidFill>
                  <a:srgbClr val="212121"/>
                </a:solidFill>
                <a:latin typeface="MS UI Gothic"/>
                <a:cs typeface="MS UI Gothic"/>
              </a:rPr>
              <a:t>@</a:t>
            </a:r>
            <a:r>
              <a:rPr lang="en-IN" sz="1700" spc="55" dirty="0" err="1">
                <a:solidFill>
                  <a:srgbClr val="212121"/>
                </a:solidFill>
                <a:latin typeface="MS UI Gothic"/>
                <a:cs typeface="MS UI Gothic"/>
              </a:rPr>
              <a:t>devops</a:t>
            </a:r>
            <a:r>
              <a:rPr sz="1700" spc="55" dirty="0">
                <a:solidFill>
                  <a:srgbClr val="212121"/>
                </a:solidFill>
                <a:latin typeface="MS UI Gothic"/>
                <a:cs typeface="MS UI Gothic"/>
              </a:rPr>
              <a:t>.com)</a:t>
            </a:r>
            <a:r>
              <a:rPr sz="1700" spc="-15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5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1700" spc="-15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25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1700" spc="-15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00" dirty="0">
                <a:solidFill>
                  <a:srgbClr val="212121"/>
                </a:solidFill>
                <a:latin typeface="MS UI Gothic"/>
                <a:cs typeface="MS UI Gothic"/>
              </a:rPr>
              <a:t>mail</a:t>
            </a:r>
            <a:r>
              <a:rPr sz="1700" spc="-15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40" dirty="0">
                <a:solidFill>
                  <a:srgbClr val="212121"/>
                </a:solidFill>
                <a:latin typeface="MS UI Gothic"/>
                <a:cs typeface="MS UI Gothic"/>
              </a:rPr>
              <a:t>server(mail.</a:t>
            </a:r>
            <a:r>
              <a:rPr lang="en-IN" sz="1700" spc="40" dirty="0" err="1">
                <a:solidFill>
                  <a:srgbClr val="212121"/>
                </a:solidFill>
                <a:latin typeface="MS UI Gothic"/>
                <a:cs typeface="MS UI Gothic"/>
              </a:rPr>
              <a:t>devops</a:t>
            </a:r>
            <a:r>
              <a:rPr sz="1700" spc="40" dirty="0">
                <a:solidFill>
                  <a:srgbClr val="212121"/>
                </a:solidFill>
                <a:latin typeface="MS UI Gothic"/>
                <a:cs typeface="MS UI Gothic"/>
              </a:rPr>
              <a:t>.com)</a:t>
            </a:r>
            <a:endParaRPr sz="1700" dirty="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135"/>
              </a:spcBef>
            </a:pP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Public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private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managed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65" dirty="0">
                <a:solidFill>
                  <a:srgbClr val="212121"/>
                </a:solidFill>
                <a:latin typeface="MS UI Gothic"/>
                <a:cs typeface="MS UI Gothic"/>
              </a:rPr>
              <a:t>DNS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zones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(container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for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0" dirty="0">
                <a:solidFill>
                  <a:srgbClr val="212121"/>
                </a:solidFill>
                <a:latin typeface="MS UI Gothic"/>
                <a:cs typeface="MS UI Gothic"/>
              </a:rPr>
              <a:t>records)</a:t>
            </a:r>
            <a:endParaRPr sz="2150" dirty="0">
              <a:latin typeface="MS UI Gothic"/>
              <a:cs typeface="MS UI Gothic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2051685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125" dirty="0">
                <a:solidFill>
                  <a:srgbClr val="A52929"/>
                </a:solidFill>
              </a:rPr>
              <a:t>C</a:t>
            </a:r>
            <a:r>
              <a:rPr sz="3500" spc="-70" dirty="0">
                <a:solidFill>
                  <a:srgbClr val="A52929"/>
                </a:solidFill>
              </a:rPr>
              <a:t>lo</a:t>
            </a:r>
            <a:r>
              <a:rPr sz="3500" spc="-120" dirty="0">
                <a:solidFill>
                  <a:srgbClr val="A52929"/>
                </a:solidFill>
              </a:rPr>
              <a:t>u</a:t>
            </a:r>
            <a:r>
              <a:rPr sz="3500" spc="-55" dirty="0">
                <a:solidFill>
                  <a:srgbClr val="A52929"/>
                </a:solidFill>
              </a:rPr>
              <a:t>d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45" dirty="0">
                <a:solidFill>
                  <a:srgbClr val="A52929"/>
                </a:solidFill>
              </a:rPr>
              <a:t>DN</a:t>
            </a:r>
            <a:r>
              <a:rPr sz="3500" spc="120" dirty="0">
                <a:solidFill>
                  <a:srgbClr val="A52929"/>
                </a:solidFill>
              </a:rPr>
              <a:t>S</a:t>
            </a:r>
            <a:endParaRPr sz="3500"/>
          </a:p>
        </p:txBody>
      </p:sp>
      <p:sp>
        <p:nvSpPr>
          <p:cNvPr id="15" name="object 15"/>
          <p:cNvSpPr/>
          <p:nvPr/>
        </p:nvSpPr>
        <p:spPr>
          <a:xfrm>
            <a:off x="11401424" y="6619788"/>
            <a:ext cx="314325" cy="228600"/>
          </a:xfrm>
          <a:custGeom>
            <a:avLst/>
            <a:gdLst/>
            <a:ahLst/>
            <a:cxnLst/>
            <a:rect l="l" t="t" r="r" b="b"/>
            <a:pathLst>
              <a:path w="314325" h="228600">
                <a:moveTo>
                  <a:pt x="314324" y="228599"/>
                </a:moveTo>
                <a:lnTo>
                  <a:pt x="0" y="228599"/>
                </a:lnTo>
                <a:lnTo>
                  <a:pt x="0" y="0"/>
                </a:lnTo>
                <a:lnTo>
                  <a:pt x="314324" y="0"/>
                </a:lnTo>
                <a:lnTo>
                  <a:pt x="314324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65053" y="1072407"/>
            <a:ext cx="683056" cy="95342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981068"/>
            <a:ext cx="104775" cy="1047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54049" y="777875"/>
            <a:ext cx="7230109" cy="127508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35"/>
              </a:spcBef>
            </a:pPr>
            <a:r>
              <a:rPr sz="2700" spc="-18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700" spc="-5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-25" dirty="0">
                <a:solidFill>
                  <a:srgbClr val="212121"/>
                </a:solidFill>
                <a:latin typeface="MS UI Gothic"/>
                <a:cs typeface="MS UI Gothic"/>
              </a:rPr>
              <a:t>'</a:t>
            </a:r>
            <a:r>
              <a:rPr sz="2700" spc="-114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7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-8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5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6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185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85" dirty="0">
                <a:solidFill>
                  <a:srgbClr val="212121"/>
                </a:solidFill>
                <a:latin typeface="MS UI Gothic"/>
                <a:cs typeface="MS UI Gothic"/>
              </a:rPr>
              <a:t>VM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ins</a:t>
            </a: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an</a:t>
            </a:r>
            <a:r>
              <a:rPr sz="2700" spc="-3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-65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85" dirty="0">
                <a:solidFill>
                  <a:srgbClr val="212121"/>
                </a:solidFill>
                <a:latin typeface="MS UI Gothic"/>
                <a:cs typeface="MS UI Gothic"/>
              </a:rPr>
              <a:t>play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with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them  </a:t>
            </a:r>
            <a:r>
              <a:rPr sz="2700" spc="-65" dirty="0">
                <a:solidFill>
                  <a:srgbClr val="212121"/>
                </a:solidFill>
                <a:latin typeface="MS UI Gothic"/>
                <a:cs typeface="MS UI Gothic"/>
              </a:rPr>
              <a:t>Let's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check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out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lifecycle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of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85" dirty="0">
                <a:solidFill>
                  <a:srgbClr val="212121"/>
                </a:solidFill>
                <a:latin typeface="MS UI Gothic"/>
                <a:cs typeface="MS UI Gothic"/>
              </a:rPr>
              <a:t>VM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instances</a:t>
            </a:r>
            <a:endParaRPr sz="270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700" spc="-65" dirty="0">
                <a:solidFill>
                  <a:srgbClr val="212121"/>
                </a:solidFill>
                <a:latin typeface="MS UI Gothic"/>
                <a:cs typeface="MS UI Gothic"/>
              </a:rPr>
              <a:t>Let's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use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30" dirty="0">
                <a:solidFill>
                  <a:srgbClr val="212121"/>
                </a:solidFill>
                <a:latin typeface="MS UI Gothic"/>
                <a:cs typeface="MS UI Gothic"/>
              </a:rPr>
              <a:t>SSH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connect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85" dirty="0">
                <a:solidFill>
                  <a:srgbClr val="212121"/>
                </a:solidFill>
                <a:latin typeface="MS UI Gothic"/>
                <a:cs typeface="MS UI Gothic"/>
              </a:rPr>
              <a:t>VM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instances</a:t>
            </a:r>
            <a:endParaRPr sz="2700">
              <a:latin typeface="MS UI Gothic"/>
              <a:cs typeface="MS UI Gothic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0524" y="1400168"/>
            <a:ext cx="104775" cy="10475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0524" y="1819287"/>
            <a:ext cx="104775" cy="10475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5142230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125" dirty="0">
                <a:solidFill>
                  <a:srgbClr val="000000"/>
                </a:solidFill>
              </a:rPr>
              <a:t>C</a:t>
            </a:r>
            <a:r>
              <a:rPr sz="3500" spc="-55" dirty="0">
                <a:solidFill>
                  <a:srgbClr val="A52929"/>
                </a:solidFill>
              </a:rPr>
              <a:t>o</a:t>
            </a:r>
            <a:r>
              <a:rPr sz="3500" spc="-50" dirty="0">
                <a:solidFill>
                  <a:srgbClr val="A52929"/>
                </a:solidFill>
              </a:rPr>
              <a:t>m</a:t>
            </a:r>
            <a:r>
              <a:rPr sz="3500" spc="-90" dirty="0">
                <a:solidFill>
                  <a:srgbClr val="000000"/>
                </a:solidFill>
              </a:rPr>
              <a:t>pu</a:t>
            </a:r>
            <a:r>
              <a:rPr sz="3500" spc="-160" dirty="0">
                <a:solidFill>
                  <a:srgbClr val="000000"/>
                </a:solidFill>
              </a:rPr>
              <a:t>t</a:t>
            </a:r>
            <a:r>
              <a:rPr sz="3500" spc="-235" dirty="0">
                <a:solidFill>
                  <a:srgbClr val="000000"/>
                </a:solidFill>
              </a:rPr>
              <a:t>e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05" dirty="0">
                <a:solidFill>
                  <a:srgbClr val="000000"/>
                </a:solidFill>
              </a:rPr>
              <a:t>En</a:t>
            </a:r>
            <a:r>
              <a:rPr sz="3500" spc="65" dirty="0">
                <a:solidFill>
                  <a:srgbClr val="000000"/>
                </a:solidFill>
              </a:rPr>
              <a:t>g</a:t>
            </a:r>
            <a:r>
              <a:rPr sz="3500" spc="-130" dirty="0">
                <a:solidFill>
                  <a:srgbClr val="A52929"/>
                </a:solidFill>
              </a:rPr>
              <a:t>i</a:t>
            </a:r>
            <a:r>
              <a:rPr sz="3500" spc="-105" dirty="0">
                <a:solidFill>
                  <a:srgbClr val="000000"/>
                </a:solidFill>
              </a:rPr>
              <a:t>n</a:t>
            </a:r>
            <a:r>
              <a:rPr sz="3500" spc="-235" dirty="0">
                <a:solidFill>
                  <a:srgbClr val="000000"/>
                </a:solidFill>
              </a:rPr>
              <a:t>e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70" dirty="0">
                <a:solidFill>
                  <a:srgbClr val="A52929"/>
                </a:solidFill>
              </a:rPr>
              <a:t>H</a:t>
            </a:r>
            <a:r>
              <a:rPr sz="3500" spc="-30" dirty="0">
                <a:solidFill>
                  <a:srgbClr val="A52929"/>
                </a:solidFill>
              </a:rPr>
              <a:t>a</a:t>
            </a:r>
            <a:r>
              <a:rPr sz="3500" spc="-105" dirty="0">
                <a:solidFill>
                  <a:srgbClr val="A52929"/>
                </a:solidFill>
              </a:rPr>
              <a:t>n</a:t>
            </a:r>
            <a:r>
              <a:rPr sz="3500" spc="-30" dirty="0">
                <a:solidFill>
                  <a:srgbClr val="A52929"/>
                </a:solidFill>
              </a:rPr>
              <a:t>d</a:t>
            </a:r>
            <a:r>
              <a:rPr sz="3500" spc="5" dirty="0">
                <a:solidFill>
                  <a:srgbClr val="A52929"/>
                </a:solidFill>
              </a:rPr>
              <a:t>s</a:t>
            </a:r>
            <a:r>
              <a:rPr sz="3500" spc="-160" dirty="0">
                <a:solidFill>
                  <a:srgbClr val="A52929"/>
                </a:solidFill>
              </a:rPr>
              <a:t>-</a:t>
            </a:r>
            <a:r>
              <a:rPr sz="3500" spc="-55" dirty="0">
                <a:solidFill>
                  <a:srgbClr val="A52929"/>
                </a:solidFill>
              </a:rPr>
              <a:t>o</a:t>
            </a:r>
            <a:r>
              <a:rPr sz="3500" spc="-105" dirty="0">
                <a:solidFill>
                  <a:srgbClr val="A52929"/>
                </a:solidFill>
              </a:rPr>
              <a:t>n</a:t>
            </a:r>
            <a:endParaRPr sz="35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25</a:t>
            </a:r>
          </a:p>
        </p:txBody>
      </p:sp>
      <p:sp>
        <p:nvSpPr>
          <p:cNvPr id="8" name="object 8"/>
          <p:cNvSpPr/>
          <p:nvPr/>
        </p:nvSpPr>
        <p:spPr>
          <a:xfrm>
            <a:off x="11468099" y="6619868"/>
            <a:ext cx="247650" cy="228600"/>
          </a:xfrm>
          <a:custGeom>
            <a:avLst/>
            <a:gdLst/>
            <a:ahLst/>
            <a:cxnLst/>
            <a:rect l="l" t="t" r="r" b="b"/>
            <a:pathLst>
              <a:path w="247650" h="228600">
                <a:moveTo>
                  <a:pt x="247649" y="228599"/>
                </a:moveTo>
                <a:lnTo>
                  <a:pt x="0" y="228599"/>
                </a:lnTo>
                <a:lnTo>
                  <a:pt x="0" y="0"/>
                </a:lnTo>
                <a:lnTo>
                  <a:pt x="247649" y="0"/>
                </a:lnTo>
                <a:lnTo>
                  <a:pt x="247649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06200" y="1072438"/>
            <a:ext cx="691286" cy="85587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980988"/>
            <a:ext cx="104775" cy="10477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09624" y="1276263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9624" y="1628688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9624" y="2257338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9624" y="2600238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0524" y="3276513"/>
            <a:ext cx="104775" cy="104774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809624" y="3571788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23962" y="3843251"/>
            <a:ext cx="76200" cy="76199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809624" y="4143288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23962" y="4414751"/>
            <a:ext cx="76200" cy="76199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809624" y="4933863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23962" y="5195801"/>
            <a:ext cx="76200" cy="76199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654049" y="777875"/>
            <a:ext cx="9965055" cy="4575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980"/>
              </a:lnSpc>
              <a:spcBef>
                <a:spcPts val="100"/>
              </a:spcBef>
            </a:pPr>
            <a:r>
              <a:rPr sz="2700" i="1" spc="-65" dirty="0">
                <a:solidFill>
                  <a:srgbClr val="212121"/>
                </a:solidFill>
                <a:latin typeface="Trebuchet MS"/>
                <a:cs typeface="Trebuchet MS"/>
              </a:rPr>
              <a:t>gcloud</a:t>
            </a:r>
            <a:r>
              <a:rPr sz="2700" i="1" spc="-30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i="1" spc="-114" dirty="0">
                <a:solidFill>
                  <a:srgbClr val="212121"/>
                </a:solidFill>
                <a:latin typeface="Trebuchet MS"/>
                <a:cs typeface="Trebuchet MS"/>
              </a:rPr>
              <a:t>dns</a:t>
            </a:r>
            <a:r>
              <a:rPr sz="2700" b="1" i="1" spc="-29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i="1" spc="-130" dirty="0">
                <a:solidFill>
                  <a:srgbClr val="212121"/>
                </a:solidFill>
                <a:latin typeface="Trebuchet MS"/>
                <a:cs typeface="Trebuchet MS"/>
              </a:rPr>
              <a:t>managed-zones</a:t>
            </a:r>
            <a:r>
              <a:rPr sz="2700" b="1" i="1" spc="-30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i="1" spc="-145" dirty="0">
                <a:solidFill>
                  <a:srgbClr val="212121"/>
                </a:solidFill>
                <a:latin typeface="Trebuchet MS"/>
                <a:cs typeface="Trebuchet MS"/>
              </a:rPr>
              <a:t>create</a:t>
            </a:r>
            <a:r>
              <a:rPr sz="2700" i="1" spc="-30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i="1" spc="-125" dirty="0">
                <a:solidFill>
                  <a:srgbClr val="212121"/>
                </a:solidFill>
                <a:latin typeface="Trebuchet MS"/>
                <a:cs typeface="Trebuchet MS"/>
              </a:rPr>
              <a:t>ZONE_NAME</a:t>
            </a:r>
            <a:endParaRPr sz="2700">
              <a:latin typeface="Trebuchet MS"/>
              <a:cs typeface="Trebuchet MS"/>
            </a:endParaRPr>
          </a:p>
          <a:p>
            <a:pPr marL="393065">
              <a:lnSpc>
                <a:spcPts val="2325"/>
              </a:lnSpc>
            </a:pPr>
            <a:r>
              <a:rPr sz="2150" spc="-35" dirty="0">
                <a:solidFill>
                  <a:srgbClr val="212121"/>
                </a:solidFill>
                <a:latin typeface="MS UI Gothic"/>
                <a:cs typeface="MS UI Gothic"/>
              </a:rPr>
              <a:t>--description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(REQUIRED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40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Short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description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for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managed-zone)</a:t>
            </a:r>
            <a:endParaRPr sz="2150">
              <a:latin typeface="MS UI Gothic"/>
              <a:cs typeface="MS UI Gothic"/>
            </a:endParaRPr>
          </a:p>
          <a:p>
            <a:pPr marL="393065" marR="8890">
              <a:lnSpc>
                <a:spcPts val="2180"/>
              </a:lnSpc>
              <a:spcBef>
                <a:spcPts val="600"/>
              </a:spcBef>
            </a:pPr>
            <a:r>
              <a:rPr sz="2150" spc="-65" dirty="0">
                <a:solidFill>
                  <a:srgbClr val="212121"/>
                </a:solidFill>
                <a:latin typeface="MS UI Gothic"/>
                <a:cs typeface="MS UI Gothic"/>
              </a:rPr>
              <a:t>--dns-name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(REQUIRED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40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1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65" dirty="0">
                <a:solidFill>
                  <a:srgbClr val="212121"/>
                </a:solidFill>
                <a:latin typeface="MS UI Gothic"/>
                <a:cs typeface="MS UI Gothic"/>
              </a:rPr>
              <a:t>DNS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name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suffix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0" dirty="0">
                <a:solidFill>
                  <a:srgbClr val="212121"/>
                </a:solidFill>
                <a:latin typeface="MS UI Gothic"/>
                <a:cs typeface="MS UI Gothic"/>
              </a:rPr>
              <a:t>that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will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 be 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managed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with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created </a:t>
            </a:r>
            <a:r>
              <a:rPr sz="2150" spc="-64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5" dirty="0">
                <a:solidFill>
                  <a:srgbClr val="212121"/>
                </a:solidFill>
                <a:latin typeface="MS UI Gothic"/>
                <a:cs typeface="MS UI Gothic"/>
              </a:rPr>
              <a:t>zone)</a:t>
            </a:r>
            <a:endParaRPr sz="215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185"/>
              </a:spcBef>
            </a:pPr>
            <a:r>
              <a:rPr sz="2150" spc="-40" dirty="0">
                <a:solidFill>
                  <a:srgbClr val="212121"/>
                </a:solidFill>
                <a:latin typeface="MS UI Gothic"/>
                <a:cs typeface="MS UI Gothic"/>
              </a:rPr>
              <a:t>--visibility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35" dirty="0">
                <a:solidFill>
                  <a:srgbClr val="212121"/>
                </a:solidFill>
                <a:latin typeface="MS UI Gothic"/>
                <a:cs typeface="MS UI Gothic"/>
              </a:rPr>
              <a:t>(private/</a:t>
            </a:r>
            <a:r>
              <a:rPr sz="2150" b="1" spc="-35" dirty="0">
                <a:solidFill>
                  <a:srgbClr val="212121"/>
                </a:solidFill>
                <a:latin typeface="Trebuchet MS"/>
                <a:cs typeface="Trebuchet MS"/>
              </a:rPr>
              <a:t>public</a:t>
            </a:r>
            <a:r>
              <a:rPr sz="2150" spc="-35" dirty="0">
                <a:solidFill>
                  <a:srgbClr val="212121"/>
                </a:solidFill>
                <a:latin typeface="MS UI Gothic"/>
                <a:cs typeface="MS UI Gothic"/>
              </a:rPr>
              <a:t>)</a:t>
            </a:r>
            <a:endParaRPr sz="2150">
              <a:latin typeface="MS UI Gothic"/>
              <a:cs typeface="MS UI Gothic"/>
            </a:endParaRPr>
          </a:p>
          <a:p>
            <a:pPr marL="393065" marR="7620">
              <a:lnSpc>
                <a:spcPts val="2180"/>
              </a:lnSpc>
              <a:spcBef>
                <a:spcPts val="525"/>
              </a:spcBef>
            </a:pP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--networks</a:t>
            </a:r>
            <a:r>
              <a:rPr sz="21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(List</a:t>
            </a:r>
            <a:r>
              <a:rPr sz="2150" spc="-1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of</a:t>
            </a:r>
            <a:r>
              <a:rPr sz="2150" spc="-1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0" dirty="0">
                <a:solidFill>
                  <a:srgbClr val="212121"/>
                </a:solidFill>
                <a:latin typeface="MS UI Gothic"/>
                <a:cs typeface="MS UI Gothic"/>
              </a:rPr>
              <a:t>networks</a:t>
            </a:r>
            <a:r>
              <a:rPr sz="2150" spc="-1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0" dirty="0">
                <a:solidFill>
                  <a:srgbClr val="212121"/>
                </a:solidFill>
                <a:latin typeface="MS UI Gothic"/>
                <a:cs typeface="MS UI Gothic"/>
              </a:rPr>
              <a:t>that</a:t>
            </a:r>
            <a:r>
              <a:rPr sz="2150" spc="-1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2150" spc="-1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zone</a:t>
            </a:r>
            <a:r>
              <a:rPr sz="21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0" dirty="0">
                <a:solidFill>
                  <a:srgbClr val="212121"/>
                </a:solidFill>
                <a:latin typeface="MS UI Gothic"/>
                <a:cs typeface="MS UI Gothic"/>
              </a:rPr>
              <a:t>should</a:t>
            </a:r>
            <a:r>
              <a:rPr sz="2150" spc="-1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be</a:t>
            </a:r>
            <a:r>
              <a:rPr sz="2150" spc="-1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visible</a:t>
            </a:r>
            <a:r>
              <a:rPr sz="2150" spc="-1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in</a:t>
            </a:r>
            <a:r>
              <a:rPr sz="2150" spc="-1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if</a:t>
            </a:r>
            <a:r>
              <a:rPr sz="2150" spc="-1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21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zone</a:t>
            </a:r>
            <a:r>
              <a:rPr sz="2150" spc="-1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visibility</a:t>
            </a:r>
            <a:r>
              <a:rPr sz="2150" spc="-1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is </a:t>
            </a:r>
            <a:r>
              <a:rPr sz="2150" spc="-64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[private])</a:t>
            </a:r>
            <a:endParaRPr sz="2150">
              <a:latin typeface="MS UI Gothic"/>
              <a:cs typeface="MS UI Gothic"/>
            </a:endParaRPr>
          </a:p>
          <a:p>
            <a:pPr marL="12700">
              <a:lnSpc>
                <a:spcPts val="2980"/>
              </a:lnSpc>
              <a:spcBef>
                <a:spcPts val="160"/>
              </a:spcBef>
            </a:pPr>
            <a:r>
              <a:rPr sz="2700" spc="-20" dirty="0">
                <a:solidFill>
                  <a:srgbClr val="212121"/>
                </a:solidFill>
                <a:latin typeface="MS UI Gothic"/>
                <a:cs typeface="MS UI Gothic"/>
              </a:rPr>
              <a:t>Three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45" dirty="0">
                <a:solidFill>
                  <a:srgbClr val="212121"/>
                </a:solidFill>
                <a:latin typeface="MS UI Gothic"/>
                <a:cs typeface="MS UI Gothic"/>
              </a:rPr>
              <a:t>Steps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35" dirty="0">
                <a:solidFill>
                  <a:srgbClr val="212121"/>
                </a:solidFill>
                <a:latin typeface="MS UI Gothic"/>
                <a:cs typeface="MS UI Gothic"/>
              </a:rPr>
              <a:t>add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20" dirty="0">
                <a:solidFill>
                  <a:srgbClr val="212121"/>
                </a:solidFill>
                <a:latin typeface="MS UI Gothic"/>
                <a:cs typeface="MS UI Gothic"/>
              </a:rPr>
              <a:t>records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managed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zone: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195"/>
              </a:lnSpc>
            </a:pP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15" dirty="0">
                <a:solidFill>
                  <a:srgbClr val="212121"/>
                </a:solidFill>
                <a:latin typeface="MS UI Gothic"/>
                <a:cs typeface="MS UI Gothic"/>
              </a:rPr>
              <a:t>rt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ns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on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05" dirty="0">
                <a:solidFill>
                  <a:srgbClr val="212121"/>
                </a:solidFill>
                <a:latin typeface="MS UI Gothic"/>
                <a:cs typeface="MS UI Gothic"/>
              </a:rPr>
              <a:t>Z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one</a:t>
            </a:r>
            <a:endParaRPr sz="2150">
              <a:latin typeface="MS UI Gothic"/>
              <a:cs typeface="MS UI Gothic"/>
            </a:endParaRPr>
          </a:p>
          <a:p>
            <a:pPr marL="774065">
              <a:lnSpc>
                <a:spcPts val="1914"/>
              </a:lnSpc>
            </a:pPr>
            <a:r>
              <a:rPr sz="1700" spc="55" dirty="0">
                <a:solidFill>
                  <a:srgbClr val="212121"/>
                </a:solidFill>
                <a:latin typeface="MS UI Gothic"/>
                <a:cs typeface="MS UI Gothic"/>
              </a:rPr>
              <a:t>gcloud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0" dirty="0">
                <a:solidFill>
                  <a:srgbClr val="212121"/>
                </a:solidFill>
                <a:latin typeface="MS UI Gothic"/>
                <a:cs typeface="MS UI Gothic"/>
              </a:rPr>
              <a:t>dns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b="1" spc="-65" dirty="0">
                <a:solidFill>
                  <a:srgbClr val="212121"/>
                </a:solidFill>
                <a:latin typeface="Trebuchet MS"/>
                <a:cs typeface="Trebuchet MS"/>
              </a:rPr>
              <a:t>record-sets</a:t>
            </a:r>
            <a:r>
              <a:rPr sz="1700" b="1" spc="-1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b="1" spc="-40" dirty="0">
                <a:solidFill>
                  <a:srgbClr val="212121"/>
                </a:solidFill>
                <a:latin typeface="Trebuchet MS"/>
                <a:cs typeface="Trebuchet MS"/>
              </a:rPr>
              <a:t>transaction</a:t>
            </a:r>
            <a:r>
              <a:rPr sz="1700" b="1" spc="-15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b="1" spc="-45" dirty="0">
                <a:solidFill>
                  <a:srgbClr val="212121"/>
                </a:solidFill>
                <a:latin typeface="Trebuchet MS"/>
                <a:cs typeface="Trebuchet MS"/>
              </a:rPr>
              <a:t>start</a:t>
            </a:r>
            <a:r>
              <a:rPr sz="1700" b="1" spc="-1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spc="-90" dirty="0">
                <a:solidFill>
                  <a:srgbClr val="212121"/>
                </a:solidFill>
                <a:latin typeface="MS UI Gothic"/>
                <a:cs typeface="MS UI Gothic"/>
              </a:rPr>
              <a:t>--zone</a:t>
            </a:r>
            <a:endParaRPr sz="1700">
              <a:latin typeface="MS UI Gothic"/>
              <a:cs typeface="MS UI Gothic"/>
            </a:endParaRPr>
          </a:p>
          <a:p>
            <a:pPr marL="393065">
              <a:lnSpc>
                <a:spcPts val="2455"/>
              </a:lnSpc>
              <a:spcBef>
                <a:spcPts val="135"/>
              </a:spcBef>
            </a:pP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k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endParaRPr sz="2150">
              <a:latin typeface="MS UI Gothic"/>
              <a:cs typeface="MS UI Gothic"/>
            </a:endParaRPr>
          </a:p>
          <a:p>
            <a:pPr marL="774065" marR="5080">
              <a:lnSpc>
                <a:spcPts val="1730"/>
              </a:lnSpc>
              <a:spcBef>
                <a:spcPts val="185"/>
              </a:spcBef>
              <a:tabLst>
                <a:tab pos="1623060" algn="l"/>
                <a:tab pos="2181860" algn="l"/>
                <a:tab pos="3469640" algn="l"/>
                <a:tab pos="4783455" algn="l"/>
                <a:tab pos="5374640" algn="l"/>
                <a:tab pos="7386320" algn="l"/>
                <a:tab pos="7955915" algn="l"/>
                <a:tab pos="8728710" algn="l"/>
                <a:tab pos="9815195" algn="l"/>
              </a:tabLst>
            </a:pPr>
            <a:r>
              <a:rPr sz="1700" spc="60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1700" spc="-6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1700" b="1" spc="-105" dirty="0">
                <a:solidFill>
                  <a:srgbClr val="212121"/>
                </a:solidFill>
                <a:latin typeface="Trebuchet MS"/>
                <a:cs typeface="Trebuchet MS"/>
              </a:rPr>
              <a:t>re</a:t>
            </a:r>
            <a:r>
              <a:rPr sz="1700" b="1" spc="-120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1700" b="1" spc="-1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700" b="1" spc="-10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700" b="1" spc="-15" dirty="0">
                <a:solidFill>
                  <a:srgbClr val="212121"/>
                </a:solidFill>
                <a:latin typeface="Trebuchet MS"/>
                <a:cs typeface="Trebuchet MS"/>
              </a:rPr>
              <a:t>d</a:t>
            </a:r>
            <a:r>
              <a:rPr sz="1700" b="1" spc="-70" dirty="0">
                <a:solidFill>
                  <a:srgbClr val="212121"/>
                </a:solidFill>
                <a:latin typeface="Trebuchet MS"/>
                <a:cs typeface="Trebuchet MS"/>
              </a:rPr>
              <a:t>-</a:t>
            </a:r>
            <a:r>
              <a:rPr sz="1700" b="1" spc="-40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700" b="1" spc="-8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700" b="1" spc="-5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700" b="1" spc="10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700" b="1" dirty="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sz="1700" b="1" spc="-5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700" b="1" spc="-13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700" b="1" spc="-5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700" b="1" spc="-40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700" b="1" spc="5" dirty="0">
                <a:solidFill>
                  <a:srgbClr val="212121"/>
                </a:solidFill>
                <a:latin typeface="Trebuchet MS"/>
                <a:cs typeface="Trebuchet MS"/>
              </a:rPr>
              <a:t>sa</a:t>
            </a:r>
            <a:r>
              <a:rPr sz="1700" b="1" spc="-7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1700" b="1" spc="-55" dirty="0">
                <a:solidFill>
                  <a:srgbClr val="212121"/>
                </a:solidFill>
                <a:latin typeface="Trebuchet MS"/>
                <a:cs typeface="Trebuchet MS"/>
              </a:rPr>
              <a:t>ti</a:t>
            </a:r>
            <a:r>
              <a:rPr sz="1700" b="1" spc="-1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700" b="1" spc="-40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700" b="1" dirty="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sz="1700" b="1" spc="-5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700" b="1" spc="-15" dirty="0">
                <a:solidFill>
                  <a:srgbClr val="212121"/>
                </a:solidFill>
                <a:latin typeface="Trebuchet MS"/>
                <a:cs typeface="Trebuchet MS"/>
              </a:rPr>
              <a:t>dd</a:t>
            </a:r>
            <a:r>
              <a:rPr sz="1700" b="1" dirty="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sz="1700" spc="-315" dirty="0">
                <a:solidFill>
                  <a:srgbClr val="212121"/>
                </a:solidFill>
                <a:latin typeface="MS UI Gothic"/>
                <a:cs typeface="MS UI Gothic"/>
              </a:rPr>
              <a:t>--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18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e=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700" spc="-5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14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700" spc="345" dirty="0">
                <a:solidFill>
                  <a:srgbClr val="212121"/>
                </a:solidFill>
                <a:latin typeface="MS UI Gothic"/>
                <a:cs typeface="MS UI Gothic"/>
              </a:rPr>
              <a:t>_</a:t>
            </a:r>
            <a:r>
              <a:rPr sz="1700" spc="2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-14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-1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1700" spc="-5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1700" spc="-315" dirty="0">
                <a:solidFill>
                  <a:srgbClr val="212121"/>
                </a:solidFill>
                <a:latin typeface="MS UI Gothic"/>
                <a:cs typeface="MS UI Gothic"/>
              </a:rPr>
              <a:t>--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tt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1700" spc="-315" dirty="0">
                <a:solidFill>
                  <a:srgbClr val="212121"/>
                </a:solidFill>
                <a:latin typeface="MS UI Gothic"/>
                <a:cs typeface="MS UI Gothic"/>
              </a:rPr>
              <a:t>--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-5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1700" spc="-14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-250" dirty="0">
                <a:solidFill>
                  <a:srgbClr val="212121"/>
                </a:solidFill>
                <a:latin typeface="MS UI Gothic"/>
                <a:cs typeface="MS UI Gothic"/>
              </a:rPr>
              <a:t>/</a:t>
            </a:r>
            <a:r>
              <a:rPr sz="1700" spc="-14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700" spc="2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-14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-1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1700" spc="-5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1700" spc="-254" dirty="0">
                <a:solidFill>
                  <a:srgbClr val="212121"/>
                </a:solidFill>
                <a:latin typeface="MS UI Gothic"/>
                <a:cs typeface="MS UI Gothic"/>
              </a:rPr>
              <a:t>--  </a:t>
            </a:r>
            <a:r>
              <a:rPr sz="1700" spc="10" dirty="0">
                <a:solidFill>
                  <a:srgbClr val="212121"/>
                </a:solidFill>
                <a:latin typeface="MS UI Gothic"/>
                <a:cs typeface="MS UI Gothic"/>
              </a:rPr>
              <a:t>zone=ZONE_NAME</a:t>
            </a:r>
            <a:endParaRPr sz="1700">
              <a:latin typeface="MS UI Gothic"/>
              <a:cs typeface="MS UI Gothic"/>
            </a:endParaRPr>
          </a:p>
          <a:p>
            <a:pPr marL="393065">
              <a:lnSpc>
                <a:spcPts val="2415"/>
              </a:lnSpc>
              <a:spcBef>
                <a:spcPts val="125"/>
              </a:spcBef>
            </a:pPr>
            <a:r>
              <a:rPr sz="2150" spc="-8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114" dirty="0">
                <a:solidFill>
                  <a:srgbClr val="212121"/>
                </a:solidFill>
                <a:latin typeface="MS UI Gothic"/>
                <a:cs typeface="MS UI Gothic"/>
              </a:rPr>
              <a:t>nd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ns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on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05" dirty="0">
                <a:solidFill>
                  <a:srgbClr val="212121"/>
                </a:solidFill>
                <a:latin typeface="MS UI Gothic"/>
                <a:cs typeface="MS UI Gothic"/>
              </a:rPr>
              <a:t>Z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one</a:t>
            </a:r>
            <a:endParaRPr sz="2150">
              <a:latin typeface="MS UI Gothic"/>
              <a:cs typeface="MS UI Gothic"/>
            </a:endParaRPr>
          </a:p>
          <a:p>
            <a:pPr marL="774065">
              <a:lnSpc>
                <a:spcPts val="1875"/>
              </a:lnSpc>
            </a:pPr>
            <a:r>
              <a:rPr sz="1700" spc="60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1700" spc="-6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700" spc="-1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b="1" spc="-105" dirty="0">
                <a:solidFill>
                  <a:srgbClr val="212121"/>
                </a:solidFill>
                <a:latin typeface="Trebuchet MS"/>
                <a:cs typeface="Trebuchet MS"/>
              </a:rPr>
              <a:t>re</a:t>
            </a:r>
            <a:r>
              <a:rPr sz="1700" b="1" spc="-120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1700" b="1" spc="-1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700" b="1" spc="-10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700" b="1" spc="-15" dirty="0">
                <a:solidFill>
                  <a:srgbClr val="212121"/>
                </a:solidFill>
                <a:latin typeface="Trebuchet MS"/>
                <a:cs typeface="Trebuchet MS"/>
              </a:rPr>
              <a:t>d</a:t>
            </a:r>
            <a:r>
              <a:rPr sz="1700" b="1" spc="-70" dirty="0">
                <a:solidFill>
                  <a:srgbClr val="212121"/>
                </a:solidFill>
                <a:latin typeface="Trebuchet MS"/>
                <a:cs typeface="Trebuchet MS"/>
              </a:rPr>
              <a:t>-</a:t>
            </a:r>
            <a:r>
              <a:rPr sz="1700" b="1" spc="-40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700" b="1" spc="-8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700" b="1" spc="-5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700" b="1" spc="10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700" b="1" spc="-1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b="1" spc="-5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700" b="1" spc="-13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700" b="1" spc="-5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700" b="1" spc="-40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700" b="1" spc="5" dirty="0">
                <a:solidFill>
                  <a:srgbClr val="212121"/>
                </a:solidFill>
                <a:latin typeface="Trebuchet MS"/>
                <a:cs typeface="Trebuchet MS"/>
              </a:rPr>
              <a:t>sa</a:t>
            </a:r>
            <a:r>
              <a:rPr sz="1700" b="1" spc="-7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1700" b="1" spc="-55" dirty="0">
                <a:solidFill>
                  <a:srgbClr val="212121"/>
                </a:solidFill>
                <a:latin typeface="Trebuchet MS"/>
                <a:cs typeface="Trebuchet MS"/>
              </a:rPr>
              <a:t>ti</a:t>
            </a:r>
            <a:r>
              <a:rPr sz="1700" b="1" spc="-1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700" b="1" spc="-40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700" b="1" spc="-1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b="1" spc="-13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700" b="1" spc="-150" dirty="0">
                <a:solidFill>
                  <a:srgbClr val="212121"/>
                </a:solidFill>
                <a:latin typeface="Trebuchet MS"/>
                <a:cs typeface="Trebuchet MS"/>
              </a:rPr>
              <a:t>x</a:t>
            </a:r>
            <a:r>
              <a:rPr sz="1700" b="1" spc="-10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700" b="1" spc="-7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1700" b="1" spc="-45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1700" b="1" spc="-7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700" b="1" spc="-10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700" b="1" spc="-1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spc="-315" dirty="0">
                <a:solidFill>
                  <a:srgbClr val="212121"/>
                </a:solidFill>
                <a:latin typeface="MS UI Gothic"/>
                <a:cs typeface="MS UI Gothic"/>
              </a:rPr>
              <a:t>--</a:t>
            </a:r>
            <a:r>
              <a:rPr sz="1700" spc="-65" dirty="0">
                <a:solidFill>
                  <a:srgbClr val="212121"/>
                </a:solidFill>
                <a:latin typeface="MS UI Gothic"/>
                <a:cs typeface="MS UI Gothic"/>
              </a:rPr>
              <a:t>z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endParaRPr sz="1700">
              <a:latin typeface="MS UI Gothic"/>
              <a:cs typeface="MS UI Gothic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2983865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125" dirty="0">
                <a:solidFill>
                  <a:srgbClr val="000000"/>
                </a:solidFill>
              </a:rPr>
              <a:t>C</a:t>
            </a:r>
            <a:r>
              <a:rPr sz="3500" spc="-70" dirty="0">
                <a:solidFill>
                  <a:srgbClr val="A52929"/>
                </a:solidFill>
              </a:rPr>
              <a:t>lo</a:t>
            </a:r>
            <a:r>
              <a:rPr sz="3500" spc="-120" dirty="0">
                <a:solidFill>
                  <a:srgbClr val="A52929"/>
                </a:solidFill>
              </a:rPr>
              <a:t>u</a:t>
            </a:r>
            <a:r>
              <a:rPr sz="3500" spc="-55" dirty="0">
                <a:solidFill>
                  <a:srgbClr val="A52929"/>
                </a:solidFill>
              </a:rPr>
              <a:t>d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45" dirty="0">
                <a:solidFill>
                  <a:srgbClr val="A52929"/>
                </a:solidFill>
              </a:rPr>
              <a:t>DN</a:t>
            </a:r>
            <a:r>
              <a:rPr sz="3500" spc="120" dirty="0">
                <a:solidFill>
                  <a:srgbClr val="A52929"/>
                </a:solidFill>
              </a:rPr>
              <a:t>S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60" dirty="0">
                <a:solidFill>
                  <a:srgbClr val="A52929"/>
                </a:solidFill>
              </a:rPr>
              <a:t>-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25" dirty="0">
                <a:solidFill>
                  <a:srgbClr val="A52929"/>
                </a:solidFill>
              </a:rPr>
              <a:t>C</a:t>
            </a:r>
            <a:r>
              <a:rPr sz="3500" spc="-175" dirty="0">
                <a:solidFill>
                  <a:srgbClr val="A52929"/>
                </a:solidFill>
              </a:rPr>
              <a:t>L</a:t>
            </a:r>
            <a:r>
              <a:rPr sz="3500" spc="10" dirty="0">
                <a:solidFill>
                  <a:srgbClr val="A52929"/>
                </a:solidFill>
              </a:rPr>
              <a:t>I</a:t>
            </a:r>
            <a:endParaRPr sz="3500"/>
          </a:p>
        </p:txBody>
      </p:sp>
      <p:sp>
        <p:nvSpPr>
          <p:cNvPr id="17" name="object 17"/>
          <p:cNvSpPr/>
          <p:nvPr/>
        </p:nvSpPr>
        <p:spPr>
          <a:xfrm>
            <a:off x="11401424" y="6619788"/>
            <a:ext cx="314325" cy="228600"/>
          </a:xfrm>
          <a:custGeom>
            <a:avLst/>
            <a:gdLst/>
            <a:ahLst/>
            <a:cxnLst/>
            <a:rect l="l" t="t" r="r" b="b"/>
            <a:pathLst>
              <a:path w="314325" h="228600">
                <a:moveTo>
                  <a:pt x="314324" y="228599"/>
                </a:moveTo>
                <a:lnTo>
                  <a:pt x="0" y="228599"/>
                </a:lnTo>
                <a:lnTo>
                  <a:pt x="0" y="0"/>
                </a:lnTo>
                <a:lnTo>
                  <a:pt x="314324" y="0"/>
                </a:lnTo>
                <a:lnTo>
                  <a:pt x="314324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22659" y="1080668"/>
            <a:ext cx="691286" cy="92171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980988"/>
            <a:ext cx="104775" cy="1047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54049" y="777875"/>
            <a:ext cx="682244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-70" dirty="0">
                <a:solidFill>
                  <a:srgbClr val="212121"/>
                </a:solidFill>
                <a:latin typeface="Trebuchet MS"/>
                <a:cs typeface="Trebuchet MS"/>
              </a:rPr>
              <a:t>Cloud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65" dirty="0">
                <a:solidFill>
                  <a:srgbClr val="212121"/>
                </a:solidFill>
                <a:latin typeface="Trebuchet MS"/>
                <a:cs typeface="Trebuchet MS"/>
              </a:rPr>
              <a:t>Da</a:t>
            </a:r>
            <a:r>
              <a:rPr sz="2700" b="1" spc="-9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700" b="1" spc="-65" dirty="0">
                <a:solidFill>
                  <a:srgbClr val="212121"/>
                </a:solidFill>
                <a:latin typeface="Trebuchet MS"/>
                <a:cs typeface="Trebuchet MS"/>
              </a:rPr>
              <a:t>afl</a:t>
            </a:r>
            <a:r>
              <a:rPr sz="2700" b="1" spc="-11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700" b="1" spc="-100" dirty="0">
                <a:solidFill>
                  <a:srgbClr val="212121"/>
                </a:solidFill>
                <a:latin typeface="Trebuchet MS"/>
                <a:cs typeface="Trebuchet MS"/>
              </a:rPr>
              <a:t>w</a:t>
            </a:r>
            <a:r>
              <a:rPr sz="2700" b="1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is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di</a:t>
            </a:r>
            <a:r>
              <a:rPr sz="2700" spc="-50" dirty="0">
                <a:solidFill>
                  <a:srgbClr val="212121"/>
                </a:solidFill>
                <a:latin typeface="MS UI Gothic"/>
                <a:cs typeface="MS UI Gothic"/>
              </a:rPr>
              <a:t>ff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icult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50" dirty="0">
                <a:solidFill>
                  <a:srgbClr val="212121"/>
                </a:solidFill>
                <a:latin typeface="MS UI Gothic"/>
                <a:cs typeface="MS UI Gothic"/>
              </a:rPr>
              <a:t>se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20" dirty="0">
                <a:solidFill>
                  <a:srgbClr val="212121"/>
                </a:solidFill>
                <a:latin typeface="MS UI Gothic"/>
                <a:cs typeface="MS UI Gothic"/>
              </a:rPr>
              <a:t>vi</a:t>
            </a:r>
            <a:r>
              <a:rPr sz="2700" spc="-8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7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describe:</a:t>
            </a:r>
            <a:endParaRPr sz="2700">
              <a:latin typeface="MS UI Gothic"/>
              <a:cs typeface="MS UI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09624" y="1276263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23962" y="1547726"/>
            <a:ext cx="76200" cy="761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23962" y="1843001"/>
            <a:ext cx="76200" cy="761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23962" y="2138276"/>
            <a:ext cx="76200" cy="761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23962" y="2652626"/>
            <a:ext cx="76200" cy="7619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23962" y="2947901"/>
            <a:ext cx="76200" cy="7619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035050" y="1122680"/>
            <a:ext cx="9583420" cy="19824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2450"/>
              </a:lnSpc>
              <a:spcBef>
                <a:spcPts val="110"/>
              </a:spcBef>
            </a:pP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Let's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look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at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b="1" spc="-120" dirty="0">
                <a:solidFill>
                  <a:srgbClr val="212121"/>
                </a:solidFill>
                <a:latin typeface="Trebuchet MS"/>
                <a:cs typeface="Trebuchet MS"/>
              </a:rPr>
              <a:t>few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90" dirty="0">
                <a:solidFill>
                  <a:srgbClr val="212121"/>
                </a:solidFill>
                <a:latin typeface="Trebuchet MS"/>
                <a:cs typeface="Trebuchet MS"/>
              </a:rPr>
              <a:t>example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70" dirty="0">
                <a:solidFill>
                  <a:srgbClr val="212121"/>
                </a:solidFill>
                <a:latin typeface="Trebuchet MS"/>
                <a:cs typeface="Trebuchet MS"/>
              </a:rPr>
              <a:t>pipelines</a:t>
            </a:r>
            <a:r>
              <a:rPr sz="2150" b="1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you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can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build:</a:t>
            </a:r>
            <a:endParaRPr sz="2150">
              <a:latin typeface="MS UI Gothic"/>
              <a:cs typeface="MS UI Gothic"/>
            </a:endParaRPr>
          </a:p>
          <a:p>
            <a:pPr marL="393065">
              <a:lnSpc>
                <a:spcPts val="1914"/>
              </a:lnSpc>
            </a:pPr>
            <a:r>
              <a:rPr sz="1700" spc="-55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1700" spc="-250" dirty="0">
                <a:solidFill>
                  <a:srgbClr val="212121"/>
                </a:solidFill>
                <a:latin typeface="MS UI Gothic"/>
                <a:cs typeface="MS UI Gothic"/>
              </a:rPr>
              <a:t>/</a:t>
            </a:r>
            <a:r>
              <a:rPr sz="1700" spc="-10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&gt;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45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-5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700" spc="6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135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&gt;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70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15" dirty="0">
                <a:solidFill>
                  <a:srgbClr val="212121"/>
                </a:solidFill>
                <a:latin typeface="MS UI Gothic"/>
                <a:cs typeface="MS UI Gothic"/>
              </a:rPr>
              <a:t>gQ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3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700" spc="-5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(</a:t>
            </a:r>
            <a:r>
              <a:rPr sz="1700" spc="-10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tr</a:t>
            </a:r>
            <a:r>
              <a:rPr sz="1700" spc="-2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18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105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)</a:t>
            </a:r>
            <a:endParaRPr sz="170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284"/>
              </a:spcBef>
            </a:pPr>
            <a:r>
              <a:rPr sz="1700" spc="-55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1700" spc="-250" dirty="0">
                <a:solidFill>
                  <a:srgbClr val="212121"/>
                </a:solidFill>
                <a:latin typeface="MS UI Gothic"/>
                <a:cs typeface="MS UI Gothic"/>
              </a:rPr>
              <a:t>/</a:t>
            </a:r>
            <a:r>
              <a:rPr sz="1700" spc="-10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&gt;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45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-5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700" spc="6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135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&gt;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4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0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700" spc="-3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-4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60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(</a:t>
            </a:r>
            <a:r>
              <a:rPr sz="1700" spc="-10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tr</a:t>
            </a:r>
            <a:r>
              <a:rPr sz="1700" spc="-2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18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31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)</a:t>
            </a:r>
            <a:endParaRPr sz="1700">
              <a:latin typeface="MS UI Gothic"/>
              <a:cs typeface="MS UI Gothic"/>
            </a:endParaRPr>
          </a:p>
          <a:p>
            <a:pPr marL="393065" marR="5080">
              <a:lnSpc>
                <a:spcPts val="1730"/>
              </a:lnSpc>
              <a:spcBef>
                <a:spcPts val="600"/>
              </a:spcBef>
            </a:pPr>
            <a:r>
              <a:rPr sz="1700" spc="40" dirty="0">
                <a:solidFill>
                  <a:srgbClr val="212121"/>
                </a:solidFill>
                <a:latin typeface="MS UI Gothic"/>
                <a:cs typeface="MS UI Gothic"/>
              </a:rPr>
              <a:t>Cloud</a:t>
            </a:r>
            <a:r>
              <a:rPr sz="1700" spc="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Storage</a:t>
            </a:r>
            <a:r>
              <a:rPr sz="1700" spc="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&gt;</a:t>
            </a:r>
            <a:r>
              <a:rPr sz="1700" spc="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40" dirty="0">
                <a:solidFill>
                  <a:srgbClr val="212121"/>
                </a:solidFill>
                <a:latin typeface="MS UI Gothic"/>
                <a:cs typeface="MS UI Gothic"/>
              </a:rPr>
              <a:t>Dataflow</a:t>
            </a:r>
            <a:r>
              <a:rPr sz="1700" spc="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&gt;</a:t>
            </a:r>
            <a:r>
              <a:rPr sz="1700" spc="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Bigtable/CloudSpanner/Datastore/BigQuery</a:t>
            </a:r>
            <a:r>
              <a:rPr sz="1700" spc="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dirty="0">
                <a:solidFill>
                  <a:srgbClr val="212121"/>
                </a:solidFill>
                <a:latin typeface="MS UI Gothic"/>
                <a:cs typeface="MS UI Gothic"/>
              </a:rPr>
              <a:t>(Batch</a:t>
            </a:r>
            <a:r>
              <a:rPr sz="1700" spc="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31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170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30" dirty="0">
                <a:solidFill>
                  <a:srgbClr val="212121"/>
                </a:solidFill>
                <a:latin typeface="MS UI Gothic"/>
                <a:cs typeface="MS UI Gothic"/>
              </a:rPr>
              <a:t>Load</a:t>
            </a:r>
            <a:r>
              <a:rPr sz="1700" spc="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0" dirty="0">
                <a:solidFill>
                  <a:srgbClr val="212121"/>
                </a:solidFill>
                <a:latin typeface="MS UI Gothic"/>
                <a:cs typeface="MS UI Gothic"/>
              </a:rPr>
              <a:t>data</a:t>
            </a:r>
            <a:r>
              <a:rPr sz="1700" spc="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0" dirty="0">
                <a:solidFill>
                  <a:srgbClr val="212121"/>
                </a:solidFill>
                <a:latin typeface="MS UI Gothic"/>
                <a:cs typeface="MS UI Gothic"/>
              </a:rPr>
              <a:t>into </a:t>
            </a:r>
            <a:r>
              <a:rPr sz="1700" spc="-50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25" dirty="0">
                <a:solidFill>
                  <a:srgbClr val="212121"/>
                </a:solidFill>
                <a:latin typeface="MS UI Gothic"/>
                <a:cs typeface="MS UI Gothic"/>
              </a:rPr>
              <a:t>databases)</a:t>
            </a:r>
            <a:endParaRPr sz="170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275"/>
              </a:spcBef>
            </a:pPr>
            <a:r>
              <a:rPr sz="1700" spc="-70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k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0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18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ss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4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0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700" spc="-3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-4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60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(</a:t>
            </a:r>
            <a:r>
              <a:rPr sz="1700" spc="-70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-3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-6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)</a:t>
            </a:r>
            <a:endParaRPr sz="170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284"/>
              </a:spcBef>
            </a:pPr>
            <a:r>
              <a:rPr sz="1700" dirty="0">
                <a:solidFill>
                  <a:srgbClr val="212121"/>
                </a:solidFill>
                <a:latin typeface="MS UI Gothic"/>
                <a:cs typeface="MS UI Gothic"/>
              </a:rPr>
              <a:t>Convert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35" dirty="0">
                <a:solidFill>
                  <a:srgbClr val="212121"/>
                </a:solidFill>
                <a:latin typeface="MS UI Gothic"/>
                <a:cs typeface="MS UI Gothic"/>
              </a:rPr>
              <a:t>file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30" dirty="0">
                <a:solidFill>
                  <a:srgbClr val="212121"/>
                </a:solidFill>
                <a:latin typeface="MS UI Gothic"/>
                <a:cs typeface="MS UI Gothic"/>
              </a:rPr>
              <a:t>formats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45" dirty="0">
                <a:solidFill>
                  <a:srgbClr val="212121"/>
                </a:solidFill>
                <a:latin typeface="MS UI Gothic"/>
                <a:cs typeface="MS UI Gothic"/>
              </a:rPr>
              <a:t>between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0" dirty="0">
                <a:solidFill>
                  <a:srgbClr val="212121"/>
                </a:solidFill>
                <a:latin typeface="MS UI Gothic"/>
                <a:cs typeface="MS UI Gothic"/>
              </a:rPr>
              <a:t>Avro,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0" dirty="0">
                <a:solidFill>
                  <a:srgbClr val="212121"/>
                </a:solidFill>
                <a:latin typeface="MS UI Gothic"/>
                <a:cs typeface="MS UI Gothic"/>
              </a:rPr>
              <a:t>Parquet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40" dirty="0">
                <a:solidFill>
                  <a:srgbClr val="212121"/>
                </a:solidFill>
                <a:latin typeface="MS UI Gothic"/>
                <a:cs typeface="MS UI Gothic"/>
              </a:rPr>
              <a:t>&amp;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45" dirty="0">
                <a:solidFill>
                  <a:srgbClr val="212121"/>
                </a:solidFill>
                <a:latin typeface="MS UI Gothic"/>
                <a:cs typeface="MS UI Gothic"/>
              </a:rPr>
              <a:t>csv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dirty="0">
                <a:solidFill>
                  <a:srgbClr val="212121"/>
                </a:solidFill>
                <a:latin typeface="MS UI Gothic"/>
                <a:cs typeface="MS UI Gothic"/>
              </a:rPr>
              <a:t>(Batch)</a:t>
            </a:r>
            <a:endParaRPr sz="1700">
              <a:latin typeface="MS UI Gothic"/>
              <a:cs typeface="MS UI Gothic"/>
            </a:endParaRPr>
          </a:p>
        </p:txBody>
      </p:sp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90524" y="3295563"/>
            <a:ext cx="104775" cy="104774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809624" y="3590838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54049" y="3092450"/>
            <a:ext cx="9966960" cy="2246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980"/>
              </a:lnSpc>
              <a:spcBef>
                <a:spcPts val="100"/>
              </a:spcBef>
            </a:pPr>
            <a:r>
              <a:rPr sz="2700" b="1" spc="-55" dirty="0">
                <a:solidFill>
                  <a:srgbClr val="212121"/>
                </a:solidFill>
                <a:latin typeface="Trebuchet MS"/>
                <a:cs typeface="Trebuchet MS"/>
              </a:rPr>
              <a:t>St</a:t>
            </a:r>
            <a:r>
              <a:rPr sz="2700" b="1" spc="-8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b="1" spc="-22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700" b="1" spc="-45" dirty="0">
                <a:solidFill>
                  <a:srgbClr val="212121"/>
                </a:solidFill>
                <a:latin typeface="Trebuchet MS"/>
                <a:cs typeface="Trebuchet MS"/>
              </a:rPr>
              <a:t>aming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55" dirty="0">
                <a:solidFill>
                  <a:srgbClr val="212121"/>
                </a:solidFill>
                <a:latin typeface="Trebuchet MS"/>
                <a:cs typeface="Trebuchet MS"/>
              </a:rPr>
              <a:t>and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45" dirty="0">
                <a:solidFill>
                  <a:srgbClr val="212121"/>
                </a:solidFill>
                <a:latin typeface="Trebuchet MS"/>
                <a:cs typeface="Trebuchet MS"/>
              </a:rPr>
              <a:t>Ba</a:t>
            </a:r>
            <a:r>
              <a:rPr sz="2700" b="1" spc="-6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700" b="1" spc="-114" dirty="0">
                <a:solidFill>
                  <a:srgbClr val="212121"/>
                </a:solidFill>
                <a:latin typeface="Trebuchet MS"/>
                <a:cs typeface="Trebuchet MS"/>
              </a:rPr>
              <a:t>ch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85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2700" b="1" spc="-110" dirty="0">
                <a:solidFill>
                  <a:srgbClr val="212121"/>
                </a:solidFill>
                <a:latin typeface="Trebuchet MS"/>
                <a:cs typeface="Trebuchet MS"/>
              </a:rPr>
              <a:t>se</a:t>
            </a:r>
            <a:r>
              <a:rPr sz="2700" b="1" spc="-140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700" b="1" spc="-55" dirty="0">
                <a:solidFill>
                  <a:srgbClr val="212121"/>
                </a:solidFill>
                <a:latin typeface="Trebuchet MS"/>
                <a:cs typeface="Trebuchet MS"/>
              </a:rPr>
              <a:t>ases</a:t>
            </a:r>
            <a:endParaRPr sz="2700">
              <a:latin typeface="Trebuchet MS"/>
              <a:cs typeface="Trebuchet MS"/>
            </a:endParaRPr>
          </a:p>
          <a:p>
            <a:pPr marL="393065" marR="5080">
              <a:lnSpc>
                <a:spcPts val="2180"/>
              </a:lnSpc>
              <a:spcBef>
                <a:spcPts val="145"/>
              </a:spcBef>
            </a:pP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Realtime</a:t>
            </a:r>
            <a:r>
              <a:rPr sz="2150" spc="34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5" dirty="0">
                <a:solidFill>
                  <a:srgbClr val="212121"/>
                </a:solidFill>
                <a:latin typeface="MS UI Gothic"/>
                <a:cs typeface="MS UI Gothic"/>
              </a:rPr>
              <a:t>Fraud</a:t>
            </a:r>
            <a:r>
              <a:rPr sz="2150" spc="34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Detection,</a:t>
            </a:r>
            <a:r>
              <a:rPr sz="2150" spc="34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0" dirty="0">
                <a:solidFill>
                  <a:srgbClr val="212121"/>
                </a:solidFill>
                <a:latin typeface="MS UI Gothic"/>
                <a:cs typeface="MS UI Gothic"/>
              </a:rPr>
              <a:t>Sensor</a:t>
            </a:r>
            <a:r>
              <a:rPr sz="2150" spc="34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Data</a:t>
            </a:r>
            <a:r>
              <a:rPr sz="2150" spc="34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Processing,</a:t>
            </a:r>
            <a:r>
              <a:rPr sz="2150" spc="34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Log</a:t>
            </a:r>
            <a:r>
              <a:rPr sz="2150" spc="34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Data</a:t>
            </a:r>
            <a:r>
              <a:rPr sz="2150" spc="34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Processing,</a:t>
            </a:r>
            <a:r>
              <a:rPr sz="2150" spc="34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5" dirty="0">
                <a:solidFill>
                  <a:srgbClr val="212121"/>
                </a:solidFill>
                <a:latin typeface="MS UI Gothic"/>
                <a:cs typeface="MS UI Gothic"/>
              </a:rPr>
              <a:t>Batch </a:t>
            </a:r>
            <a:r>
              <a:rPr sz="2150" spc="-64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85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1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-6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ng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40" dirty="0">
                <a:solidFill>
                  <a:srgbClr val="212121"/>
                </a:solidFill>
                <a:latin typeface="MS UI Gothic"/>
                <a:cs typeface="MS UI Gothic"/>
              </a:rPr>
              <a:t>(</a:t>
            </a:r>
            <a:r>
              <a:rPr sz="2150" spc="-10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,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55" dirty="0">
                <a:solidFill>
                  <a:srgbClr val="212121"/>
                </a:solidFill>
                <a:latin typeface="MS UI Gothic"/>
                <a:cs typeface="MS UI Gothic"/>
              </a:rPr>
              <a:t>on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150" spc="-10" dirty="0">
                <a:solidFill>
                  <a:srgbClr val="212121"/>
                </a:solidFill>
                <a:latin typeface="MS UI Gothic"/>
                <a:cs typeface="MS UI Gothic"/>
              </a:rPr>
              <a:t>ert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orm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4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)</a:t>
            </a:r>
            <a:endParaRPr sz="215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700" spc="-65" dirty="0">
                <a:solidFill>
                  <a:srgbClr val="212121"/>
                </a:solidFill>
                <a:latin typeface="MS UI Gothic"/>
                <a:cs typeface="MS UI Gothic"/>
              </a:rPr>
              <a:t>se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-114" dirty="0">
                <a:solidFill>
                  <a:srgbClr val="212121"/>
                </a:solidFill>
                <a:latin typeface="Trebuchet MS"/>
                <a:cs typeface="Trebuchet MS"/>
              </a:rPr>
              <a:t>pr</a:t>
            </a:r>
            <a:r>
              <a:rPr sz="2700" b="1" spc="-17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700" b="1" spc="-90" dirty="0">
                <a:solidFill>
                  <a:srgbClr val="212121"/>
                </a:solidFill>
                <a:latin typeface="Trebuchet MS"/>
                <a:cs typeface="Trebuchet MS"/>
              </a:rPr>
              <a:t>-built</a:t>
            </a:r>
            <a:r>
              <a:rPr sz="2700" b="1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7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100" dirty="0">
                <a:solidFill>
                  <a:srgbClr val="212121"/>
                </a:solidFill>
                <a:latin typeface="MS UI Gothic"/>
                <a:cs typeface="MS UI Gothic"/>
              </a:rPr>
              <a:t>empla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-65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endParaRPr sz="2700">
              <a:latin typeface="MS UI Gothic"/>
              <a:cs typeface="MS UI Gothic"/>
            </a:endParaRPr>
          </a:p>
          <a:p>
            <a:pPr marL="12700" marR="2204720">
              <a:lnSpc>
                <a:spcPts val="3300"/>
              </a:lnSpc>
              <a:spcBef>
                <a:spcPts val="100"/>
              </a:spcBef>
            </a:pP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Based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on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-125" dirty="0">
                <a:solidFill>
                  <a:srgbClr val="212121"/>
                </a:solidFill>
                <a:latin typeface="Trebuchet MS"/>
                <a:cs typeface="Trebuchet MS"/>
              </a:rPr>
              <a:t>Apache</a:t>
            </a:r>
            <a:r>
              <a:rPr sz="2700" b="1" spc="-2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75" dirty="0">
                <a:solidFill>
                  <a:srgbClr val="212121"/>
                </a:solidFill>
                <a:latin typeface="Trebuchet MS"/>
                <a:cs typeface="Trebuchet MS"/>
              </a:rPr>
              <a:t>Beam</a:t>
            </a:r>
            <a:r>
              <a:rPr sz="2700" b="1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(supports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" dirty="0">
                <a:solidFill>
                  <a:srgbClr val="212121"/>
                </a:solidFill>
                <a:latin typeface="MS UI Gothic"/>
                <a:cs typeface="MS UI Gothic"/>
              </a:rPr>
              <a:t>Java,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Python,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40" dirty="0">
                <a:solidFill>
                  <a:srgbClr val="212121"/>
                </a:solidFill>
                <a:latin typeface="MS UI Gothic"/>
                <a:cs typeface="MS UI Gothic"/>
              </a:rPr>
              <a:t>Go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...) </a:t>
            </a:r>
            <a:r>
              <a:rPr sz="2700" spc="-8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80" dirty="0">
                <a:solidFill>
                  <a:srgbClr val="212121"/>
                </a:solidFill>
                <a:latin typeface="MS UI Gothic"/>
                <a:cs typeface="MS UI Gothic"/>
              </a:rPr>
              <a:t>Se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45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700" spc="-25" dirty="0">
                <a:solidFill>
                  <a:srgbClr val="212121"/>
                </a:solidFill>
                <a:latin typeface="MS UI Gothic"/>
                <a:cs typeface="MS UI Gothic"/>
              </a:rPr>
              <a:t>erless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(and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26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4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-50" dirty="0">
                <a:solidFill>
                  <a:srgbClr val="212121"/>
                </a:solidFill>
                <a:latin typeface="MS UI Gothic"/>
                <a:cs typeface="MS UI Gothic"/>
              </a:rPr>
              <a:t>os</a:t>
            </a:r>
            <a:r>
              <a:rPr sz="2700" spc="-8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100" dirty="0">
                <a:solidFill>
                  <a:srgbClr val="212121"/>
                </a:solidFill>
                <a:latin typeface="MS UI Gothic"/>
                <a:cs typeface="MS UI Gothic"/>
              </a:rPr>
              <a:t>alin</a:t>
            </a:r>
            <a:r>
              <a:rPr sz="2700" spc="170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)</a:t>
            </a:r>
            <a:endParaRPr sz="2700">
              <a:latin typeface="MS UI Gothic"/>
              <a:cs typeface="MS UI Gothic"/>
            </a:endParaRPr>
          </a:p>
        </p:txBody>
      </p:sp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90524" y="4267113"/>
            <a:ext cx="104775" cy="10477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90524" y="4686213"/>
            <a:ext cx="104775" cy="10477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90524" y="5105313"/>
            <a:ext cx="104775" cy="104774"/>
          </a:xfrm>
          <a:prstGeom prst="rect">
            <a:avLst/>
          </a:prstGeom>
        </p:spPr>
      </p:pic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2974340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125" dirty="0">
                <a:solidFill>
                  <a:srgbClr val="000000"/>
                </a:solidFill>
              </a:rPr>
              <a:t>C</a:t>
            </a:r>
            <a:r>
              <a:rPr sz="3500" spc="-70" dirty="0">
                <a:solidFill>
                  <a:srgbClr val="A52929"/>
                </a:solidFill>
              </a:rPr>
              <a:t>lo</a:t>
            </a:r>
            <a:r>
              <a:rPr sz="3500" spc="-120" dirty="0">
                <a:solidFill>
                  <a:srgbClr val="A52929"/>
                </a:solidFill>
              </a:rPr>
              <a:t>u</a:t>
            </a:r>
            <a:r>
              <a:rPr sz="3500" spc="-55" dirty="0">
                <a:solidFill>
                  <a:srgbClr val="A52929"/>
                </a:solidFill>
              </a:rPr>
              <a:t>d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45" dirty="0">
                <a:solidFill>
                  <a:srgbClr val="A52929"/>
                </a:solidFill>
              </a:rPr>
              <a:t>Da</a:t>
            </a:r>
            <a:r>
              <a:rPr sz="3500" spc="-180" dirty="0">
                <a:solidFill>
                  <a:srgbClr val="A52929"/>
                </a:solidFill>
              </a:rPr>
              <a:t>t</a:t>
            </a:r>
            <a:r>
              <a:rPr sz="3500" spc="-30" dirty="0">
                <a:solidFill>
                  <a:srgbClr val="A52929"/>
                </a:solidFill>
              </a:rPr>
              <a:t>a</a:t>
            </a:r>
            <a:r>
              <a:rPr sz="3500" spc="-185" dirty="0">
                <a:solidFill>
                  <a:srgbClr val="A52929"/>
                </a:solidFill>
              </a:rPr>
              <a:t>f</a:t>
            </a:r>
            <a:r>
              <a:rPr sz="3500" spc="-50" dirty="0">
                <a:solidFill>
                  <a:srgbClr val="A52929"/>
                </a:solidFill>
              </a:rPr>
              <a:t>l</a:t>
            </a:r>
            <a:r>
              <a:rPr sz="3500" spc="-114" dirty="0">
                <a:solidFill>
                  <a:srgbClr val="A52929"/>
                </a:solidFill>
              </a:rPr>
              <a:t>o</a:t>
            </a:r>
            <a:r>
              <a:rPr sz="3500" spc="-120" dirty="0">
                <a:solidFill>
                  <a:srgbClr val="A52929"/>
                </a:solidFill>
              </a:rPr>
              <a:t>w</a:t>
            </a:r>
            <a:endParaRPr sz="3500"/>
          </a:p>
        </p:txBody>
      </p:sp>
      <p:sp>
        <p:nvSpPr>
          <p:cNvPr id="19" name="object 19"/>
          <p:cNvSpPr/>
          <p:nvPr/>
        </p:nvSpPr>
        <p:spPr>
          <a:xfrm>
            <a:off x="11401424" y="6619788"/>
            <a:ext cx="314325" cy="228600"/>
          </a:xfrm>
          <a:custGeom>
            <a:avLst/>
            <a:gdLst/>
            <a:ahLst/>
            <a:cxnLst/>
            <a:rect l="l" t="t" r="r" b="b"/>
            <a:pathLst>
              <a:path w="314325" h="228600">
                <a:moveTo>
                  <a:pt x="314324" y="228599"/>
                </a:moveTo>
                <a:lnTo>
                  <a:pt x="0" y="228599"/>
                </a:lnTo>
                <a:lnTo>
                  <a:pt x="0" y="0"/>
                </a:lnTo>
                <a:lnTo>
                  <a:pt x="314324" y="0"/>
                </a:lnTo>
                <a:lnTo>
                  <a:pt x="314324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97971" y="1080668"/>
            <a:ext cx="683056" cy="94640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980988"/>
            <a:ext cx="104775" cy="10477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09624" y="1276263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23962" y="1547725"/>
            <a:ext cx="76200" cy="76199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809624" y="1847763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0524" y="2247813"/>
            <a:ext cx="104775" cy="104774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809624" y="2543088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9624" y="2895513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0524" y="3286038"/>
            <a:ext cx="104775" cy="104774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809624" y="3581313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90524" y="3981363"/>
            <a:ext cx="104775" cy="104774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809624" y="4276638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90524" y="4676688"/>
            <a:ext cx="104775" cy="104774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809624" y="4971963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54049" y="777875"/>
            <a:ext cx="9968230" cy="4671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980"/>
              </a:lnSpc>
              <a:spcBef>
                <a:spcPts val="100"/>
              </a:spcBef>
            </a:pPr>
            <a:r>
              <a:rPr sz="2700" spc="80" dirty="0">
                <a:solidFill>
                  <a:srgbClr val="212121"/>
                </a:solidFill>
                <a:latin typeface="MS UI Gothic"/>
                <a:cs typeface="MS UI Gothic"/>
              </a:rPr>
              <a:t>Mana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ed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1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700" b="1" spc="-15" dirty="0">
                <a:solidFill>
                  <a:srgbClr val="212121"/>
                </a:solidFill>
                <a:latin typeface="Trebuchet MS"/>
                <a:cs typeface="Trebuchet MS"/>
              </a:rPr>
              <a:t>p</a:t>
            </a:r>
            <a:r>
              <a:rPr sz="2700" b="1" spc="-85" dirty="0">
                <a:solidFill>
                  <a:srgbClr val="212121"/>
                </a:solidFill>
                <a:latin typeface="Trebuchet MS"/>
                <a:cs typeface="Trebuchet MS"/>
              </a:rPr>
              <a:t>ark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55" dirty="0">
                <a:solidFill>
                  <a:srgbClr val="212121"/>
                </a:solidFill>
                <a:latin typeface="Trebuchet MS"/>
                <a:cs typeface="Trebuchet MS"/>
              </a:rPr>
              <a:t>and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45" dirty="0">
                <a:solidFill>
                  <a:srgbClr val="212121"/>
                </a:solidFill>
                <a:latin typeface="Trebuchet MS"/>
                <a:cs typeface="Trebuchet MS"/>
              </a:rPr>
              <a:t>Hadoop</a:t>
            </a:r>
            <a:r>
              <a:rPr sz="2700" b="1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50" dirty="0">
                <a:solidFill>
                  <a:srgbClr val="212121"/>
                </a:solidFill>
                <a:latin typeface="MS UI Gothic"/>
                <a:cs typeface="MS UI Gothic"/>
              </a:rPr>
              <a:t>se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20" dirty="0">
                <a:solidFill>
                  <a:srgbClr val="212121"/>
                </a:solidFill>
                <a:latin typeface="MS UI Gothic"/>
                <a:cs typeface="MS UI Gothic"/>
              </a:rPr>
              <a:t>vi</a:t>
            </a:r>
            <a:r>
              <a:rPr sz="2700" spc="-8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e: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195"/>
              </a:lnSpc>
            </a:pPr>
            <a:r>
              <a:rPr sz="2150" spc="-300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ri</a:t>
            </a:r>
            <a:r>
              <a:rPr sz="2150" spc="-4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of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job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pp</a:t>
            </a:r>
            <a:r>
              <a:rPr sz="2150" spc="15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2150" spc="-1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ed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endParaRPr sz="2150">
              <a:latin typeface="MS UI Gothic"/>
              <a:cs typeface="MS UI Gothic"/>
            </a:endParaRPr>
          </a:p>
          <a:p>
            <a:pPr marL="774065">
              <a:lnSpc>
                <a:spcPts val="1914"/>
              </a:lnSpc>
            </a:pPr>
            <a:r>
              <a:rPr sz="1700" spc="40" dirty="0">
                <a:solidFill>
                  <a:srgbClr val="212121"/>
                </a:solidFill>
                <a:latin typeface="MS UI Gothic"/>
                <a:cs typeface="MS UI Gothic"/>
              </a:rPr>
              <a:t>Spark,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20" dirty="0">
                <a:solidFill>
                  <a:srgbClr val="212121"/>
                </a:solidFill>
                <a:latin typeface="MS UI Gothic"/>
                <a:cs typeface="MS UI Gothic"/>
              </a:rPr>
              <a:t>PySpark,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20" dirty="0">
                <a:solidFill>
                  <a:srgbClr val="212121"/>
                </a:solidFill>
                <a:latin typeface="MS UI Gothic"/>
                <a:cs typeface="MS UI Gothic"/>
              </a:rPr>
              <a:t>SparkR,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35" dirty="0">
                <a:solidFill>
                  <a:srgbClr val="212121"/>
                </a:solidFill>
                <a:latin typeface="MS UI Gothic"/>
                <a:cs typeface="MS UI Gothic"/>
              </a:rPr>
              <a:t>Hive,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5" dirty="0">
                <a:solidFill>
                  <a:srgbClr val="212121"/>
                </a:solidFill>
                <a:latin typeface="MS UI Gothic"/>
                <a:cs typeface="MS UI Gothic"/>
              </a:rPr>
              <a:t>SparkSQL,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45" dirty="0">
                <a:solidFill>
                  <a:srgbClr val="212121"/>
                </a:solidFill>
                <a:latin typeface="MS UI Gothic"/>
                <a:cs typeface="MS UI Gothic"/>
              </a:rPr>
              <a:t>Pig,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Hadoop</a:t>
            </a:r>
            <a:endParaRPr sz="170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135"/>
              </a:spcBef>
            </a:pPr>
            <a:r>
              <a:rPr sz="2150" spc="-14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-15" dirty="0">
                <a:solidFill>
                  <a:srgbClr val="212121"/>
                </a:solidFill>
                <a:latin typeface="MS UI Gothic"/>
                <a:cs typeface="MS UI Gothic"/>
              </a:rPr>
              <a:t>er</a:t>
            </a:r>
            <a:r>
              <a:rPr sz="2150" spc="-3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orm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140" dirty="0">
                <a:solidFill>
                  <a:srgbClr val="212121"/>
                </a:solidFill>
                <a:latin typeface="MS UI Gothic"/>
                <a:cs typeface="MS UI Gothic"/>
              </a:rPr>
              <a:t>omp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x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1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-6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ng</a:t>
            </a:r>
            <a:endParaRPr sz="2150">
              <a:latin typeface="MS UI Gothic"/>
              <a:cs typeface="MS UI Gothic"/>
            </a:endParaRPr>
          </a:p>
          <a:p>
            <a:pPr marL="12700">
              <a:lnSpc>
                <a:spcPts val="2980"/>
              </a:lnSpc>
              <a:spcBef>
                <a:spcPts val="170"/>
              </a:spcBef>
            </a:pPr>
            <a:r>
              <a:rPr sz="2700" b="1" spc="-85" dirty="0">
                <a:solidFill>
                  <a:srgbClr val="212121"/>
                </a:solidFill>
                <a:latin typeface="Trebuchet MS"/>
                <a:cs typeface="Trebuchet MS"/>
              </a:rPr>
              <a:t>Multiple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75" dirty="0">
                <a:solidFill>
                  <a:srgbClr val="212121"/>
                </a:solidFill>
                <a:latin typeface="Trebuchet MS"/>
                <a:cs typeface="Trebuchet MS"/>
              </a:rPr>
              <a:t>Clus</a:t>
            </a:r>
            <a:r>
              <a:rPr sz="2700" b="1" spc="-9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700" b="1" spc="-170" dirty="0">
                <a:solidFill>
                  <a:srgbClr val="212121"/>
                </a:solidFill>
                <a:latin typeface="Trebuchet MS"/>
                <a:cs typeface="Trebuchet MS"/>
              </a:rPr>
              <a:t>er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60" dirty="0">
                <a:solidFill>
                  <a:srgbClr val="212121"/>
                </a:solidFill>
                <a:latin typeface="Trebuchet MS"/>
                <a:cs typeface="Trebuchet MS"/>
              </a:rPr>
              <a:t>Mode</a:t>
            </a:r>
            <a:r>
              <a:rPr sz="2700" b="1" spc="-50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700" spc="12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325"/>
              </a:lnSpc>
            </a:pP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Single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5" dirty="0">
                <a:solidFill>
                  <a:srgbClr val="212121"/>
                </a:solidFill>
                <a:latin typeface="MS UI Gothic"/>
                <a:cs typeface="MS UI Gothic"/>
              </a:rPr>
              <a:t>Node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320" dirty="0">
                <a:solidFill>
                  <a:srgbClr val="212121"/>
                </a:solidFill>
                <a:latin typeface="MS UI Gothic"/>
                <a:cs typeface="MS UI Gothic"/>
              </a:rPr>
              <a:t>/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Standard/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High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0" dirty="0">
                <a:solidFill>
                  <a:srgbClr val="212121"/>
                </a:solidFill>
                <a:latin typeface="MS UI Gothic"/>
                <a:cs typeface="MS UI Gothic"/>
              </a:rPr>
              <a:t>Availability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(3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masters)</a:t>
            </a:r>
            <a:endParaRPr sz="215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195"/>
              </a:spcBef>
            </a:pP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gul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7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320" dirty="0">
                <a:solidFill>
                  <a:srgbClr val="212121"/>
                </a:solidFill>
                <a:latin typeface="MS UI Gothic"/>
                <a:cs typeface="MS UI Gothic"/>
              </a:rPr>
              <a:t>/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eemp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50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endParaRPr sz="2150">
              <a:latin typeface="MS UI Gothic"/>
              <a:cs typeface="MS UI Gothic"/>
            </a:endParaRPr>
          </a:p>
          <a:p>
            <a:pPr marL="12700">
              <a:lnSpc>
                <a:spcPts val="2980"/>
              </a:lnSpc>
              <a:spcBef>
                <a:spcPts val="95"/>
              </a:spcBef>
            </a:pPr>
            <a:r>
              <a:rPr sz="2700" spc="-45" dirty="0">
                <a:solidFill>
                  <a:srgbClr val="212121"/>
                </a:solidFill>
                <a:latin typeface="MS UI Gothic"/>
                <a:cs typeface="MS UI Gothic"/>
              </a:rPr>
              <a:t>Use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case: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Move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your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0" dirty="0">
                <a:solidFill>
                  <a:srgbClr val="212121"/>
                </a:solidFill>
                <a:latin typeface="MS UI Gothic"/>
                <a:cs typeface="MS UI Gothic"/>
              </a:rPr>
              <a:t>Hadoop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Spark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30" dirty="0">
                <a:solidFill>
                  <a:srgbClr val="212121"/>
                </a:solidFill>
                <a:latin typeface="MS UI Gothic"/>
                <a:cs typeface="MS UI Gothic"/>
              </a:rPr>
              <a:t>clusters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cloud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320"/>
              </a:lnSpc>
            </a:pP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Perform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your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65" dirty="0">
                <a:solidFill>
                  <a:srgbClr val="212121"/>
                </a:solidFill>
                <a:latin typeface="MS UI Gothic"/>
                <a:cs typeface="MS UI Gothic"/>
              </a:rPr>
              <a:t>machine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65" dirty="0">
                <a:solidFill>
                  <a:srgbClr val="212121"/>
                </a:solidFill>
                <a:latin typeface="MS UI Gothic"/>
                <a:cs typeface="MS UI Gothic"/>
              </a:rPr>
              <a:t>learning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75" dirty="0">
                <a:solidFill>
                  <a:srgbClr val="212121"/>
                </a:solidFill>
                <a:latin typeface="MS UI Gothic"/>
                <a:cs typeface="MS UI Gothic"/>
              </a:rPr>
              <a:t>AI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development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5" dirty="0">
                <a:solidFill>
                  <a:srgbClr val="212121"/>
                </a:solidFill>
                <a:latin typeface="MS UI Gothic"/>
                <a:cs typeface="MS UI Gothic"/>
              </a:rPr>
              <a:t>using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open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5" dirty="0">
                <a:solidFill>
                  <a:srgbClr val="212121"/>
                </a:solidFill>
                <a:latin typeface="MS UI Gothic"/>
                <a:cs typeface="MS UI Gothic"/>
              </a:rPr>
              <a:t>source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frameworks</a:t>
            </a:r>
            <a:endParaRPr sz="2150">
              <a:latin typeface="MS UI Gothic"/>
              <a:cs typeface="MS UI Gothic"/>
            </a:endParaRPr>
          </a:p>
          <a:p>
            <a:pPr marL="12700">
              <a:lnSpc>
                <a:spcPts val="2980"/>
              </a:lnSpc>
              <a:spcBef>
                <a:spcPts val="170"/>
              </a:spcBef>
            </a:pPr>
            <a:r>
              <a:rPr sz="2700" spc="-80" dirty="0">
                <a:solidFill>
                  <a:srgbClr val="212121"/>
                </a:solidFill>
                <a:latin typeface="MS UI Gothic"/>
                <a:cs typeface="MS UI Gothic"/>
              </a:rPr>
              <a:t>(REMEMBER)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5" dirty="0">
                <a:solidFill>
                  <a:srgbClr val="212121"/>
                </a:solidFill>
                <a:latin typeface="MS UI Gothic"/>
                <a:cs typeface="MS UI Gothic"/>
              </a:rPr>
              <a:t>Cloud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" dirty="0">
                <a:solidFill>
                  <a:srgbClr val="212121"/>
                </a:solidFill>
                <a:latin typeface="MS UI Gothic"/>
                <a:cs typeface="MS UI Gothic"/>
              </a:rPr>
              <a:t>Dataproc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is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data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analysis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75" dirty="0">
                <a:solidFill>
                  <a:srgbClr val="212121"/>
                </a:solidFill>
                <a:latin typeface="MS UI Gothic"/>
                <a:cs typeface="MS UI Gothic"/>
              </a:rPr>
              <a:t>platform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325"/>
              </a:lnSpc>
            </a:pPr>
            <a:r>
              <a:rPr sz="2150" spc="-335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2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x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15" dirty="0">
                <a:solidFill>
                  <a:srgbClr val="212121"/>
                </a:solidFill>
                <a:latin typeface="MS UI Gothic"/>
                <a:cs typeface="MS UI Gothic"/>
              </a:rPr>
              <a:t>ort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lu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er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onf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gu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on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3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2150" spc="-8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-114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endParaRPr sz="2150">
              <a:latin typeface="MS UI Gothic"/>
              <a:cs typeface="MS UI Gothic"/>
            </a:endParaRPr>
          </a:p>
          <a:p>
            <a:pPr marL="12700">
              <a:lnSpc>
                <a:spcPts val="2980"/>
              </a:lnSpc>
              <a:spcBef>
                <a:spcPts val="170"/>
              </a:spcBef>
            </a:pPr>
            <a:r>
              <a:rPr sz="2700" spc="-155" dirty="0">
                <a:solidFill>
                  <a:srgbClr val="212121"/>
                </a:solidFill>
                <a:latin typeface="MS UI Gothic"/>
                <a:cs typeface="MS UI Gothic"/>
              </a:rPr>
              <a:t>(ALTERNATIVE)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" dirty="0">
                <a:solidFill>
                  <a:srgbClr val="212121"/>
                </a:solidFill>
                <a:latin typeface="MS UI Gothic"/>
                <a:cs typeface="MS UI Gothic"/>
              </a:rPr>
              <a:t>BigQuery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51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85" dirty="0">
                <a:solidFill>
                  <a:srgbClr val="212121"/>
                </a:solidFill>
                <a:latin typeface="MS UI Gothic"/>
                <a:cs typeface="MS UI Gothic"/>
              </a:rPr>
              <a:t>When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you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80" dirty="0">
                <a:solidFill>
                  <a:srgbClr val="212121"/>
                </a:solidFill>
                <a:latin typeface="MS UI Gothic"/>
                <a:cs typeface="MS UI Gothic"/>
              </a:rPr>
              <a:t>run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50" dirty="0">
                <a:solidFill>
                  <a:srgbClr val="212121"/>
                </a:solidFill>
                <a:latin typeface="MS UI Gothic"/>
                <a:cs typeface="MS UI Gothic"/>
              </a:rPr>
              <a:t>SQL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queries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on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Petabytes</a:t>
            </a:r>
            <a:endParaRPr sz="2700">
              <a:latin typeface="MS UI Gothic"/>
              <a:cs typeface="MS UI Gothic"/>
            </a:endParaRPr>
          </a:p>
          <a:p>
            <a:pPr marL="393065" marR="5080">
              <a:lnSpc>
                <a:spcPts val="2180"/>
              </a:lnSpc>
              <a:spcBef>
                <a:spcPts val="145"/>
              </a:spcBef>
            </a:pP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Go</a:t>
            </a:r>
            <a:r>
              <a:rPr sz="2150" spc="-15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for</a:t>
            </a:r>
            <a:r>
              <a:rPr sz="2150" spc="-15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Cloud</a:t>
            </a:r>
            <a:r>
              <a:rPr sz="2150" spc="-15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5" dirty="0">
                <a:solidFill>
                  <a:srgbClr val="212121"/>
                </a:solidFill>
                <a:latin typeface="MS UI Gothic"/>
                <a:cs typeface="MS UI Gothic"/>
              </a:rPr>
              <a:t>Dataproc</a:t>
            </a:r>
            <a:r>
              <a:rPr sz="2150" spc="-15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when</a:t>
            </a:r>
            <a:r>
              <a:rPr sz="2150" spc="-15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you</a:t>
            </a:r>
            <a:r>
              <a:rPr sz="2150" spc="-15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5" dirty="0">
                <a:solidFill>
                  <a:srgbClr val="212121"/>
                </a:solidFill>
                <a:latin typeface="MS UI Gothic"/>
                <a:cs typeface="MS UI Gothic"/>
              </a:rPr>
              <a:t>need</a:t>
            </a:r>
            <a:r>
              <a:rPr sz="2150" spc="-15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65" dirty="0">
                <a:solidFill>
                  <a:srgbClr val="212121"/>
                </a:solidFill>
                <a:latin typeface="MS UI Gothic"/>
                <a:cs typeface="MS UI Gothic"/>
              </a:rPr>
              <a:t>more</a:t>
            </a:r>
            <a:r>
              <a:rPr sz="2150" spc="-15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65" dirty="0">
                <a:solidFill>
                  <a:srgbClr val="212121"/>
                </a:solidFill>
                <a:latin typeface="MS UI Gothic"/>
                <a:cs typeface="MS UI Gothic"/>
              </a:rPr>
              <a:t>than</a:t>
            </a:r>
            <a:r>
              <a:rPr sz="2150" spc="-15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queries</a:t>
            </a:r>
            <a:r>
              <a:rPr sz="2150" spc="-15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(Example:</a:t>
            </a:r>
            <a:r>
              <a:rPr sz="2150" spc="-15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Complex</a:t>
            </a:r>
            <a:r>
              <a:rPr sz="2150" spc="-15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batch </a:t>
            </a:r>
            <a:r>
              <a:rPr sz="2150" spc="-64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1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-6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ng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ne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4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-4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rni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ng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114" dirty="0">
                <a:solidFill>
                  <a:srgbClr val="212121"/>
                </a:solidFill>
                <a:latin typeface="MS UI Gothic"/>
                <a:cs typeface="MS UI Gothic"/>
              </a:rPr>
              <a:t>nd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45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ork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)</a:t>
            </a:r>
            <a:endParaRPr sz="2150">
              <a:latin typeface="MS UI Gothic"/>
              <a:cs typeface="MS UI Gothic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3001010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125" dirty="0">
                <a:solidFill>
                  <a:srgbClr val="000000"/>
                </a:solidFill>
              </a:rPr>
              <a:t>C</a:t>
            </a:r>
            <a:r>
              <a:rPr sz="3500" spc="-70" dirty="0">
                <a:solidFill>
                  <a:srgbClr val="A52929"/>
                </a:solidFill>
              </a:rPr>
              <a:t>lo</a:t>
            </a:r>
            <a:r>
              <a:rPr sz="3500" spc="-120" dirty="0">
                <a:solidFill>
                  <a:srgbClr val="A52929"/>
                </a:solidFill>
              </a:rPr>
              <a:t>u</a:t>
            </a:r>
            <a:r>
              <a:rPr sz="3500" spc="-55" dirty="0">
                <a:solidFill>
                  <a:srgbClr val="A52929"/>
                </a:solidFill>
              </a:rPr>
              <a:t>d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45" dirty="0">
                <a:solidFill>
                  <a:srgbClr val="A52929"/>
                </a:solidFill>
              </a:rPr>
              <a:t>Da</a:t>
            </a:r>
            <a:r>
              <a:rPr sz="3500" spc="-180" dirty="0">
                <a:solidFill>
                  <a:srgbClr val="A52929"/>
                </a:solidFill>
              </a:rPr>
              <a:t>t</a:t>
            </a:r>
            <a:r>
              <a:rPr sz="3500" spc="-30" dirty="0">
                <a:solidFill>
                  <a:srgbClr val="A52929"/>
                </a:solidFill>
              </a:rPr>
              <a:t>a</a:t>
            </a:r>
            <a:r>
              <a:rPr sz="3500" spc="-145" dirty="0">
                <a:solidFill>
                  <a:srgbClr val="A52929"/>
                </a:solidFill>
              </a:rPr>
              <a:t>p</a:t>
            </a:r>
            <a:r>
              <a:rPr sz="3500" spc="-140" dirty="0">
                <a:solidFill>
                  <a:srgbClr val="A52929"/>
                </a:solidFill>
              </a:rPr>
              <a:t>r</a:t>
            </a:r>
            <a:r>
              <a:rPr sz="3500" spc="-55" dirty="0">
                <a:solidFill>
                  <a:srgbClr val="A52929"/>
                </a:solidFill>
              </a:rPr>
              <a:t>o</a:t>
            </a:r>
            <a:r>
              <a:rPr sz="3500" spc="-170" dirty="0">
                <a:solidFill>
                  <a:srgbClr val="A52929"/>
                </a:solidFill>
              </a:rPr>
              <a:t>c</a:t>
            </a:r>
            <a:endParaRPr sz="3500"/>
          </a:p>
        </p:txBody>
      </p:sp>
      <p:sp>
        <p:nvSpPr>
          <p:cNvPr id="18" name="object 18"/>
          <p:cNvSpPr/>
          <p:nvPr/>
        </p:nvSpPr>
        <p:spPr>
          <a:xfrm>
            <a:off x="11401424" y="6619788"/>
            <a:ext cx="314325" cy="228600"/>
          </a:xfrm>
          <a:custGeom>
            <a:avLst/>
            <a:gdLst/>
            <a:ahLst/>
            <a:cxnLst/>
            <a:rect l="l" t="t" r="r" b="b"/>
            <a:pathLst>
              <a:path w="314325" h="228600">
                <a:moveTo>
                  <a:pt x="314324" y="228599"/>
                </a:moveTo>
                <a:lnTo>
                  <a:pt x="0" y="228599"/>
                </a:lnTo>
                <a:lnTo>
                  <a:pt x="0" y="0"/>
                </a:lnTo>
                <a:lnTo>
                  <a:pt x="314324" y="0"/>
                </a:lnTo>
                <a:lnTo>
                  <a:pt x="314324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62077" y="2749550"/>
            <a:ext cx="3754120" cy="1054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5" dirty="0"/>
              <a:t>G</a:t>
            </a:r>
            <a:r>
              <a:rPr spc="-570" dirty="0"/>
              <a:t>e</a:t>
            </a:r>
            <a:r>
              <a:rPr spc="-245" dirty="0"/>
              <a:t>t</a:t>
            </a:r>
            <a:r>
              <a:rPr spc="-655" dirty="0"/>
              <a:t> </a:t>
            </a:r>
            <a:r>
              <a:rPr spc="-155" dirty="0"/>
              <a:t>R</a:t>
            </a:r>
            <a:r>
              <a:rPr spc="-545" dirty="0"/>
              <a:t>e</a:t>
            </a:r>
            <a:r>
              <a:rPr spc="-150" dirty="0"/>
              <a:t>ady</a:t>
            </a:r>
          </a:p>
        </p:txBody>
      </p:sp>
      <p:sp>
        <p:nvSpPr>
          <p:cNvPr id="3" name="object 3"/>
          <p:cNvSpPr/>
          <p:nvPr/>
        </p:nvSpPr>
        <p:spPr>
          <a:xfrm>
            <a:off x="11401424" y="6619787"/>
            <a:ext cx="314325" cy="228600"/>
          </a:xfrm>
          <a:custGeom>
            <a:avLst/>
            <a:gdLst/>
            <a:ahLst/>
            <a:cxnLst/>
            <a:rect l="l" t="t" r="r" b="b"/>
            <a:pathLst>
              <a:path w="314325" h="228600">
                <a:moveTo>
                  <a:pt x="314324" y="228599"/>
                </a:moveTo>
                <a:lnTo>
                  <a:pt x="0" y="228599"/>
                </a:lnTo>
                <a:lnTo>
                  <a:pt x="0" y="0"/>
                </a:lnTo>
                <a:lnTo>
                  <a:pt x="314324" y="0"/>
                </a:lnTo>
                <a:lnTo>
                  <a:pt x="314324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3565525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125" dirty="0">
                <a:solidFill>
                  <a:srgbClr val="000000"/>
                </a:solidFill>
              </a:rPr>
              <a:t>C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spc="-190" dirty="0">
                <a:solidFill>
                  <a:srgbClr val="000000"/>
                </a:solidFill>
              </a:rPr>
              <a:t>r</a:t>
            </a:r>
            <a:r>
              <a:rPr sz="3500" spc="-125" dirty="0">
                <a:solidFill>
                  <a:srgbClr val="000000"/>
                </a:solidFill>
              </a:rPr>
              <a:t>t</a:t>
            </a:r>
            <a:r>
              <a:rPr sz="3500" spc="-130" dirty="0">
                <a:solidFill>
                  <a:srgbClr val="A52929"/>
                </a:solidFill>
              </a:rPr>
              <a:t>i</a:t>
            </a:r>
            <a:r>
              <a:rPr sz="3500" spc="-185" dirty="0">
                <a:solidFill>
                  <a:srgbClr val="A52929"/>
                </a:solidFill>
              </a:rPr>
              <a:t>f</a:t>
            </a:r>
            <a:r>
              <a:rPr sz="3500" spc="-130" dirty="0">
                <a:solidFill>
                  <a:srgbClr val="A52929"/>
                </a:solidFill>
              </a:rPr>
              <a:t>i</a:t>
            </a:r>
            <a:r>
              <a:rPr sz="3500" spc="-204" dirty="0">
                <a:solidFill>
                  <a:srgbClr val="A52929"/>
                </a:solidFill>
              </a:rPr>
              <a:t>c</a:t>
            </a:r>
            <a:r>
              <a:rPr sz="3500" spc="-30" dirty="0">
                <a:solidFill>
                  <a:srgbClr val="A52929"/>
                </a:solidFill>
              </a:rPr>
              <a:t>a</a:t>
            </a:r>
            <a:r>
              <a:rPr sz="3500" spc="-125" dirty="0">
                <a:solidFill>
                  <a:srgbClr val="A52929"/>
                </a:solidFill>
              </a:rPr>
              <a:t>t</a:t>
            </a:r>
            <a:r>
              <a:rPr sz="3500" spc="-130" dirty="0">
                <a:solidFill>
                  <a:srgbClr val="A52929"/>
                </a:solidFill>
              </a:rPr>
              <a:t>i</a:t>
            </a:r>
            <a:r>
              <a:rPr sz="3500" spc="-55" dirty="0">
                <a:solidFill>
                  <a:srgbClr val="000000"/>
                </a:solidFill>
              </a:rPr>
              <a:t>o</a:t>
            </a:r>
            <a:r>
              <a:rPr sz="3500" spc="-105" dirty="0">
                <a:solidFill>
                  <a:srgbClr val="A52929"/>
                </a:solidFill>
              </a:rPr>
              <a:t>n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05" dirty="0">
                <a:solidFill>
                  <a:srgbClr val="A52929"/>
                </a:solidFill>
              </a:rPr>
              <a:t>E</a:t>
            </a:r>
            <a:r>
              <a:rPr sz="3500" spc="-280" dirty="0">
                <a:solidFill>
                  <a:srgbClr val="A52929"/>
                </a:solidFill>
              </a:rPr>
              <a:t>x</a:t>
            </a:r>
            <a:r>
              <a:rPr sz="3500" spc="-30" dirty="0">
                <a:solidFill>
                  <a:srgbClr val="A52929"/>
                </a:solidFill>
              </a:rPr>
              <a:t>a</a:t>
            </a:r>
            <a:r>
              <a:rPr sz="3500" spc="-50" dirty="0">
                <a:solidFill>
                  <a:srgbClr val="000000"/>
                </a:solidFill>
              </a:rPr>
              <a:t>m</a:t>
            </a:r>
            <a:endParaRPr sz="35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0524" y="980987"/>
            <a:ext cx="104775" cy="1047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1400087"/>
            <a:ext cx="104775" cy="1047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0524" y="1819187"/>
            <a:ext cx="104775" cy="104774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809624" y="2114462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9624" y="2466887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0524" y="2866937"/>
            <a:ext cx="104775" cy="10477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0524" y="3286037"/>
            <a:ext cx="104775" cy="10477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90524" y="3705137"/>
            <a:ext cx="104775" cy="104774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809624" y="4000412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23962" y="4271874"/>
            <a:ext cx="76200" cy="76199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809624" y="4571912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23962" y="4833849"/>
            <a:ext cx="76200" cy="76199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809624" y="5133887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54049" y="777875"/>
            <a:ext cx="9571990" cy="455739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246370">
              <a:lnSpc>
                <a:spcPct val="101899"/>
              </a:lnSpc>
              <a:spcBef>
                <a:spcPts val="35"/>
              </a:spcBef>
            </a:pPr>
            <a:r>
              <a:rPr sz="2700" b="1" spc="-200" dirty="0">
                <a:solidFill>
                  <a:srgbClr val="212121"/>
                </a:solidFill>
                <a:latin typeface="Trebuchet MS"/>
                <a:cs typeface="Trebuchet MS"/>
              </a:rPr>
              <a:t>50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75" dirty="0">
                <a:solidFill>
                  <a:srgbClr val="212121"/>
                </a:solidFill>
                <a:latin typeface="Trebuchet MS"/>
                <a:cs typeface="Trebuchet MS"/>
              </a:rPr>
              <a:t>questions</a:t>
            </a:r>
            <a:r>
              <a:rPr sz="2700" b="1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-26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700" b="1" spc="-120" dirty="0">
                <a:solidFill>
                  <a:srgbClr val="212121"/>
                </a:solidFill>
                <a:latin typeface="Trebuchet MS"/>
                <a:cs typeface="Trebuchet MS"/>
              </a:rPr>
              <a:t>w</a:t>
            </a:r>
            <a:r>
              <a:rPr sz="2700" b="1" spc="-5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05" dirty="0">
                <a:solidFill>
                  <a:srgbClr val="212121"/>
                </a:solidFill>
                <a:latin typeface="Trebuchet MS"/>
                <a:cs typeface="Trebuchet MS"/>
              </a:rPr>
              <a:t>hou</a:t>
            </a:r>
            <a:r>
              <a:rPr sz="2700" b="1" spc="-11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b="1" dirty="0">
                <a:solidFill>
                  <a:srgbClr val="212121"/>
                </a:solidFill>
                <a:latin typeface="Trebuchet MS"/>
                <a:cs typeface="Trebuchet MS"/>
              </a:rPr>
              <a:t>s  </a:t>
            </a:r>
            <a:r>
              <a:rPr sz="2700" b="1" spc="-40" dirty="0">
                <a:solidFill>
                  <a:srgbClr val="212121"/>
                </a:solidFill>
                <a:latin typeface="Trebuchet MS"/>
                <a:cs typeface="Trebuchet MS"/>
              </a:rPr>
              <a:t>No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90" dirty="0">
                <a:solidFill>
                  <a:srgbClr val="212121"/>
                </a:solidFill>
                <a:latin typeface="Trebuchet MS"/>
                <a:cs typeface="Trebuchet MS"/>
              </a:rPr>
              <a:t>penalty</a:t>
            </a:r>
            <a:r>
              <a:rPr sz="2700" b="1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6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20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ong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ans</a:t>
            </a:r>
            <a:r>
              <a:rPr sz="2700" spc="75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4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90" dirty="0">
                <a:solidFill>
                  <a:srgbClr val="212121"/>
                </a:solidFill>
                <a:latin typeface="MS UI Gothic"/>
                <a:cs typeface="MS UI Gothic"/>
              </a:rPr>
              <a:t>s  </a:t>
            </a:r>
            <a:r>
              <a:rPr sz="2700" b="1" spc="-60" dirty="0">
                <a:solidFill>
                  <a:srgbClr val="212121"/>
                </a:solidFill>
                <a:latin typeface="Trebuchet MS"/>
                <a:cs typeface="Trebuchet MS"/>
              </a:rPr>
              <a:t>Questions</a:t>
            </a:r>
            <a:r>
              <a:rPr sz="2700" spc="-6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065"/>
              </a:lnSpc>
            </a:pPr>
            <a:r>
              <a:rPr sz="2150" spc="-19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1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ul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oi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40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4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op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30" dirty="0">
                <a:solidFill>
                  <a:srgbClr val="212121"/>
                </a:solidFill>
                <a:latin typeface="MS UI Gothic"/>
                <a:cs typeface="MS UI Gothic"/>
              </a:rPr>
              <a:t>ons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114" dirty="0">
                <a:solidFill>
                  <a:srgbClr val="212121"/>
                </a:solidFill>
                <a:latin typeface="MS UI Gothic"/>
                <a:cs typeface="MS UI Gothic"/>
              </a:rPr>
              <a:t>nd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1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ri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gh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ns</a:t>
            </a:r>
            <a:r>
              <a:rPr sz="2150" spc="145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er</a:t>
            </a:r>
            <a:endParaRPr sz="215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195"/>
              </a:spcBef>
            </a:pPr>
            <a:r>
              <a:rPr sz="2150" spc="-19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2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ul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el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ec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40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5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op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30" dirty="0">
                <a:solidFill>
                  <a:srgbClr val="212121"/>
                </a:solidFill>
                <a:latin typeface="MS UI Gothic"/>
                <a:cs typeface="MS UI Gothic"/>
              </a:rPr>
              <a:t>ons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114" dirty="0">
                <a:solidFill>
                  <a:srgbClr val="212121"/>
                </a:solidFill>
                <a:latin typeface="MS UI Gothic"/>
                <a:cs typeface="MS UI Gothic"/>
              </a:rPr>
              <a:t>nd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2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ri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gh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ns</a:t>
            </a:r>
            <a:r>
              <a:rPr sz="2150" spc="145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endParaRPr sz="2150">
              <a:latin typeface="MS UI Gothic"/>
              <a:cs typeface="MS UI Gothic"/>
            </a:endParaRPr>
          </a:p>
          <a:p>
            <a:pPr marL="12700" marR="2479675">
              <a:lnSpc>
                <a:spcPct val="101899"/>
              </a:lnSpc>
              <a:spcBef>
                <a:spcPts val="110"/>
              </a:spcBef>
            </a:pPr>
            <a:r>
              <a:rPr sz="2700" spc="-15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esult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14" dirty="0">
                <a:solidFill>
                  <a:srgbClr val="212121"/>
                </a:solidFill>
                <a:latin typeface="MS UI Gothic"/>
                <a:cs typeface="MS UI Gothic"/>
              </a:rPr>
              <a:t>immedia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ely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sh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700" spc="155" dirty="0">
                <a:solidFill>
                  <a:srgbClr val="212121"/>
                </a:solidFill>
                <a:latin typeface="MS UI Gothic"/>
                <a:cs typeface="MS UI Gothic"/>
              </a:rPr>
              <a:t>wn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80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700" spc="-12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er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75" dirty="0">
                <a:solidFill>
                  <a:srgbClr val="212121"/>
                </a:solidFill>
                <a:latin typeface="MS UI Gothic"/>
                <a:cs typeface="MS UI Gothic"/>
              </a:rPr>
              <a:t>x</a:t>
            </a:r>
            <a:r>
              <a:rPr sz="2700" spc="170" dirty="0">
                <a:solidFill>
                  <a:srgbClr val="212121"/>
                </a:solidFill>
                <a:latin typeface="MS UI Gothic"/>
                <a:cs typeface="MS UI Gothic"/>
              </a:rPr>
              <a:t>am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8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120" dirty="0">
                <a:solidFill>
                  <a:srgbClr val="212121"/>
                </a:solidFill>
                <a:latin typeface="MS UI Gothic"/>
                <a:cs typeface="MS UI Gothic"/>
              </a:rPr>
              <a:t>ompl</a:t>
            </a:r>
            <a:r>
              <a:rPr sz="2700" spc="8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60" dirty="0">
                <a:solidFill>
                  <a:srgbClr val="212121"/>
                </a:solidFill>
                <a:latin typeface="MS UI Gothic"/>
                <a:cs typeface="MS UI Gothic"/>
              </a:rPr>
              <a:t>tion 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Email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(a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8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95" dirty="0">
                <a:solidFill>
                  <a:srgbClr val="212121"/>
                </a:solidFill>
                <a:latin typeface="MS UI Gothic"/>
                <a:cs typeface="MS UI Gothic"/>
              </a:rPr>
              <a:t>ouple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of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days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la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er)</a:t>
            </a:r>
            <a:endParaRPr sz="2700">
              <a:latin typeface="MS UI Gothic"/>
              <a:cs typeface="MS UI Gothic"/>
            </a:endParaRPr>
          </a:p>
          <a:p>
            <a:pPr marL="12700">
              <a:lnSpc>
                <a:spcPts val="2980"/>
              </a:lnSpc>
              <a:spcBef>
                <a:spcPts val="60"/>
              </a:spcBef>
            </a:pPr>
            <a:r>
              <a:rPr sz="2700" b="1" spc="-55" dirty="0">
                <a:solidFill>
                  <a:srgbClr val="212121"/>
                </a:solidFill>
                <a:latin typeface="Trebuchet MS"/>
                <a:cs typeface="Trebuchet MS"/>
              </a:rPr>
              <a:t>My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6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b="1" spc="-17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700" b="1" spc="-21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700" b="1" spc="-70" dirty="0">
                <a:solidFill>
                  <a:srgbClr val="212121"/>
                </a:solidFill>
                <a:latin typeface="Trebuchet MS"/>
                <a:cs typeface="Trebuchet MS"/>
              </a:rPr>
              <a:t>ommendation</a:t>
            </a:r>
            <a:r>
              <a:rPr sz="2700" b="1" spc="-60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700" spc="12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195"/>
              </a:lnSpc>
            </a:pPr>
            <a:r>
              <a:rPr sz="2150" spc="-114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4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2150" b="1" spc="-7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b="1" spc="-8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150" b="1" spc="-14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45" dirty="0">
                <a:solidFill>
                  <a:srgbClr val="212121"/>
                </a:solidFill>
                <a:latin typeface="Trebuchet MS"/>
                <a:cs typeface="Trebuchet MS"/>
              </a:rPr>
              <a:t>q</a:t>
            </a:r>
            <a:r>
              <a:rPr sz="2150" b="1" spc="-70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21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b="1" spc="-7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b="1" spc="-8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150" b="1" spc="-3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endParaRPr sz="2150">
              <a:latin typeface="Trebuchet MS"/>
              <a:cs typeface="Trebuchet MS"/>
            </a:endParaRPr>
          </a:p>
          <a:p>
            <a:pPr marL="774065">
              <a:lnSpc>
                <a:spcPts val="1914"/>
              </a:lnSpc>
            </a:pPr>
            <a:r>
              <a:rPr sz="1700" spc="3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1700" spc="-5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35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-3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700" spc="6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135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b="1" spc="-70" dirty="0">
                <a:solidFill>
                  <a:srgbClr val="212121"/>
                </a:solidFill>
                <a:latin typeface="Trebuchet MS"/>
                <a:cs typeface="Trebuchet MS"/>
              </a:rPr>
              <a:t>k</a:t>
            </a:r>
            <a:r>
              <a:rPr sz="1700" b="1" spc="-10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700" b="1" spc="-55" dirty="0">
                <a:solidFill>
                  <a:srgbClr val="212121"/>
                </a:solidFill>
                <a:latin typeface="Trebuchet MS"/>
                <a:cs typeface="Trebuchet MS"/>
              </a:rPr>
              <a:t>y</a:t>
            </a:r>
            <a:r>
              <a:rPr sz="1700" b="1" spc="-1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b="1" spc="-45" dirty="0">
                <a:solidFill>
                  <a:srgbClr val="212121"/>
                </a:solidFill>
                <a:latin typeface="Trebuchet MS"/>
                <a:cs typeface="Trebuchet MS"/>
              </a:rPr>
              <a:t>p</a:t>
            </a:r>
            <a:r>
              <a:rPr sz="1700" b="1" spc="-5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700" b="1" spc="-8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700" b="1" spc="-5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700" b="1" spc="10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700" b="1" spc="-1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b="1" spc="-2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700" b="1" spc="-85" dirty="0">
                <a:solidFill>
                  <a:srgbClr val="212121"/>
                </a:solidFill>
                <a:latin typeface="Trebuchet MS"/>
                <a:cs typeface="Trebuchet MS"/>
              </a:rPr>
              <a:t>f</a:t>
            </a:r>
            <a:r>
              <a:rPr sz="1700" b="1" spc="-1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b="1" spc="-5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700" b="1" spc="-45" dirty="0">
                <a:solidFill>
                  <a:srgbClr val="212121"/>
                </a:solidFill>
                <a:latin typeface="Trebuchet MS"/>
                <a:cs typeface="Trebuchet MS"/>
              </a:rPr>
              <a:t>h</a:t>
            </a:r>
            <a:r>
              <a:rPr sz="1700" b="1" spc="-10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700" b="1" spc="-1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b="1" spc="-25" dirty="0">
                <a:solidFill>
                  <a:srgbClr val="212121"/>
                </a:solidFill>
                <a:latin typeface="Trebuchet MS"/>
                <a:cs typeface="Trebuchet MS"/>
              </a:rPr>
              <a:t>q</a:t>
            </a:r>
            <a:r>
              <a:rPr sz="1700" b="1" spc="-45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1700" b="1" spc="-10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700" b="1" spc="-20" dirty="0">
                <a:solidFill>
                  <a:srgbClr val="212121"/>
                </a:solidFill>
                <a:latin typeface="Trebuchet MS"/>
                <a:cs typeface="Trebuchet MS"/>
              </a:rPr>
              <a:t>st</a:t>
            </a:r>
            <a:r>
              <a:rPr sz="1700" b="1" spc="-55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700" b="1" spc="-1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700" b="1" spc="-40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endParaRPr sz="1700">
              <a:latin typeface="Trebuchet MS"/>
              <a:cs typeface="Trebuchet MS"/>
            </a:endParaRPr>
          </a:p>
          <a:p>
            <a:pPr marL="393065">
              <a:lnSpc>
                <a:spcPts val="2415"/>
              </a:lnSpc>
              <a:spcBef>
                <a:spcPts val="135"/>
              </a:spcBef>
            </a:pPr>
            <a:r>
              <a:rPr sz="2150" spc="-114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4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-2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b="1" spc="-2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b="1" spc="-50" dirty="0">
                <a:solidFill>
                  <a:srgbClr val="212121"/>
                </a:solidFill>
                <a:latin typeface="Trebuchet MS"/>
                <a:cs typeface="Trebuchet MS"/>
              </a:rPr>
              <a:t>ll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2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2150" b="1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b="1" spc="-90" dirty="0">
                <a:solidFill>
                  <a:srgbClr val="212121"/>
                </a:solidFill>
                <a:latin typeface="Trebuchet MS"/>
                <a:cs typeface="Trebuchet MS"/>
              </a:rPr>
              <a:t>w</a:t>
            </a:r>
            <a:r>
              <a:rPr sz="21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spc="-14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b="1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b="1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-4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0" dirty="0">
                <a:solidFill>
                  <a:srgbClr val="212121"/>
                </a:solidFill>
                <a:latin typeface="MS UI Gothic"/>
                <a:cs typeface="MS UI Gothic"/>
              </a:rPr>
              <a:t>on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endParaRPr sz="2150">
              <a:latin typeface="MS UI Gothic"/>
              <a:cs typeface="MS UI Gothic"/>
            </a:endParaRPr>
          </a:p>
          <a:p>
            <a:pPr marL="774065">
              <a:lnSpc>
                <a:spcPts val="1875"/>
              </a:lnSpc>
            </a:pPr>
            <a:r>
              <a:rPr sz="1700" spc="10" dirty="0">
                <a:solidFill>
                  <a:srgbClr val="212121"/>
                </a:solidFill>
                <a:latin typeface="MS UI Gothic"/>
                <a:cs typeface="MS UI Gothic"/>
              </a:rPr>
              <a:t>If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45" dirty="0">
                <a:solidFill>
                  <a:srgbClr val="212121"/>
                </a:solidFill>
                <a:latin typeface="MS UI Gothic"/>
                <a:cs typeface="MS UI Gothic"/>
              </a:rPr>
              <a:t>you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90" dirty="0">
                <a:solidFill>
                  <a:srgbClr val="212121"/>
                </a:solidFill>
                <a:latin typeface="MS UI Gothic"/>
                <a:cs typeface="MS UI Gothic"/>
              </a:rPr>
              <a:t>do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50" dirty="0">
                <a:solidFill>
                  <a:srgbClr val="212121"/>
                </a:solidFill>
                <a:latin typeface="MS UI Gothic"/>
                <a:cs typeface="MS UI Gothic"/>
              </a:rPr>
              <a:t>NOT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90" dirty="0">
                <a:solidFill>
                  <a:srgbClr val="212121"/>
                </a:solidFill>
                <a:latin typeface="MS UI Gothic"/>
                <a:cs typeface="MS UI Gothic"/>
              </a:rPr>
              <a:t>know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25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30" dirty="0">
                <a:solidFill>
                  <a:srgbClr val="212121"/>
                </a:solidFill>
                <a:latin typeface="MS UI Gothic"/>
                <a:cs typeface="MS UI Gothic"/>
              </a:rPr>
              <a:t>answer,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b="1" spc="-55" dirty="0">
                <a:solidFill>
                  <a:srgbClr val="212121"/>
                </a:solidFill>
                <a:latin typeface="Trebuchet MS"/>
                <a:cs typeface="Trebuchet MS"/>
              </a:rPr>
              <a:t>eliminate</a:t>
            </a:r>
            <a:r>
              <a:rPr sz="1700" b="1" spc="-15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b="1" spc="-30" dirty="0">
                <a:solidFill>
                  <a:srgbClr val="212121"/>
                </a:solidFill>
                <a:latin typeface="Trebuchet MS"/>
                <a:cs typeface="Trebuchet MS"/>
              </a:rPr>
              <a:t>wrong</a:t>
            </a:r>
            <a:r>
              <a:rPr sz="1700" b="1" spc="-1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b="1" spc="-40" dirty="0">
                <a:solidFill>
                  <a:srgbClr val="212121"/>
                </a:solidFill>
                <a:latin typeface="Trebuchet MS"/>
                <a:cs typeface="Trebuchet MS"/>
              </a:rPr>
              <a:t>answers</a:t>
            </a:r>
            <a:r>
              <a:rPr sz="1700" b="1" spc="-1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212121"/>
                </a:solidFill>
                <a:latin typeface="MS UI Gothic"/>
                <a:cs typeface="MS UI Gothic"/>
              </a:rPr>
              <a:t>first</a:t>
            </a:r>
            <a:endParaRPr sz="170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135"/>
              </a:spcBef>
            </a:pPr>
            <a:r>
              <a:rPr sz="2150" b="1" spc="-45" dirty="0">
                <a:solidFill>
                  <a:srgbClr val="212121"/>
                </a:solidFill>
                <a:latin typeface="Trebuchet MS"/>
                <a:cs typeface="Trebuchet MS"/>
              </a:rPr>
              <a:t>Flag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55" dirty="0">
                <a:solidFill>
                  <a:srgbClr val="212121"/>
                </a:solidFill>
                <a:latin typeface="Trebuchet MS"/>
                <a:cs typeface="Trebuchet MS"/>
              </a:rPr>
              <a:t>questions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for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future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0" dirty="0">
                <a:solidFill>
                  <a:srgbClr val="212121"/>
                </a:solidFill>
                <a:latin typeface="MS UI Gothic"/>
                <a:cs typeface="MS UI Gothic"/>
              </a:rPr>
              <a:t>consideration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0" dirty="0">
                <a:solidFill>
                  <a:srgbClr val="212121"/>
                </a:solidFill>
                <a:latin typeface="MS UI Gothic"/>
                <a:cs typeface="MS UI Gothic"/>
              </a:rPr>
              <a:t>review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0" dirty="0">
                <a:solidFill>
                  <a:srgbClr val="212121"/>
                </a:solidFill>
                <a:latin typeface="MS UI Gothic"/>
                <a:cs typeface="MS UI Gothic"/>
              </a:rPr>
              <a:t>them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before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65" dirty="0">
                <a:solidFill>
                  <a:srgbClr val="212121"/>
                </a:solidFill>
                <a:latin typeface="MS UI Gothic"/>
                <a:cs typeface="MS UI Gothic"/>
              </a:rPr>
              <a:t>final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submission</a:t>
            </a:r>
            <a:endParaRPr sz="2150">
              <a:latin typeface="MS UI Gothic"/>
              <a:cs typeface="MS UI Gothic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1401424" y="6619787"/>
            <a:ext cx="314325" cy="228600"/>
          </a:xfrm>
          <a:custGeom>
            <a:avLst/>
            <a:gdLst/>
            <a:ahLst/>
            <a:cxnLst/>
            <a:rect l="l" t="t" r="r" b="b"/>
            <a:pathLst>
              <a:path w="314325" h="228600">
                <a:moveTo>
                  <a:pt x="314324" y="228599"/>
                </a:moveTo>
                <a:lnTo>
                  <a:pt x="0" y="228599"/>
                </a:lnTo>
                <a:lnTo>
                  <a:pt x="0" y="0"/>
                </a:lnTo>
                <a:lnTo>
                  <a:pt x="314324" y="0"/>
                </a:lnTo>
                <a:lnTo>
                  <a:pt x="314324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65053" y="1072407"/>
            <a:ext cx="683056" cy="95342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981087"/>
            <a:ext cx="104775" cy="10475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0524" y="1400168"/>
            <a:ext cx="104775" cy="104755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809624" y="1695443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23962" y="1966905"/>
            <a:ext cx="76200" cy="76199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809624" y="2266943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23962" y="2538405"/>
            <a:ext cx="76200" cy="76199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809624" y="2838443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23962" y="3109905"/>
            <a:ext cx="76200" cy="7619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654049" y="777875"/>
            <a:ext cx="8910955" cy="248920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35"/>
              </a:spcBef>
            </a:pP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What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type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of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hardware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do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you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85" dirty="0">
                <a:solidFill>
                  <a:srgbClr val="212121"/>
                </a:solidFill>
                <a:latin typeface="MS UI Gothic"/>
                <a:cs typeface="MS UI Gothic"/>
              </a:rPr>
              <a:t>want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80" dirty="0">
                <a:solidFill>
                  <a:srgbClr val="212121"/>
                </a:solidFill>
                <a:latin typeface="MS UI Gothic"/>
                <a:cs typeface="MS UI Gothic"/>
              </a:rPr>
              <a:t>run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your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workloads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on? </a:t>
            </a:r>
            <a:r>
              <a:rPr sz="2700" spc="-80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Di</a:t>
            </a:r>
            <a:r>
              <a:rPr sz="2700" spc="-50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700" spc="-80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4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ent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35" dirty="0">
                <a:solidFill>
                  <a:srgbClr val="212121"/>
                </a:solidFill>
                <a:latin typeface="MS UI Gothic"/>
                <a:cs typeface="MS UI Gothic"/>
              </a:rPr>
              <a:t>Machine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250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700" spc="75" dirty="0">
                <a:solidFill>
                  <a:srgbClr val="212121"/>
                </a:solidFill>
                <a:latin typeface="MS UI Gothic"/>
                <a:cs typeface="MS UI Gothic"/>
              </a:rPr>
              <a:t>amilies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6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Di</a:t>
            </a:r>
            <a:r>
              <a:rPr sz="2700" spc="-50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700" spc="-80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4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ent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80" dirty="0">
                <a:solidFill>
                  <a:srgbClr val="212121"/>
                </a:solidFill>
                <a:latin typeface="MS UI Gothic"/>
                <a:cs typeface="MS UI Gothic"/>
              </a:rPr>
              <a:t>Workl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ads: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1939"/>
              </a:lnSpc>
            </a:pPr>
            <a:r>
              <a:rPr sz="2150" b="1" spc="-100" dirty="0">
                <a:solidFill>
                  <a:srgbClr val="212121"/>
                </a:solidFill>
                <a:latin typeface="Trebuchet MS"/>
                <a:cs typeface="Trebuchet MS"/>
              </a:rPr>
              <a:t>General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55" dirty="0">
                <a:solidFill>
                  <a:srgbClr val="212121"/>
                </a:solidFill>
                <a:latin typeface="Trebuchet MS"/>
                <a:cs typeface="Trebuchet MS"/>
              </a:rPr>
              <a:t>Purpose</a:t>
            </a:r>
            <a:r>
              <a:rPr sz="2150" b="1" spc="-20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125" dirty="0">
                <a:solidFill>
                  <a:srgbClr val="212121"/>
                </a:solidFill>
                <a:latin typeface="Trebuchet MS"/>
                <a:cs typeface="Trebuchet MS"/>
              </a:rPr>
              <a:t>(E2,</a:t>
            </a:r>
            <a:r>
              <a:rPr sz="2150" b="1" spc="-20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125" dirty="0">
                <a:solidFill>
                  <a:srgbClr val="212121"/>
                </a:solidFill>
                <a:latin typeface="Trebuchet MS"/>
                <a:cs typeface="Trebuchet MS"/>
              </a:rPr>
              <a:t>N2,</a:t>
            </a:r>
            <a:r>
              <a:rPr sz="2150" b="1" spc="-20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100" dirty="0">
                <a:solidFill>
                  <a:srgbClr val="212121"/>
                </a:solidFill>
                <a:latin typeface="Trebuchet MS"/>
                <a:cs typeface="Trebuchet MS"/>
              </a:rPr>
              <a:t>N2D,</a:t>
            </a:r>
            <a:r>
              <a:rPr sz="2150" b="1" spc="-20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90" dirty="0">
                <a:solidFill>
                  <a:srgbClr val="212121"/>
                </a:solidFill>
                <a:latin typeface="Trebuchet MS"/>
                <a:cs typeface="Trebuchet MS"/>
              </a:rPr>
              <a:t>N1)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Best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price-performance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0" dirty="0">
                <a:solidFill>
                  <a:srgbClr val="212121"/>
                </a:solidFill>
                <a:latin typeface="MS UI Gothic"/>
                <a:cs typeface="MS UI Gothic"/>
              </a:rPr>
              <a:t>ratio</a:t>
            </a:r>
            <a:endParaRPr sz="2150">
              <a:latin typeface="MS UI Gothic"/>
              <a:cs typeface="MS UI Gothic"/>
            </a:endParaRPr>
          </a:p>
          <a:p>
            <a:pPr marL="774065">
              <a:lnSpc>
                <a:spcPts val="1914"/>
              </a:lnSpc>
            </a:pP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Web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90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1700" spc="-1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60" dirty="0">
                <a:solidFill>
                  <a:srgbClr val="212121"/>
                </a:solidFill>
                <a:latin typeface="MS UI Gothic"/>
                <a:cs typeface="MS UI Gothic"/>
              </a:rPr>
              <a:t>application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5" dirty="0">
                <a:solidFill>
                  <a:srgbClr val="212121"/>
                </a:solidFill>
                <a:latin typeface="MS UI Gothic"/>
                <a:cs typeface="MS UI Gothic"/>
              </a:rPr>
              <a:t>servers,</a:t>
            </a:r>
            <a:r>
              <a:rPr sz="1700" spc="-1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0" dirty="0">
                <a:solidFill>
                  <a:srgbClr val="212121"/>
                </a:solidFill>
                <a:latin typeface="MS UI Gothic"/>
                <a:cs typeface="MS UI Gothic"/>
              </a:rPr>
              <a:t>Small-medium</a:t>
            </a:r>
            <a:r>
              <a:rPr sz="1700" spc="-1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35" dirty="0">
                <a:solidFill>
                  <a:srgbClr val="212121"/>
                </a:solidFill>
                <a:latin typeface="MS UI Gothic"/>
                <a:cs typeface="MS UI Gothic"/>
              </a:rPr>
              <a:t>databases,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Dev</a:t>
            </a:r>
            <a:r>
              <a:rPr sz="1700" spc="-1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40" dirty="0">
                <a:solidFill>
                  <a:srgbClr val="212121"/>
                </a:solidFill>
                <a:latin typeface="MS UI Gothic"/>
                <a:cs typeface="MS UI Gothic"/>
              </a:rPr>
              <a:t>environments</a:t>
            </a:r>
            <a:endParaRPr sz="1700">
              <a:latin typeface="MS UI Gothic"/>
              <a:cs typeface="MS UI Gothic"/>
            </a:endParaRPr>
          </a:p>
          <a:p>
            <a:pPr marL="393065">
              <a:lnSpc>
                <a:spcPts val="2450"/>
              </a:lnSpc>
              <a:spcBef>
                <a:spcPts val="135"/>
              </a:spcBef>
            </a:pP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Memory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80" dirty="0">
                <a:solidFill>
                  <a:srgbClr val="212121"/>
                </a:solidFill>
                <a:latin typeface="Trebuchet MS"/>
                <a:cs typeface="Trebuchet MS"/>
              </a:rPr>
              <a:t>Optimized</a:t>
            </a:r>
            <a:r>
              <a:rPr sz="2150" b="1" spc="-20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110" dirty="0">
                <a:solidFill>
                  <a:srgbClr val="212121"/>
                </a:solidFill>
                <a:latin typeface="Trebuchet MS"/>
                <a:cs typeface="Trebuchet MS"/>
              </a:rPr>
              <a:t>(M2,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40" dirty="0">
                <a:solidFill>
                  <a:srgbClr val="212121"/>
                </a:solidFill>
                <a:latin typeface="Trebuchet MS"/>
                <a:cs typeface="Trebuchet MS"/>
              </a:rPr>
              <a:t>M1)</a:t>
            </a:r>
            <a:r>
              <a:rPr sz="2150" spc="-4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Ultra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high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memory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workloads</a:t>
            </a:r>
            <a:endParaRPr sz="2150">
              <a:latin typeface="MS UI Gothic"/>
              <a:cs typeface="MS UI Gothic"/>
            </a:endParaRPr>
          </a:p>
          <a:p>
            <a:pPr marL="774065">
              <a:lnSpc>
                <a:spcPts val="1914"/>
              </a:lnSpc>
            </a:pPr>
            <a:r>
              <a:rPr sz="1700" spc="10" dirty="0">
                <a:solidFill>
                  <a:srgbClr val="212121"/>
                </a:solidFill>
                <a:latin typeface="MS UI Gothic"/>
                <a:cs typeface="MS UI Gothic"/>
              </a:rPr>
              <a:t>Large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35" dirty="0">
                <a:solidFill>
                  <a:srgbClr val="212121"/>
                </a:solidFill>
                <a:latin typeface="MS UI Gothic"/>
                <a:cs typeface="MS UI Gothic"/>
              </a:rPr>
              <a:t>in-memory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25" dirty="0">
                <a:solidFill>
                  <a:srgbClr val="212121"/>
                </a:solidFill>
                <a:latin typeface="MS UI Gothic"/>
                <a:cs typeface="MS UI Gothic"/>
              </a:rPr>
              <a:t>databases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90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30" dirty="0">
                <a:solidFill>
                  <a:srgbClr val="212121"/>
                </a:solidFill>
                <a:latin typeface="MS UI Gothic"/>
                <a:cs typeface="MS UI Gothic"/>
              </a:rPr>
              <a:t>In-memory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25" dirty="0">
                <a:solidFill>
                  <a:srgbClr val="212121"/>
                </a:solidFill>
                <a:latin typeface="MS UI Gothic"/>
                <a:cs typeface="MS UI Gothic"/>
              </a:rPr>
              <a:t>analytics</a:t>
            </a:r>
            <a:endParaRPr sz="1700">
              <a:latin typeface="MS UI Gothic"/>
              <a:cs typeface="MS UI Gothic"/>
            </a:endParaRPr>
          </a:p>
          <a:p>
            <a:pPr marL="393065">
              <a:lnSpc>
                <a:spcPts val="2450"/>
              </a:lnSpc>
              <a:spcBef>
                <a:spcPts val="135"/>
              </a:spcBef>
            </a:pPr>
            <a:r>
              <a:rPr sz="2150" b="1" spc="-70" dirty="0">
                <a:solidFill>
                  <a:srgbClr val="212121"/>
                </a:solidFill>
                <a:latin typeface="Trebuchet MS"/>
                <a:cs typeface="Trebuchet MS"/>
              </a:rPr>
              <a:t>Compute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80" dirty="0">
                <a:solidFill>
                  <a:srgbClr val="212121"/>
                </a:solidFill>
                <a:latin typeface="Trebuchet MS"/>
                <a:cs typeface="Trebuchet MS"/>
              </a:rPr>
              <a:t>Optimized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(C2)</a:t>
            </a:r>
            <a:r>
              <a:rPr sz="2150" spc="-65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Compute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intensive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workloads</a:t>
            </a:r>
            <a:endParaRPr sz="2150">
              <a:latin typeface="MS UI Gothic"/>
              <a:cs typeface="MS UI Gothic"/>
            </a:endParaRPr>
          </a:p>
          <a:p>
            <a:pPr marL="774065">
              <a:lnSpc>
                <a:spcPts val="1914"/>
              </a:lnSpc>
            </a:pPr>
            <a:r>
              <a:rPr sz="1700" spc="-90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18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pp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-8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endParaRPr sz="1700">
              <a:latin typeface="MS UI Gothic"/>
              <a:cs typeface="MS UI Gothic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6259830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125" dirty="0">
                <a:solidFill>
                  <a:srgbClr val="000000"/>
                </a:solidFill>
              </a:rPr>
              <a:t>C</a:t>
            </a:r>
            <a:r>
              <a:rPr sz="3500" spc="-55" dirty="0">
                <a:solidFill>
                  <a:srgbClr val="000000"/>
                </a:solidFill>
              </a:rPr>
              <a:t>o</a:t>
            </a:r>
            <a:r>
              <a:rPr sz="3500" spc="-50" dirty="0">
                <a:solidFill>
                  <a:srgbClr val="000000"/>
                </a:solidFill>
              </a:rPr>
              <a:t>m</a:t>
            </a:r>
            <a:r>
              <a:rPr sz="3500" spc="-90" dirty="0">
                <a:solidFill>
                  <a:srgbClr val="000000"/>
                </a:solidFill>
              </a:rPr>
              <a:t>pu</a:t>
            </a:r>
            <a:r>
              <a:rPr sz="3500" spc="-160" dirty="0">
                <a:solidFill>
                  <a:srgbClr val="000000"/>
                </a:solidFill>
              </a:rPr>
              <a:t>t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05" dirty="0">
                <a:solidFill>
                  <a:srgbClr val="000000"/>
                </a:solidFill>
              </a:rPr>
              <a:t>En</a:t>
            </a:r>
            <a:r>
              <a:rPr sz="3500" spc="65" dirty="0">
                <a:solidFill>
                  <a:srgbClr val="A52929"/>
                </a:solidFill>
              </a:rPr>
              <a:t>g</a:t>
            </a:r>
            <a:r>
              <a:rPr sz="3500" spc="-130" dirty="0">
                <a:solidFill>
                  <a:srgbClr val="000000"/>
                </a:solidFill>
              </a:rPr>
              <a:t>i</a:t>
            </a:r>
            <a:r>
              <a:rPr sz="3500" spc="-105" dirty="0">
                <a:solidFill>
                  <a:srgbClr val="000000"/>
                </a:solidFill>
              </a:rPr>
              <a:t>n</a:t>
            </a:r>
            <a:r>
              <a:rPr sz="3500" spc="-235" dirty="0">
                <a:solidFill>
                  <a:srgbClr val="000000"/>
                </a:solidFill>
              </a:rPr>
              <a:t>e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5" dirty="0">
                <a:solidFill>
                  <a:srgbClr val="000000"/>
                </a:solidFill>
              </a:rPr>
              <a:t>Ma</a:t>
            </a:r>
            <a:r>
              <a:rPr sz="3500" spc="-170" dirty="0">
                <a:solidFill>
                  <a:srgbClr val="A52929"/>
                </a:solidFill>
              </a:rPr>
              <a:t>c</a:t>
            </a:r>
            <a:r>
              <a:rPr sz="3500" spc="-120" dirty="0">
                <a:solidFill>
                  <a:srgbClr val="A52929"/>
                </a:solidFill>
              </a:rPr>
              <a:t>h</a:t>
            </a:r>
            <a:r>
              <a:rPr sz="3500" spc="-130" dirty="0">
                <a:solidFill>
                  <a:srgbClr val="A52929"/>
                </a:solidFill>
              </a:rPr>
              <a:t>i</a:t>
            </a:r>
            <a:r>
              <a:rPr sz="3500" spc="-105" dirty="0">
                <a:solidFill>
                  <a:srgbClr val="A52929"/>
                </a:solidFill>
              </a:rPr>
              <a:t>n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385" dirty="0">
                <a:solidFill>
                  <a:srgbClr val="A52929"/>
                </a:solidFill>
              </a:rPr>
              <a:t>F</a:t>
            </a:r>
            <a:r>
              <a:rPr sz="3500" spc="-30" dirty="0">
                <a:solidFill>
                  <a:srgbClr val="A52929"/>
                </a:solidFill>
              </a:rPr>
              <a:t>a</a:t>
            </a:r>
            <a:r>
              <a:rPr sz="3500" spc="-50" dirty="0">
                <a:solidFill>
                  <a:srgbClr val="A52929"/>
                </a:solidFill>
              </a:rPr>
              <a:t>m</a:t>
            </a:r>
            <a:r>
              <a:rPr sz="3500" spc="-130" dirty="0">
                <a:solidFill>
                  <a:srgbClr val="A52929"/>
                </a:solidFill>
              </a:rPr>
              <a:t>i</a:t>
            </a:r>
            <a:r>
              <a:rPr sz="3500" spc="-110" dirty="0">
                <a:solidFill>
                  <a:srgbClr val="A52929"/>
                </a:solidFill>
              </a:rPr>
              <a:t>ly</a:t>
            </a:r>
            <a:endParaRPr sz="35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26</a:t>
            </a:r>
          </a:p>
        </p:txBody>
      </p:sp>
      <p:sp>
        <p:nvSpPr>
          <p:cNvPr id="13" name="object 13"/>
          <p:cNvSpPr/>
          <p:nvPr/>
        </p:nvSpPr>
        <p:spPr>
          <a:xfrm>
            <a:off x="11468099" y="6619868"/>
            <a:ext cx="247650" cy="228600"/>
          </a:xfrm>
          <a:custGeom>
            <a:avLst/>
            <a:gdLst/>
            <a:ahLst/>
            <a:cxnLst/>
            <a:rect l="l" t="t" r="r" b="b"/>
            <a:pathLst>
              <a:path w="247650" h="228600">
                <a:moveTo>
                  <a:pt x="247649" y="228599"/>
                </a:moveTo>
                <a:lnTo>
                  <a:pt x="0" y="228599"/>
                </a:lnTo>
                <a:lnTo>
                  <a:pt x="0" y="0"/>
                </a:lnTo>
                <a:lnTo>
                  <a:pt x="247649" y="0"/>
                </a:lnTo>
                <a:lnTo>
                  <a:pt x="247649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6102985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125" dirty="0">
                <a:solidFill>
                  <a:srgbClr val="000000"/>
                </a:solidFill>
              </a:rPr>
              <a:t>C</a:t>
            </a:r>
            <a:r>
              <a:rPr sz="3500" spc="-55" dirty="0">
                <a:solidFill>
                  <a:srgbClr val="000000"/>
                </a:solidFill>
              </a:rPr>
              <a:t>o</a:t>
            </a:r>
            <a:r>
              <a:rPr sz="3500" spc="-50" dirty="0">
                <a:solidFill>
                  <a:srgbClr val="A52929"/>
                </a:solidFill>
              </a:rPr>
              <a:t>m</a:t>
            </a:r>
            <a:r>
              <a:rPr sz="3500" spc="-90" dirty="0">
                <a:solidFill>
                  <a:srgbClr val="000000"/>
                </a:solidFill>
              </a:rPr>
              <a:t>pu</a:t>
            </a:r>
            <a:r>
              <a:rPr sz="3500" spc="-160" dirty="0">
                <a:solidFill>
                  <a:srgbClr val="A52929"/>
                </a:solidFill>
              </a:rPr>
              <a:t>t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05" dirty="0">
                <a:solidFill>
                  <a:srgbClr val="000000"/>
                </a:solidFill>
              </a:rPr>
              <a:t>E</a:t>
            </a:r>
            <a:r>
              <a:rPr sz="3500" spc="-105" dirty="0">
                <a:solidFill>
                  <a:srgbClr val="A52929"/>
                </a:solidFill>
              </a:rPr>
              <a:t>n</a:t>
            </a:r>
            <a:r>
              <a:rPr sz="3500" spc="65" dirty="0">
                <a:solidFill>
                  <a:srgbClr val="000000"/>
                </a:solidFill>
              </a:rPr>
              <a:t>g</a:t>
            </a:r>
            <a:r>
              <a:rPr sz="3500" spc="-130" dirty="0">
                <a:solidFill>
                  <a:srgbClr val="000000"/>
                </a:solidFill>
              </a:rPr>
              <a:t>i</a:t>
            </a:r>
            <a:r>
              <a:rPr sz="3500" spc="-105" dirty="0">
                <a:solidFill>
                  <a:srgbClr val="000000"/>
                </a:solidFill>
              </a:rPr>
              <a:t>n</a:t>
            </a:r>
            <a:r>
              <a:rPr sz="3500" spc="-235" dirty="0">
                <a:solidFill>
                  <a:srgbClr val="000000"/>
                </a:solidFill>
              </a:rPr>
              <a:t>e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5" dirty="0">
                <a:solidFill>
                  <a:srgbClr val="A52929"/>
                </a:solidFill>
              </a:rPr>
              <a:t>Ma</a:t>
            </a:r>
            <a:r>
              <a:rPr sz="3500" spc="-170" dirty="0">
                <a:solidFill>
                  <a:srgbClr val="A52929"/>
                </a:solidFill>
              </a:rPr>
              <a:t>c</a:t>
            </a:r>
            <a:r>
              <a:rPr sz="3500" spc="-120" dirty="0">
                <a:solidFill>
                  <a:srgbClr val="000000"/>
                </a:solidFill>
              </a:rPr>
              <a:t>h</a:t>
            </a:r>
            <a:r>
              <a:rPr sz="3500" spc="-130" dirty="0">
                <a:solidFill>
                  <a:srgbClr val="A52929"/>
                </a:solidFill>
              </a:rPr>
              <a:t>i</a:t>
            </a:r>
            <a:r>
              <a:rPr sz="3500" spc="-105" dirty="0">
                <a:solidFill>
                  <a:srgbClr val="A52929"/>
                </a:solidFill>
              </a:rPr>
              <a:t>n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330" dirty="0">
                <a:solidFill>
                  <a:srgbClr val="A52929"/>
                </a:solidFill>
              </a:rPr>
              <a:t>T</a:t>
            </a:r>
            <a:r>
              <a:rPr sz="3500" spc="-135" dirty="0">
                <a:solidFill>
                  <a:srgbClr val="A52929"/>
                </a:solidFill>
              </a:rPr>
              <a:t>y</a:t>
            </a:r>
            <a:r>
              <a:rPr sz="3500" spc="-150" dirty="0">
                <a:solidFill>
                  <a:srgbClr val="A52929"/>
                </a:solidFill>
              </a:rPr>
              <a:t>pe</a:t>
            </a:r>
            <a:r>
              <a:rPr sz="3500" dirty="0">
                <a:solidFill>
                  <a:srgbClr val="A52929"/>
                </a:solidFill>
              </a:rPr>
              <a:t>s</a:t>
            </a:r>
            <a:endParaRPr sz="350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27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2625" y="942975"/>
            <a:ext cx="8153399" cy="22669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3714742"/>
            <a:ext cx="104775" cy="104774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809624" y="4010017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9624" y="4362442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23962" y="4633905"/>
            <a:ext cx="76200" cy="761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23962" y="4929180"/>
            <a:ext cx="76200" cy="761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23962" y="5224455"/>
            <a:ext cx="76200" cy="7619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54049" y="3511550"/>
            <a:ext cx="9804400" cy="2294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980"/>
              </a:lnSpc>
              <a:spcBef>
                <a:spcPts val="100"/>
              </a:spcBef>
            </a:pP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700" spc="3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700" spc="185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much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20" dirty="0">
                <a:solidFill>
                  <a:srgbClr val="212121"/>
                </a:solidFill>
                <a:latin typeface="MS UI Gothic"/>
                <a:cs typeface="MS UI Gothic"/>
              </a:rPr>
              <a:t>CP</a:t>
            </a:r>
            <a:r>
              <a:rPr sz="2700" spc="-16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700" spc="120" dirty="0">
                <a:solidFill>
                  <a:srgbClr val="212121"/>
                </a:solidFill>
                <a:latin typeface="MS UI Gothic"/>
                <a:cs typeface="MS UI Gothic"/>
              </a:rPr>
              <a:t>,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memo</a:t>
            </a:r>
            <a:r>
              <a:rPr sz="2700" spc="12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3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disk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do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45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55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an</a:t>
            </a:r>
            <a:r>
              <a:rPr sz="2700" spc="-2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-80" dirty="0">
                <a:solidFill>
                  <a:srgbClr val="212121"/>
                </a:solidFill>
                <a:latin typeface="MS UI Gothic"/>
                <a:cs typeface="MS UI Gothic"/>
              </a:rPr>
              <a:t>?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325"/>
              </a:lnSpc>
            </a:pPr>
            <a:r>
              <a:rPr sz="2150" spc="-35" dirty="0">
                <a:solidFill>
                  <a:srgbClr val="212121"/>
                </a:solidFill>
                <a:latin typeface="MS UI Gothic"/>
                <a:cs typeface="MS UI Gothic"/>
              </a:rPr>
              <a:t>Variety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of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65" dirty="0">
                <a:solidFill>
                  <a:srgbClr val="212121"/>
                </a:solidFill>
                <a:latin typeface="MS UI Gothic"/>
                <a:cs typeface="MS UI Gothic"/>
              </a:rPr>
              <a:t>machine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types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5" dirty="0">
                <a:solidFill>
                  <a:srgbClr val="212121"/>
                </a:solidFill>
                <a:latin typeface="MS UI Gothic"/>
                <a:cs typeface="MS UI Gothic"/>
              </a:rPr>
              <a:t>are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available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for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each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65" dirty="0">
                <a:solidFill>
                  <a:srgbClr val="212121"/>
                </a:solidFill>
                <a:latin typeface="MS UI Gothic"/>
                <a:cs typeface="MS UI Gothic"/>
              </a:rPr>
              <a:t>machine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family</a:t>
            </a:r>
            <a:endParaRPr sz="2150">
              <a:latin typeface="MS UI Gothic"/>
              <a:cs typeface="MS UI Gothic"/>
            </a:endParaRPr>
          </a:p>
          <a:p>
            <a:pPr marL="393065">
              <a:lnSpc>
                <a:spcPts val="2455"/>
              </a:lnSpc>
              <a:spcBef>
                <a:spcPts val="195"/>
              </a:spcBef>
            </a:pPr>
            <a:r>
              <a:rPr sz="2150" spc="-14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-4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55" dirty="0">
                <a:solidFill>
                  <a:srgbClr val="212121"/>
                </a:solidFill>
                <a:latin typeface="MS UI Gothic"/>
                <a:cs typeface="MS UI Gothic"/>
              </a:rPr>
              <a:t>'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k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x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21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2150" spc="-2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spc="-125" dirty="0">
                <a:solidFill>
                  <a:srgbClr val="212121"/>
                </a:solidFill>
                <a:latin typeface="Trebuchet MS"/>
                <a:cs typeface="Trebuchet MS"/>
              </a:rPr>
              <a:t>2-</a:t>
            </a:r>
            <a:r>
              <a:rPr sz="2150" b="1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b="1" spc="-11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b="1" spc="-2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2150" b="1" spc="-25" dirty="0">
                <a:solidFill>
                  <a:srgbClr val="212121"/>
                </a:solidFill>
                <a:latin typeface="Trebuchet MS"/>
                <a:cs typeface="Trebuchet MS"/>
              </a:rPr>
              <a:t>da</a:t>
            </a:r>
            <a:r>
              <a:rPr sz="2150" b="1" spc="-14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d-</a:t>
            </a:r>
            <a:r>
              <a:rPr sz="2150" b="1" spc="-160" dirty="0">
                <a:solidFill>
                  <a:srgbClr val="212121"/>
                </a:solidFill>
                <a:latin typeface="Trebuchet MS"/>
                <a:cs typeface="Trebuchet MS"/>
              </a:rPr>
              <a:t>2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endParaRPr sz="2150">
              <a:latin typeface="MS UI Gothic"/>
              <a:cs typeface="MS UI Gothic"/>
            </a:endParaRPr>
          </a:p>
          <a:p>
            <a:pPr marL="774065">
              <a:lnSpc>
                <a:spcPts val="1914"/>
              </a:lnSpc>
            </a:pPr>
            <a:r>
              <a:rPr sz="1700" b="1" spc="-10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700" b="1" spc="-114" dirty="0">
                <a:solidFill>
                  <a:srgbClr val="212121"/>
                </a:solidFill>
                <a:latin typeface="Trebuchet MS"/>
                <a:cs typeface="Trebuchet MS"/>
              </a:rPr>
              <a:t>2</a:t>
            </a:r>
            <a:r>
              <a:rPr sz="1700" b="1" spc="-1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spc="-31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-6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4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-5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4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18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700" spc="-5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endParaRPr sz="1700">
              <a:latin typeface="MS UI Gothic"/>
              <a:cs typeface="MS UI Gothic"/>
            </a:endParaRPr>
          </a:p>
          <a:p>
            <a:pPr marL="774065">
              <a:lnSpc>
                <a:spcPct val="100000"/>
              </a:lnSpc>
              <a:spcBef>
                <a:spcPts val="284"/>
              </a:spcBef>
            </a:pPr>
            <a:r>
              <a:rPr sz="1700" b="1" spc="-20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700" b="1" spc="-5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700" b="1" spc="-5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700" b="1" spc="-40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700" b="1" spc="-15" dirty="0">
                <a:solidFill>
                  <a:srgbClr val="212121"/>
                </a:solidFill>
                <a:latin typeface="Trebuchet MS"/>
                <a:cs typeface="Trebuchet MS"/>
              </a:rPr>
              <a:t>d</a:t>
            </a:r>
            <a:r>
              <a:rPr sz="1700" b="1" spc="-5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700" b="1" spc="-10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700" b="1" spc="-15" dirty="0">
                <a:solidFill>
                  <a:srgbClr val="212121"/>
                </a:solidFill>
                <a:latin typeface="Trebuchet MS"/>
                <a:cs typeface="Trebuchet MS"/>
              </a:rPr>
              <a:t>d</a:t>
            </a:r>
            <a:r>
              <a:rPr sz="1700" b="1" spc="-1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spc="-31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4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-5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25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k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700" spc="4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endParaRPr sz="1700">
              <a:latin typeface="MS UI Gothic"/>
              <a:cs typeface="MS UI Gothic"/>
            </a:endParaRPr>
          </a:p>
          <a:p>
            <a:pPr marL="774065">
              <a:lnSpc>
                <a:spcPct val="100000"/>
              </a:lnSpc>
              <a:spcBef>
                <a:spcPts val="284"/>
              </a:spcBef>
            </a:pPr>
            <a:r>
              <a:rPr sz="1700" b="1" spc="-114" dirty="0">
                <a:solidFill>
                  <a:srgbClr val="212121"/>
                </a:solidFill>
                <a:latin typeface="Trebuchet MS"/>
                <a:cs typeface="Trebuchet MS"/>
              </a:rPr>
              <a:t>2</a:t>
            </a:r>
            <a:r>
              <a:rPr sz="1700" b="1" spc="-1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spc="-31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2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1700" spc="18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er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4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700" spc="-55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1700" spc="10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endParaRPr sz="170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700" spc="45" dirty="0">
                <a:solidFill>
                  <a:srgbClr val="212121"/>
                </a:solidFill>
                <a:latin typeface="MS UI Gothic"/>
                <a:cs typeface="MS UI Gothic"/>
              </a:rPr>
              <a:t>Memory,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disk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networking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5" dirty="0">
                <a:solidFill>
                  <a:srgbClr val="212121"/>
                </a:solidFill>
                <a:latin typeface="MS UI Gothic"/>
                <a:cs typeface="MS UI Gothic"/>
              </a:rPr>
              <a:t>capabilities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increase</a:t>
            </a:r>
            <a:r>
              <a:rPr sz="2700" spc="-2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along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with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05" dirty="0">
                <a:solidFill>
                  <a:srgbClr val="212121"/>
                </a:solidFill>
                <a:latin typeface="MS UI Gothic"/>
                <a:cs typeface="MS UI Gothic"/>
              </a:rPr>
              <a:t>vCPUs</a:t>
            </a:r>
            <a:endParaRPr sz="2700">
              <a:latin typeface="MS UI Gothic"/>
              <a:cs typeface="MS UI Gothic"/>
            </a:endParaRPr>
          </a:p>
        </p:txBody>
      </p: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90524" y="5572136"/>
            <a:ext cx="104775" cy="104736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11468099" y="6619867"/>
            <a:ext cx="247650" cy="228600"/>
          </a:xfrm>
          <a:custGeom>
            <a:avLst/>
            <a:gdLst/>
            <a:ahLst/>
            <a:cxnLst/>
            <a:rect l="l" t="t" r="r" b="b"/>
            <a:pathLst>
              <a:path w="247650" h="228600">
                <a:moveTo>
                  <a:pt x="247649" y="228599"/>
                </a:moveTo>
                <a:lnTo>
                  <a:pt x="0" y="228599"/>
                </a:lnTo>
                <a:lnTo>
                  <a:pt x="0" y="0"/>
                </a:lnTo>
                <a:lnTo>
                  <a:pt x="247649" y="0"/>
                </a:lnTo>
                <a:lnTo>
                  <a:pt x="247649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1210310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10" dirty="0">
                <a:solidFill>
                  <a:srgbClr val="A52929"/>
                </a:solidFill>
              </a:rPr>
              <a:t>I</a:t>
            </a:r>
            <a:r>
              <a:rPr sz="3500" spc="-50" dirty="0">
                <a:solidFill>
                  <a:srgbClr val="A52929"/>
                </a:solidFill>
              </a:rPr>
              <a:t>m</a:t>
            </a:r>
            <a:r>
              <a:rPr sz="3500" spc="-30" dirty="0">
                <a:solidFill>
                  <a:srgbClr val="A52929"/>
                </a:solidFill>
              </a:rPr>
              <a:t>a</a:t>
            </a:r>
            <a:r>
              <a:rPr sz="3500" spc="5" dirty="0">
                <a:solidFill>
                  <a:srgbClr val="A52929"/>
                </a:solidFill>
              </a:rPr>
              <a:t>g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endParaRPr sz="350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28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62375" y="952500"/>
            <a:ext cx="1762124" cy="6381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76899" y="1228724"/>
            <a:ext cx="647699" cy="952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29374" y="876300"/>
            <a:ext cx="1866899" cy="7238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0524" y="2085967"/>
            <a:ext cx="104775" cy="10475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0524" y="2505067"/>
            <a:ext cx="104775" cy="104774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809624" y="2800342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9624" y="3428992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54049" y="1882775"/>
            <a:ext cx="11110595" cy="174752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836930">
              <a:lnSpc>
                <a:spcPct val="101899"/>
              </a:lnSpc>
              <a:spcBef>
                <a:spcPts val="35"/>
              </a:spcBef>
            </a:pP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What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60" dirty="0">
                <a:solidFill>
                  <a:srgbClr val="212121"/>
                </a:solidFill>
                <a:latin typeface="MS UI Gothic"/>
                <a:cs typeface="MS UI Gothic"/>
              </a:rPr>
              <a:t>operating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system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what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software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do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you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85" dirty="0">
                <a:solidFill>
                  <a:srgbClr val="212121"/>
                </a:solidFill>
                <a:latin typeface="MS UI Gothic"/>
                <a:cs typeface="MS UI Gothic"/>
              </a:rPr>
              <a:t>want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on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instance? </a:t>
            </a:r>
            <a:r>
              <a:rPr sz="2700" spc="-8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30" dirty="0">
                <a:solidFill>
                  <a:srgbClr val="212121"/>
                </a:solidFill>
                <a:latin typeface="MS UI Gothic"/>
                <a:cs typeface="MS UI Gothic"/>
              </a:rPr>
              <a:t>Type</a:t>
            </a:r>
            <a:r>
              <a:rPr sz="2700" spc="-2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of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Images: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1864"/>
              </a:lnSpc>
            </a:pPr>
            <a:r>
              <a:rPr sz="2150" b="1" spc="-55" dirty="0">
                <a:solidFill>
                  <a:srgbClr val="212121"/>
                </a:solidFill>
                <a:latin typeface="Trebuchet MS"/>
                <a:cs typeface="Trebuchet MS"/>
              </a:rPr>
              <a:t>Public</a:t>
            </a:r>
            <a:r>
              <a:rPr sz="2150" b="1" spc="-13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10" dirty="0">
                <a:solidFill>
                  <a:srgbClr val="212121"/>
                </a:solidFill>
                <a:latin typeface="Trebuchet MS"/>
                <a:cs typeface="Trebuchet MS"/>
              </a:rPr>
              <a:t>Images</a:t>
            </a:r>
            <a:r>
              <a:rPr sz="2150" spc="-1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2150" spc="-10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Provided</a:t>
            </a:r>
            <a:r>
              <a:rPr sz="2150" spc="-10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&amp;</a:t>
            </a:r>
            <a:r>
              <a:rPr sz="2150" spc="-10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maintained</a:t>
            </a:r>
            <a:r>
              <a:rPr sz="2150" spc="-10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by</a:t>
            </a:r>
            <a:r>
              <a:rPr sz="2150" spc="-10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Google</a:t>
            </a:r>
            <a:r>
              <a:rPr sz="2150" spc="-10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2150" spc="-10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Open</a:t>
            </a:r>
            <a:r>
              <a:rPr sz="2150" spc="-10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5" dirty="0">
                <a:solidFill>
                  <a:srgbClr val="212121"/>
                </a:solidFill>
                <a:latin typeface="MS UI Gothic"/>
                <a:cs typeface="MS UI Gothic"/>
              </a:rPr>
              <a:t>source</a:t>
            </a:r>
            <a:r>
              <a:rPr sz="2150" spc="-10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communities</a:t>
            </a:r>
            <a:r>
              <a:rPr sz="2150" spc="-10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2150" spc="-10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third</a:t>
            </a:r>
            <a:r>
              <a:rPr sz="2150" spc="-10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party</a:t>
            </a:r>
            <a:endParaRPr sz="2150">
              <a:latin typeface="MS UI Gothic"/>
              <a:cs typeface="MS UI Gothic"/>
            </a:endParaRPr>
          </a:p>
          <a:p>
            <a:pPr marL="393065">
              <a:lnSpc>
                <a:spcPts val="2380"/>
              </a:lnSpc>
            </a:pP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vendors</a:t>
            </a:r>
            <a:endParaRPr sz="215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195"/>
              </a:spcBef>
            </a:pPr>
            <a:r>
              <a:rPr sz="2150" b="1" spc="-100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150" b="1" spc="-70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2150" b="1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b="1" spc="-10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b="1" spc="-3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150" b="1" spc="-30" dirty="0">
                <a:solidFill>
                  <a:srgbClr val="212121"/>
                </a:solidFill>
                <a:latin typeface="Trebuchet MS"/>
                <a:cs typeface="Trebuchet MS"/>
              </a:rPr>
              <a:t>m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1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150" b="1" spc="-30" dirty="0">
                <a:solidFill>
                  <a:srgbClr val="212121"/>
                </a:solidFill>
                <a:latin typeface="Trebuchet MS"/>
                <a:cs typeface="Trebuchet MS"/>
              </a:rPr>
              <a:t>m</a:t>
            </a:r>
            <a:r>
              <a:rPr sz="2150" b="1" spc="-2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b="1" spc="5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21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spc="-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4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ed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20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ojec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endParaRPr sz="2150">
              <a:latin typeface="MS UI Gothic"/>
              <a:cs typeface="MS UI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468099" y="6619867"/>
            <a:ext cx="247650" cy="228600"/>
          </a:xfrm>
          <a:custGeom>
            <a:avLst/>
            <a:gdLst/>
            <a:ahLst/>
            <a:cxnLst/>
            <a:rect l="l" t="t" r="r" b="b"/>
            <a:pathLst>
              <a:path w="247650" h="228600">
                <a:moveTo>
                  <a:pt x="247649" y="228599"/>
                </a:moveTo>
                <a:lnTo>
                  <a:pt x="0" y="228599"/>
                </a:lnTo>
                <a:lnTo>
                  <a:pt x="0" y="0"/>
                </a:lnTo>
                <a:lnTo>
                  <a:pt x="247649" y="0"/>
                </a:lnTo>
                <a:lnTo>
                  <a:pt x="247649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10170795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114" dirty="0">
                <a:solidFill>
                  <a:srgbClr val="000000"/>
                </a:solidFill>
              </a:rPr>
              <a:t>Com</a:t>
            </a:r>
            <a:r>
              <a:rPr sz="3500" spc="-114" dirty="0">
                <a:solidFill>
                  <a:srgbClr val="A52929"/>
                </a:solidFill>
              </a:rPr>
              <a:t>pu</a:t>
            </a:r>
            <a:r>
              <a:rPr sz="3500" spc="-114" dirty="0">
                <a:solidFill>
                  <a:srgbClr val="000000"/>
                </a:solidFill>
              </a:rPr>
              <a:t>t</a:t>
            </a:r>
            <a:r>
              <a:rPr sz="3500" spc="-114" dirty="0">
                <a:solidFill>
                  <a:srgbClr val="A52929"/>
                </a:solidFill>
              </a:rPr>
              <a:t>e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00" dirty="0">
                <a:solidFill>
                  <a:srgbClr val="000000"/>
                </a:solidFill>
              </a:rPr>
              <a:t>Engi</a:t>
            </a:r>
            <a:r>
              <a:rPr sz="3500" spc="-100" dirty="0">
                <a:solidFill>
                  <a:srgbClr val="A52929"/>
                </a:solidFill>
              </a:rPr>
              <a:t>ne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70" dirty="0">
                <a:solidFill>
                  <a:srgbClr val="A52929"/>
                </a:solidFill>
              </a:rPr>
              <a:t>H</a:t>
            </a:r>
            <a:r>
              <a:rPr sz="3500" spc="-70" dirty="0">
                <a:solidFill>
                  <a:srgbClr val="000000"/>
                </a:solidFill>
              </a:rPr>
              <a:t>a</a:t>
            </a:r>
            <a:r>
              <a:rPr sz="3500" spc="-70" dirty="0">
                <a:solidFill>
                  <a:srgbClr val="A52929"/>
                </a:solidFill>
              </a:rPr>
              <a:t>nds-</a:t>
            </a:r>
            <a:r>
              <a:rPr sz="3500" spc="-70" dirty="0">
                <a:solidFill>
                  <a:srgbClr val="000000"/>
                </a:solidFill>
              </a:rPr>
              <a:t>on</a:t>
            </a:r>
            <a:r>
              <a:rPr sz="3500" spc="-335" dirty="0">
                <a:solidFill>
                  <a:srgbClr val="000000"/>
                </a:solidFill>
              </a:rPr>
              <a:t> </a:t>
            </a:r>
            <a:r>
              <a:rPr sz="3500" spc="-325" dirty="0">
                <a:solidFill>
                  <a:srgbClr val="000000"/>
                </a:solidFill>
              </a:rPr>
              <a:t>: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85" dirty="0">
                <a:solidFill>
                  <a:srgbClr val="A52929"/>
                </a:solidFill>
              </a:rPr>
              <a:t>Se</a:t>
            </a:r>
            <a:r>
              <a:rPr sz="3500" spc="-85" dirty="0">
                <a:solidFill>
                  <a:srgbClr val="000000"/>
                </a:solidFill>
              </a:rPr>
              <a:t>t</a:t>
            </a:r>
            <a:r>
              <a:rPr sz="3500" spc="-85" dirty="0">
                <a:solidFill>
                  <a:srgbClr val="A52929"/>
                </a:solidFill>
              </a:rPr>
              <a:t>tin</a:t>
            </a:r>
            <a:r>
              <a:rPr sz="3500" spc="-85" dirty="0">
                <a:solidFill>
                  <a:srgbClr val="000000"/>
                </a:solidFill>
              </a:rPr>
              <a:t>g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90" dirty="0">
                <a:solidFill>
                  <a:srgbClr val="000000"/>
                </a:solidFill>
              </a:rPr>
              <a:t>up</a:t>
            </a:r>
            <a:r>
              <a:rPr sz="3500" spc="-335" dirty="0">
                <a:solidFill>
                  <a:srgbClr val="000000"/>
                </a:solidFill>
              </a:rPr>
              <a:t> </a:t>
            </a:r>
            <a:r>
              <a:rPr sz="3500" spc="-30" dirty="0">
                <a:solidFill>
                  <a:srgbClr val="A52929"/>
                </a:solidFill>
              </a:rPr>
              <a:t>a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25" dirty="0">
                <a:solidFill>
                  <a:srgbClr val="A52929"/>
                </a:solidFill>
              </a:rPr>
              <a:t>HTT</a:t>
            </a:r>
            <a:r>
              <a:rPr sz="3500" spc="-125" dirty="0">
                <a:solidFill>
                  <a:srgbClr val="000000"/>
                </a:solidFill>
              </a:rPr>
              <a:t>P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60" dirty="0">
                <a:solidFill>
                  <a:srgbClr val="000000"/>
                </a:solidFill>
              </a:rPr>
              <a:t>serve</a:t>
            </a:r>
            <a:r>
              <a:rPr sz="3500" spc="-160" dirty="0">
                <a:solidFill>
                  <a:srgbClr val="A52929"/>
                </a:solidFill>
              </a:rPr>
              <a:t>r</a:t>
            </a:r>
            <a:endParaRPr sz="350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29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0524" y="3076567"/>
            <a:ext cx="104775" cy="10477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09624" y="3381367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9624" y="3743317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9624" y="4105267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9624" y="446721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9624" y="4819641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9624" y="5181591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09624" y="5543541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54049" y="2873375"/>
            <a:ext cx="10523220" cy="2871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020"/>
              </a:lnSpc>
              <a:spcBef>
                <a:spcPts val="100"/>
              </a:spcBef>
            </a:pPr>
            <a:r>
              <a:rPr sz="2700" spc="80" dirty="0">
                <a:solidFill>
                  <a:srgbClr val="212121"/>
                </a:solidFill>
                <a:latin typeface="MS UI Gothic"/>
                <a:cs typeface="MS UI Gothic"/>
              </a:rPr>
              <a:t>Commands: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360"/>
              </a:lnSpc>
            </a:pPr>
            <a:r>
              <a:rPr sz="2150" spc="5" dirty="0">
                <a:solidFill>
                  <a:srgbClr val="212121"/>
                </a:solidFill>
                <a:latin typeface="Courier New"/>
                <a:cs typeface="Courier New"/>
              </a:rPr>
              <a:t>sudo su</a:t>
            </a:r>
            <a:r>
              <a:rPr sz="2150" spc="-860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2150" spc="-40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x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ec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145" dirty="0">
                <a:solidFill>
                  <a:srgbClr val="212121"/>
                </a:solidFill>
                <a:latin typeface="MS UI Gothic"/>
                <a:cs typeface="MS UI Gothic"/>
              </a:rPr>
              <a:t>omma</a:t>
            </a:r>
            <a:r>
              <a:rPr sz="2150" spc="114" dirty="0">
                <a:solidFill>
                  <a:srgbClr val="212121"/>
                </a:solidFill>
                <a:latin typeface="MS UI Gothic"/>
                <a:cs typeface="MS UI Gothic"/>
              </a:rPr>
              <a:t>nd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oot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er</a:t>
            </a:r>
            <a:endParaRPr sz="215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270"/>
              </a:spcBef>
            </a:pPr>
            <a:r>
              <a:rPr sz="2150" spc="5" dirty="0">
                <a:solidFill>
                  <a:srgbClr val="212121"/>
                </a:solidFill>
                <a:latin typeface="Courier New"/>
                <a:cs typeface="Courier New"/>
              </a:rPr>
              <a:t>apt</a:t>
            </a:r>
            <a:r>
              <a:rPr sz="2150" spc="10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2150" spc="5" dirty="0">
                <a:solidFill>
                  <a:srgbClr val="212121"/>
                </a:solidFill>
                <a:latin typeface="Courier New"/>
                <a:cs typeface="Courier New"/>
              </a:rPr>
              <a:t>update</a:t>
            </a:r>
            <a:r>
              <a:rPr sz="2150" spc="-855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2150" spc="-40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Update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package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index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40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pull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latest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changes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from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50" dirty="0">
                <a:solidFill>
                  <a:srgbClr val="212121"/>
                </a:solidFill>
                <a:latin typeface="MS UI Gothic"/>
                <a:cs typeface="MS UI Gothic"/>
              </a:rPr>
              <a:t>APT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5" dirty="0">
                <a:solidFill>
                  <a:srgbClr val="212121"/>
                </a:solidFill>
                <a:latin typeface="MS UI Gothic"/>
                <a:cs typeface="MS UI Gothic"/>
              </a:rPr>
              <a:t>repositories</a:t>
            </a:r>
            <a:endParaRPr sz="215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270"/>
              </a:spcBef>
            </a:pPr>
            <a:r>
              <a:rPr sz="2150" spc="5" dirty="0">
                <a:solidFill>
                  <a:srgbClr val="212121"/>
                </a:solidFill>
                <a:latin typeface="Courier New"/>
                <a:cs typeface="Courier New"/>
              </a:rPr>
              <a:t>apt -y install apache2</a:t>
            </a:r>
            <a:r>
              <a:rPr sz="2150" spc="-855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2150" spc="-40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ns</a:t>
            </a: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ll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2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45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eb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er</a:t>
            </a:r>
            <a:endParaRPr sz="215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270"/>
              </a:spcBef>
            </a:pPr>
            <a:r>
              <a:rPr sz="2150" spc="5" dirty="0">
                <a:solidFill>
                  <a:srgbClr val="212121"/>
                </a:solidFill>
                <a:latin typeface="Courier New"/>
                <a:cs typeface="Courier New"/>
              </a:rPr>
              <a:t>sudo service apache2 start</a:t>
            </a:r>
            <a:r>
              <a:rPr sz="2150" spc="-860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2150" spc="-40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15" dirty="0">
                <a:solidFill>
                  <a:srgbClr val="212121"/>
                </a:solidFill>
                <a:latin typeface="MS UI Gothic"/>
                <a:cs typeface="MS UI Gothic"/>
              </a:rPr>
              <a:t>rt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2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45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eb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er</a:t>
            </a:r>
            <a:endParaRPr sz="215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195"/>
              </a:spcBef>
            </a:pPr>
            <a:r>
              <a:rPr sz="2150" spc="5" dirty="0">
                <a:solidFill>
                  <a:srgbClr val="212121"/>
                </a:solidFill>
                <a:latin typeface="Courier New"/>
                <a:cs typeface="Courier New"/>
              </a:rPr>
              <a:t>echo "Hello</a:t>
            </a:r>
            <a:r>
              <a:rPr sz="2150" spc="10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2150" spc="5" dirty="0">
                <a:solidFill>
                  <a:srgbClr val="212121"/>
                </a:solidFill>
                <a:latin typeface="Courier New"/>
                <a:cs typeface="Courier New"/>
              </a:rPr>
              <a:t>World"</a:t>
            </a:r>
            <a:r>
              <a:rPr sz="2150" spc="10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2150" spc="5" dirty="0">
                <a:solidFill>
                  <a:srgbClr val="212121"/>
                </a:solidFill>
                <a:latin typeface="Courier New"/>
                <a:cs typeface="Courier New"/>
              </a:rPr>
              <a:t>&gt;</a:t>
            </a:r>
            <a:r>
              <a:rPr sz="2150" spc="10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2150" spc="5" dirty="0">
                <a:solidFill>
                  <a:srgbClr val="212121"/>
                </a:solidFill>
                <a:latin typeface="Courier New"/>
                <a:cs typeface="Courier New"/>
              </a:rPr>
              <a:t>/var/www/html/index.html</a:t>
            </a:r>
            <a:r>
              <a:rPr sz="2150" spc="-860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2150" spc="-40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Write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0" dirty="0">
                <a:solidFill>
                  <a:srgbClr val="212121"/>
                </a:solidFill>
                <a:latin typeface="MS UI Gothic"/>
                <a:cs typeface="MS UI Gothic"/>
              </a:rPr>
              <a:t>index.html</a:t>
            </a:r>
            <a:endParaRPr sz="215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270"/>
              </a:spcBef>
            </a:pPr>
            <a:r>
              <a:rPr sz="2150" spc="5" dirty="0">
                <a:solidFill>
                  <a:srgbClr val="212121"/>
                </a:solidFill>
                <a:latin typeface="Courier New"/>
                <a:cs typeface="Courier New"/>
              </a:rPr>
              <a:t>$(hostname)</a:t>
            </a:r>
            <a:r>
              <a:rPr sz="2150" spc="-855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2150" spc="-40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30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150" spc="-4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os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na</a:t>
            </a:r>
            <a:r>
              <a:rPr sz="2150" spc="21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endParaRPr sz="215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270"/>
              </a:spcBef>
            </a:pPr>
            <a:r>
              <a:rPr sz="2150" spc="5" dirty="0">
                <a:solidFill>
                  <a:srgbClr val="212121"/>
                </a:solidFill>
                <a:latin typeface="Courier New"/>
                <a:cs typeface="Courier New"/>
              </a:rPr>
              <a:t>$(hostname -I)</a:t>
            </a:r>
            <a:r>
              <a:rPr sz="2150" spc="-860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2150" spc="-40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30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150" spc="-4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os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erna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85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dd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endParaRPr sz="2150">
              <a:latin typeface="MS UI Gothic"/>
              <a:cs typeface="MS UI Gothic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13803" y="774699"/>
            <a:ext cx="10452100" cy="2068830"/>
          </a:xfrm>
          <a:custGeom>
            <a:avLst/>
            <a:gdLst/>
            <a:ahLst/>
            <a:cxnLst/>
            <a:rect l="l" t="t" r="r" b="b"/>
            <a:pathLst>
              <a:path w="10452100" h="2068830">
                <a:moveTo>
                  <a:pt x="10451592" y="0"/>
                </a:moveTo>
                <a:lnTo>
                  <a:pt x="10368534" y="0"/>
                </a:lnTo>
                <a:lnTo>
                  <a:pt x="10368534" y="82550"/>
                </a:lnTo>
                <a:lnTo>
                  <a:pt x="10368534" y="1987550"/>
                </a:lnTo>
                <a:lnTo>
                  <a:pt x="81534" y="1987550"/>
                </a:lnTo>
                <a:lnTo>
                  <a:pt x="81534" y="82550"/>
                </a:lnTo>
                <a:lnTo>
                  <a:pt x="10368534" y="82550"/>
                </a:lnTo>
                <a:lnTo>
                  <a:pt x="10368534" y="0"/>
                </a:lnTo>
                <a:lnTo>
                  <a:pt x="0" y="0"/>
                </a:lnTo>
                <a:lnTo>
                  <a:pt x="0" y="82550"/>
                </a:lnTo>
                <a:lnTo>
                  <a:pt x="0" y="1987550"/>
                </a:lnTo>
                <a:lnTo>
                  <a:pt x="0" y="2068830"/>
                </a:lnTo>
                <a:lnTo>
                  <a:pt x="10451592" y="2068830"/>
                </a:lnTo>
                <a:lnTo>
                  <a:pt x="10451592" y="1987550"/>
                </a:lnTo>
                <a:lnTo>
                  <a:pt x="10451592" y="82550"/>
                </a:lnTo>
                <a:lnTo>
                  <a:pt x="10451592" y="0"/>
                </a:lnTo>
                <a:close/>
              </a:path>
            </a:pathLst>
          </a:custGeom>
          <a:solidFill>
            <a:srgbClr val="000000">
              <a:alpha val="3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30275" y="875125"/>
            <a:ext cx="2514600" cy="92836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1136015">
              <a:lnSpc>
                <a:spcPct val="103400"/>
              </a:lnSpc>
              <a:spcBef>
                <a:spcPts val="75"/>
              </a:spcBef>
            </a:pPr>
            <a:r>
              <a:rPr sz="1450" spc="20" dirty="0">
                <a:solidFill>
                  <a:srgbClr val="2A90AF"/>
                </a:solidFill>
                <a:latin typeface="Courier New"/>
                <a:cs typeface="Courier New"/>
              </a:rPr>
              <a:t>#!</a:t>
            </a:r>
            <a:r>
              <a:rPr sz="1450" spc="-75" dirty="0">
                <a:solidFill>
                  <a:srgbClr val="2A90AF"/>
                </a:solidFill>
                <a:latin typeface="Courier New"/>
                <a:cs typeface="Courier New"/>
              </a:rPr>
              <a:t> </a:t>
            </a:r>
            <a:r>
              <a:rPr sz="1450" spc="20" dirty="0">
                <a:solidFill>
                  <a:srgbClr val="2A90AF"/>
                </a:solidFill>
                <a:latin typeface="Courier New"/>
                <a:cs typeface="Courier New"/>
              </a:rPr>
              <a:t>/bin/bash </a:t>
            </a:r>
            <a:r>
              <a:rPr sz="1450" spc="-855" dirty="0">
                <a:solidFill>
                  <a:srgbClr val="2A90AF"/>
                </a:solidFill>
                <a:latin typeface="Courier New"/>
                <a:cs typeface="Courier New"/>
              </a:rPr>
              <a:t> </a:t>
            </a:r>
            <a:r>
              <a:rPr sz="1450" spc="20" dirty="0">
                <a:latin typeface="Courier New"/>
                <a:cs typeface="Courier New"/>
              </a:rPr>
              <a:t>sudo</a:t>
            </a:r>
            <a:r>
              <a:rPr sz="1450" dirty="0">
                <a:latin typeface="Courier New"/>
                <a:cs typeface="Courier New"/>
              </a:rPr>
              <a:t> </a:t>
            </a:r>
            <a:r>
              <a:rPr sz="1450" spc="20" dirty="0">
                <a:latin typeface="Courier New"/>
                <a:cs typeface="Courier New"/>
              </a:rPr>
              <a:t>su</a:t>
            </a:r>
            <a:endParaRPr sz="1450" dirty="0">
              <a:latin typeface="Courier New"/>
              <a:cs typeface="Courier New"/>
            </a:endParaRPr>
          </a:p>
          <a:p>
            <a:pPr marL="12700">
              <a:lnSpc>
                <a:spcPts val="1730"/>
              </a:lnSpc>
              <a:spcBef>
                <a:spcPts val="60"/>
              </a:spcBef>
            </a:pPr>
            <a:r>
              <a:rPr sz="1450" spc="20" dirty="0">
                <a:latin typeface="Courier New"/>
                <a:cs typeface="Courier New"/>
              </a:rPr>
              <a:t>apt</a:t>
            </a:r>
            <a:r>
              <a:rPr sz="1450" spc="-45" dirty="0">
                <a:latin typeface="Courier New"/>
                <a:cs typeface="Courier New"/>
              </a:rPr>
              <a:t> </a:t>
            </a:r>
            <a:r>
              <a:rPr sz="1450" spc="20" dirty="0">
                <a:latin typeface="Courier New"/>
                <a:cs typeface="Courier New"/>
              </a:rPr>
              <a:t>update</a:t>
            </a:r>
            <a:endParaRPr sz="1450" dirty="0">
              <a:latin typeface="Courier New"/>
              <a:cs typeface="Courier New"/>
            </a:endParaRPr>
          </a:p>
          <a:p>
            <a:pPr marL="12700">
              <a:lnSpc>
                <a:spcPts val="1730"/>
              </a:lnSpc>
            </a:pPr>
            <a:r>
              <a:rPr sz="1450" spc="20" dirty="0">
                <a:latin typeface="Courier New"/>
                <a:cs typeface="Courier New"/>
              </a:rPr>
              <a:t>apt</a:t>
            </a:r>
            <a:r>
              <a:rPr sz="1450" spc="-10" dirty="0">
                <a:latin typeface="Courier New"/>
                <a:cs typeface="Courier New"/>
              </a:rPr>
              <a:t> </a:t>
            </a:r>
            <a:r>
              <a:rPr sz="1450" spc="20" dirty="0">
                <a:latin typeface="Courier New"/>
                <a:cs typeface="Courier New"/>
              </a:rPr>
              <a:t>-y</a:t>
            </a:r>
            <a:r>
              <a:rPr sz="1450" spc="-10" dirty="0">
                <a:latin typeface="Courier New"/>
                <a:cs typeface="Courier New"/>
              </a:rPr>
              <a:t> </a:t>
            </a:r>
            <a:r>
              <a:rPr sz="1450" spc="20" dirty="0">
                <a:latin typeface="Courier New"/>
                <a:cs typeface="Courier New"/>
              </a:rPr>
              <a:t>install</a:t>
            </a:r>
            <a:r>
              <a:rPr sz="1450" spc="-10" dirty="0">
                <a:latin typeface="Courier New"/>
                <a:cs typeface="Courier New"/>
              </a:rPr>
              <a:t> </a:t>
            </a:r>
            <a:r>
              <a:rPr sz="1450" spc="20" dirty="0">
                <a:latin typeface="Courier New"/>
                <a:cs typeface="Courier New"/>
              </a:rPr>
              <a:t>apache2</a:t>
            </a:r>
            <a:endParaRPr sz="1450" dirty="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30275" y="1780000"/>
            <a:ext cx="478155" cy="9283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2000"/>
              </a:lnSpc>
              <a:spcBef>
                <a:spcPts val="100"/>
              </a:spcBef>
            </a:pPr>
            <a:r>
              <a:rPr sz="1450" spc="20" dirty="0">
                <a:latin typeface="Courier New"/>
                <a:cs typeface="Courier New"/>
              </a:rPr>
              <a:t>sudo  sudo  </a:t>
            </a:r>
            <a:r>
              <a:rPr sz="1450" spc="20" dirty="0">
                <a:solidFill>
                  <a:srgbClr val="0000FF"/>
                </a:solidFill>
                <a:latin typeface="Courier New"/>
                <a:cs typeface="Courier New"/>
              </a:rPr>
              <a:t>echo  echo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95821" y="1780000"/>
            <a:ext cx="8169909" cy="113736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208270">
              <a:lnSpc>
                <a:spcPct val="103400"/>
              </a:lnSpc>
              <a:spcBef>
                <a:spcPts val="75"/>
              </a:spcBef>
            </a:pPr>
            <a:r>
              <a:rPr sz="1450" spc="20" dirty="0">
                <a:latin typeface="Courier New"/>
                <a:cs typeface="Courier New"/>
              </a:rPr>
              <a:t>service apache2 start </a:t>
            </a:r>
            <a:r>
              <a:rPr sz="1450" spc="25" dirty="0">
                <a:latin typeface="Courier New"/>
                <a:cs typeface="Courier New"/>
              </a:rPr>
              <a:t> </a:t>
            </a:r>
            <a:r>
              <a:rPr sz="1450" spc="20" dirty="0">
                <a:latin typeface="Courier New"/>
                <a:cs typeface="Courier New"/>
              </a:rPr>
              <a:t>update-rc.d</a:t>
            </a:r>
            <a:r>
              <a:rPr sz="1450" spc="-25" dirty="0">
                <a:latin typeface="Courier New"/>
                <a:cs typeface="Courier New"/>
              </a:rPr>
              <a:t> </a:t>
            </a:r>
            <a:r>
              <a:rPr sz="1450" spc="20" dirty="0">
                <a:latin typeface="Courier New"/>
                <a:cs typeface="Courier New"/>
              </a:rPr>
              <a:t>apache2</a:t>
            </a:r>
            <a:r>
              <a:rPr sz="1450" spc="-25" dirty="0">
                <a:latin typeface="Courier New"/>
                <a:cs typeface="Courier New"/>
              </a:rPr>
              <a:t> </a:t>
            </a:r>
            <a:r>
              <a:rPr sz="1450" spc="20" dirty="0">
                <a:solidFill>
                  <a:srgbClr val="0000FF"/>
                </a:solidFill>
                <a:latin typeface="Courier New"/>
                <a:cs typeface="Courier New"/>
              </a:rPr>
              <a:t>enable</a:t>
            </a:r>
            <a:endParaRPr sz="1450" dirty="0">
              <a:latin typeface="Courier New"/>
              <a:cs typeface="Courier New"/>
            </a:endParaRPr>
          </a:p>
          <a:p>
            <a:pPr marL="12700">
              <a:lnSpc>
                <a:spcPts val="1730"/>
              </a:lnSpc>
              <a:spcBef>
                <a:spcPts val="60"/>
              </a:spcBef>
            </a:pPr>
            <a:r>
              <a:rPr sz="1450" spc="20" dirty="0">
                <a:solidFill>
                  <a:srgbClr val="A21515"/>
                </a:solidFill>
                <a:latin typeface="Courier New"/>
                <a:cs typeface="Courier New"/>
              </a:rPr>
              <a:t>"Hello</a:t>
            </a:r>
            <a:r>
              <a:rPr sz="1450" spc="-5" dirty="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sz="1450" spc="20" dirty="0">
                <a:solidFill>
                  <a:srgbClr val="A21515"/>
                </a:solidFill>
                <a:latin typeface="Courier New"/>
                <a:cs typeface="Courier New"/>
              </a:rPr>
              <a:t>World"</a:t>
            </a:r>
            <a:r>
              <a:rPr sz="1450" spc="-5" dirty="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sz="1450" spc="20" dirty="0">
                <a:latin typeface="Courier New"/>
                <a:cs typeface="Courier New"/>
              </a:rPr>
              <a:t>&gt;</a:t>
            </a:r>
            <a:r>
              <a:rPr sz="1450" spc="-5" dirty="0">
                <a:latin typeface="Courier New"/>
                <a:cs typeface="Courier New"/>
              </a:rPr>
              <a:t> </a:t>
            </a:r>
            <a:r>
              <a:rPr sz="1450" spc="20" dirty="0">
                <a:latin typeface="Courier New"/>
                <a:cs typeface="Courier New"/>
              </a:rPr>
              <a:t>/var/www/html/index.html</a:t>
            </a:r>
            <a:endParaRPr sz="1450" dirty="0">
              <a:latin typeface="Courier New"/>
              <a:cs typeface="Courier New"/>
            </a:endParaRPr>
          </a:p>
          <a:p>
            <a:pPr marL="12700">
              <a:lnSpc>
                <a:spcPts val="1730"/>
              </a:lnSpc>
            </a:pPr>
            <a:r>
              <a:rPr sz="1450" spc="20" dirty="0">
                <a:solidFill>
                  <a:srgbClr val="A21515"/>
                </a:solidFill>
                <a:latin typeface="Courier New"/>
                <a:cs typeface="Courier New"/>
              </a:rPr>
              <a:t>"Hello</a:t>
            </a:r>
            <a:r>
              <a:rPr sz="1450" spc="10" dirty="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sz="1450" spc="20" dirty="0">
                <a:solidFill>
                  <a:srgbClr val="A21515"/>
                </a:solidFill>
                <a:latin typeface="Courier New"/>
                <a:cs typeface="Courier New"/>
              </a:rPr>
              <a:t>world</a:t>
            </a:r>
            <a:r>
              <a:rPr sz="1450" spc="15" dirty="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sz="1450" spc="20" dirty="0">
                <a:solidFill>
                  <a:srgbClr val="A21515"/>
                </a:solidFill>
                <a:latin typeface="Courier New"/>
                <a:cs typeface="Courier New"/>
              </a:rPr>
              <a:t>from</a:t>
            </a:r>
            <a:r>
              <a:rPr sz="1450" spc="10" dirty="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sz="1450" spc="20" dirty="0">
                <a:solidFill>
                  <a:srgbClr val="008000"/>
                </a:solidFill>
                <a:latin typeface="Courier New"/>
                <a:cs typeface="Courier New"/>
              </a:rPr>
              <a:t>$(hostname)</a:t>
            </a:r>
            <a:r>
              <a:rPr sz="1450" spc="1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450" spc="20" dirty="0">
                <a:solidFill>
                  <a:srgbClr val="008000"/>
                </a:solidFill>
                <a:latin typeface="Courier New"/>
                <a:cs typeface="Courier New"/>
              </a:rPr>
              <a:t>$(hostname</a:t>
            </a:r>
            <a:r>
              <a:rPr sz="1450" spc="15" dirty="0">
                <a:solidFill>
                  <a:srgbClr val="008000"/>
                </a:solidFill>
                <a:latin typeface="Courier New"/>
                <a:cs typeface="Courier New"/>
              </a:rPr>
              <a:t> -I)</a:t>
            </a:r>
            <a:r>
              <a:rPr sz="1450" spc="15" dirty="0">
                <a:solidFill>
                  <a:srgbClr val="A21515"/>
                </a:solidFill>
                <a:latin typeface="Courier New"/>
                <a:cs typeface="Courier New"/>
              </a:rPr>
              <a:t>"</a:t>
            </a:r>
            <a:r>
              <a:rPr sz="1450" spc="10" dirty="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sz="1450" spc="20" dirty="0">
                <a:latin typeface="Courier New"/>
                <a:cs typeface="Courier New"/>
              </a:rPr>
              <a:t>&gt;</a:t>
            </a:r>
            <a:r>
              <a:rPr sz="1450" spc="15" dirty="0">
                <a:latin typeface="Courier New"/>
                <a:cs typeface="Courier New"/>
              </a:rPr>
              <a:t> </a:t>
            </a:r>
            <a:r>
              <a:rPr sz="1450" spc="20" dirty="0">
                <a:latin typeface="Courier New"/>
                <a:cs typeface="Courier New"/>
              </a:rPr>
              <a:t>/var/www/html/index.html</a:t>
            </a:r>
            <a:endParaRPr sz="1450" dirty="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1468099" y="6619867"/>
            <a:ext cx="247650" cy="228600"/>
          </a:xfrm>
          <a:custGeom>
            <a:avLst/>
            <a:gdLst/>
            <a:ahLst/>
            <a:cxnLst/>
            <a:rect l="l" t="t" r="r" b="b"/>
            <a:pathLst>
              <a:path w="247650" h="228600">
                <a:moveTo>
                  <a:pt x="247649" y="228599"/>
                </a:moveTo>
                <a:lnTo>
                  <a:pt x="0" y="228599"/>
                </a:lnTo>
                <a:lnTo>
                  <a:pt x="0" y="0"/>
                </a:lnTo>
                <a:lnTo>
                  <a:pt x="247649" y="0"/>
                </a:lnTo>
                <a:lnTo>
                  <a:pt x="247649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65053" y="1072407"/>
            <a:ext cx="683056" cy="95342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981067"/>
            <a:ext cx="104775" cy="10475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0524" y="1400167"/>
            <a:ext cx="104775" cy="10475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0524" y="1819267"/>
            <a:ext cx="104775" cy="104774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809624" y="2457441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0524" y="3133716"/>
            <a:ext cx="104775" cy="10475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90524" y="3552816"/>
            <a:ext cx="104775" cy="104755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809624" y="3848091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54049" y="777875"/>
            <a:ext cx="9968865" cy="37039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-114" dirty="0">
                <a:solidFill>
                  <a:srgbClr val="212121"/>
                </a:solidFill>
                <a:latin typeface="Trebuchet MS"/>
                <a:cs typeface="Trebuchet MS"/>
              </a:rPr>
              <a:t>External</a:t>
            </a:r>
            <a:r>
              <a:rPr sz="2700" b="1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(Public)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IP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addresses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are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-120" dirty="0">
                <a:solidFill>
                  <a:srgbClr val="212121"/>
                </a:solidFill>
                <a:latin typeface="Trebuchet MS"/>
                <a:cs typeface="Trebuchet MS"/>
              </a:rPr>
              <a:t>Internet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60" dirty="0">
                <a:solidFill>
                  <a:srgbClr val="212121"/>
                </a:solidFill>
                <a:latin typeface="Trebuchet MS"/>
                <a:cs typeface="Trebuchet MS"/>
              </a:rPr>
              <a:t>addressable</a:t>
            </a:r>
            <a:r>
              <a:rPr sz="2700" spc="-60" dirty="0">
                <a:solidFill>
                  <a:srgbClr val="212121"/>
                </a:solidFill>
                <a:latin typeface="MS UI Gothic"/>
                <a:cs typeface="MS UI Gothic"/>
              </a:rPr>
              <a:t>.</a:t>
            </a:r>
            <a:endParaRPr sz="270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700" b="1" spc="-90" dirty="0">
                <a:solidFill>
                  <a:srgbClr val="212121"/>
                </a:solidFill>
                <a:latin typeface="Trebuchet MS"/>
                <a:cs typeface="Trebuchet MS"/>
              </a:rPr>
              <a:t>Internal</a:t>
            </a:r>
            <a:r>
              <a:rPr sz="2700" b="1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(Private)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IP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addresses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are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-105" dirty="0">
                <a:solidFill>
                  <a:srgbClr val="212121"/>
                </a:solidFill>
                <a:latin typeface="Trebuchet MS"/>
                <a:cs typeface="Trebuchet MS"/>
              </a:rPr>
              <a:t>internal</a:t>
            </a:r>
            <a:r>
              <a:rPr sz="2700" b="1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1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" dirty="0">
                <a:solidFill>
                  <a:srgbClr val="212121"/>
                </a:solidFill>
                <a:latin typeface="MS UI Gothic"/>
                <a:cs typeface="MS UI Gothic"/>
              </a:rPr>
              <a:t>corporate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network</a:t>
            </a:r>
            <a:endParaRPr sz="2700">
              <a:latin typeface="MS UI Gothic"/>
              <a:cs typeface="MS UI Gothic"/>
            </a:endParaRPr>
          </a:p>
          <a:p>
            <a:pPr marL="12700" marR="5080">
              <a:lnSpc>
                <a:spcPts val="2700"/>
              </a:lnSpc>
              <a:spcBef>
                <a:spcPts val="600"/>
              </a:spcBef>
              <a:tabLst>
                <a:tab pos="710565" algn="l"/>
                <a:tab pos="2118360" algn="l"/>
                <a:tab pos="2985770" algn="l"/>
                <a:tab pos="3709670" algn="l"/>
                <a:tab pos="5266055" algn="l"/>
                <a:tab pos="6076315" algn="l"/>
                <a:tab pos="7026275" algn="l"/>
                <a:tab pos="8098155" algn="l"/>
                <a:tab pos="9668510" algn="l"/>
              </a:tabLst>
            </a:pPr>
            <a:r>
              <a:rPr sz="2700" spc="-425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-114" dirty="0">
                <a:solidFill>
                  <a:srgbClr val="212121"/>
                </a:solidFill>
                <a:latin typeface="MS UI Gothic"/>
                <a:cs typeface="MS UI Gothic"/>
              </a:rPr>
              <a:t>CANN</a:t>
            </a:r>
            <a:r>
              <a:rPr sz="2700" spc="-18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700" spc="-15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60" dirty="0">
                <a:solidFill>
                  <a:srgbClr val="212121"/>
                </a:solidFill>
                <a:latin typeface="MS UI Gothic"/>
                <a:cs typeface="MS UI Gothic"/>
              </a:rPr>
              <a:t>ha</a:t>
            </a:r>
            <a:r>
              <a:rPr sz="2700" spc="45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80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esou</a:t>
            </a:r>
            <a:r>
              <a:rPr sz="2700" spc="-2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18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114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with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same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85" dirty="0">
                <a:solidFill>
                  <a:srgbClr val="212121"/>
                </a:solidFill>
                <a:latin typeface="MS UI Gothic"/>
                <a:cs typeface="MS UI Gothic"/>
              </a:rPr>
              <a:t>public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-55" dirty="0">
                <a:solidFill>
                  <a:srgbClr val="212121"/>
                </a:solidFill>
                <a:latin typeface="MS UI Gothic"/>
                <a:cs typeface="MS UI Gothic"/>
              </a:rPr>
              <a:t>(Ex</a:t>
            </a:r>
            <a:r>
              <a:rPr sz="2700" spc="-7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ernal)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-30" dirty="0">
                <a:solidFill>
                  <a:srgbClr val="212121"/>
                </a:solidFill>
                <a:latin typeface="MS UI Gothic"/>
                <a:cs typeface="MS UI Gothic"/>
              </a:rPr>
              <a:t>IP  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address.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1864"/>
              </a:lnSpc>
            </a:pP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HOWEVER,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65" dirty="0">
                <a:solidFill>
                  <a:srgbClr val="212121"/>
                </a:solidFill>
                <a:latin typeface="MS UI Gothic"/>
                <a:cs typeface="MS UI Gothic"/>
              </a:rPr>
              <a:t>two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5" dirty="0">
                <a:solidFill>
                  <a:srgbClr val="212121"/>
                </a:solidFill>
                <a:latin typeface="MS UI Gothic"/>
                <a:cs typeface="MS UI Gothic"/>
              </a:rPr>
              <a:t>different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corporate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0" dirty="0">
                <a:solidFill>
                  <a:srgbClr val="212121"/>
                </a:solidFill>
                <a:latin typeface="MS UI Gothic"/>
                <a:cs typeface="MS UI Gothic"/>
              </a:rPr>
              <a:t>networks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25" dirty="0">
                <a:solidFill>
                  <a:srgbClr val="212121"/>
                </a:solidFill>
                <a:latin typeface="MS UI Gothic"/>
                <a:cs typeface="MS UI Gothic"/>
              </a:rPr>
              <a:t>CAN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have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resources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with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same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Internal</a:t>
            </a:r>
            <a:endParaRPr sz="2150">
              <a:latin typeface="MS UI Gothic"/>
              <a:cs typeface="MS UI Gothic"/>
            </a:endParaRPr>
          </a:p>
          <a:p>
            <a:pPr marL="393065">
              <a:lnSpc>
                <a:spcPts val="2380"/>
              </a:lnSpc>
            </a:pPr>
            <a:r>
              <a:rPr sz="2150" spc="65" dirty="0">
                <a:solidFill>
                  <a:srgbClr val="212121"/>
                </a:solidFill>
                <a:latin typeface="MS UI Gothic"/>
                <a:cs typeface="MS UI Gothic"/>
              </a:rPr>
              <a:t>(p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ri</a:t>
            </a:r>
            <a:r>
              <a:rPr sz="2150" spc="-65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e)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85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dd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endParaRPr sz="2150">
              <a:latin typeface="MS UI Gothic"/>
              <a:cs typeface="MS UI Gothic"/>
            </a:endParaRPr>
          </a:p>
          <a:p>
            <a:pPr marL="12700" marR="605790">
              <a:lnSpc>
                <a:spcPct val="101899"/>
              </a:lnSpc>
              <a:spcBef>
                <a:spcPts val="105"/>
              </a:spcBef>
            </a:pP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All </a:t>
            </a:r>
            <a:r>
              <a:rPr sz="2700" b="1" spc="-120" dirty="0">
                <a:solidFill>
                  <a:srgbClr val="212121"/>
                </a:solidFill>
                <a:latin typeface="Trebuchet MS"/>
                <a:cs typeface="Trebuchet MS"/>
              </a:rPr>
              <a:t>VM </a:t>
            </a:r>
            <a:r>
              <a:rPr sz="2700" b="1" spc="-95" dirty="0">
                <a:solidFill>
                  <a:srgbClr val="212121"/>
                </a:solidFill>
                <a:latin typeface="Trebuchet MS"/>
                <a:cs typeface="Trebuchet MS"/>
              </a:rPr>
              <a:t>instances 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are 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assigned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at 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least 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one 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Internal </a:t>
            </a: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IP 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address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Creation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of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" dirty="0">
                <a:solidFill>
                  <a:srgbClr val="212121"/>
                </a:solidFill>
                <a:latin typeface="MS UI Gothic"/>
                <a:cs typeface="MS UI Gothic"/>
              </a:rPr>
              <a:t>External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IP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addresses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can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be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enabled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for</a:t>
            </a:r>
            <a:r>
              <a:rPr sz="2700" spc="-2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85" dirty="0">
                <a:solidFill>
                  <a:srgbClr val="212121"/>
                </a:solidFill>
                <a:latin typeface="MS UI Gothic"/>
                <a:cs typeface="MS UI Gothic"/>
              </a:rPr>
              <a:t>VM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instances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065"/>
              </a:lnSpc>
            </a:pP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(Remember)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When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you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5" dirty="0">
                <a:solidFill>
                  <a:srgbClr val="212121"/>
                </a:solidFill>
                <a:latin typeface="MS UI Gothic"/>
                <a:cs typeface="MS UI Gothic"/>
              </a:rPr>
              <a:t>stop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an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40" dirty="0">
                <a:solidFill>
                  <a:srgbClr val="212121"/>
                </a:solidFill>
                <a:latin typeface="MS UI Gothic"/>
                <a:cs typeface="MS UI Gothic"/>
              </a:rPr>
              <a:t>VM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5" dirty="0">
                <a:solidFill>
                  <a:srgbClr val="212121"/>
                </a:solidFill>
                <a:latin typeface="MS UI Gothic"/>
                <a:cs typeface="MS UI Gothic"/>
              </a:rPr>
              <a:t>instance,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5" dirty="0">
                <a:solidFill>
                  <a:srgbClr val="212121"/>
                </a:solidFill>
                <a:latin typeface="MS UI Gothic"/>
                <a:cs typeface="MS UI Gothic"/>
              </a:rPr>
              <a:t>External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IP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address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is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5" dirty="0">
                <a:solidFill>
                  <a:srgbClr val="212121"/>
                </a:solidFill>
                <a:latin typeface="MS UI Gothic"/>
                <a:cs typeface="MS UI Gothic"/>
              </a:rPr>
              <a:t>lost</a:t>
            </a:r>
            <a:endParaRPr sz="215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2700" b="1" spc="-20" dirty="0">
                <a:solidFill>
                  <a:srgbClr val="212121"/>
                </a:solidFill>
                <a:latin typeface="Trebuchet MS"/>
                <a:cs typeface="Trebuchet MS"/>
              </a:rPr>
              <a:t>DEMO</a:t>
            </a:r>
            <a:r>
              <a:rPr sz="2700" spc="-2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85" dirty="0">
                <a:solidFill>
                  <a:srgbClr val="212121"/>
                </a:solidFill>
                <a:latin typeface="MS UI Gothic"/>
                <a:cs typeface="MS UI Gothic"/>
              </a:rPr>
              <a:t>VM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instances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51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Internal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" dirty="0">
                <a:solidFill>
                  <a:srgbClr val="212121"/>
                </a:solidFill>
                <a:latin typeface="MS UI Gothic"/>
                <a:cs typeface="MS UI Gothic"/>
              </a:rPr>
              <a:t>External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75" dirty="0">
                <a:solidFill>
                  <a:srgbClr val="212121"/>
                </a:solidFill>
                <a:latin typeface="MS UI Gothic"/>
                <a:cs typeface="MS UI Gothic"/>
              </a:rPr>
              <a:t>IPs</a:t>
            </a:r>
            <a:endParaRPr sz="2700">
              <a:latin typeface="MS UI Gothic"/>
              <a:cs typeface="MS UI Gothic"/>
            </a:endParaRPr>
          </a:p>
        </p:txBody>
      </p:sp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90524" y="4248141"/>
            <a:ext cx="104775" cy="104774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6587490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10" dirty="0">
                <a:solidFill>
                  <a:srgbClr val="000000"/>
                </a:solidFill>
              </a:rPr>
              <a:t>I</a:t>
            </a:r>
            <a:r>
              <a:rPr sz="3500" spc="-105" dirty="0">
                <a:solidFill>
                  <a:srgbClr val="000000"/>
                </a:solidFill>
              </a:rPr>
              <a:t>n</a:t>
            </a:r>
            <a:r>
              <a:rPr sz="3500" spc="-160" dirty="0">
                <a:solidFill>
                  <a:srgbClr val="000000"/>
                </a:solidFill>
              </a:rPr>
              <a:t>t</a:t>
            </a:r>
            <a:r>
              <a:rPr sz="3500" spc="-235" dirty="0">
                <a:solidFill>
                  <a:srgbClr val="000000"/>
                </a:solidFill>
              </a:rPr>
              <a:t>e</a:t>
            </a:r>
            <a:r>
              <a:rPr sz="3500" spc="-190" dirty="0">
                <a:solidFill>
                  <a:srgbClr val="000000"/>
                </a:solidFill>
              </a:rPr>
              <a:t>r</a:t>
            </a:r>
            <a:r>
              <a:rPr sz="3500" spc="-105" dirty="0">
                <a:solidFill>
                  <a:srgbClr val="A52929"/>
                </a:solidFill>
              </a:rPr>
              <a:t>n</a:t>
            </a:r>
            <a:r>
              <a:rPr sz="3500" spc="-30" dirty="0">
                <a:solidFill>
                  <a:srgbClr val="A52929"/>
                </a:solidFill>
              </a:rPr>
              <a:t>a</a:t>
            </a:r>
            <a:r>
              <a:rPr sz="3500" spc="-85" dirty="0">
                <a:solidFill>
                  <a:srgbClr val="A52929"/>
                </a:solidFill>
              </a:rPr>
              <a:t>l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30" dirty="0">
                <a:solidFill>
                  <a:srgbClr val="000000"/>
                </a:solidFill>
              </a:rPr>
              <a:t>a</a:t>
            </a:r>
            <a:r>
              <a:rPr sz="3500" spc="-105" dirty="0">
                <a:solidFill>
                  <a:srgbClr val="A52929"/>
                </a:solidFill>
              </a:rPr>
              <a:t>n</a:t>
            </a:r>
            <a:r>
              <a:rPr sz="3500" spc="-55" dirty="0">
                <a:solidFill>
                  <a:srgbClr val="A52929"/>
                </a:solidFill>
              </a:rPr>
              <a:t>d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05" dirty="0">
                <a:solidFill>
                  <a:srgbClr val="A52929"/>
                </a:solidFill>
              </a:rPr>
              <a:t>E</a:t>
            </a:r>
            <a:r>
              <a:rPr sz="3500" spc="-215" dirty="0">
                <a:solidFill>
                  <a:srgbClr val="000000"/>
                </a:solidFill>
              </a:rPr>
              <a:t>x</a:t>
            </a:r>
            <a:r>
              <a:rPr sz="3500" spc="-190" dirty="0">
                <a:solidFill>
                  <a:srgbClr val="000000"/>
                </a:solidFill>
              </a:rPr>
              <a:t>t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spc="-190" dirty="0">
                <a:solidFill>
                  <a:srgbClr val="A52929"/>
                </a:solidFill>
              </a:rPr>
              <a:t>r</a:t>
            </a:r>
            <a:r>
              <a:rPr sz="3500" spc="-105" dirty="0">
                <a:solidFill>
                  <a:srgbClr val="A52929"/>
                </a:solidFill>
              </a:rPr>
              <a:t>n</a:t>
            </a:r>
            <a:r>
              <a:rPr sz="3500" spc="-30" dirty="0">
                <a:solidFill>
                  <a:srgbClr val="A52929"/>
                </a:solidFill>
              </a:rPr>
              <a:t>a</a:t>
            </a:r>
            <a:r>
              <a:rPr sz="3500" spc="-85" dirty="0">
                <a:solidFill>
                  <a:srgbClr val="000000"/>
                </a:solidFill>
              </a:rPr>
              <a:t>l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10" dirty="0">
                <a:solidFill>
                  <a:srgbClr val="000000"/>
                </a:solidFill>
              </a:rPr>
              <a:t>I</a:t>
            </a:r>
            <a:r>
              <a:rPr sz="3500" spc="20" dirty="0">
                <a:solidFill>
                  <a:srgbClr val="000000"/>
                </a:solidFill>
              </a:rPr>
              <a:t>P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260" dirty="0">
                <a:solidFill>
                  <a:srgbClr val="000000"/>
                </a:solidFill>
              </a:rPr>
              <a:t>A</a:t>
            </a:r>
            <a:r>
              <a:rPr sz="3500" spc="-110" dirty="0">
                <a:solidFill>
                  <a:srgbClr val="000000"/>
                </a:solidFill>
              </a:rPr>
              <a:t>dd</a:t>
            </a:r>
            <a:r>
              <a:rPr sz="3500" spc="-114" dirty="0">
                <a:solidFill>
                  <a:srgbClr val="000000"/>
                </a:solidFill>
              </a:rPr>
              <a:t>r</a:t>
            </a:r>
            <a:r>
              <a:rPr sz="3500" spc="-235" dirty="0">
                <a:solidFill>
                  <a:srgbClr val="000000"/>
                </a:solidFill>
              </a:rPr>
              <a:t>e</a:t>
            </a:r>
            <a:r>
              <a:rPr sz="3500" dirty="0">
                <a:solidFill>
                  <a:srgbClr val="A52929"/>
                </a:solidFill>
              </a:rPr>
              <a:t>ss</a:t>
            </a:r>
            <a:r>
              <a:rPr sz="3500" spc="-235" dirty="0">
                <a:solidFill>
                  <a:srgbClr val="000000"/>
                </a:solidFill>
              </a:rPr>
              <a:t>e</a:t>
            </a:r>
            <a:r>
              <a:rPr sz="3500" dirty="0">
                <a:solidFill>
                  <a:srgbClr val="000000"/>
                </a:solidFill>
              </a:rPr>
              <a:t>s</a:t>
            </a:r>
            <a:endParaRPr sz="35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30</a:t>
            </a:r>
          </a:p>
        </p:txBody>
      </p:sp>
      <p:sp>
        <p:nvSpPr>
          <p:cNvPr id="13" name="object 13"/>
          <p:cNvSpPr/>
          <p:nvPr/>
        </p:nvSpPr>
        <p:spPr>
          <a:xfrm>
            <a:off x="11468099" y="6619866"/>
            <a:ext cx="247650" cy="228600"/>
          </a:xfrm>
          <a:custGeom>
            <a:avLst/>
            <a:gdLst/>
            <a:ahLst/>
            <a:cxnLst/>
            <a:rect l="l" t="t" r="r" b="b"/>
            <a:pathLst>
              <a:path w="247650" h="228600">
                <a:moveTo>
                  <a:pt x="247649" y="228599"/>
                </a:moveTo>
                <a:lnTo>
                  <a:pt x="0" y="228599"/>
                </a:lnTo>
                <a:lnTo>
                  <a:pt x="0" y="0"/>
                </a:lnTo>
                <a:lnTo>
                  <a:pt x="247649" y="0"/>
                </a:lnTo>
                <a:lnTo>
                  <a:pt x="247649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47948" y="1107984"/>
            <a:ext cx="5053263" cy="307194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981074"/>
            <a:ext cx="104775" cy="1047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0524" y="2085974"/>
            <a:ext cx="104775" cy="10477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0524" y="2505074"/>
            <a:ext cx="104775" cy="104773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809624" y="3143249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9624" y="3495673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54049" y="777875"/>
            <a:ext cx="5512435" cy="319532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 algn="just">
              <a:lnSpc>
                <a:spcPts val="2700"/>
              </a:lnSpc>
              <a:spcBef>
                <a:spcPts val="640"/>
              </a:spcBef>
            </a:pPr>
            <a:r>
              <a:rPr sz="2700" b="1" spc="-65" dirty="0">
                <a:solidFill>
                  <a:srgbClr val="212121"/>
                </a:solidFill>
                <a:latin typeface="Trebuchet MS"/>
                <a:cs typeface="Trebuchet MS"/>
              </a:rPr>
              <a:t>Challenging</a:t>
            </a:r>
            <a:r>
              <a:rPr sz="2700" b="1" spc="-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14" dirty="0">
                <a:solidFill>
                  <a:srgbClr val="212121"/>
                </a:solidFill>
                <a:latin typeface="Trebuchet MS"/>
                <a:cs typeface="Trebuchet MS"/>
              </a:rPr>
              <a:t>certification</a:t>
            </a:r>
            <a:r>
              <a:rPr sz="2700" b="1" spc="-1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51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700" spc="-509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40" dirty="0">
                <a:solidFill>
                  <a:srgbClr val="212121"/>
                </a:solidFill>
                <a:latin typeface="MS UI Gothic"/>
                <a:cs typeface="MS UI Gothic"/>
              </a:rPr>
              <a:t>Expects </a:t>
            </a: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you </a:t>
            </a:r>
            <a:r>
              <a:rPr sz="2700" spc="10" dirty="0">
                <a:solidFill>
                  <a:srgbClr val="212121"/>
                </a:solidFill>
                <a:latin typeface="MS UI Gothic"/>
                <a:cs typeface="MS UI Gothic"/>
              </a:rPr>
              <a:t>to 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understand 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and </a:t>
            </a:r>
            <a:r>
              <a:rPr sz="2700" b="1" spc="-40" dirty="0">
                <a:solidFill>
                  <a:srgbClr val="212121"/>
                </a:solidFill>
                <a:latin typeface="Trebuchet MS"/>
                <a:cs typeface="Trebuchet MS"/>
              </a:rPr>
              <a:t>REMEMBER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a </a:t>
            </a:r>
            <a:r>
              <a:rPr sz="2700" spc="-8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number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of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50" dirty="0">
                <a:solidFill>
                  <a:srgbClr val="212121"/>
                </a:solidFill>
                <a:latin typeface="MS UI Gothic"/>
                <a:cs typeface="MS UI Gothic"/>
              </a:rPr>
              <a:t>se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20" dirty="0">
                <a:solidFill>
                  <a:srgbClr val="212121"/>
                </a:solidFill>
                <a:latin typeface="MS UI Gothic"/>
                <a:cs typeface="MS UI Gothic"/>
              </a:rPr>
              <a:t>vi</a:t>
            </a:r>
            <a:r>
              <a:rPr sz="2700" spc="-8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-65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endParaRPr sz="2700">
              <a:latin typeface="MS UI Gothic"/>
              <a:cs typeface="MS UI Gothic"/>
            </a:endParaRPr>
          </a:p>
          <a:p>
            <a:pPr marL="12700" marR="13970">
              <a:lnSpc>
                <a:spcPct val="92600"/>
              </a:lnSpc>
              <a:spcBef>
                <a:spcPts val="300"/>
              </a:spcBef>
            </a:pPr>
            <a:r>
              <a:rPr sz="2700" spc="-180" dirty="0">
                <a:solidFill>
                  <a:srgbClr val="212121"/>
                </a:solidFill>
                <a:latin typeface="MS UI Gothic"/>
                <a:cs typeface="MS UI Gothic"/>
              </a:rPr>
              <a:t>As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time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14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700" spc="-25" dirty="0">
                <a:solidFill>
                  <a:srgbClr val="212121"/>
                </a:solidFill>
                <a:latin typeface="MS UI Gothic"/>
                <a:cs typeface="MS UI Gothic"/>
              </a:rPr>
              <a:t>asses,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0" dirty="0">
                <a:solidFill>
                  <a:srgbClr val="212121"/>
                </a:solidFill>
                <a:latin typeface="MS UI Gothic"/>
                <a:cs typeface="MS UI Gothic"/>
              </a:rPr>
              <a:t>humans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6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75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700" spc="-5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4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things.  </a:t>
            </a:r>
            <a:r>
              <a:rPr sz="2700" spc="95" dirty="0">
                <a:solidFill>
                  <a:srgbClr val="212121"/>
                </a:solidFill>
                <a:latin typeface="MS UI Gothic"/>
                <a:cs typeface="MS UI Gothic"/>
              </a:rPr>
              <a:t>How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do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you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improve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your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 chances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of </a:t>
            </a:r>
            <a:r>
              <a:rPr sz="2700" spc="-80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95" dirty="0">
                <a:solidFill>
                  <a:srgbClr val="212121"/>
                </a:solidFill>
                <a:latin typeface="MS UI Gothic"/>
                <a:cs typeface="MS UI Gothic"/>
              </a:rPr>
              <a:t>emembering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5" dirty="0">
                <a:solidFill>
                  <a:srgbClr val="212121"/>
                </a:solidFill>
                <a:latin typeface="MS UI Gothic"/>
                <a:cs typeface="MS UI Gothic"/>
              </a:rPr>
              <a:t>thing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700" spc="-80" dirty="0">
                <a:solidFill>
                  <a:srgbClr val="212121"/>
                </a:solidFill>
                <a:latin typeface="MS UI Gothic"/>
                <a:cs typeface="MS UI Gothic"/>
              </a:rPr>
              <a:t>?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065"/>
              </a:lnSpc>
            </a:pPr>
            <a:r>
              <a:rPr sz="2150" b="1" spc="-16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b="1" spc="-10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150" b="1" spc="-7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b="1" spc="-8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150" b="1" spc="-85" dirty="0">
                <a:solidFill>
                  <a:srgbClr val="212121"/>
                </a:solidFill>
                <a:latin typeface="Trebuchet MS"/>
                <a:cs typeface="Trebuchet MS"/>
              </a:rPr>
              <a:t>v</a:t>
            </a:r>
            <a:r>
              <a:rPr sz="21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l</a:t>
            </a:r>
            <a:r>
              <a:rPr sz="2150" b="1" spc="-16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spc="-2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b="1" spc="-114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2150" b="1" spc="-8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2150" b="1" spc="40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2150" b="1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40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nk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114" dirty="0">
                <a:solidFill>
                  <a:srgbClr val="212121"/>
                </a:solidFill>
                <a:latin typeface="MS UI Gothic"/>
                <a:cs typeface="MS UI Gothic"/>
              </a:rPr>
              <a:t>nd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k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5" dirty="0">
                <a:solidFill>
                  <a:srgbClr val="212121"/>
                </a:solidFill>
                <a:latin typeface="MS UI Gothic"/>
                <a:cs typeface="MS UI Gothic"/>
              </a:rPr>
              <a:t>no</a:t>
            </a:r>
            <a:r>
              <a:rPr sz="2150" spc="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endParaRPr sz="2150">
              <a:latin typeface="MS UI Gothic"/>
              <a:cs typeface="MS UI Gothic"/>
            </a:endParaRPr>
          </a:p>
          <a:p>
            <a:pPr marL="393065" marR="6350">
              <a:lnSpc>
                <a:spcPts val="2170"/>
              </a:lnSpc>
              <a:spcBef>
                <a:spcPts val="605"/>
              </a:spcBef>
              <a:tabLst>
                <a:tab pos="1389380" algn="l"/>
                <a:tab pos="1911350" algn="l"/>
                <a:tab pos="3524250" algn="l"/>
                <a:tab pos="4297045" algn="l"/>
                <a:tab pos="4994910" algn="l"/>
                <a:tab pos="5356860" algn="l"/>
              </a:tabLst>
            </a:pPr>
            <a:r>
              <a:rPr sz="2150" b="1" spc="-5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spc="-70" dirty="0">
                <a:solidFill>
                  <a:srgbClr val="212121"/>
                </a:solidFill>
                <a:latin typeface="Trebuchet MS"/>
                <a:cs typeface="Trebuchet MS"/>
              </a:rPr>
              <a:t>v</a:t>
            </a:r>
            <a:r>
              <a:rPr sz="2150" b="1" spc="-8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1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spc="-75" dirty="0">
                <a:solidFill>
                  <a:srgbClr val="212121"/>
                </a:solidFill>
                <a:latin typeface="Trebuchet MS"/>
                <a:cs typeface="Trebuchet MS"/>
              </a:rPr>
              <a:t>w</a:t>
            </a:r>
            <a:r>
              <a:rPr sz="2150" b="1" dirty="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2150" spc="-1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on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150" spc="30" dirty="0">
                <a:solidFill>
                  <a:srgbClr val="212121"/>
                </a:solidFill>
                <a:latin typeface="MS UI Gothic"/>
                <a:cs typeface="MS UI Gothic"/>
              </a:rPr>
              <a:t>on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a  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while</a:t>
            </a:r>
            <a:endParaRPr sz="2150">
              <a:latin typeface="MS UI Gothic"/>
              <a:cs typeface="MS UI Gothic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7618730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70" dirty="0">
                <a:solidFill>
                  <a:srgbClr val="000000"/>
                </a:solidFill>
              </a:rPr>
              <a:t>H</a:t>
            </a:r>
            <a:r>
              <a:rPr sz="3500" spc="-80" dirty="0">
                <a:solidFill>
                  <a:srgbClr val="A52929"/>
                </a:solidFill>
              </a:rPr>
              <a:t>o</a:t>
            </a:r>
            <a:r>
              <a:rPr sz="3500" spc="-120" dirty="0">
                <a:solidFill>
                  <a:srgbClr val="A52929"/>
                </a:solidFill>
              </a:rPr>
              <a:t>w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55" dirty="0">
                <a:solidFill>
                  <a:srgbClr val="A52929"/>
                </a:solidFill>
              </a:rPr>
              <a:t>do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60" dirty="0">
                <a:solidFill>
                  <a:srgbClr val="A52929"/>
                </a:solidFill>
              </a:rPr>
              <a:t>y</a:t>
            </a:r>
            <a:r>
              <a:rPr sz="3500" spc="-55" dirty="0">
                <a:solidFill>
                  <a:srgbClr val="A52929"/>
                </a:solidFill>
              </a:rPr>
              <a:t>o</a:t>
            </a:r>
            <a:r>
              <a:rPr sz="3500" spc="-120" dirty="0">
                <a:solidFill>
                  <a:srgbClr val="000000"/>
                </a:solidFill>
              </a:rPr>
              <a:t>u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90" dirty="0">
                <a:solidFill>
                  <a:srgbClr val="A52929"/>
                </a:solidFill>
              </a:rPr>
              <a:t>pu</a:t>
            </a:r>
            <a:r>
              <a:rPr sz="3500" spc="-125" dirty="0">
                <a:solidFill>
                  <a:srgbClr val="000000"/>
                </a:solidFill>
              </a:rPr>
              <a:t>t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60" dirty="0">
                <a:solidFill>
                  <a:srgbClr val="A52929"/>
                </a:solidFill>
              </a:rPr>
              <a:t>y</a:t>
            </a:r>
            <a:r>
              <a:rPr sz="3500" spc="-55" dirty="0">
                <a:solidFill>
                  <a:srgbClr val="A52929"/>
                </a:solidFill>
              </a:rPr>
              <a:t>o</a:t>
            </a:r>
            <a:r>
              <a:rPr sz="3500" spc="-120" dirty="0">
                <a:solidFill>
                  <a:srgbClr val="A52929"/>
                </a:solidFill>
              </a:rPr>
              <a:t>u</a:t>
            </a:r>
            <a:r>
              <a:rPr sz="3500" spc="-190" dirty="0">
                <a:solidFill>
                  <a:srgbClr val="A52929"/>
                </a:solidFill>
              </a:rPr>
              <a:t>r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45" dirty="0">
                <a:solidFill>
                  <a:srgbClr val="A52929"/>
                </a:solidFill>
              </a:rPr>
              <a:t>be</a:t>
            </a:r>
            <a:r>
              <a:rPr sz="3500" dirty="0">
                <a:solidFill>
                  <a:srgbClr val="000000"/>
                </a:solidFill>
              </a:rPr>
              <a:t>s</a:t>
            </a:r>
            <a:r>
              <a:rPr sz="3500" spc="-125" dirty="0">
                <a:solidFill>
                  <a:srgbClr val="000000"/>
                </a:solidFill>
              </a:rPr>
              <a:t>t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220" dirty="0">
                <a:solidFill>
                  <a:srgbClr val="000000"/>
                </a:solidFill>
              </a:rPr>
              <a:t>f</a:t>
            </a:r>
            <a:r>
              <a:rPr sz="3500" spc="-55" dirty="0">
                <a:solidFill>
                  <a:srgbClr val="A52929"/>
                </a:solidFill>
              </a:rPr>
              <a:t>oo</a:t>
            </a:r>
            <a:r>
              <a:rPr sz="3500" spc="-125" dirty="0">
                <a:solidFill>
                  <a:srgbClr val="A52929"/>
                </a:solidFill>
              </a:rPr>
              <a:t>t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220" dirty="0">
                <a:solidFill>
                  <a:srgbClr val="A52929"/>
                </a:solidFill>
              </a:rPr>
              <a:t>f</a:t>
            </a:r>
            <a:r>
              <a:rPr sz="3500" spc="-55" dirty="0">
                <a:solidFill>
                  <a:srgbClr val="000000"/>
                </a:solidFill>
              </a:rPr>
              <a:t>o</a:t>
            </a:r>
            <a:r>
              <a:rPr sz="3500" spc="-165" dirty="0">
                <a:solidFill>
                  <a:srgbClr val="000000"/>
                </a:solidFill>
              </a:rPr>
              <a:t>r</a:t>
            </a:r>
            <a:r>
              <a:rPr sz="3500" spc="-155" dirty="0">
                <a:solidFill>
                  <a:srgbClr val="000000"/>
                </a:solidFill>
              </a:rPr>
              <a:t>w</a:t>
            </a:r>
            <a:r>
              <a:rPr sz="3500" spc="-30" dirty="0">
                <a:solidFill>
                  <a:srgbClr val="000000"/>
                </a:solidFill>
              </a:rPr>
              <a:t>a</a:t>
            </a:r>
            <a:r>
              <a:rPr sz="3500" spc="-225" dirty="0">
                <a:solidFill>
                  <a:srgbClr val="A52929"/>
                </a:solidFill>
              </a:rPr>
              <a:t>r</a:t>
            </a:r>
            <a:r>
              <a:rPr sz="3500" spc="-15" dirty="0">
                <a:solidFill>
                  <a:srgbClr val="A52929"/>
                </a:solidFill>
              </a:rPr>
              <a:t>d?</a:t>
            </a:r>
            <a:endParaRPr sz="350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3</a:t>
            </a:r>
          </a:p>
        </p:txBody>
      </p:sp>
      <p:sp>
        <p:nvSpPr>
          <p:cNvPr id="10" name="object 10"/>
          <p:cNvSpPr/>
          <p:nvPr/>
        </p:nvSpPr>
        <p:spPr>
          <a:xfrm>
            <a:off x="11544299" y="6619873"/>
            <a:ext cx="171450" cy="228600"/>
          </a:xfrm>
          <a:custGeom>
            <a:avLst/>
            <a:gdLst/>
            <a:ahLst/>
            <a:cxnLst/>
            <a:rect l="l" t="t" r="r" b="b"/>
            <a:pathLst>
              <a:path w="171450" h="228600">
                <a:moveTo>
                  <a:pt x="171449" y="228599"/>
                </a:moveTo>
                <a:lnTo>
                  <a:pt x="0" y="228599"/>
                </a:lnTo>
                <a:lnTo>
                  <a:pt x="0" y="0"/>
                </a:lnTo>
                <a:lnTo>
                  <a:pt x="171449" y="0"/>
                </a:lnTo>
                <a:lnTo>
                  <a:pt x="171449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65053" y="1072407"/>
            <a:ext cx="683056" cy="95342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981066"/>
            <a:ext cx="104775" cy="10475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09624" y="1619241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54049" y="777875"/>
            <a:ext cx="9965055" cy="147510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2700"/>
              </a:lnSpc>
              <a:spcBef>
                <a:spcPts val="640"/>
              </a:spcBef>
            </a:pP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Scenario</a:t>
            </a:r>
            <a:r>
              <a:rPr sz="2700" spc="114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20" dirty="0">
                <a:solidFill>
                  <a:srgbClr val="212121"/>
                </a:solidFill>
                <a:latin typeface="MS UI Gothic"/>
                <a:cs typeface="MS UI Gothic"/>
              </a:rPr>
              <a:t>: </a:t>
            </a:r>
            <a:r>
              <a:rPr sz="2700" spc="95" dirty="0">
                <a:solidFill>
                  <a:srgbClr val="212121"/>
                </a:solidFill>
                <a:latin typeface="MS UI Gothic"/>
                <a:cs typeface="MS UI Gothic"/>
              </a:rPr>
              <a:t>How</a:t>
            </a:r>
            <a:r>
              <a:rPr sz="2700" spc="114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do</a:t>
            </a:r>
            <a:r>
              <a:rPr sz="2700" spc="1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you</a:t>
            </a:r>
            <a:r>
              <a:rPr sz="2700" spc="114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get</a:t>
            </a:r>
            <a:r>
              <a:rPr sz="2700" spc="1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114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constant</a:t>
            </a:r>
            <a:r>
              <a:rPr sz="2700" spc="1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" dirty="0">
                <a:solidFill>
                  <a:srgbClr val="212121"/>
                </a:solidFill>
                <a:latin typeface="MS UI Gothic"/>
                <a:cs typeface="MS UI Gothic"/>
              </a:rPr>
              <a:t>External</a:t>
            </a:r>
            <a:r>
              <a:rPr sz="2700" spc="114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IP</a:t>
            </a:r>
            <a:r>
              <a:rPr sz="2700" spc="1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address</a:t>
            </a:r>
            <a:r>
              <a:rPr sz="2700" spc="114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for</a:t>
            </a:r>
            <a:r>
              <a:rPr sz="2700" spc="1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1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85" dirty="0">
                <a:solidFill>
                  <a:srgbClr val="212121"/>
                </a:solidFill>
                <a:latin typeface="MS UI Gothic"/>
                <a:cs typeface="MS UI Gothic"/>
              </a:rPr>
              <a:t>VM </a:t>
            </a:r>
            <a:r>
              <a:rPr sz="2700" spc="-8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instance?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065"/>
              </a:lnSpc>
            </a:pPr>
            <a:r>
              <a:rPr sz="2150" spc="15" dirty="0">
                <a:solidFill>
                  <a:srgbClr val="212121"/>
                </a:solidFill>
                <a:latin typeface="MS UI Gothic"/>
                <a:cs typeface="MS UI Gothic"/>
              </a:rPr>
              <a:t>Quick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0" dirty="0">
                <a:solidFill>
                  <a:srgbClr val="212121"/>
                </a:solidFill>
                <a:latin typeface="MS UI Gothic"/>
                <a:cs typeface="MS UI Gothic"/>
              </a:rPr>
              <a:t>dirty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65" dirty="0">
                <a:solidFill>
                  <a:srgbClr val="212121"/>
                </a:solidFill>
                <a:latin typeface="MS UI Gothic"/>
                <a:cs typeface="MS UI Gothic"/>
              </a:rPr>
              <a:t>way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is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0" dirty="0">
                <a:solidFill>
                  <a:srgbClr val="212121"/>
                </a:solidFill>
                <a:latin typeface="MS UI Gothic"/>
                <a:cs typeface="MS UI Gothic"/>
              </a:rPr>
              <a:t>assign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an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Static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IP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Address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45" dirty="0">
                <a:solidFill>
                  <a:srgbClr val="212121"/>
                </a:solidFill>
                <a:latin typeface="MS UI Gothic"/>
                <a:cs typeface="MS UI Gothic"/>
              </a:rPr>
              <a:t>VM!</a:t>
            </a:r>
            <a:endParaRPr sz="215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2700" b="1" spc="-55" dirty="0">
                <a:solidFill>
                  <a:srgbClr val="212121"/>
                </a:solidFill>
                <a:latin typeface="Trebuchet MS"/>
                <a:cs typeface="Trebuchet MS"/>
              </a:rPr>
              <a:t>DEM</a:t>
            </a:r>
            <a:r>
              <a:rPr sz="2700" b="1" spc="-6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700" spc="12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sing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4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700" spc="-13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atic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IP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Add</a:t>
            </a:r>
            <a:r>
              <a:rPr sz="2700" spc="-2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80" dirty="0">
                <a:solidFill>
                  <a:srgbClr val="212121"/>
                </a:solidFill>
                <a:latin typeface="MS UI Gothic"/>
                <a:cs typeface="MS UI Gothic"/>
              </a:rPr>
              <a:t>ess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with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an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85" dirty="0">
                <a:solidFill>
                  <a:srgbClr val="212121"/>
                </a:solidFill>
                <a:latin typeface="MS UI Gothic"/>
                <a:cs typeface="MS UI Gothic"/>
              </a:rPr>
              <a:t>VM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ins</a:t>
            </a: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an</a:t>
            </a:r>
            <a:r>
              <a:rPr sz="2700" spc="-3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endParaRPr sz="2700">
              <a:latin typeface="MS UI Gothic"/>
              <a:cs typeface="MS UI Gothic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0524" y="2019291"/>
            <a:ext cx="104775" cy="10477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3651885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120" dirty="0">
                <a:solidFill>
                  <a:srgbClr val="000000"/>
                </a:solidFill>
              </a:rPr>
              <a:t>S</a:t>
            </a:r>
            <a:r>
              <a:rPr sz="3500" spc="-180" dirty="0">
                <a:solidFill>
                  <a:srgbClr val="A52929"/>
                </a:solidFill>
              </a:rPr>
              <a:t>t</a:t>
            </a:r>
            <a:r>
              <a:rPr sz="3500" spc="-30" dirty="0">
                <a:solidFill>
                  <a:srgbClr val="A52929"/>
                </a:solidFill>
              </a:rPr>
              <a:t>a</a:t>
            </a:r>
            <a:r>
              <a:rPr sz="3500" spc="-125" dirty="0">
                <a:solidFill>
                  <a:srgbClr val="000000"/>
                </a:solidFill>
              </a:rPr>
              <a:t>t</a:t>
            </a:r>
            <a:r>
              <a:rPr sz="3500" spc="-130" dirty="0">
                <a:solidFill>
                  <a:srgbClr val="000000"/>
                </a:solidFill>
              </a:rPr>
              <a:t>i</a:t>
            </a:r>
            <a:r>
              <a:rPr sz="3500" spc="-170" dirty="0">
                <a:solidFill>
                  <a:srgbClr val="A52929"/>
                </a:solidFill>
              </a:rPr>
              <a:t>c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10" dirty="0">
                <a:solidFill>
                  <a:srgbClr val="A52929"/>
                </a:solidFill>
              </a:rPr>
              <a:t>I</a:t>
            </a:r>
            <a:r>
              <a:rPr sz="3500" spc="20" dirty="0">
                <a:solidFill>
                  <a:srgbClr val="A52929"/>
                </a:solidFill>
              </a:rPr>
              <a:t>P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260" dirty="0">
                <a:solidFill>
                  <a:srgbClr val="A52929"/>
                </a:solidFill>
              </a:rPr>
              <a:t>A</a:t>
            </a:r>
            <a:r>
              <a:rPr sz="3500" spc="-110" dirty="0">
                <a:solidFill>
                  <a:srgbClr val="A52929"/>
                </a:solidFill>
              </a:rPr>
              <a:t>dd</a:t>
            </a:r>
            <a:r>
              <a:rPr sz="3500" spc="-114" dirty="0">
                <a:solidFill>
                  <a:srgbClr val="A52929"/>
                </a:solidFill>
              </a:rPr>
              <a:t>r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dirty="0">
                <a:solidFill>
                  <a:srgbClr val="A52929"/>
                </a:solidFill>
              </a:rPr>
              <a:t>ss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dirty="0">
                <a:solidFill>
                  <a:srgbClr val="A52929"/>
                </a:solidFill>
              </a:rPr>
              <a:t>s</a:t>
            </a:r>
            <a:endParaRPr sz="35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31</a:t>
            </a:r>
          </a:p>
        </p:txBody>
      </p:sp>
      <p:sp>
        <p:nvSpPr>
          <p:cNvPr id="8" name="object 8"/>
          <p:cNvSpPr/>
          <p:nvPr/>
        </p:nvSpPr>
        <p:spPr>
          <a:xfrm>
            <a:off x="11468099" y="6619866"/>
            <a:ext cx="247650" cy="228600"/>
          </a:xfrm>
          <a:custGeom>
            <a:avLst/>
            <a:gdLst/>
            <a:ahLst/>
            <a:cxnLst/>
            <a:rect l="l" t="t" r="r" b="b"/>
            <a:pathLst>
              <a:path w="247650" h="228600">
                <a:moveTo>
                  <a:pt x="247649" y="228599"/>
                </a:moveTo>
                <a:lnTo>
                  <a:pt x="0" y="228599"/>
                </a:lnTo>
                <a:lnTo>
                  <a:pt x="0" y="0"/>
                </a:lnTo>
                <a:lnTo>
                  <a:pt x="247649" y="0"/>
                </a:lnTo>
                <a:lnTo>
                  <a:pt x="247649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65053" y="1072407"/>
            <a:ext cx="683056" cy="95342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981066"/>
            <a:ext cx="104775" cy="10475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0524" y="1400166"/>
            <a:ext cx="104775" cy="10475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0524" y="2162185"/>
            <a:ext cx="104775" cy="104736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809624" y="2457441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54049" y="777875"/>
            <a:ext cx="9963785" cy="1880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40" dirty="0">
                <a:solidFill>
                  <a:srgbClr val="212121"/>
                </a:solidFill>
                <a:latin typeface="MS UI Gothic"/>
                <a:cs typeface="MS UI Gothic"/>
              </a:rPr>
              <a:t>Static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IP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-95" dirty="0">
                <a:solidFill>
                  <a:srgbClr val="212121"/>
                </a:solidFill>
                <a:latin typeface="Trebuchet MS"/>
                <a:cs typeface="Trebuchet MS"/>
              </a:rPr>
              <a:t>can</a:t>
            </a:r>
            <a:r>
              <a:rPr sz="2700" b="1" spc="-2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20" dirty="0">
                <a:solidFill>
                  <a:srgbClr val="212121"/>
                </a:solidFill>
                <a:latin typeface="Trebuchet MS"/>
                <a:cs typeface="Trebuchet MS"/>
              </a:rPr>
              <a:t>be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00" dirty="0">
                <a:solidFill>
                  <a:srgbClr val="212121"/>
                </a:solidFill>
                <a:latin typeface="Trebuchet MS"/>
                <a:cs typeface="Trebuchet MS"/>
              </a:rPr>
              <a:t>switched</a:t>
            </a:r>
            <a:r>
              <a:rPr sz="2700" b="1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1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another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85" dirty="0">
                <a:solidFill>
                  <a:srgbClr val="212121"/>
                </a:solidFill>
                <a:latin typeface="MS UI Gothic"/>
                <a:cs typeface="MS UI Gothic"/>
              </a:rPr>
              <a:t>VM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instance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in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same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project</a:t>
            </a:r>
            <a:endParaRPr sz="2700">
              <a:latin typeface="MS UI Gothic"/>
              <a:cs typeface="MS UI Gothic"/>
            </a:endParaRPr>
          </a:p>
          <a:p>
            <a:pPr marL="12700" marR="5080">
              <a:lnSpc>
                <a:spcPts val="2700"/>
              </a:lnSpc>
              <a:spcBef>
                <a:spcPts val="600"/>
              </a:spcBef>
            </a:pPr>
            <a:r>
              <a:rPr sz="2700" spc="-40" dirty="0">
                <a:solidFill>
                  <a:srgbClr val="212121"/>
                </a:solidFill>
                <a:latin typeface="MS UI Gothic"/>
                <a:cs typeface="MS UI Gothic"/>
              </a:rPr>
              <a:t>Static</a:t>
            </a:r>
            <a:r>
              <a:rPr sz="2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IP</a:t>
            </a:r>
            <a:r>
              <a:rPr sz="2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-90" dirty="0">
                <a:solidFill>
                  <a:srgbClr val="212121"/>
                </a:solidFill>
                <a:latin typeface="Trebuchet MS"/>
                <a:cs typeface="Trebuchet MS"/>
              </a:rPr>
              <a:t>remains</a:t>
            </a:r>
            <a:r>
              <a:rPr sz="2700" b="1" spc="-19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95" dirty="0">
                <a:solidFill>
                  <a:srgbClr val="212121"/>
                </a:solidFill>
                <a:latin typeface="Trebuchet MS"/>
                <a:cs typeface="Trebuchet MS"/>
              </a:rPr>
              <a:t>attached</a:t>
            </a:r>
            <a:r>
              <a:rPr sz="2700" b="1" spc="-15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even</a:t>
            </a:r>
            <a:r>
              <a:rPr sz="2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if</a:t>
            </a:r>
            <a:r>
              <a:rPr sz="2700" spc="-1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you</a:t>
            </a:r>
            <a:r>
              <a:rPr sz="2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stop</a:t>
            </a:r>
            <a:r>
              <a:rPr sz="2700" spc="-1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2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instance.</a:t>
            </a:r>
            <a:r>
              <a:rPr sz="2700" spc="-1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75" dirty="0">
                <a:solidFill>
                  <a:srgbClr val="212121"/>
                </a:solidFill>
                <a:latin typeface="MS UI Gothic"/>
                <a:cs typeface="MS UI Gothic"/>
              </a:rPr>
              <a:t>You</a:t>
            </a:r>
            <a:r>
              <a:rPr sz="2700" spc="-1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have</a:t>
            </a:r>
            <a:r>
              <a:rPr sz="2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" dirty="0">
                <a:solidFill>
                  <a:srgbClr val="212121"/>
                </a:solidFill>
                <a:latin typeface="MS UI Gothic"/>
                <a:cs typeface="MS UI Gothic"/>
              </a:rPr>
              <a:t>to </a:t>
            </a:r>
            <a:r>
              <a:rPr sz="2700" spc="-80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manually</a:t>
            </a:r>
            <a:r>
              <a:rPr sz="2700" spc="-2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detach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it.</a:t>
            </a:r>
            <a:endParaRPr sz="2700">
              <a:latin typeface="MS UI Gothic"/>
              <a:cs typeface="MS UI Gothic"/>
            </a:endParaRPr>
          </a:p>
          <a:p>
            <a:pPr marL="12700">
              <a:lnSpc>
                <a:spcPts val="2980"/>
              </a:lnSpc>
              <a:spcBef>
                <a:spcPts val="60"/>
              </a:spcBef>
            </a:pP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Remember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2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75" dirty="0">
                <a:solidFill>
                  <a:srgbClr val="212121"/>
                </a:solidFill>
                <a:latin typeface="MS UI Gothic"/>
                <a:cs typeface="MS UI Gothic"/>
              </a:rPr>
              <a:t>You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are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-85" dirty="0">
                <a:solidFill>
                  <a:srgbClr val="212121"/>
                </a:solidFill>
                <a:latin typeface="Trebuchet MS"/>
                <a:cs typeface="Trebuchet MS"/>
              </a:rPr>
              <a:t>billed</a:t>
            </a:r>
            <a:r>
              <a:rPr sz="2700" b="1" spc="-2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25" dirty="0">
                <a:solidFill>
                  <a:srgbClr val="212121"/>
                </a:solidFill>
                <a:latin typeface="Trebuchet MS"/>
                <a:cs typeface="Trebuchet MS"/>
              </a:rPr>
              <a:t>for</a:t>
            </a:r>
            <a:r>
              <a:rPr sz="2700" b="1" spc="-25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an</a:t>
            </a:r>
            <a:r>
              <a:rPr sz="2700" spc="-2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40" dirty="0">
                <a:solidFill>
                  <a:srgbClr val="212121"/>
                </a:solidFill>
                <a:latin typeface="MS UI Gothic"/>
                <a:cs typeface="MS UI Gothic"/>
              </a:rPr>
              <a:t>Static</a:t>
            </a:r>
            <a:r>
              <a:rPr sz="2700" spc="-2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IP</a:t>
            </a:r>
            <a:r>
              <a:rPr sz="2700" spc="-2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when</a:t>
            </a:r>
            <a:r>
              <a:rPr sz="2700" spc="-2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-90" dirty="0">
                <a:solidFill>
                  <a:srgbClr val="212121"/>
                </a:solidFill>
                <a:latin typeface="Trebuchet MS"/>
                <a:cs typeface="Trebuchet MS"/>
              </a:rPr>
              <a:t>you</a:t>
            </a:r>
            <a:r>
              <a:rPr sz="2700" b="1" spc="-24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30" dirty="0">
                <a:solidFill>
                  <a:srgbClr val="212121"/>
                </a:solidFill>
                <a:latin typeface="Trebuchet MS"/>
                <a:cs typeface="Trebuchet MS"/>
              </a:rPr>
              <a:t>are</a:t>
            </a:r>
            <a:r>
              <a:rPr sz="2700" b="1" spc="-24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14" dirty="0">
                <a:solidFill>
                  <a:srgbClr val="212121"/>
                </a:solidFill>
                <a:latin typeface="Trebuchet MS"/>
                <a:cs typeface="Trebuchet MS"/>
              </a:rPr>
              <a:t>NOT</a:t>
            </a:r>
            <a:r>
              <a:rPr sz="2700" b="1" spc="-24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50" dirty="0">
                <a:solidFill>
                  <a:srgbClr val="212121"/>
                </a:solidFill>
                <a:latin typeface="Trebuchet MS"/>
                <a:cs typeface="Trebuchet MS"/>
              </a:rPr>
              <a:t>using</a:t>
            </a:r>
            <a:r>
              <a:rPr sz="2700" b="1" spc="-24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5" dirty="0">
                <a:solidFill>
                  <a:srgbClr val="212121"/>
                </a:solidFill>
                <a:latin typeface="Trebuchet MS"/>
                <a:cs typeface="Trebuchet MS"/>
              </a:rPr>
              <a:t>it</a:t>
            </a: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!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325"/>
              </a:lnSpc>
            </a:pP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Make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sure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0" dirty="0">
                <a:solidFill>
                  <a:srgbClr val="212121"/>
                </a:solidFill>
                <a:latin typeface="MS UI Gothic"/>
                <a:cs typeface="MS UI Gothic"/>
              </a:rPr>
              <a:t>that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you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explicitly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release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an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Static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IP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when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you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5" dirty="0">
                <a:solidFill>
                  <a:srgbClr val="212121"/>
                </a:solidFill>
                <a:latin typeface="MS UI Gothic"/>
                <a:cs typeface="MS UI Gothic"/>
              </a:rPr>
              <a:t>are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not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5" dirty="0">
                <a:solidFill>
                  <a:srgbClr val="212121"/>
                </a:solidFill>
                <a:latin typeface="MS UI Gothic"/>
                <a:cs typeface="MS UI Gothic"/>
              </a:rPr>
              <a:t>using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it.</a:t>
            </a:r>
            <a:endParaRPr sz="2150">
              <a:latin typeface="MS UI Gothic"/>
              <a:cs typeface="MS UI Gothic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6087110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120" dirty="0">
                <a:solidFill>
                  <a:srgbClr val="000000"/>
                </a:solidFill>
              </a:rPr>
              <a:t>S</a:t>
            </a:r>
            <a:r>
              <a:rPr sz="3500" spc="-180" dirty="0">
                <a:solidFill>
                  <a:srgbClr val="000000"/>
                </a:solidFill>
              </a:rPr>
              <a:t>t</a:t>
            </a:r>
            <a:r>
              <a:rPr sz="3500" spc="-30" dirty="0">
                <a:solidFill>
                  <a:srgbClr val="000000"/>
                </a:solidFill>
              </a:rPr>
              <a:t>a</a:t>
            </a:r>
            <a:r>
              <a:rPr sz="3500" spc="-125" dirty="0">
                <a:solidFill>
                  <a:srgbClr val="A52929"/>
                </a:solidFill>
              </a:rPr>
              <a:t>t</a:t>
            </a:r>
            <a:r>
              <a:rPr sz="3500" spc="-130" dirty="0">
                <a:solidFill>
                  <a:srgbClr val="A52929"/>
                </a:solidFill>
              </a:rPr>
              <a:t>i</a:t>
            </a:r>
            <a:r>
              <a:rPr sz="3500" spc="-170" dirty="0">
                <a:solidFill>
                  <a:srgbClr val="A52929"/>
                </a:solidFill>
              </a:rPr>
              <a:t>c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10" dirty="0">
                <a:solidFill>
                  <a:srgbClr val="A52929"/>
                </a:solidFill>
              </a:rPr>
              <a:t>I</a:t>
            </a:r>
            <a:r>
              <a:rPr sz="3500" spc="20" dirty="0">
                <a:solidFill>
                  <a:srgbClr val="000000"/>
                </a:solidFill>
              </a:rPr>
              <a:t>P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260" dirty="0">
                <a:solidFill>
                  <a:srgbClr val="A52929"/>
                </a:solidFill>
              </a:rPr>
              <a:t>A</a:t>
            </a:r>
            <a:r>
              <a:rPr sz="3500" spc="-110" dirty="0">
                <a:solidFill>
                  <a:srgbClr val="000000"/>
                </a:solidFill>
              </a:rPr>
              <a:t>dd</a:t>
            </a:r>
            <a:r>
              <a:rPr sz="3500" spc="-114" dirty="0">
                <a:solidFill>
                  <a:srgbClr val="000000"/>
                </a:solidFill>
              </a:rPr>
              <a:t>r</a:t>
            </a:r>
            <a:r>
              <a:rPr sz="3500" spc="-235" dirty="0">
                <a:solidFill>
                  <a:srgbClr val="000000"/>
                </a:solidFill>
              </a:rPr>
              <a:t>e</a:t>
            </a:r>
            <a:r>
              <a:rPr sz="3500" dirty="0">
                <a:solidFill>
                  <a:srgbClr val="A52929"/>
                </a:solidFill>
              </a:rPr>
              <a:t>ss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dirty="0">
                <a:solidFill>
                  <a:srgbClr val="A52929"/>
                </a:solidFill>
              </a:rPr>
              <a:t>s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60" dirty="0">
                <a:solidFill>
                  <a:srgbClr val="000000"/>
                </a:solidFill>
              </a:rPr>
              <a:t>-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75" dirty="0">
                <a:solidFill>
                  <a:srgbClr val="000000"/>
                </a:solidFill>
              </a:rPr>
              <a:t>R</a:t>
            </a:r>
            <a:r>
              <a:rPr sz="3500" spc="-235" dirty="0">
                <a:solidFill>
                  <a:srgbClr val="000000"/>
                </a:solidFill>
              </a:rPr>
              <a:t>e</a:t>
            </a:r>
            <a:r>
              <a:rPr sz="3500" spc="-50" dirty="0">
                <a:solidFill>
                  <a:srgbClr val="000000"/>
                </a:solidFill>
              </a:rPr>
              <a:t>m</a:t>
            </a:r>
            <a:r>
              <a:rPr sz="3500" spc="-235" dirty="0">
                <a:solidFill>
                  <a:srgbClr val="000000"/>
                </a:solidFill>
              </a:rPr>
              <a:t>e</a:t>
            </a:r>
            <a:r>
              <a:rPr sz="3500" spc="-50" dirty="0">
                <a:solidFill>
                  <a:srgbClr val="000000"/>
                </a:solidFill>
              </a:rPr>
              <a:t>m</a:t>
            </a:r>
            <a:r>
              <a:rPr sz="3500" spc="-145" dirty="0">
                <a:solidFill>
                  <a:srgbClr val="000000"/>
                </a:solidFill>
              </a:rPr>
              <a:t>be</a:t>
            </a:r>
            <a:r>
              <a:rPr sz="3500" spc="-190" dirty="0">
                <a:solidFill>
                  <a:srgbClr val="A52929"/>
                </a:solidFill>
              </a:rPr>
              <a:t>r</a:t>
            </a:r>
            <a:endParaRPr sz="350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32</a:t>
            </a:r>
          </a:p>
        </p:txBody>
      </p:sp>
      <p:sp>
        <p:nvSpPr>
          <p:cNvPr id="9" name="object 9"/>
          <p:cNvSpPr/>
          <p:nvPr/>
        </p:nvSpPr>
        <p:spPr>
          <a:xfrm>
            <a:off x="11468099" y="6619865"/>
            <a:ext cx="247650" cy="228600"/>
          </a:xfrm>
          <a:custGeom>
            <a:avLst/>
            <a:gdLst/>
            <a:ahLst/>
            <a:cxnLst/>
            <a:rect l="l" t="t" r="r" b="b"/>
            <a:pathLst>
              <a:path w="247650" h="228600">
                <a:moveTo>
                  <a:pt x="247649" y="228599"/>
                </a:moveTo>
                <a:lnTo>
                  <a:pt x="0" y="228599"/>
                </a:lnTo>
                <a:lnTo>
                  <a:pt x="0" y="0"/>
                </a:lnTo>
                <a:lnTo>
                  <a:pt x="247649" y="0"/>
                </a:lnTo>
                <a:lnTo>
                  <a:pt x="247649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65053" y="1072407"/>
            <a:ext cx="683056" cy="95342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981066"/>
            <a:ext cx="104775" cy="10475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0524" y="1743066"/>
            <a:ext cx="104775" cy="104755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809624" y="2038341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9624" y="239076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9624" y="2743191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54049" y="777875"/>
            <a:ext cx="9968865" cy="216662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2700"/>
              </a:lnSpc>
              <a:spcBef>
                <a:spcPts val="640"/>
              </a:spcBef>
            </a:pPr>
            <a:r>
              <a:rPr sz="2700" spc="95" dirty="0">
                <a:solidFill>
                  <a:srgbClr val="212121"/>
                </a:solidFill>
                <a:latin typeface="MS UI Gothic"/>
                <a:cs typeface="MS UI Gothic"/>
              </a:rPr>
              <a:t>How</a:t>
            </a:r>
            <a:r>
              <a:rPr sz="2700" spc="4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do</a:t>
            </a:r>
            <a:r>
              <a:rPr sz="2700" spc="4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80" dirty="0">
                <a:solidFill>
                  <a:srgbClr val="212121"/>
                </a:solidFill>
                <a:latin typeface="MS UI Gothic"/>
                <a:cs typeface="MS UI Gothic"/>
              </a:rPr>
              <a:t>we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-150" dirty="0">
                <a:solidFill>
                  <a:srgbClr val="212121"/>
                </a:solidFill>
                <a:latin typeface="Trebuchet MS"/>
                <a:cs typeface="Trebuchet MS"/>
              </a:rPr>
              <a:t>reduce</a:t>
            </a:r>
            <a:r>
              <a:rPr sz="2700" b="1" spc="3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the </a:t>
            </a:r>
            <a:r>
              <a:rPr sz="2700" b="1" spc="-105" dirty="0">
                <a:solidFill>
                  <a:srgbClr val="212121"/>
                </a:solidFill>
                <a:latin typeface="Trebuchet MS"/>
                <a:cs typeface="Trebuchet MS"/>
              </a:rPr>
              <a:t>number</a:t>
            </a:r>
            <a:r>
              <a:rPr sz="2700" b="1" spc="8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05" dirty="0">
                <a:solidFill>
                  <a:srgbClr val="212121"/>
                </a:solidFill>
                <a:latin typeface="Trebuchet MS"/>
                <a:cs typeface="Trebuchet MS"/>
              </a:rPr>
              <a:t>of</a:t>
            </a:r>
            <a:r>
              <a:rPr sz="2700" b="1" spc="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75" dirty="0">
                <a:solidFill>
                  <a:srgbClr val="212121"/>
                </a:solidFill>
                <a:latin typeface="Trebuchet MS"/>
                <a:cs typeface="Trebuchet MS"/>
              </a:rPr>
              <a:t>steps</a:t>
            </a:r>
            <a:r>
              <a:rPr sz="2700" b="1" spc="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in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creating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an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85" dirty="0">
                <a:solidFill>
                  <a:srgbClr val="212121"/>
                </a:solidFill>
                <a:latin typeface="MS UI Gothic"/>
                <a:cs typeface="MS UI Gothic"/>
              </a:rPr>
              <a:t>VM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instance </a:t>
            </a:r>
            <a:r>
              <a:rPr sz="2700" spc="-8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6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700" spc="-1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tting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35" dirty="0">
                <a:solidFill>
                  <a:srgbClr val="212121"/>
                </a:solidFill>
                <a:latin typeface="MS UI Gothic"/>
                <a:cs typeface="MS UI Gothic"/>
              </a:rPr>
              <a:t>up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95" dirty="0">
                <a:solidFill>
                  <a:srgbClr val="212121"/>
                </a:solidFill>
                <a:latin typeface="MS UI Gothic"/>
                <a:cs typeface="MS UI Gothic"/>
              </a:rPr>
              <a:t>HTTP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80" dirty="0">
                <a:solidFill>
                  <a:srgbClr val="212121"/>
                </a:solidFill>
                <a:latin typeface="MS UI Gothic"/>
                <a:cs typeface="MS UI Gothic"/>
              </a:rPr>
              <a:t>Se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45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er?</a:t>
            </a:r>
            <a:endParaRPr sz="2700">
              <a:latin typeface="MS UI Gothic"/>
              <a:cs typeface="MS UI Gothic"/>
            </a:endParaRPr>
          </a:p>
          <a:p>
            <a:pPr marL="12700">
              <a:lnSpc>
                <a:spcPts val="2980"/>
              </a:lnSpc>
              <a:spcBef>
                <a:spcPts val="60"/>
              </a:spcBef>
            </a:pPr>
            <a:r>
              <a:rPr sz="2700" spc="-18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700" spc="-5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-25" dirty="0">
                <a:solidFill>
                  <a:srgbClr val="212121"/>
                </a:solidFill>
                <a:latin typeface="MS UI Gothic"/>
                <a:cs typeface="MS UI Gothic"/>
              </a:rPr>
              <a:t>'</a:t>
            </a:r>
            <a:r>
              <a:rPr sz="2700" spc="-114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xplo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6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185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options: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325"/>
              </a:lnSpc>
            </a:pPr>
            <a:r>
              <a:rPr sz="2150" b="1" spc="7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b="1" spc="-11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b="1" spc="-2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b="1" spc="-114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b="1" spc="-8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b="1" spc="-70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2150" b="1" spc="-35" dirty="0">
                <a:solidFill>
                  <a:srgbClr val="212121"/>
                </a:solidFill>
                <a:latin typeface="Trebuchet MS"/>
                <a:cs typeface="Trebuchet MS"/>
              </a:rPr>
              <a:t>p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b="1" spc="-10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150" b="1" spc="-114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b="1" spc="-8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150" b="1" spc="-55" dirty="0">
                <a:solidFill>
                  <a:srgbClr val="212121"/>
                </a:solidFill>
                <a:latin typeface="Trebuchet MS"/>
                <a:cs typeface="Trebuchet MS"/>
              </a:rPr>
              <a:t>pt</a:t>
            </a:r>
            <a:endParaRPr sz="2150">
              <a:latin typeface="Trebuchet MS"/>
              <a:cs typeface="Trebuchet MS"/>
            </a:endParaRPr>
          </a:p>
          <a:p>
            <a:pPr marL="393065" marR="7402195">
              <a:lnSpc>
                <a:spcPts val="2780"/>
              </a:lnSpc>
              <a:spcBef>
                <a:spcPts val="90"/>
              </a:spcBef>
            </a:pPr>
            <a:r>
              <a:rPr sz="2150" b="1" spc="1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2150" b="1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b="1" spc="-11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b="1" spc="-2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2150" b="1" spc="-160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1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29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spc="-30" dirty="0">
                <a:solidFill>
                  <a:srgbClr val="212121"/>
                </a:solidFill>
                <a:latin typeface="Trebuchet MS"/>
                <a:cs typeface="Trebuchet MS"/>
              </a:rPr>
              <a:t>m</a:t>
            </a:r>
            <a:r>
              <a:rPr sz="2150" b="1" spc="-35" dirty="0">
                <a:solidFill>
                  <a:srgbClr val="212121"/>
                </a:solidFill>
                <a:latin typeface="Trebuchet MS"/>
                <a:cs typeface="Trebuchet MS"/>
              </a:rPr>
              <a:t>pla</a:t>
            </a:r>
            <a:r>
              <a:rPr sz="2150" b="1" spc="-100" dirty="0">
                <a:solidFill>
                  <a:srgbClr val="212121"/>
                </a:solidFill>
                <a:latin typeface="Trebuchet MS"/>
                <a:cs typeface="Trebuchet MS"/>
              </a:rPr>
              <a:t>te  C</a:t>
            </a:r>
            <a:r>
              <a:rPr sz="2150" b="1" spc="-70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2150" b="1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b="1" spc="-10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b="1" spc="-3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150" b="1" spc="-30" dirty="0">
                <a:solidFill>
                  <a:srgbClr val="212121"/>
                </a:solidFill>
                <a:latin typeface="Trebuchet MS"/>
                <a:cs typeface="Trebuchet MS"/>
              </a:rPr>
              <a:t>m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1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150" b="1" spc="-30" dirty="0">
                <a:solidFill>
                  <a:srgbClr val="212121"/>
                </a:solidFill>
                <a:latin typeface="Trebuchet MS"/>
                <a:cs typeface="Trebuchet MS"/>
              </a:rPr>
              <a:t>m</a:t>
            </a:r>
            <a:r>
              <a:rPr sz="2150" b="1" spc="-2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b="1" spc="5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21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endParaRPr sz="21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5861050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120" dirty="0">
                <a:solidFill>
                  <a:srgbClr val="000000"/>
                </a:solidFill>
              </a:rPr>
              <a:t>S</a:t>
            </a:r>
            <a:r>
              <a:rPr sz="3500" spc="-130" dirty="0">
                <a:solidFill>
                  <a:srgbClr val="A52929"/>
                </a:solidFill>
              </a:rPr>
              <a:t>i</a:t>
            </a:r>
            <a:r>
              <a:rPr sz="3500" spc="-50" dirty="0">
                <a:solidFill>
                  <a:srgbClr val="A52929"/>
                </a:solidFill>
              </a:rPr>
              <a:t>m</a:t>
            </a:r>
            <a:r>
              <a:rPr sz="3500" spc="-90" dirty="0">
                <a:solidFill>
                  <a:srgbClr val="000000"/>
                </a:solidFill>
              </a:rPr>
              <a:t>pli</a:t>
            </a:r>
            <a:r>
              <a:rPr sz="3500" spc="-185" dirty="0">
                <a:solidFill>
                  <a:srgbClr val="000000"/>
                </a:solidFill>
              </a:rPr>
              <a:t>f</a:t>
            </a:r>
            <a:r>
              <a:rPr sz="3500" spc="-135" dirty="0">
                <a:solidFill>
                  <a:srgbClr val="000000"/>
                </a:solidFill>
              </a:rPr>
              <a:t>y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300" dirty="0">
                <a:solidFill>
                  <a:srgbClr val="A52929"/>
                </a:solidFill>
              </a:rPr>
              <a:t>V</a:t>
            </a:r>
            <a:r>
              <a:rPr sz="3500" spc="5" dirty="0">
                <a:solidFill>
                  <a:srgbClr val="000000"/>
                </a:solidFill>
              </a:rPr>
              <a:t>M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70" dirty="0">
                <a:solidFill>
                  <a:srgbClr val="A52929"/>
                </a:solidFill>
              </a:rPr>
              <a:t>H</a:t>
            </a:r>
            <a:r>
              <a:rPr sz="3500" spc="-229" dirty="0">
                <a:solidFill>
                  <a:srgbClr val="000000"/>
                </a:solidFill>
              </a:rPr>
              <a:t>T</a:t>
            </a:r>
            <a:r>
              <a:rPr sz="3500" spc="-229" dirty="0">
                <a:solidFill>
                  <a:srgbClr val="A52929"/>
                </a:solidFill>
              </a:rPr>
              <a:t>T</a:t>
            </a:r>
            <a:r>
              <a:rPr sz="3500" spc="20" dirty="0">
                <a:solidFill>
                  <a:srgbClr val="A52929"/>
                </a:solidFill>
              </a:rPr>
              <a:t>P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dirty="0">
                <a:solidFill>
                  <a:srgbClr val="A52929"/>
                </a:solidFill>
              </a:rPr>
              <a:t>s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spc="-150" dirty="0">
                <a:solidFill>
                  <a:srgbClr val="000000"/>
                </a:solidFill>
              </a:rPr>
              <a:t>r</a:t>
            </a:r>
            <a:r>
              <a:rPr sz="3500" spc="-135" dirty="0">
                <a:solidFill>
                  <a:srgbClr val="000000"/>
                </a:solidFill>
              </a:rPr>
              <a:t>v</a:t>
            </a:r>
            <a:r>
              <a:rPr sz="3500" spc="-235" dirty="0">
                <a:solidFill>
                  <a:srgbClr val="000000"/>
                </a:solidFill>
              </a:rPr>
              <a:t>e</a:t>
            </a:r>
            <a:r>
              <a:rPr sz="3500" spc="-190" dirty="0">
                <a:solidFill>
                  <a:srgbClr val="A52929"/>
                </a:solidFill>
              </a:rPr>
              <a:t>r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dirty="0">
                <a:solidFill>
                  <a:srgbClr val="A52929"/>
                </a:solidFill>
              </a:rPr>
              <a:t>s</a:t>
            </a:r>
            <a:r>
              <a:rPr sz="3500" spc="-295" dirty="0">
                <a:solidFill>
                  <a:srgbClr val="A52929"/>
                </a:solidFill>
              </a:rPr>
              <a:t>e</a:t>
            </a:r>
            <a:r>
              <a:rPr sz="3500" spc="-140" dirty="0">
                <a:solidFill>
                  <a:srgbClr val="A52929"/>
                </a:solidFill>
              </a:rPr>
              <a:t>t</a:t>
            </a:r>
            <a:r>
              <a:rPr sz="3500" spc="-120" dirty="0">
                <a:solidFill>
                  <a:srgbClr val="A52929"/>
                </a:solidFill>
              </a:rPr>
              <a:t>u</a:t>
            </a:r>
            <a:r>
              <a:rPr sz="3500" spc="-60" dirty="0">
                <a:solidFill>
                  <a:srgbClr val="A52929"/>
                </a:solidFill>
              </a:rPr>
              <a:t>p</a:t>
            </a:r>
            <a:endParaRPr sz="350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33</a:t>
            </a:r>
          </a:p>
        </p:txBody>
      </p:sp>
      <p:sp>
        <p:nvSpPr>
          <p:cNvPr id="10" name="object 10"/>
          <p:cNvSpPr/>
          <p:nvPr/>
        </p:nvSpPr>
        <p:spPr>
          <a:xfrm>
            <a:off x="11468099" y="6619865"/>
            <a:ext cx="247650" cy="228600"/>
          </a:xfrm>
          <a:custGeom>
            <a:avLst/>
            <a:gdLst/>
            <a:ahLst/>
            <a:cxnLst/>
            <a:rect l="l" t="t" r="r" b="b"/>
            <a:pathLst>
              <a:path w="247650" h="228600">
                <a:moveTo>
                  <a:pt x="247649" y="228599"/>
                </a:moveTo>
                <a:lnTo>
                  <a:pt x="0" y="228599"/>
                </a:lnTo>
                <a:lnTo>
                  <a:pt x="0" y="0"/>
                </a:lnTo>
                <a:lnTo>
                  <a:pt x="247649" y="0"/>
                </a:lnTo>
                <a:lnTo>
                  <a:pt x="247649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6462395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10" dirty="0">
                <a:solidFill>
                  <a:srgbClr val="000000"/>
                </a:solidFill>
              </a:rPr>
              <a:t>B</a:t>
            </a:r>
            <a:r>
              <a:rPr sz="3500" spc="-55" dirty="0">
                <a:solidFill>
                  <a:srgbClr val="000000"/>
                </a:solidFill>
              </a:rPr>
              <a:t>o</a:t>
            </a:r>
            <a:r>
              <a:rPr sz="3500" spc="-55" dirty="0">
                <a:solidFill>
                  <a:srgbClr val="A52929"/>
                </a:solidFill>
              </a:rPr>
              <a:t>o</a:t>
            </a:r>
            <a:r>
              <a:rPr sz="3500" spc="-125" dirty="0">
                <a:solidFill>
                  <a:srgbClr val="000000"/>
                </a:solidFill>
              </a:rPr>
              <a:t>t</a:t>
            </a:r>
            <a:r>
              <a:rPr sz="3500" dirty="0">
                <a:solidFill>
                  <a:srgbClr val="A52929"/>
                </a:solidFill>
              </a:rPr>
              <a:t>s</a:t>
            </a:r>
            <a:r>
              <a:rPr sz="3500" spc="-125" dirty="0">
                <a:solidFill>
                  <a:srgbClr val="A52929"/>
                </a:solidFill>
              </a:rPr>
              <a:t>t</a:t>
            </a:r>
            <a:r>
              <a:rPr sz="3500" spc="-285" dirty="0">
                <a:solidFill>
                  <a:srgbClr val="000000"/>
                </a:solidFill>
              </a:rPr>
              <a:t>r</a:t>
            </a:r>
            <a:r>
              <a:rPr sz="3500" spc="-30" dirty="0">
                <a:solidFill>
                  <a:srgbClr val="A52929"/>
                </a:solidFill>
              </a:rPr>
              <a:t>a</a:t>
            </a:r>
            <a:r>
              <a:rPr sz="3500" spc="-85" dirty="0">
                <a:solidFill>
                  <a:srgbClr val="000000"/>
                </a:solidFill>
              </a:rPr>
              <a:t>ppi</a:t>
            </a:r>
            <a:r>
              <a:rPr sz="3500" spc="-105" dirty="0">
                <a:solidFill>
                  <a:srgbClr val="A52929"/>
                </a:solidFill>
              </a:rPr>
              <a:t>n</a:t>
            </a:r>
            <a:r>
              <a:rPr sz="3500" spc="65" dirty="0">
                <a:solidFill>
                  <a:srgbClr val="A52929"/>
                </a:solidFill>
              </a:rPr>
              <a:t>g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20" dirty="0">
                <a:solidFill>
                  <a:srgbClr val="A52929"/>
                </a:solidFill>
              </a:rPr>
              <a:t>w</a:t>
            </a:r>
            <a:r>
              <a:rPr sz="3500" spc="-130" dirty="0">
                <a:solidFill>
                  <a:srgbClr val="A52929"/>
                </a:solidFill>
              </a:rPr>
              <a:t>i</a:t>
            </a:r>
            <a:r>
              <a:rPr sz="3500" spc="-125" dirty="0">
                <a:solidFill>
                  <a:srgbClr val="A52929"/>
                </a:solidFill>
              </a:rPr>
              <a:t>t</a:t>
            </a:r>
            <a:r>
              <a:rPr sz="3500" spc="-120" dirty="0">
                <a:solidFill>
                  <a:srgbClr val="A52929"/>
                </a:solidFill>
              </a:rPr>
              <a:t>h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120" dirty="0">
                <a:solidFill>
                  <a:srgbClr val="A52929"/>
                </a:solidFill>
              </a:rPr>
              <a:t>S</a:t>
            </a:r>
            <a:r>
              <a:rPr sz="3500" spc="-180" dirty="0">
                <a:solidFill>
                  <a:srgbClr val="000000"/>
                </a:solidFill>
              </a:rPr>
              <a:t>t</a:t>
            </a:r>
            <a:r>
              <a:rPr sz="3500" spc="-30" dirty="0">
                <a:solidFill>
                  <a:srgbClr val="000000"/>
                </a:solidFill>
              </a:rPr>
              <a:t>a</a:t>
            </a:r>
            <a:r>
              <a:rPr sz="3500" spc="-190" dirty="0">
                <a:solidFill>
                  <a:srgbClr val="000000"/>
                </a:solidFill>
              </a:rPr>
              <a:t>r</a:t>
            </a:r>
            <a:r>
              <a:rPr sz="3500" spc="-140" dirty="0">
                <a:solidFill>
                  <a:srgbClr val="000000"/>
                </a:solidFill>
              </a:rPr>
              <a:t>t</a:t>
            </a:r>
            <a:r>
              <a:rPr sz="3500" spc="-120" dirty="0">
                <a:solidFill>
                  <a:srgbClr val="000000"/>
                </a:solidFill>
              </a:rPr>
              <a:t>u</a:t>
            </a:r>
            <a:r>
              <a:rPr sz="3500" spc="-60" dirty="0">
                <a:solidFill>
                  <a:srgbClr val="000000"/>
                </a:solidFill>
              </a:rPr>
              <a:t>p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dirty="0">
                <a:solidFill>
                  <a:srgbClr val="A52929"/>
                </a:solidFill>
              </a:rPr>
              <a:t>s</a:t>
            </a:r>
            <a:r>
              <a:rPr sz="3500" spc="-170" dirty="0">
                <a:solidFill>
                  <a:srgbClr val="A52929"/>
                </a:solidFill>
              </a:rPr>
              <a:t>c</a:t>
            </a:r>
            <a:r>
              <a:rPr sz="3500" spc="-190" dirty="0">
                <a:solidFill>
                  <a:srgbClr val="000000"/>
                </a:solidFill>
              </a:rPr>
              <a:t>r</a:t>
            </a:r>
            <a:r>
              <a:rPr sz="3500" spc="-130" dirty="0">
                <a:solidFill>
                  <a:srgbClr val="000000"/>
                </a:solidFill>
              </a:rPr>
              <a:t>i</a:t>
            </a:r>
            <a:r>
              <a:rPr sz="3500" spc="-95" dirty="0">
                <a:solidFill>
                  <a:srgbClr val="A52929"/>
                </a:solidFill>
              </a:rPr>
              <a:t>pt</a:t>
            </a:r>
            <a:endParaRPr sz="350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34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0524" y="2171690"/>
            <a:ext cx="104775" cy="1047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54049" y="1968500"/>
            <a:ext cx="11109325" cy="161798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2700"/>
              </a:lnSpc>
              <a:spcBef>
                <a:spcPts val="640"/>
              </a:spcBef>
              <a:tabLst>
                <a:tab pos="2407920" algn="l"/>
                <a:tab pos="3479165" algn="l"/>
                <a:tab pos="4079875" algn="l"/>
                <a:tab pos="5400040" algn="l"/>
                <a:tab pos="5894705" algn="l"/>
                <a:tab pos="7321550" algn="l"/>
                <a:tab pos="8301990" algn="l"/>
                <a:tab pos="8855075" algn="l"/>
                <a:tab pos="9471025" algn="l"/>
                <a:tab pos="10868025" algn="l"/>
              </a:tabLst>
            </a:pPr>
            <a:r>
              <a:rPr sz="2700" b="1" spc="-65" dirty="0">
                <a:solidFill>
                  <a:srgbClr val="212121"/>
                </a:solidFill>
                <a:latin typeface="Trebuchet MS"/>
                <a:cs typeface="Trebuchet MS"/>
              </a:rPr>
              <a:t>Bootst</a:t>
            </a:r>
            <a:r>
              <a:rPr sz="2700" b="1" spc="-13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b="1" spc="-45" dirty="0">
                <a:solidFill>
                  <a:srgbClr val="212121"/>
                </a:solidFill>
                <a:latin typeface="Trebuchet MS"/>
                <a:cs typeface="Trebuchet MS"/>
              </a:rPr>
              <a:t>appin</a:t>
            </a:r>
            <a:r>
              <a:rPr sz="2700" b="1" spc="-50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2700" spc="12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Ins</a:t>
            </a:r>
            <a:r>
              <a:rPr sz="2700" spc="-9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all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-155" dirty="0">
                <a:solidFill>
                  <a:srgbClr val="212121"/>
                </a:solidFill>
                <a:latin typeface="MS UI Gothic"/>
                <a:cs typeface="MS UI Gothic"/>
              </a:rPr>
              <a:t>OS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114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-12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hes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so</a:t>
            </a:r>
            <a:r>
              <a:rPr sz="2700" spc="-85" dirty="0">
                <a:solidFill>
                  <a:srgbClr val="212121"/>
                </a:solidFill>
                <a:latin typeface="MS UI Gothic"/>
                <a:cs typeface="MS UI Gothic"/>
              </a:rPr>
              <a:t>ft</a:t>
            </a:r>
            <a:r>
              <a:rPr sz="2700" spc="155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when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an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-185" dirty="0">
                <a:solidFill>
                  <a:srgbClr val="212121"/>
                </a:solidFill>
                <a:latin typeface="MS UI Gothic"/>
                <a:cs typeface="MS UI Gothic"/>
              </a:rPr>
              <a:t>VM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ins</a:t>
            </a: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an</a:t>
            </a:r>
            <a:r>
              <a:rPr sz="2700" spc="-3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is  </a:t>
            </a:r>
            <a:r>
              <a:rPr sz="2700" spc="80" dirty="0">
                <a:solidFill>
                  <a:srgbClr val="212121"/>
                </a:solidFill>
                <a:latin typeface="MS UI Gothic"/>
                <a:cs typeface="MS UI Gothic"/>
              </a:rPr>
              <a:t>launched.</a:t>
            </a:r>
            <a:endParaRPr sz="270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700" spc="85" dirty="0">
                <a:solidFill>
                  <a:srgbClr val="212121"/>
                </a:solidFill>
                <a:latin typeface="MS UI Gothic"/>
                <a:cs typeface="MS UI Gothic"/>
              </a:rPr>
              <a:t>In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80" dirty="0">
                <a:solidFill>
                  <a:srgbClr val="212121"/>
                </a:solidFill>
                <a:latin typeface="MS UI Gothic"/>
                <a:cs typeface="MS UI Gothic"/>
              </a:rPr>
              <a:t>VM,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45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5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an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8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onfigu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-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700" b="1" spc="-5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700" b="1" spc="-100" dirty="0">
                <a:solidFill>
                  <a:srgbClr val="212121"/>
                </a:solidFill>
                <a:latin typeface="Trebuchet MS"/>
                <a:cs typeface="Trebuchet MS"/>
              </a:rPr>
              <a:t>ar</a:t>
            </a:r>
            <a:r>
              <a:rPr sz="2700" b="1" spc="-9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700" b="1" spc="-75" dirty="0">
                <a:solidFill>
                  <a:srgbClr val="212121"/>
                </a:solidFill>
                <a:latin typeface="Trebuchet MS"/>
                <a:cs typeface="Trebuchet MS"/>
              </a:rPr>
              <a:t>up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90" dirty="0">
                <a:solidFill>
                  <a:srgbClr val="212121"/>
                </a:solidFill>
                <a:latin typeface="Trebuchet MS"/>
                <a:cs typeface="Trebuchet MS"/>
              </a:rPr>
              <a:t>script</a:t>
            </a:r>
            <a:r>
              <a:rPr sz="2700" b="1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7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bootst</a:t>
            </a:r>
            <a:r>
              <a:rPr sz="2700" spc="-5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ap</a:t>
            </a:r>
            <a:endParaRPr sz="270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700" b="1" spc="-55" dirty="0">
                <a:solidFill>
                  <a:srgbClr val="212121"/>
                </a:solidFill>
                <a:latin typeface="Trebuchet MS"/>
                <a:cs typeface="Trebuchet MS"/>
              </a:rPr>
              <a:t>DEMO</a:t>
            </a:r>
            <a:r>
              <a:rPr sz="2700" b="1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51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sing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4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700" spc="-13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ar</a:t>
            </a: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135" dirty="0">
                <a:solidFill>
                  <a:srgbClr val="212121"/>
                </a:solidFill>
                <a:latin typeface="MS UI Gothic"/>
                <a:cs typeface="MS UI Gothic"/>
              </a:rPr>
              <a:t>up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script</a:t>
            </a:r>
            <a:endParaRPr sz="2700">
              <a:latin typeface="MS UI Gothic"/>
              <a:cs typeface="MS UI Gothic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2933690"/>
            <a:ext cx="104775" cy="10475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0524" y="3352790"/>
            <a:ext cx="104775" cy="104774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813803" y="774699"/>
            <a:ext cx="10452100" cy="1163320"/>
          </a:xfrm>
          <a:custGeom>
            <a:avLst/>
            <a:gdLst/>
            <a:ahLst/>
            <a:cxnLst/>
            <a:rect l="l" t="t" r="r" b="b"/>
            <a:pathLst>
              <a:path w="10452100" h="1163320">
                <a:moveTo>
                  <a:pt x="10451592" y="0"/>
                </a:moveTo>
                <a:lnTo>
                  <a:pt x="10368534" y="0"/>
                </a:lnTo>
                <a:lnTo>
                  <a:pt x="10368534" y="82550"/>
                </a:lnTo>
                <a:lnTo>
                  <a:pt x="10368534" y="1082040"/>
                </a:lnTo>
                <a:lnTo>
                  <a:pt x="81534" y="1082040"/>
                </a:lnTo>
                <a:lnTo>
                  <a:pt x="81534" y="82550"/>
                </a:lnTo>
                <a:lnTo>
                  <a:pt x="10368534" y="82550"/>
                </a:lnTo>
                <a:lnTo>
                  <a:pt x="10368534" y="0"/>
                </a:lnTo>
                <a:lnTo>
                  <a:pt x="0" y="0"/>
                </a:lnTo>
                <a:lnTo>
                  <a:pt x="0" y="82550"/>
                </a:lnTo>
                <a:lnTo>
                  <a:pt x="0" y="1082040"/>
                </a:lnTo>
                <a:lnTo>
                  <a:pt x="0" y="1163320"/>
                </a:lnTo>
                <a:lnTo>
                  <a:pt x="10451592" y="1163320"/>
                </a:lnTo>
                <a:lnTo>
                  <a:pt x="10451592" y="1082675"/>
                </a:lnTo>
                <a:lnTo>
                  <a:pt x="10451592" y="1082040"/>
                </a:lnTo>
                <a:lnTo>
                  <a:pt x="10451592" y="82550"/>
                </a:lnTo>
                <a:lnTo>
                  <a:pt x="10451592" y="0"/>
                </a:lnTo>
                <a:close/>
              </a:path>
            </a:pathLst>
          </a:custGeom>
          <a:solidFill>
            <a:srgbClr val="000000">
              <a:alpha val="3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30275" y="875125"/>
            <a:ext cx="8735695" cy="92836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7470140">
              <a:lnSpc>
                <a:spcPct val="103400"/>
              </a:lnSpc>
              <a:spcBef>
                <a:spcPts val="75"/>
              </a:spcBef>
            </a:pPr>
            <a:r>
              <a:rPr sz="1450" spc="20" dirty="0">
                <a:solidFill>
                  <a:srgbClr val="2A90AF"/>
                </a:solidFill>
                <a:latin typeface="Courier New"/>
                <a:cs typeface="Courier New"/>
              </a:rPr>
              <a:t>#!/bin/bash  </a:t>
            </a:r>
            <a:r>
              <a:rPr sz="1450" spc="20" dirty="0">
                <a:latin typeface="Courier New"/>
                <a:cs typeface="Courier New"/>
              </a:rPr>
              <a:t>apt</a:t>
            </a:r>
            <a:r>
              <a:rPr sz="1450" spc="-30" dirty="0">
                <a:latin typeface="Courier New"/>
                <a:cs typeface="Courier New"/>
              </a:rPr>
              <a:t> </a:t>
            </a:r>
            <a:r>
              <a:rPr sz="1450" spc="20" dirty="0">
                <a:latin typeface="Courier New"/>
                <a:cs typeface="Courier New"/>
              </a:rPr>
              <a:t>update</a:t>
            </a:r>
            <a:endParaRPr sz="1450">
              <a:latin typeface="Courier New"/>
              <a:cs typeface="Courier New"/>
            </a:endParaRPr>
          </a:p>
          <a:p>
            <a:pPr marL="12700">
              <a:lnSpc>
                <a:spcPts val="1730"/>
              </a:lnSpc>
              <a:spcBef>
                <a:spcPts val="60"/>
              </a:spcBef>
            </a:pPr>
            <a:r>
              <a:rPr sz="1450" spc="20" dirty="0">
                <a:latin typeface="Courier New"/>
                <a:cs typeface="Courier New"/>
              </a:rPr>
              <a:t>apt</a:t>
            </a:r>
            <a:r>
              <a:rPr sz="1450" spc="-10" dirty="0">
                <a:latin typeface="Courier New"/>
                <a:cs typeface="Courier New"/>
              </a:rPr>
              <a:t> </a:t>
            </a:r>
            <a:r>
              <a:rPr sz="1450" spc="20" dirty="0">
                <a:latin typeface="Courier New"/>
                <a:cs typeface="Courier New"/>
              </a:rPr>
              <a:t>-y</a:t>
            </a:r>
            <a:r>
              <a:rPr sz="1450" spc="-5" dirty="0">
                <a:latin typeface="Courier New"/>
                <a:cs typeface="Courier New"/>
              </a:rPr>
              <a:t> </a:t>
            </a:r>
            <a:r>
              <a:rPr sz="1450" spc="20" dirty="0">
                <a:latin typeface="Courier New"/>
                <a:cs typeface="Courier New"/>
              </a:rPr>
              <a:t>install</a:t>
            </a:r>
            <a:r>
              <a:rPr sz="1450" spc="-5" dirty="0">
                <a:latin typeface="Courier New"/>
                <a:cs typeface="Courier New"/>
              </a:rPr>
              <a:t> </a:t>
            </a:r>
            <a:r>
              <a:rPr sz="1450" spc="20" dirty="0">
                <a:latin typeface="Courier New"/>
                <a:cs typeface="Courier New"/>
              </a:rPr>
              <a:t>apache2</a:t>
            </a:r>
            <a:endParaRPr sz="1450">
              <a:latin typeface="Courier New"/>
              <a:cs typeface="Courier New"/>
            </a:endParaRPr>
          </a:p>
          <a:p>
            <a:pPr marL="12700">
              <a:lnSpc>
                <a:spcPts val="1730"/>
              </a:lnSpc>
            </a:pPr>
            <a:r>
              <a:rPr sz="1450" spc="20" dirty="0">
                <a:solidFill>
                  <a:srgbClr val="0000FF"/>
                </a:solidFill>
                <a:latin typeface="Courier New"/>
                <a:cs typeface="Courier New"/>
              </a:rPr>
              <a:t>echo</a:t>
            </a:r>
            <a:r>
              <a:rPr sz="1450" spc="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50" spc="20" dirty="0">
                <a:solidFill>
                  <a:srgbClr val="A21515"/>
                </a:solidFill>
                <a:latin typeface="Courier New"/>
                <a:cs typeface="Courier New"/>
              </a:rPr>
              <a:t>"Hello</a:t>
            </a:r>
            <a:r>
              <a:rPr sz="1450" spc="15" dirty="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sz="1450" spc="20" dirty="0">
                <a:solidFill>
                  <a:srgbClr val="A21515"/>
                </a:solidFill>
                <a:latin typeface="Courier New"/>
                <a:cs typeface="Courier New"/>
              </a:rPr>
              <a:t>world</a:t>
            </a:r>
            <a:r>
              <a:rPr sz="1450" spc="15" dirty="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sz="1450" spc="20" dirty="0">
                <a:solidFill>
                  <a:srgbClr val="A21515"/>
                </a:solidFill>
                <a:latin typeface="Courier New"/>
                <a:cs typeface="Courier New"/>
              </a:rPr>
              <a:t>from</a:t>
            </a:r>
            <a:r>
              <a:rPr sz="1450" spc="15" dirty="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sz="1450" spc="20" dirty="0">
                <a:solidFill>
                  <a:srgbClr val="008000"/>
                </a:solidFill>
                <a:latin typeface="Courier New"/>
                <a:cs typeface="Courier New"/>
              </a:rPr>
              <a:t>$(hostname)</a:t>
            </a:r>
            <a:r>
              <a:rPr sz="1450" spc="1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450" spc="20" dirty="0">
                <a:solidFill>
                  <a:srgbClr val="008000"/>
                </a:solidFill>
                <a:latin typeface="Courier New"/>
                <a:cs typeface="Courier New"/>
              </a:rPr>
              <a:t>$(hostname</a:t>
            </a:r>
            <a:r>
              <a:rPr sz="1450" spc="15" dirty="0">
                <a:solidFill>
                  <a:srgbClr val="008000"/>
                </a:solidFill>
                <a:latin typeface="Courier New"/>
                <a:cs typeface="Courier New"/>
              </a:rPr>
              <a:t> -I)</a:t>
            </a:r>
            <a:r>
              <a:rPr sz="1450" spc="15" dirty="0">
                <a:solidFill>
                  <a:srgbClr val="A21515"/>
                </a:solidFill>
                <a:latin typeface="Courier New"/>
                <a:cs typeface="Courier New"/>
              </a:rPr>
              <a:t>"</a:t>
            </a:r>
            <a:r>
              <a:rPr sz="1450" spc="10" dirty="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sz="1450" spc="20" dirty="0">
                <a:latin typeface="Courier New"/>
                <a:cs typeface="Courier New"/>
              </a:rPr>
              <a:t>&gt;</a:t>
            </a:r>
            <a:r>
              <a:rPr sz="1450" spc="15" dirty="0">
                <a:latin typeface="Courier New"/>
                <a:cs typeface="Courier New"/>
              </a:rPr>
              <a:t> </a:t>
            </a:r>
            <a:r>
              <a:rPr sz="1450" spc="20" dirty="0">
                <a:latin typeface="Courier New"/>
                <a:cs typeface="Courier New"/>
              </a:rPr>
              <a:t>/var/www/html/index.html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468099" y="6619865"/>
            <a:ext cx="247650" cy="228600"/>
          </a:xfrm>
          <a:custGeom>
            <a:avLst/>
            <a:gdLst/>
            <a:ahLst/>
            <a:cxnLst/>
            <a:rect l="l" t="t" r="r" b="b"/>
            <a:pathLst>
              <a:path w="247650" h="228600">
                <a:moveTo>
                  <a:pt x="247649" y="228599"/>
                </a:moveTo>
                <a:lnTo>
                  <a:pt x="0" y="228599"/>
                </a:lnTo>
                <a:lnTo>
                  <a:pt x="0" y="0"/>
                </a:lnTo>
                <a:lnTo>
                  <a:pt x="247649" y="0"/>
                </a:lnTo>
                <a:lnTo>
                  <a:pt x="247649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99963" y="1090988"/>
            <a:ext cx="1601931" cy="57939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48974" y="1876425"/>
            <a:ext cx="95249" cy="5429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068910" y="2608721"/>
            <a:ext cx="1647989" cy="49542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48974" y="3305175"/>
            <a:ext cx="95249" cy="5429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056241" y="4007959"/>
            <a:ext cx="1655379" cy="64540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0524" y="981065"/>
            <a:ext cx="104775" cy="104774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809624" y="1619240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9624" y="1971665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90524" y="2371715"/>
            <a:ext cx="104775" cy="104774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809624" y="2666990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90524" y="3067040"/>
            <a:ext cx="104775" cy="104755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809624" y="3362315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90524" y="3752840"/>
            <a:ext cx="104775" cy="104755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809624" y="4048115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54049" y="777875"/>
            <a:ext cx="8941435" cy="3903979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2700"/>
              </a:lnSpc>
              <a:spcBef>
                <a:spcPts val="640"/>
              </a:spcBef>
            </a:pP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Why</a:t>
            </a:r>
            <a:r>
              <a:rPr sz="2700" spc="-19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do</a:t>
            </a:r>
            <a:r>
              <a:rPr sz="2700" spc="-19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45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2700" spc="-19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need</a:t>
            </a:r>
            <a:r>
              <a:rPr sz="2700" spc="-19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7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700" spc="-19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specify</a:t>
            </a:r>
            <a:r>
              <a:rPr sz="2700" spc="-19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all</a:t>
            </a:r>
            <a:r>
              <a:rPr sz="2700" spc="-19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2700" spc="-19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85" dirty="0">
                <a:solidFill>
                  <a:srgbClr val="212121"/>
                </a:solidFill>
                <a:latin typeface="MS UI Gothic"/>
                <a:cs typeface="MS UI Gothic"/>
              </a:rPr>
              <a:t>VM</a:t>
            </a:r>
            <a:r>
              <a:rPr sz="2700" spc="-19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ins</a:t>
            </a: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an</a:t>
            </a:r>
            <a:r>
              <a:rPr sz="2700" spc="-3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19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9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45" dirty="0">
                <a:solidFill>
                  <a:srgbClr val="212121"/>
                </a:solidFill>
                <a:latin typeface="MS UI Gothic"/>
                <a:cs typeface="MS UI Gothic"/>
              </a:rPr>
              <a:t>ails</a:t>
            </a:r>
            <a:r>
              <a:rPr sz="2700" spc="-19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0" dirty="0">
                <a:solidFill>
                  <a:srgbClr val="212121"/>
                </a:solidFill>
                <a:latin typeface="MS UI Gothic"/>
                <a:cs typeface="MS UI Gothic"/>
              </a:rPr>
              <a:t>(Ima</a:t>
            </a:r>
            <a:r>
              <a:rPr sz="2700" spc="60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e,  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instance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type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65" dirty="0">
                <a:solidFill>
                  <a:srgbClr val="212121"/>
                </a:solidFill>
                <a:latin typeface="MS UI Gothic"/>
                <a:cs typeface="MS UI Gothic"/>
              </a:rPr>
              <a:t>etc)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-140" dirty="0">
                <a:solidFill>
                  <a:srgbClr val="212121"/>
                </a:solidFill>
                <a:latin typeface="Trebuchet MS"/>
                <a:cs typeface="Trebuchet MS"/>
              </a:rPr>
              <a:t>every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10" dirty="0">
                <a:solidFill>
                  <a:srgbClr val="212121"/>
                </a:solidFill>
                <a:latin typeface="Trebuchet MS"/>
                <a:cs typeface="Trebuchet MS"/>
              </a:rPr>
              <a:t>time</a:t>
            </a:r>
            <a:r>
              <a:rPr sz="2700" b="1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you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75" dirty="0">
                <a:solidFill>
                  <a:srgbClr val="212121"/>
                </a:solidFill>
                <a:latin typeface="MS UI Gothic"/>
                <a:cs typeface="MS UI Gothic"/>
              </a:rPr>
              <a:t>launch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an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instance?</a:t>
            </a:r>
            <a:endParaRPr sz="2700" dirty="0">
              <a:latin typeface="MS UI Gothic"/>
              <a:cs typeface="MS UI Gothic"/>
            </a:endParaRPr>
          </a:p>
          <a:p>
            <a:pPr marL="393065">
              <a:lnSpc>
                <a:spcPts val="2065"/>
              </a:lnSpc>
            </a:pP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155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4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ng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2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b="1" spc="1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2150" b="1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b="1" spc="-11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b="1" spc="-2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2150" b="1" spc="-160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1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10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spc="-30" dirty="0">
                <a:solidFill>
                  <a:srgbClr val="212121"/>
                </a:solidFill>
                <a:latin typeface="Trebuchet MS"/>
                <a:cs typeface="Trebuchet MS"/>
              </a:rPr>
              <a:t>m</a:t>
            </a:r>
            <a:r>
              <a:rPr sz="2150" b="1" spc="-35" dirty="0">
                <a:solidFill>
                  <a:srgbClr val="212121"/>
                </a:solidFill>
                <a:latin typeface="Trebuchet MS"/>
                <a:cs typeface="Trebuchet MS"/>
              </a:rPr>
              <a:t>pla</a:t>
            </a:r>
            <a:r>
              <a:rPr sz="2150" b="1" spc="-10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b="1" spc="-15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spc="-60" dirty="0">
                <a:solidFill>
                  <a:srgbClr val="212121"/>
                </a:solidFill>
                <a:latin typeface="MS UI Gothic"/>
                <a:cs typeface="MS UI Gothic"/>
              </a:rPr>
              <a:t>?</a:t>
            </a:r>
            <a:endParaRPr sz="2150" dirty="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195"/>
              </a:spcBef>
            </a:pP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Define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b="1" spc="-75" dirty="0">
                <a:solidFill>
                  <a:srgbClr val="212121"/>
                </a:solidFill>
                <a:latin typeface="Trebuchet MS"/>
                <a:cs typeface="Trebuchet MS"/>
              </a:rPr>
              <a:t>machine</a:t>
            </a:r>
            <a:r>
              <a:rPr sz="2150" b="1" spc="-20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105" dirty="0">
                <a:solidFill>
                  <a:srgbClr val="212121"/>
                </a:solidFill>
                <a:latin typeface="Trebuchet MS"/>
                <a:cs typeface="Trebuchet MS"/>
              </a:rPr>
              <a:t>type,</a:t>
            </a:r>
            <a:r>
              <a:rPr sz="2150" b="1" spc="-20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75" dirty="0">
                <a:solidFill>
                  <a:srgbClr val="212121"/>
                </a:solidFill>
                <a:latin typeface="Trebuchet MS"/>
                <a:cs typeface="Trebuchet MS"/>
              </a:rPr>
              <a:t>image,</a:t>
            </a:r>
            <a:r>
              <a:rPr sz="2150" b="1" spc="-20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70" dirty="0">
                <a:solidFill>
                  <a:srgbClr val="212121"/>
                </a:solidFill>
                <a:latin typeface="Trebuchet MS"/>
                <a:cs typeface="Trebuchet MS"/>
              </a:rPr>
              <a:t>labels,</a:t>
            </a:r>
            <a:r>
              <a:rPr sz="2150" b="1" spc="-20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startup</a:t>
            </a:r>
            <a:r>
              <a:rPr sz="2150" b="1" spc="-20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70" dirty="0">
                <a:solidFill>
                  <a:srgbClr val="212121"/>
                </a:solidFill>
                <a:latin typeface="Trebuchet MS"/>
                <a:cs typeface="Trebuchet MS"/>
              </a:rPr>
              <a:t>script</a:t>
            </a:r>
            <a:r>
              <a:rPr sz="2150" b="1" spc="-20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other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properties</a:t>
            </a:r>
            <a:endParaRPr sz="2150" dirty="0">
              <a:latin typeface="MS UI Gothic"/>
              <a:cs typeface="MS UI Gothic"/>
            </a:endParaRPr>
          </a:p>
          <a:p>
            <a:pPr marL="12700">
              <a:lnSpc>
                <a:spcPts val="2980"/>
              </a:lnSpc>
              <a:spcBef>
                <a:spcPts val="170"/>
              </a:spcBef>
            </a:pP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Used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create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-120" dirty="0">
                <a:solidFill>
                  <a:srgbClr val="212121"/>
                </a:solidFill>
                <a:latin typeface="Trebuchet MS"/>
                <a:cs typeface="Trebuchet MS"/>
              </a:rPr>
              <a:t>VM</a:t>
            </a:r>
            <a:r>
              <a:rPr sz="2700" b="1" spc="-2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95" dirty="0">
                <a:solidFill>
                  <a:srgbClr val="212121"/>
                </a:solidFill>
                <a:latin typeface="Trebuchet MS"/>
                <a:cs typeface="Trebuchet MS"/>
              </a:rPr>
              <a:t>instances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-60" dirty="0">
                <a:solidFill>
                  <a:srgbClr val="212121"/>
                </a:solidFill>
                <a:latin typeface="Trebuchet MS"/>
                <a:cs typeface="Trebuchet MS"/>
              </a:rPr>
              <a:t>managed</a:t>
            </a:r>
            <a:r>
              <a:rPr sz="2700" b="1" spc="-2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05" dirty="0">
                <a:solidFill>
                  <a:srgbClr val="212121"/>
                </a:solidFill>
                <a:latin typeface="Trebuchet MS"/>
                <a:cs typeface="Trebuchet MS"/>
              </a:rPr>
              <a:t>instance</a:t>
            </a:r>
            <a:r>
              <a:rPr sz="2700" b="1" spc="-2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60" dirty="0">
                <a:solidFill>
                  <a:srgbClr val="212121"/>
                </a:solidFill>
                <a:latin typeface="Trebuchet MS"/>
                <a:cs typeface="Trebuchet MS"/>
              </a:rPr>
              <a:t>groups</a:t>
            </a:r>
            <a:endParaRPr sz="2700" dirty="0">
              <a:latin typeface="Trebuchet MS"/>
              <a:cs typeface="Trebuchet MS"/>
            </a:endParaRPr>
          </a:p>
          <a:p>
            <a:pPr marL="393065">
              <a:lnSpc>
                <a:spcPts val="2325"/>
              </a:lnSpc>
            </a:pP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Provides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2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b="1" spc="-90" dirty="0">
                <a:solidFill>
                  <a:srgbClr val="212121"/>
                </a:solidFill>
                <a:latin typeface="Trebuchet MS"/>
                <a:cs typeface="Trebuchet MS"/>
              </a:rPr>
              <a:t>convenient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way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create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65" dirty="0">
                <a:solidFill>
                  <a:srgbClr val="212121"/>
                </a:solidFill>
                <a:latin typeface="MS UI Gothic"/>
                <a:cs typeface="MS UI Gothic"/>
              </a:rPr>
              <a:t>similar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instances</a:t>
            </a:r>
            <a:endParaRPr sz="2150" dirty="0">
              <a:latin typeface="MS UI Gothic"/>
              <a:cs typeface="MS UI Gothic"/>
            </a:endParaRPr>
          </a:p>
          <a:p>
            <a:pPr marL="12700">
              <a:lnSpc>
                <a:spcPts val="2980"/>
              </a:lnSpc>
              <a:spcBef>
                <a:spcPts val="170"/>
              </a:spcBef>
            </a:pPr>
            <a:r>
              <a:rPr sz="2700" b="1" spc="-90" dirty="0">
                <a:solidFill>
                  <a:srgbClr val="212121"/>
                </a:solidFill>
                <a:latin typeface="Trebuchet MS"/>
                <a:cs typeface="Trebuchet MS"/>
              </a:rPr>
              <a:t>CANN</a:t>
            </a:r>
            <a:r>
              <a:rPr sz="2700" b="1" spc="-15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700" b="1" spc="-18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700" b="1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be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0" dirty="0">
                <a:solidFill>
                  <a:srgbClr val="212121"/>
                </a:solidFill>
                <a:latin typeface="MS UI Gothic"/>
                <a:cs typeface="MS UI Gothic"/>
              </a:rPr>
              <a:t>upda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ed</a:t>
            </a:r>
            <a:endParaRPr sz="2700" dirty="0">
              <a:latin typeface="MS UI Gothic"/>
              <a:cs typeface="MS UI Gothic"/>
            </a:endParaRPr>
          </a:p>
          <a:p>
            <a:pPr marL="393065">
              <a:lnSpc>
                <a:spcPts val="2325"/>
              </a:lnSpc>
            </a:pPr>
            <a:r>
              <a:rPr sz="2150" spc="-26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1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k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e,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12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x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ng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em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114" dirty="0">
                <a:solidFill>
                  <a:srgbClr val="212121"/>
                </a:solidFill>
                <a:latin typeface="MS UI Gothic"/>
                <a:cs typeface="MS UI Gothic"/>
              </a:rPr>
              <a:t>nd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1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od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endParaRPr sz="2150" dirty="0">
              <a:latin typeface="MS UI Gothic"/>
              <a:cs typeface="MS UI Gothic"/>
            </a:endParaRPr>
          </a:p>
          <a:p>
            <a:pPr marL="12700">
              <a:lnSpc>
                <a:spcPts val="2980"/>
              </a:lnSpc>
              <a:spcBef>
                <a:spcPts val="95"/>
              </a:spcBef>
            </a:pP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(Optional)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Image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family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can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be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specified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60" dirty="0">
                <a:solidFill>
                  <a:srgbClr val="212121"/>
                </a:solidFill>
                <a:latin typeface="MS UI Gothic"/>
                <a:cs typeface="MS UI Gothic"/>
              </a:rPr>
              <a:t>(example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51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debian-9):</a:t>
            </a:r>
            <a:endParaRPr sz="2700" dirty="0">
              <a:latin typeface="MS UI Gothic"/>
              <a:cs typeface="MS UI Gothic"/>
            </a:endParaRPr>
          </a:p>
          <a:p>
            <a:pPr marL="393065">
              <a:lnSpc>
                <a:spcPts val="2325"/>
              </a:lnSpc>
            </a:pPr>
            <a:r>
              <a:rPr sz="2150" spc="-15" dirty="0">
                <a:solidFill>
                  <a:srgbClr val="212121"/>
                </a:solidFill>
                <a:latin typeface="MS UI Gothic"/>
                <a:cs typeface="MS UI Gothic"/>
              </a:rPr>
              <a:t>La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non-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ep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7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ed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on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of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21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ed</a:t>
            </a:r>
            <a:endParaRPr sz="2150" dirty="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2700" b="1" spc="-55" dirty="0">
                <a:solidFill>
                  <a:srgbClr val="212121"/>
                </a:solidFill>
                <a:latin typeface="Trebuchet MS"/>
                <a:cs typeface="Trebuchet MS"/>
              </a:rPr>
              <a:t>DEMO</a:t>
            </a:r>
            <a:r>
              <a:rPr sz="2700" b="1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51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Launch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85" dirty="0">
                <a:solidFill>
                  <a:srgbClr val="212121"/>
                </a:solidFill>
                <a:latin typeface="MS UI Gothic"/>
                <a:cs typeface="MS UI Gothic"/>
              </a:rPr>
              <a:t>VM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instances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using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Instance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35" dirty="0">
                <a:solidFill>
                  <a:srgbClr val="212121"/>
                </a:solidFill>
                <a:latin typeface="MS UI Gothic"/>
                <a:cs typeface="MS UI Gothic"/>
              </a:rPr>
              <a:t>templates</a:t>
            </a:r>
            <a:endParaRPr sz="2700" dirty="0">
              <a:latin typeface="MS UI Gothic"/>
              <a:cs typeface="MS UI Gothic"/>
            </a:endParaRPr>
          </a:p>
        </p:txBody>
      </p:sp>
      <p:pic>
        <p:nvPicPr>
          <p:cNvPr id="17" name="object 1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90524" y="4448165"/>
            <a:ext cx="104775" cy="104755"/>
          </a:xfrm>
          <a:prstGeom prst="rect">
            <a:avLst/>
          </a:prstGeom>
        </p:spPr>
      </p:pic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3679825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10" dirty="0">
                <a:solidFill>
                  <a:srgbClr val="000000"/>
                </a:solidFill>
              </a:rPr>
              <a:t>I</a:t>
            </a:r>
            <a:r>
              <a:rPr sz="3500" spc="-105" dirty="0">
                <a:solidFill>
                  <a:srgbClr val="A52929"/>
                </a:solidFill>
              </a:rPr>
              <a:t>n</a:t>
            </a:r>
            <a:r>
              <a:rPr sz="3500" dirty="0">
                <a:solidFill>
                  <a:srgbClr val="A52929"/>
                </a:solidFill>
              </a:rPr>
              <a:t>s</a:t>
            </a:r>
            <a:r>
              <a:rPr sz="3500" spc="-180" dirty="0">
                <a:solidFill>
                  <a:srgbClr val="000000"/>
                </a:solidFill>
              </a:rPr>
              <a:t>t</a:t>
            </a:r>
            <a:r>
              <a:rPr sz="3500" spc="-30" dirty="0">
                <a:solidFill>
                  <a:srgbClr val="000000"/>
                </a:solidFill>
              </a:rPr>
              <a:t>a</a:t>
            </a:r>
            <a:r>
              <a:rPr sz="3500" spc="-105" dirty="0">
                <a:solidFill>
                  <a:srgbClr val="A52929"/>
                </a:solidFill>
              </a:rPr>
              <a:t>n</a:t>
            </a:r>
            <a:r>
              <a:rPr sz="3500" spc="-254" dirty="0">
                <a:solidFill>
                  <a:srgbClr val="A52929"/>
                </a:solidFill>
              </a:rPr>
              <a:t>c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60" dirty="0">
                <a:solidFill>
                  <a:srgbClr val="A52929"/>
                </a:solidFill>
              </a:rPr>
              <a:t>t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spc="-50" dirty="0">
                <a:solidFill>
                  <a:srgbClr val="A52929"/>
                </a:solidFill>
              </a:rPr>
              <a:t>m</a:t>
            </a:r>
            <a:r>
              <a:rPr sz="3500" spc="-60" dirty="0">
                <a:solidFill>
                  <a:srgbClr val="A52929"/>
                </a:solidFill>
              </a:rPr>
              <a:t>pla</a:t>
            </a:r>
            <a:r>
              <a:rPr sz="3500" spc="-160" dirty="0">
                <a:solidFill>
                  <a:srgbClr val="A52929"/>
                </a:solidFill>
              </a:rPr>
              <a:t>t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dirty="0">
                <a:solidFill>
                  <a:srgbClr val="A52929"/>
                </a:solidFill>
              </a:rPr>
              <a:t>s</a:t>
            </a:r>
            <a:endParaRPr sz="3500"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35</a:t>
            </a:r>
          </a:p>
        </p:txBody>
      </p:sp>
      <p:sp>
        <p:nvSpPr>
          <p:cNvPr id="19" name="object 19"/>
          <p:cNvSpPr/>
          <p:nvPr/>
        </p:nvSpPr>
        <p:spPr>
          <a:xfrm>
            <a:off x="11468099" y="6619864"/>
            <a:ext cx="247650" cy="228600"/>
          </a:xfrm>
          <a:custGeom>
            <a:avLst/>
            <a:gdLst/>
            <a:ahLst/>
            <a:cxnLst/>
            <a:rect l="l" t="t" r="r" b="b"/>
            <a:pathLst>
              <a:path w="247650" h="228600">
                <a:moveTo>
                  <a:pt x="247649" y="228599"/>
                </a:moveTo>
                <a:lnTo>
                  <a:pt x="0" y="228599"/>
                </a:lnTo>
                <a:lnTo>
                  <a:pt x="0" y="0"/>
                </a:lnTo>
                <a:lnTo>
                  <a:pt x="247649" y="0"/>
                </a:lnTo>
                <a:lnTo>
                  <a:pt x="247649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99963" y="1090988"/>
            <a:ext cx="1601931" cy="57939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48974" y="1876425"/>
            <a:ext cx="95249" cy="5429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065862" y="2615711"/>
            <a:ext cx="1634961" cy="58908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48974" y="3429000"/>
            <a:ext cx="95249" cy="5429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056241" y="4141079"/>
            <a:ext cx="1655379" cy="63668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0524" y="981065"/>
            <a:ext cx="104775" cy="10475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90524" y="1743065"/>
            <a:ext cx="104775" cy="10475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54049" y="1882775"/>
            <a:ext cx="3361054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so</a:t>
            </a:r>
            <a:r>
              <a:rPr sz="2700" spc="-85" dirty="0">
                <a:solidFill>
                  <a:srgbClr val="212121"/>
                </a:solidFill>
                <a:latin typeface="MS UI Gothic"/>
                <a:cs typeface="MS UI Gothic"/>
              </a:rPr>
              <a:t>ft</a:t>
            </a:r>
            <a:r>
              <a:rPr sz="2700" spc="155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-114" dirty="0">
                <a:solidFill>
                  <a:srgbClr val="212121"/>
                </a:solidFill>
                <a:latin typeface="Trebuchet MS"/>
                <a:cs typeface="Trebuchet MS"/>
              </a:rPr>
              <a:t>pr</a:t>
            </a:r>
            <a:r>
              <a:rPr sz="2700" b="1" spc="-17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700" b="1" spc="-85" dirty="0">
                <a:solidFill>
                  <a:srgbClr val="212121"/>
                </a:solidFill>
                <a:latin typeface="Trebuchet MS"/>
                <a:cs typeface="Trebuchet MS"/>
              </a:rPr>
              <a:t>-ins</a:t>
            </a:r>
            <a:r>
              <a:rPr sz="2700" b="1" spc="-12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700" b="1" spc="-75" dirty="0">
                <a:solidFill>
                  <a:srgbClr val="212121"/>
                </a:solidFill>
                <a:latin typeface="Trebuchet MS"/>
                <a:cs typeface="Trebuchet MS"/>
              </a:rPr>
              <a:t>alle</a:t>
            </a:r>
            <a:r>
              <a:rPr sz="2700" b="1" spc="-105" dirty="0">
                <a:solidFill>
                  <a:srgbClr val="212121"/>
                </a:solidFill>
                <a:latin typeface="Trebuchet MS"/>
                <a:cs typeface="Trebuchet MS"/>
              </a:rPr>
              <a:t>d</a:t>
            </a:r>
            <a:r>
              <a:rPr sz="2700" spc="-80" dirty="0">
                <a:solidFill>
                  <a:srgbClr val="212121"/>
                </a:solidFill>
                <a:latin typeface="MS UI Gothic"/>
                <a:cs typeface="MS UI Gothic"/>
              </a:rPr>
              <a:t>?</a:t>
            </a:r>
            <a:endParaRPr sz="2700">
              <a:latin typeface="MS UI Gothic"/>
              <a:cs typeface="MS UI Gothi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09624" y="2381240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9624" y="3009890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9624" y="3362315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09624" y="3705215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54049" y="777875"/>
            <a:ext cx="8939530" cy="4599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970"/>
              </a:lnSpc>
              <a:spcBef>
                <a:spcPts val="100"/>
              </a:spcBef>
            </a:pPr>
            <a:r>
              <a:rPr sz="2700" spc="60" dirty="0">
                <a:solidFill>
                  <a:srgbClr val="212121"/>
                </a:solidFill>
                <a:latin typeface="MS UI Gothic"/>
                <a:cs typeface="MS UI Gothic"/>
              </a:rPr>
              <a:t>Installing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55" dirty="0">
                <a:solidFill>
                  <a:srgbClr val="212121"/>
                </a:solidFill>
                <a:latin typeface="MS UI Gothic"/>
                <a:cs typeface="MS UI Gothic"/>
              </a:rPr>
              <a:t>OS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patches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software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at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75" dirty="0">
                <a:solidFill>
                  <a:srgbClr val="212121"/>
                </a:solidFill>
                <a:latin typeface="MS UI Gothic"/>
                <a:cs typeface="MS UI Gothic"/>
              </a:rPr>
              <a:t>launch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of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85" dirty="0">
                <a:solidFill>
                  <a:srgbClr val="212121"/>
                </a:solidFill>
                <a:latin typeface="MS UI Gothic"/>
                <a:cs typeface="MS UI Gothic"/>
              </a:rPr>
              <a:t>VM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instances</a:t>
            </a:r>
            <a:endParaRPr sz="2700" dirty="0">
              <a:latin typeface="MS UI Gothic"/>
              <a:cs typeface="MS UI Gothic"/>
            </a:endParaRPr>
          </a:p>
          <a:p>
            <a:pPr marL="12700">
              <a:lnSpc>
                <a:spcPts val="2970"/>
              </a:lnSpc>
            </a:pPr>
            <a:r>
              <a:rPr sz="2700" b="1" spc="-120" dirty="0">
                <a:solidFill>
                  <a:srgbClr val="212121"/>
                </a:solidFill>
                <a:latin typeface="Trebuchet MS"/>
                <a:cs typeface="Trebuchet MS"/>
              </a:rPr>
              <a:t>inc</a:t>
            </a:r>
            <a:r>
              <a:rPr sz="2700" b="1" spc="-14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b="1" spc="-22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700" b="1" spc="-55" dirty="0">
                <a:solidFill>
                  <a:srgbClr val="212121"/>
                </a:solidFill>
                <a:latin typeface="Trebuchet MS"/>
                <a:cs typeface="Trebuchet MS"/>
              </a:rPr>
              <a:t>ases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60" dirty="0">
                <a:solidFill>
                  <a:srgbClr val="212121"/>
                </a:solidFill>
                <a:latin typeface="Trebuchet MS"/>
                <a:cs typeface="Trebuchet MS"/>
              </a:rPr>
              <a:t>boot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75" dirty="0">
                <a:solidFill>
                  <a:srgbClr val="212121"/>
                </a:solidFill>
                <a:latin typeface="Trebuchet MS"/>
                <a:cs typeface="Trebuchet MS"/>
              </a:rPr>
              <a:t>up</a:t>
            </a:r>
            <a:r>
              <a:rPr sz="2700" b="1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time</a:t>
            </a:r>
            <a:endParaRPr sz="2700" dirty="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700" spc="95" dirty="0">
                <a:solidFill>
                  <a:srgbClr val="212121"/>
                </a:solidFill>
                <a:latin typeface="MS UI Gothic"/>
                <a:cs typeface="MS UI Gothic"/>
              </a:rPr>
              <a:t>How</a:t>
            </a:r>
            <a:r>
              <a:rPr sz="2700" spc="3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85" dirty="0">
                <a:solidFill>
                  <a:srgbClr val="212121"/>
                </a:solidFill>
                <a:latin typeface="MS UI Gothic"/>
                <a:cs typeface="MS UI Gothic"/>
              </a:rPr>
              <a:t>about</a:t>
            </a:r>
            <a:r>
              <a:rPr sz="2700" spc="3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creating</a:t>
            </a:r>
            <a:r>
              <a:rPr sz="2700" spc="3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3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custom</a:t>
            </a:r>
            <a:r>
              <a:rPr sz="2700" spc="3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0" dirty="0">
                <a:solidFill>
                  <a:srgbClr val="212121"/>
                </a:solidFill>
                <a:latin typeface="MS UI Gothic"/>
                <a:cs typeface="MS UI Gothic"/>
              </a:rPr>
              <a:t>image</a:t>
            </a:r>
            <a:r>
              <a:rPr sz="2700" spc="3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with</a:t>
            </a:r>
            <a:r>
              <a:rPr sz="2700" spc="3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55" dirty="0">
                <a:solidFill>
                  <a:srgbClr val="212121"/>
                </a:solidFill>
                <a:latin typeface="MS UI Gothic"/>
                <a:cs typeface="MS UI Gothic"/>
              </a:rPr>
              <a:t>OS</a:t>
            </a:r>
            <a:r>
              <a:rPr sz="2700" spc="3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patches</a:t>
            </a:r>
            <a:r>
              <a:rPr sz="2700" spc="3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endParaRPr sz="2700" dirty="0">
              <a:latin typeface="MS UI Gothic"/>
              <a:cs typeface="MS UI Gothic"/>
            </a:endParaRPr>
          </a:p>
          <a:p>
            <a:pPr marL="393065" marR="8255">
              <a:lnSpc>
                <a:spcPts val="2180"/>
              </a:lnSpc>
              <a:spcBef>
                <a:spcPts val="2590"/>
              </a:spcBef>
            </a:pP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Can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be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created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from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 an </a:t>
            </a:r>
            <a:r>
              <a:rPr sz="2150" spc="15" dirty="0">
                <a:solidFill>
                  <a:srgbClr val="212121"/>
                </a:solidFill>
                <a:latin typeface="MS UI Gothic"/>
                <a:cs typeface="MS UI Gothic"/>
              </a:rPr>
              <a:t>instance,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persistent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65" dirty="0">
                <a:solidFill>
                  <a:srgbClr val="212121"/>
                </a:solidFill>
                <a:latin typeface="MS UI Gothic"/>
                <a:cs typeface="MS UI Gothic"/>
              </a:rPr>
              <a:t>disk,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snapshot,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another </a:t>
            </a:r>
            <a:r>
              <a:rPr sz="2150" spc="-64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21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e,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endParaRPr sz="2150" dirty="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185"/>
              </a:spcBef>
            </a:pPr>
            <a:r>
              <a:rPr sz="2150" spc="-1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ed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os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ojec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endParaRPr sz="2150" dirty="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195"/>
              </a:spcBef>
            </a:pP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(Recommendation)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0" dirty="0">
                <a:solidFill>
                  <a:srgbClr val="212121"/>
                </a:solidFill>
                <a:latin typeface="MS UI Gothic"/>
                <a:cs typeface="MS UI Gothic"/>
              </a:rPr>
              <a:t>Deprecate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old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5" dirty="0">
                <a:solidFill>
                  <a:srgbClr val="212121"/>
                </a:solidFill>
                <a:latin typeface="MS UI Gothic"/>
                <a:cs typeface="MS UI Gothic"/>
              </a:rPr>
              <a:t>images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5" dirty="0">
                <a:solidFill>
                  <a:srgbClr val="212121"/>
                </a:solidFill>
                <a:latin typeface="MS UI Gothic"/>
                <a:cs typeface="MS UI Gothic"/>
              </a:rPr>
              <a:t>(&amp;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specify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replacement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0" dirty="0">
                <a:solidFill>
                  <a:srgbClr val="212121"/>
                </a:solidFill>
                <a:latin typeface="MS UI Gothic"/>
                <a:cs typeface="MS UI Gothic"/>
              </a:rPr>
              <a:t>image)</a:t>
            </a:r>
            <a:endParaRPr sz="2150" dirty="0">
              <a:latin typeface="MS UI Gothic"/>
              <a:cs typeface="MS UI Gothic"/>
            </a:endParaRPr>
          </a:p>
          <a:p>
            <a:pPr marL="393065" marR="10160">
              <a:lnSpc>
                <a:spcPts val="2180"/>
              </a:lnSpc>
              <a:spcBef>
                <a:spcPts val="525"/>
              </a:spcBef>
              <a:tabLst>
                <a:tab pos="2752725" algn="l"/>
                <a:tab pos="4138929" algn="l"/>
                <a:tab pos="4582795" algn="l"/>
                <a:tab pos="5460365" algn="l"/>
                <a:tab pos="5694045" algn="l"/>
                <a:tab pos="7044055" algn="l"/>
                <a:tab pos="8013065" algn="l"/>
                <a:tab pos="8400415" algn="l"/>
              </a:tabLst>
            </a:pP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(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10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120" dirty="0">
                <a:solidFill>
                  <a:srgbClr val="212121"/>
                </a:solidFill>
                <a:latin typeface="MS UI Gothic"/>
                <a:cs typeface="MS UI Gothic"/>
              </a:rPr>
              <a:t>ommend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on)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150" b="1" spc="-40" dirty="0">
                <a:solidFill>
                  <a:srgbClr val="212121"/>
                </a:solidFill>
                <a:latin typeface="Trebuchet MS"/>
                <a:cs typeface="Trebuchet MS"/>
              </a:rPr>
              <a:t>H</a:t>
            </a:r>
            <a:r>
              <a:rPr sz="2150" b="1" spc="-2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b="1" spc="-14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b="1" spc="-90" dirty="0">
                <a:solidFill>
                  <a:srgbClr val="212121"/>
                </a:solidFill>
                <a:latin typeface="Trebuchet MS"/>
                <a:cs typeface="Trebuchet MS"/>
              </a:rPr>
              <a:t>de</a:t>
            </a: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2150" b="1" spc="-8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2150" b="1" spc="40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2150" b="1" dirty="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sz="2150" b="1" spc="-2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2150" b="1" dirty="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sz="2150" b="1" spc="1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150" b="1" spc="-30" dirty="0">
                <a:solidFill>
                  <a:srgbClr val="212121"/>
                </a:solidFill>
                <a:latin typeface="Trebuchet MS"/>
                <a:cs typeface="Trebuchet MS"/>
              </a:rPr>
              <a:t>m</a:t>
            </a:r>
            <a:r>
              <a:rPr sz="2150" b="1" spc="-2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b="1" spc="5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21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dirty="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sz="2150" spc="-40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140" dirty="0">
                <a:solidFill>
                  <a:srgbClr val="212121"/>
                </a:solidFill>
                <a:latin typeface="MS UI Gothic"/>
                <a:cs typeface="MS UI Gothic"/>
              </a:rPr>
              <a:t>om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z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21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r 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corporate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0" dirty="0">
                <a:solidFill>
                  <a:srgbClr val="212121"/>
                </a:solidFill>
                <a:latin typeface="MS UI Gothic"/>
                <a:cs typeface="MS UI Gothic"/>
              </a:rPr>
              <a:t>security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standards</a:t>
            </a:r>
            <a:endParaRPr sz="2150" dirty="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2700" b="1" spc="-80" dirty="0">
                <a:solidFill>
                  <a:srgbClr val="212121"/>
                </a:solidFill>
                <a:latin typeface="Trebuchet MS"/>
                <a:cs typeface="Trebuchet MS"/>
              </a:rPr>
              <a:t>P</a:t>
            </a:r>
            <a:r>
              <a:rPr sz="2700" b="1" spc="-9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b="1" spc="-20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700" b="1" spc="-175" dirty="0">
                <a:solidFill>
                  <a:srgbClr val="212121"/>
                </a:solidFill>
                <a:latin typeface="Trebuchet MS"/>
                <a:cs typeface="Trebuchet MS"/>
              </a:rPr>
              <a:t>f</a:t>
            </a:r>
            <a:r>
              <a:rPr sz="2700" b="1" spc="-170" dirty="0">
                <a:solidFill>
                  <a:srgbClr val="212121"/>
                </a:solidFill>
                <a:latin typeface="Trebuchet MS"/>
                <a:cs typeface="Trebuchet MS"/>
              </a:rPr>
              <a:t>er</a:t>
            </a:r>
            <a:r>
              <a:rPr sz="2700" b="1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using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-130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700" b="1" spc="-70" dirty="0">
                <a:solidFill>
                  <a:srgbClr val="212121"/>
                </a:solidFill>
                <a:latin typeface="Trebuchet MS"/>
                <a:cs typeface="Trebuchet MS"/>
              </a:rPr>
              <a:t>us</a:t>
            </a:r>
            <a:r>
              <a:rPr sz="2700" b="1" spc="-8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700" b="1" spc="-50" dirty="0">
                <a:solidFill>
                  <a:srgbClr val="212121"/>
                </a:solidFill>
                <a:latin typeface="Trebuchet MS"/>
                <a:cs typeface="Trebuchet MS"/>
              </a:rPr>
              <a:t>om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5" dirty="0">
                <a:solidFill>
                  <a:srgbClr val="212121"/>
                </a:solidFill>
                <a:latin typeface="Trebuchet MS"/>
                <a:cs typeface="Trebuchet MS"/>
              </a:rPr>
              <a:t>Ima</a:t>
            </a:r>
            <a:r>
              <a:rPr sz="2700" b="1" spc="-50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2700" b="1" spc="-18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700" b="1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7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-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700" b="1" spc="-5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700" b="1" spc="-100" dirty="0">
                <a:solidFill>
                  <a:srgbClr val="212121"/>
                </a:solidFill>
                <a:latin typeface="Trebuchet MS"/>
                <a:cs typeface="Trebuchet MS"/>
              </a:rPr>
              <a:t>ar</a:t>
            </a:r>
            <a:r>
              <a:rPr sz="2700" b="1" spc="-9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700" b="1" spc="-75" dirty="0">
                <a:solidFill>
                  <a:srgbClr val="212121"/>
                </a:solidFill>
                <a:latin typeface="Trebuchet MS"/>
                <a:cs typeface="Trebuchet MS"/>
              </a:rPr>
              <a:t>up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90" dirty="0">
                <a:solidFill>
                  <a:srgbClr val="212121"/>
                </a:solidFill>
                <a:latin typeface="Trebuchet MS"/>
                <a:cs typeface="Trebuchet MS"/>
              </a:rPr>
              <a:t>script</a:t>
            </a:r>
            <a:endParaRPr sz="2700" dirty="0">
              <a:latin typeface="Trebuchet MS"/>
              <a:cs typeface="Trebuchet MS"/>
            </a:endParaRPr>
          </a:p>
          <a:p>
            <a:pPr marL="12700" marR="5080">
              <a:lnSpc>
                <a:spcPts val="2700"/>
              </a:lnSpc>
              <a:spcBef>
                <a:spcPts val="600"/>
              </a:spcBef>
            </a:pPr>
            <a:r>
              <a:rPr sz="2700" b="1" spc="-55" dirty="0">
                <a:solidFill>
                  <a:srgbClr val="212121"/>
                </a:solidFill>
                <a:latin typeface="Trebuchet MS"/>
                <a:cs typeface="Trebuchet MS"/>
              </a:rPr>
              <a:t>DEMO</a:t>
            </a:r>
            <a:r>
              <a:rPr sz="2700" b="1" spc="2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12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2700" spc="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55" dirty="0">
                <a:solidFill>
                  <a:srgbClr val="212121"/>
                </a:solidFill>
                <a:latin typeface="MS UI Gothic"/>
                <a:cs typeface="MS UI Gothic"/>
              </a:rPr>
              <a:t>Create</a:t>
            </a:r>
            <a:r>
              <a:rPr sz="2700" spc="2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Custom</a:t>
            </a:r>
            <a:r>
              <a:rPr sz="2700" spc="2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Image</a:t>
            </a:r>
            <a:r>
              <a:rPr sz="2700" spc="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2700" spc="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using</a:t>
            </a:r>
            <a:r>
              <a:rPr sz="2700" spc="2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it</a:t>
            </a:r>
            <a:r>
              <a:rPr sz="2700" spc="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in</a:t>
            </a:r>
            <a:r>
              <a:rPr sz="2700" spc="2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an</a:t>
            </a:r>
            <a:r>
              <a:rPr sz="2700" spc="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Instance </a:t>
            </a:r>
            <a:r>
              <a:rPr sz="2700" spc="-8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Template</a:t>
            </a:r>
            <a:endParaRPr sz="2700" dirty="0">
              <a:latin typeface="MS UI Gothic"/>
              <a:cs typeface="MS UI Gothic"/>
            </a:endParaRPr>
          </a:p>
        </p:txBody>
      </p:sp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90524" y="4381490"/>
            <a:ext cx="104775" cy="104755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90524" y="4800590"/>
            <a:ext cx="104775" cy="104755"/>
          </a:xfrm>
          <a:prstGeom prst="rect">
            <a:avLst/>
          </a:prstGeom>
        </p:spPr>
      </p:pic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8155940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75" dirty="0">
                <a:solidFill>
                  <a:srgbClr val="000000"/>
                </a:solidFill>
              </a:rPr>
              <a:t>R</a:t>
            </a:r>
            <a:r>
              <a:rPr sz="3500" spc="-235" dirty="0">
                <a:solidFill>
                  <a:srgbClr val="000000"/>
                </a:solidFill>
              </a:rPr>
              <a:t>e</a:t>
            </a:r>
            <a:r>
              <a:rPr sz="3500" spc="-85" dirty="0">
                <a:solidFill>
                  <a:srgbClr val="000000"/>
                </a:solidFill>
              </a:rPr>
              <a:t>du</a:t>
            </a:r>
            <a:r>
              <a:rPr sz="3500" spc="-170" dirty="0">
                <a:solidFill>
                  <a:srgbClr val="000000"/>
                </a:solidFill>
              </a:rPr>
              <a:t>c</a:t>
            </a:r>
            <a:r>
              <a:rPr sz="3500" spc="-130" dirty="0">
                <a:solidFill>
                  <a:srgbClr val="000000"/>
                </a:solidFill>
              </a:rPr>
              <a:t>i</a:t>
            </a:r>
            <a:r>
              <a:rPr sz="3500" spc="-105" dirty="0">
                <a:solidFill>
                  <a:srgbClr val="A52929"/>
                </a:solidFill>
              </a:rPr>
              <a:t>n</a:t>
            </a:r>
            <a:r>
              <a:rPr sz="3500" spc="65" dirty="0">
                <a:solidFill>
                  <a:srgbClr val="A52929"/>
                </a:solidFill>
              </a:rPr>
              <a:t>g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75" dirty="0">
                <a:solidFill>
                  <a:srgbClr val="000000"/>
                </a:solidFill>
              </a:rPr>
              <a:t>L</a:t>
            </a:r>
            <a:r>
              <a:rPr sz="3500" spc="-30" dirty="0">
                <a:solidFill>
                  <a:srgbClr val="A52929"/>
                </a:solidFill>
              </a:rPr>
              <a:t>a</a:t>
            </a:r>
            <a:r>
              <a:rPr sz="3500" spc="-120" dirty="0">
                <a:solidFill>
                  <a:srgbClr val="A52929"/>
                </a:solidFill>
              </a:rPr>
              <a:t>u</a:t>
            </a:r>
            <a:r>
              <a:rPr sz="3500" spc="-105" dirty="0">
                <a:solidFill>
                  <a:srgbClr val="000000"/>
                </a:solidFill>
              </a:rPr>
              <a:t>n</a:t>
            </a:r>
            <a:r>
              <a:rPr sz="3500" spc="-170" dirty="0">
                <a:solidFill>
                  <a:srgbClr val="A52929"/>
                </a:solidFill>
              </a:rPr>
              <a:t>c</a:t>
            </a:r>
            <a:r>
              <a:rPr sz="3500" spc="-120" dirty="0">
                <a:solidFill>
                  <a:srgbClr val="A52929"/>
                </a:solidFill>
              </a:rPr>
              <a:t>h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229" dirty="0">
                <a:solidFill>
                  <a:srgbClr val="000000"/>
                </a:solidFill>
              </a:rPr>
              <a:t>T</a:t>
            </a:r>
            <a:r>
              <a:rPr sz="3500" spc="-130" dirty="0">
                <a:solidFill>
                  <a:srgbClr val="A52929"/>
                </a:solidFill>
              </a:rPr>
              <a:t>i</a:t>
            </a:r>
            <a:r>
              <a:rPr sz="3500" spc="-50" dirty="0">
                <a:solidFill>
                  <a:srgbClr val="A52929"/>
                </a:solidFill>
              </a:rPr>
              <a:t>m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20" dirty="0">
                <a:solidFill>
                  <a:srgbClr val="000000"/>
                </a:solidFill>
              </a:rPr>
              <a:t>w</a:t>
            </a:r>
            <a:r>
              <a:rPr sz="3500" spc="-130" dirty="0">
                <a:solidFill>
                  <a:srgbClr val="000000"/>
                </a:solidFill>
              </a:rPr>
              <a:t>i</a:t>
            </a:r>
            <a:r>
              <a:rPr sz="3500" spc="-125" dirty="0">
                <a:solidFill>
                  <a:srgbClr val="000000"/>
                </a:solidFill>
              </a:rPr>
              <a:t>t</a:t>
            </a:r>
            <a:r>
              <a:rPr sz="3500" spc="-120" dirty="0">
                <a:solidFill>
                  <a:srgbClr val="000000"/>
                </a:solidFill>
              </a:rPr>
              <a:t>h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60" dirty="0">
                <a:solidFill>
                  <a:srgbClr val="000000"/>
                </a:solidFill>
              </a:rPr>
              <a:t>C</a:t>
            </a:r>
            <a:r>
              <a:rPr sz="3500" spc="-120" dirty="0">
                <a:solidFill>
                  <a:srgbClr val="A52929"/>
                </a:solidFill>
              </a:rPr>
              <a:t>u</a:t>
            </a:r>
            <a:r>
              <a:rPr sz="3500" dirty="0">
                <a:solidFill>
                  <a:srgbClr val="000000"/>
                </a:solidFill>
              </a:rPr>
              <a:t>s</a:t>
            </a:r>
            <a:r>
              <a:rPr sz="3500" spc="-160" dirty="0">
                <a:solidFill>
                  <a:srgbClr val="A52929"/>
                </a:solidFill>
              </a:rPr>
              <a:t>t</a:t>
            </a:r>
            <a:r>
              <a:rPr sz="3500" spc="-55" dirty="0">
                <a:solidFill>
                  <a:srgbClr val="A52929"/>
                </a:solidFill>
              </a:rPr>
              <a:t>o</a:t>
            </a:r>
            <a:r>
              <a:rPr sz="3500" spc="-50" dirty="0">
                <a:solidFill>
                  <a:srgbClr val="A52929"/>
                </a:solidFill>
              </a:rPr>
              <a:t>m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10" dirty="0">
                <a:solidFill>
                  <a:srgbClr val="A52929"/>
                </a:solidFill>
              </a:rPr>
              <a:t>I</a:t>
            </a:r>
            <a:r>
              <a:rPr sz="3500" spc="-50" dirty="0">
                <a:solidFill>
                  <a:srgbClr val="000000"/>
                </a:solidFill>
              </a:rPr>
              <a:t>m</a:t>
            </a:r>
            <a:r>
              <a:rPr sz="3500" spc="-30" dirty="0">
                <a:solidFill>
                  <a:srgbClr val="000000"/>
                </a:solidFill>
              </a:rPr>
              <a:t>a</a:t>
            </a:r>
            <a:r>
              <a:rPr sz="3500" spc="5" dirty="0">
                <a:solidFill>
                  <a:srgbClr val="000000"/>
                </a:solidFill>
              </a:rPr>
              <a:t>g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endParaRPr sz="3500"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36</a:t>
            </a:r>
          </a:p>
        </p:txBody>
      </p:sp>
      <p:sp>
        <p:nvSpPr>
          <p:cNvPr id="18" name="object 18"/>
          <p:cNvSpPr/>
          <p:nvPr/>
        </p:nvSpPr>
        <p:spPr>
          <a:xfrm>
            <a:off x="11468099" y="6619864"/>
            <a:ext cx="247650" cy="228600"/>
          </a:xfrm>
          <a:custGeom>
            <a:avLst/>
            <a:gdLst/>
            <a:ahLst/>
            <a:cxnLst/>
            <a:rect l="l" t="t" r="r" b="b"/>
            <a:pathLst>
              <a:path w="247650" h="228600">
                <a:moveTo>
                  <a:pt x="247649" y="228599"/>
                </a:moveTo>
                <a:lnTo>
                  <a:pt x="0" y="228599"/>
                </a:lnTo>
                <a:lnTo>
                  <a:pt x="0" y="0"/>
                </a:lnTo>
                <a:lnTo>
                  <a:pt x="247649" y="0"/>
                </a:lnTo>
                <a:lnTo>
                  <a:pt x="247649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53350" y="1047750"/>
            <a:ext cx="4000499" cy="347662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084294" y="4606925"/>
            <a:ext cx="3338829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Source: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600" b="1" i="1" spc="-85" dirty="0">
                <a:solidFill>
                  <a:srgbClr val="A52929"/>
                </a:solidFill>
                <a:latin typeface="Trebuchet MS"/>
                <a:cs typeface="Trebuchet MS"/>
                <a:hlinkClick r:id="rId3"/>
              </a:rPr>
              <a:t>https://cloud.google.com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0524" y="981065"/>
            <a:ext cx="104775" cy="104755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809624" y="1619240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9624" y="2524115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9624" y="2867015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54049" y="777875"/>
            <a:ext cx="6654165" cy="458978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12065">
              <a:lnSpc>
                <a:spcPts val="2700"/>
              </a:lnSpc>
              <a:spcBef>
                <a:spcPts val="640"/>
              </a:spcBef>
            </a:pPr>
            <a:r>
              <a:rPr sz="2700" b="1" spc="-22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700" b="1" spc="-114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2700" b="1" spc="-11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700" b="1" spc="-75" dirty="0">
                <a:solidFill>
                  <a:srgbClr val="212121"/>
                </a:solidFill>
                <a:latin typeface="Trebuchet MS"/>
                <a:cs typeface="Trebuchet MS"/>
              </a:rPr>
              <a:t>omatic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70" dirty="0">
                <a:solidFill>
                  <a:srgbClr val="212121"/>
                </a:solidFill>
                <a:latin typeface="Trebuchet MS"/>
                <a:cs typeface="Trebuchet MS"/>
              </a:rPr>
              <a:t>dis</a:t>
            </a:r>
            <a:r>
              <a:rPr sz="2700" b="1" spc="-14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700" b="1" spc="-65" dirty="0">
                <a:solidFill>
                  <a:srgbClr val="212121"/>
                </a:solidFill>
                <a:latin typeface="Trebuchet MS"/>
                <a:cs typeface="Trebuchet MS"/>
              </a:rPr>
              <a:t>ounts</a:t>
            </a:r>
            <a:r>
              <a:rPr sz="2700" b="1" spc="-23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6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2700" spc="-24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0" dirty="0">
                <a:solidFill>
                  <a:srgbClr val="212121"/>
                </a:solidFill>
                <a:latin typeface="MS UI Gothic"/>
                <a:cs typeface="MS UI Gothic"/>
              </a:rPr>
              <a:t>running</a:t>
            </a:r>
            <a:r>
              <a:rPr sz="2700" spc="-24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85" dirty="0">
                <a:solidFill>
                  <a:srgbClr val="212121"/>
                </a:solidFill>
                <a:latin typeface="MS UI Gothic"/>
                <a:cs typeface="MS UI Gothic"/>
              </a:rPr>
              <a:t>VM</a:t>
            </a:r>
            <a:r>
              <a:rPr sz="2700" spc="-24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ins</a:t>
            </a: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an</a:t>
            </a:r>
            <a:r>
              <a:rPr sz="2700" spc="-3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-55" dirty="0">
                <a:solidFill>
                  <a:srgbClr val="212121"/>
                </a:solidFill>
                <a:latin typeface="MS UI Gothic"/>
                <a:cs typeface="MS UI Gothic"/>
              </a:rPr>
              <a:t>es  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for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35" dirty="0">
                <a:solidFill>
                  <a:srgbClr val="212121"/>
                </a:solidFill>
                <a:latin typeface="MS UI Gothic"/>
                <a:cs typeface="MS UI Gothic"/>
              </a:rPr>
              <a:t>significant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portion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of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14" dirty="0">
                <a:solidFill>
                  <a:srgbClr val="212121"/>
                </a:solidFill>
                <a:latin typeface="MS UI Gothic"/>
                <a:cs typeface="MS UI Gothic"/>
              </a:rPr>
              <a:t>billing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month</a:t>
            </a:r>
            <a:endParaRPr sz="2700" dirty="0">
              <a:latin typeface="MS UI Gothic"/>
              <a:cs typeface="MS UI Gothic"/>
            </a:endParaRPr>
          </a:p>
          <a:p>
            <a:pPr marL="393065">
              <a:lnSpc>
                <a:spcPts val="1864"/>
              </a:lnSpc>
            </a:pP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Example:</a:t>
            </a:r>
            <a:r>
              <a:rPr sz="2150" spc="1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If</a:t>
            </a:r>
            <a:r>
              <a:rPr sz="2150" spc="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you</a:t>
            </a:r>
            <a:r>
              <a:rPr sz="2150" spc="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use</a:t>
            </a:r>
            <a:r>
              <a:rPr sz="2150" spc="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N1,</a:t>
            </a:r>
            <a:r>
              <a:rPr sz="2150" spc="1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N2</a:t>
            </a:r>
            <a:r>
              <a:rPr sz="2150" spc="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65" dirty="0">
                <a:solidFill>
                  <a:srgbClr val="212121"/>
                </a:solidFill>
                <a:latin typeface="MS UI Gothic"/>
                <a:cs typeface="MS UI Gothic"/>
              </a:rPr>
              <a:t>machine</a:t>
            </a:r>
            <a:r>
              <a:rPr sz="2150" spc="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types</a:t>
            </a:r>
            <a:r>
              <a:rPr sz="2150" spc="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for</a:t>
            </a:r>
            <a:r>
              <a:rPr sz="2150" spc="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65" dirty="0">
                <a:solidFill>
                  <a:srgbClr val="212121"/>
                </a:solidFill>
                <a:latin typeface="MS UI Gothic"/>
                <a:cs typeface="MS UI Gothic"/>
              </a:rPr>
              <a:t>more</a:t>
            </a:r>
            <a:endParaRPr sz="2150" dirty="0">
              <a:latin typeface="MS UI Gothic"/>
              <a:cs typeface="MS UI Gothic"/>
            </a:endParaRPr>
          </a:p>
          <a:p>
            <a:pPr marL="393065" marR="5715">
              <a:lnSpc>
                <a:spcPts val="2180"/>
              </a:lnSpc>
              <a:spcBef>
                <a:spcPts val="200"/>
              </a:spcBef>
            </a:pPr>
            <a:r>
              <a:rPr sz="2150" spc="65" dirty="0">
                <a:solidFill>
                  <a:srgbClr val="212121"/>
                </a:solidFill>
                <a:latin typeface="MS UI Gothic"/>
                <a:cs typeface="MS UI Gothic"/>
              </a:rPr>
              <a:t>than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29" dirty="0">
                <a:solidFill>
                  <a:srgbClr val="212121"/>
                </a:solidFill>
                <a:latin typeface="MS UI Gothic"/>
                <a:cs typeface="MS UI Gothic"/>
              </a:rPr>
              <a:t>25%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of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month,</a:t>
            </a:r>
            <a:r>
              <a:rPr sz="2150" spc="-4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you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get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29" dirty="0">
                <a:solidFill>
                  <a:srgbClr val="212121"/>
                </a:solidFill>
                <a:latin typeface="MS UI Gothic"/>
                <a:cs typeface="MS UI Gothic"/>
              </a:rPr>
              <a:t>20%</a:t>
            </a:r>
            <a:r>
              <a:rPr sz="2150" spc="-4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29" dirty="0">
                <a:solidFill>
                  <a:srgbClr val="212121"/>
                </a:solidFill>
                <a:latin typeface="MS UI Gothic"/>
                <a:cs typeface="MS UI Gothic"/>
              </a:rPr>
              <a:t>50%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0" dirty="0">
                <a:solidFill>
                  <a:srgbClr val="212121"/>
                </a:solidFill>
                <a:latin typeface="MS UI Gothic"/>
                <a:cs typeface="MS UI Gothic"/>
              </a:rPr>
              <a:t>discount </a:t>
            </a:r>
            <a:r>
              <a:rPr sz="2150" spc="-64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on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nc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emen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1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nu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e.</a:t>
            </a:r>
            <a:endParaRPr sz="2150" dirty="0">
              <a:latin typeface="MS UI Gothic"/>
              <a:cs typeface="MS UI Gothic"/>
            </a:endParaRPr>
          </a:p>
          <a:p>
            <a:pPr marL="393065" marR="1931670">
              <a:lnSpc>
                <a:spcPct val="104700"/>
              </a:lnSpc>
              <a:spcBef>
                <a:spcPts val="65"/>
              </a:spcBef>
            </a:pP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nt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nc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4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14" dirty="0">
                <a:solidFill>
                  <a:srgbClr val="212121"/>
                </a:solidFill>
                <a:latin typeface="MS UI Gothic"/>
                <a:cs typeface="MS UI Gothic"/>
              </a:rPr>
              <a:t>wi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(g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)  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No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on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55" dirty="0">
                <a:solidFill>
                  <a:srgbClr val="212121"/>
                </a:solidFill>
                <a:latin typeface="MS UI Gothic"/>
                <a:cs typeface="MS UI Gothic"/>
              </a:rPr>
              <a:t>eq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ed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on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15" dirty="0">
                <a:solidFill>
                  <a:srgbClr val="212121"/>
                </a:solidFill>
                <a:latin typeface="MS UI Gothic"/>
                <a:cs typeface="MS UI Gothic"/>
              </a:rPr>
              <a:t>rt</a:t>
            </a:r>
            <a:r>
              <a:rPr sz="2150" spc="150" dirty="0">
                <a:solidFill>
                  <a:srgbClr val="212121"/>
                </a:solidFill>
                <a:latin typeface="MS UI Gothic"/>
                <a:cs typeface="MS UI Gothic"/>
              </a:rPr>
              <a:t>!</a:t>
            </a:r>
            <a:endParaRPr sz="2150" dirty="0">
              <a:latin typeface="MS UI Gothic"/>
              <a:cs typeface="MS UI Gothic"/>
            </a:endParaRPr>
          </a:p>
          <a:p>
            <a:pPr marL="12700" marR="5080">
              <a:lnSpc>
                <a:spcPct val="92600"/>
              </a:lnSpc>
              <a:spcBef>
                <a:spcPts val="409"/>
              </a:spcBef>
              <a:tabLst>
                <a:tab pos="1737360" algn="l"/>
                <a:tab pos="2296160" algn="l"/>
                <a:tab pos="3215005" algn="l"/>
                <a:tab pos="3829685" algn="l"/>
                <a:tab pos="4049395" algn="l"/>
                <a:tab pos="5060950" algn="l"/>
                <a:tab pos="5085080" algn="l"/>
                <a:tab pos="5603875" algn="l"/>
                <a:tab pos="5642610" algn="l"/>
              </a:tabLst>
            </a:pPr>
            <a:r>
              <a:rPr sz="2700" b="1" spc="-100" dirty="0">
                <a:solidFill>
                  <a:srgbClr val="212121"/>
                </a:solidFill>
                <a:latin typeface="Trebuchet MS"/>
                <a:cs typeface="Trebuchet MS"/>
              </a:rPr>
              <a:t>Appli</a:t>
            </a:r>
            <a:r>
              <a:rPr sz="2700" b="1" spc="-140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700" b="1" spc="-85" dirty="0">
                <a:solidFill>
                  <a:srgbClr val="212121"/>
                </a:solidFill>
                <a:latin typeface="Trebuchet MS"/>
                <a:cs typeface="Trebuchet MS"/>
              </a:rPr>
              <a:t>able</a:t>
            </a:r>
            <a:r>
              <a:rPr sz="2700" b="1" dirty="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sz="2700" spc="-6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-7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ins</a:t>
            </a: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an</a:t>
            </a:r>
            <a:r>
              <a:rPr sz="2700" spc="-3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-65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-7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-8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5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ed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	</a:t>
            </a:r>
            <a:r>
              <a:rPr sz="2700" spc="140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2700" spc="-3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b="1" spc="-65" dirty="0">
                <a:solidFill>
                  <a:srgbClr val="212121"/>
                </a:solidFill>
                <a:latin typeface="Trebuchet MS"/>
                <a:cs typeface="Trebuchet MS"/>
              </a:rPr>
              <a:t>Google  </a:t>
            </a:r>
            <a:r>
              <a:rPr sz="2700" b="1" spc="-95" dirty="0">
                <a:solidFill>
                  <a:srgbClr val="212121"/>
                </a:solidFill>
                <a:latin typeface="Trebuchet MS"/>
                <a:cs typeface="Trebuchet MS"/>
              </a:rPr>
              <a:t>K</a:t>
            </a:r>
            <a:r>
              <a:rPr sz="2700" b="1" spc="-125" dirty="0">
                <a:solidFill>
                  <a:srgbClr val="212121"/>
                </a:solidFill>
                <a:latin typeface="Trebuchet MS"/>
                <a:cs typeface="Trebuchet MS"/>
              </a:rPr>
              <a:t>ubern</a:t>
            </a:r>
            <a:r>
              <a:rPr sz="2700" b="1" spc="-17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700" b="1" spc="-13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700" b="1" spc="-95" dirty="0">
                <a:solidFill>
                  <a:srgbClr val="212121"/>
                </a:solidFill>
                <a:latin typeface="Trebuchet MS"/>
                <a:cs typeface="Trebuchet MS"/>
              </a:rPr>
              <a:t>es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85" dirty="0">
                <a:solidFill>
                  <a:srgbClr val="212121"/>
                </a:solidFill>
                <a:latin typeface="Trebuchet MS"/>
                <a:cs typeface="Trebuchet MS"/>
              </a:rPr>
              <a:t>Engine</a:t>
            </a:r>
            <a:r>
              <a:rPr sz="2700" b="1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-80" dirty="0">
                <a:solidFill>
                  <a:srgbClr val="212121"/>
                </a:solidFill>
                <a:latin typeface="Trebuchet MS"/>
                <a:cs typeface="Trebuchet MS"/>
              </a:rPr>
              <a:t>Comput</a:t>
            </a:r>
            <a:r>
              <a:rPr sz="2700" b="1" spc="-18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75" dirty="0">
                <a:solidFill>
                  <a:srgbClr val="212121"/>
                </a:solidFill>
                <a:latin typeface="Trebuchet MS"/>
                <a:cs typeface="Trebuchet MS"/>
              </a:rPr>
              <a:t>Engine  </a:t>
            </a:r>
            <a:r>
              <a:rPr sz="2700" b="1" spc="-10" dirty="0">
                <a:solidFill>
                  <a:srgbClr val="212121"/>
                </a:solidFill>
                <a:latin typeface="Trebuchet MS"/>
                <a:cs typeface="Trebuchet MS"/>
              </a:rPr>
              <a:t>RE</a:t>
            </a:r>
            <a:r>
              <a:rPr sz="2700" b="1" spc="-6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700" b="1" spc="-75" dirty="0">
                <a:solidFill>
                  <a:srgbClr val="212121"/>
                </a:solidFill>
                <a:latin typeface="Trebuchet MS"/>
                <a:cs typeface="Trebuchet MS"/>
              </a:rPr>
              <a:t>TRI</a:t>
            </a:r>
            <a:r>
              <a:rPr sz="2700" b="1" spc="-13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700" b="1" spc="-70" dirty="0">
                <a:solidFill>
                  <a:srgbClr val="212121"/>
                </a:solidFill>
                <a:latin typeface="Trebuchet MS"/>
                <a:cs typeface="Trebuchet MS"/>
              </a:rPr>
              <a:t>TIO</a:t>
            </a:r>
            <a:r>
              <a:rPr sz="2700" b="1" spc="-90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2700" spc="12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-95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oes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-50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2700" spc="-11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700" spc="-15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135" dirty="0">
                <a:solidFill>
                  <a:srgbClr val="212121"/>
                </a:solidFill>
                <a:latin typeface="MS UI Gothic"/>
                <a:cs typeface="MS UI Gothic"/>
              </a:rPr>
              <a:t>app</a:t>
            </a:r>
            <a:r>
              <a:rPr sz="2700" spc="45" dirty="0">
                <a:solidFill>
                  <a:srgbClr val="212121"/>
                </a:solidFill>
                <a:latin typeface="MS UI Gothic"/>
                <a:cs typeface="MS UI Gothic"/>
              </a:rPr>
              <a:t>ly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on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	</a:t>
            </a:r>
            <a:r>
              <a:rPr sz="2700" spc="-18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-20" dirty="0">
                <a:solidFill>
                  <a:srgbClr val="212121"/>
                </a:solidFill>
                <a:latin typeface="MS UI Gothic"/>
                <a:cs typeface="MS UI Gothic"/>
              </a:rPr>
              <a:t>er</a:t>
            </a:r>
            <a:r>
              <a:rPr sz="2700" spc="-7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ain</a:t>
            </a:r>
            <a:endParaRPr sz="2700" dirty="0">
              <a:latin typeface="MS UI Gothic"/>
              <a:cs typeface="MS UI Gothic"/>
            </a:endParaRPr>
          </a:p>
          <a:p>
            <a:pPr marL="12700">
              <a:lnSpc>
                <a:spcPts val="2700"/>
              </a:lnSpc>
            </a:pPr>
            <a:r>
              <a:rPr sz="2700" spc="75" dirty="0">
                <a:solidFill>
                  <a:srgbClr val="212121"/>
                </a:solidFill>
                <a:latin typeface="MS UI Gothic"/>
                <a:cs typeface="MS UI Gothic"/>
              </a:rPr>
              <a:t>machine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types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(example: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60" dirty="0">
                <a:solidFill>
                  <a:srgbClr val="212121"/>
                </a:solidFill>
                <a:latin typeface="MS UI Gothic"/>
                <a:cs typeface="MS UI Gothic"/>
              </a:rPr>
              <a:t>E2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85" dirty="0">
                <a:solidFill>
                  <a:srgbClr val="212121"/>
                </a:solidFill>
                <a:latin typeface="MS UI Gothic"/>
                <a:cs typeface="MS UI Gothic"/>
              </a:rPr>
              <a:t>A2)</a:t>
            </a:r>
            <a:endParaRPr sz="2700" dirty="0">
              <a:latin typeface="MS UI Gothic"/>
              <a:cs typeface="MS UI Gothic"/>
            </a:endParaRPr>
          </a:p>
          <a:p>
            <a:pPr marL="12700" marR="12065">
              <a:lnSpc>
                <a:spcPts val="2700"/>
              </a:lnSpc>
              <a:spcBef>
                <a:spcPts val="600"/>
              </a:spcBef>
            </a:pPr>
            <a:r>
              <a:rPr sz="2700" b="1" spc="-10" dirty="0">
                <a:solidFill>
                  <a:srgbClr val="212121"/>
                </a:solidFill>
                <a:latin typeface="Trebuchet MS"/>
                <a:cs typeface="Trebuchet MS"/>
              </a:rPr>
              <a:t>RE</a:t>
            </a:r>
            <a:r>
              <a:rPr sz="2700" b="1" spc="-6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700" b="1" spc="-75" dirty="0">
                <a:solidFill>
                  <a:srgbClr val="212121"/>
                </a:solidFill>
                <a:latin typeface="Trebuchet MS"/>
                <a:cs typeface="Trebuchet MS"/>
              </a:rPr>
              <a:t>TRI</a:t>
            </a:r>
            <a:r>
              <a:rPr sz="2700" b="1" spc="-13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700" b="1" spc="-70" dirty="0">
                <a:solidFill>
                  <a:srgbClr val="212121"/>
                </a:solidFill>
                <a:latin typeface="Trebuchet MS"/>
                <a:cs typeface="Trebuchet MS"/>
              </a:rPr>
              <a:t>TIO</a:t>
            </a:r>
            <a:r>
              <a:rPr sz="2700" b="1" spc="-90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2700" spc="12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2700" spc="-229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95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oes</a:t>
            </a:r>
            <a:r>
              <a:rPr sz="2700" spc="-229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50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2700" spc="-11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700" spc="-15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-229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0" dirty="0">
                <a:solidFill>
                  <a:srgbClr val="212121"/>
                </a:solidFill>
                <a:latin typeface="MS UI Gothic"/>
                <a:cs typeface="MS UI Gothic"/>
              </a:rPr>
              <a:t>apply</a:t>
            </a:r>
            <a:r>
              <a:rPr sz="2700" spc="-229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7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700" spc="-229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60" dirty="0">
                <a:solidFill>
                  <a:srgbClr val="212121"/>
                </a:solidFill>
                <a:latin typeface="MS UI Gothic"/>
                <a:cs typeface="MS UI Gothic"/>
              </a:rPr>
              <a:t>VMs</a:t>
            </a:r>
            <a:r>
              <a:rPr sz="2700" spc="-229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7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-8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5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ed  </a:t>
            </a:r>
            <a:r>
              <a:rPr sz="2700" spc="140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2700" spc="-3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App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Engine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fle</a:t>
            </a:r>
            <a:r>
              <a:rPr sz="2700" spc="60" dirty="0">
                <a:solidFill>
                  <a:srgbClr val="212121"/>
                </a:solidFill>
                <a:latin typeface="MS UI Gothic"/>
                <a:cs typeface="MS UI Gothic"/>
              </a:rPr>
              <a:t>xible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Da</a:t>
            </a:r>
            <a:r>
              <a:rPr sz="2700" spc="-6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afl</a:t>
            </a:r>
            <a:r>
              <a:rPr sz="2700" spc="7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700" spc="185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endParaRPr sz="2700" dirty="0">
              <a:latin typeface="MS UI Gothic"/>
              <a:cs typeface="MS UI Gothic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0524" y="3267064"/>
            <a:ext cx="104775" cy="10475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0524" y="4029064"/>
            <a:ext cx="104775" cy="10477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90524" y="4791064"/>
            <a:ext cx="104775" cy="104755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4636770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120" dirty="0">
                <a:solidFill>
                  <a:srgbClr val="A52929"/>
                </a:solidFill>
              </a:rPr>
              <a:t>S</a:t>
            </a:r>
            <a:r>
              <a:rPr sz="3500" spc="-120" dirty="0">
                <a:solidFill>
                  <a:srgbClr val="A52929"/>
                </a:solidFill>
              </a:rPr>
              <a:t>u</a:t>
            </a:r>
            <a:r>
              <a:rPr sz="3500" dirty="0">
                <a:solidFill>
                  <a:srgbClr val="000000"/>
                </a:solidFill>
              </a:rPr>
              <a:t>s</a:t>
            </a:r>
            <a:r>
              <a:rPr sz="3500" spc="-180" dirty="0">
                <a:solidFill>
                  <a:srgbClr val="A52929"/>
                </a:solidFill>
              </a:rPr>
              <a:t>t</a:t>
            </a:r>
            <a:r>
              <a:rPr sz="3500" spc="-30" dirty="0">
                <a:solidFill>
                  <a:srgbClr val="A52929"/>
                </a:solidFill>
              </a:rPr>
              <a:t>a</a:t>
            </a:r>
            <a:r>
              <a:rPr sz="3500" spc="-130" dirty="0">
                <a:solidFill>
                  <a:srgbClr val="000000"/>
                </a:solidFill>
              </a:rPr>
              <a:t>i</a:t>
            </a:r>
            <a:r>
              <a:rPr sz="3500" spc="-105" dirty="0">
                <a:solidFill>
                  <a:srgbClr val="A52929"/>
                </a:solidFill>
              </a:rPr>
              <a:t>n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spc="-55" dirty="0">
                <a:solidFill>
                  <a:srgbClr val="A52929"/>
                </a:solidFill>
              </a:rPr>
              <a:t>d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20" dirty="0">
                <a:solidFill>
                  <a:srgbClr val="000000"/>
                </a:solidFill>
              </a:rPr>
              <a:t>u</a:t>
            </a:r>
            <a:r>
              <a:rPr sz="3500" dirty="0">
                <a:solidFill>
                  <a:srgbClr val="000000"/>
                </a:solidFill>
              </a:rPr>
              <a:t>s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90" dirty="0">
                <a:solidFill>
                  <a:srgbClr val="A52929"/>
                </a:solidFill>
              </a:rPr>
              <a:t>di</a:t>
            </a:r>
            <a:r>
              <a:rPr sz="3500" dirty="0">
                <a:solidFill>
                  <a:srgbClr val="A52929"/>
                </a:solidFill>
              </a:rPr>
              <a:t>s</a:t>
            </a:r>
            <a:r>
              <a:rPr sz="3500" spc="-254" dirty="0">
                <a:solidFill>
                  <a:srgbClr val="A52929"/>
                </a:solidFill>
              </a:rPr>
              <a:t>c</a:t>
            </a:r>
            <a:r>
              <a:rPr sz="3500" spc="-55" dirty="0">
                <a:solidFill>
                  <a:srgbClr val="A52929"/>
                </a:solidFill>
              </a:rPr>
              <a:t>o</a:t>
            </a:r>
            <a:r>
              <a:rPr sz="3500" spc="-120" dirty="0">
                <a:solidFill>
                  <a:srgbClr val="A52929"/>
                </a:solidFill>
              </a:rPr>
              <a:t>u</a:t>
            </a:r>
            <a:r>
              <a:rPr sz="3500" spc="-105" dirty="0">
                <a:solidFill>
                  <a:srgbClr val="A52929"/>
                </a:solidFill>
              </a:rPr>
              <a:t>n</a:t>
            </a:r>
            <a:r>
              <a:rPr sz="3500" spc="-125" dirty="0">
                <a:solidFill>
                  <a:srgbClr val="000000"/>
                </a:solidFill>
              </a:rPr>
              <a:t>t</a:t>
            </a:r>
            <a:r>
              <a:rPr sz="3500" dirty="0">
                <a:solidFill>
                  <a:srgbClr val="000000"/>
                </a:solidFill>
              </a:rPr>
              <a:t>s</a:t>
            </a:r>
            <a:endParaRPr sz="35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37</a:t>
            </a:r>
          </a:p>
        </p:txBody>
      </p:sp>
      <p:sp>
        <p:nvSpPr>
          <p:cNvPr id="13" name="object 13"/>
          <p:cNvSpPr/>
          <p:nvPr/>
        </p:nvSpPr>
        <p:spPr>
          <a:xfrm>
            <a:off x="11468099" y="6619864"/>
            <a:ext cx="247650" cy="228600"/>
          </a:xfrm>
          <a:custGeom>
            <a:avLst/>
            <a:gdLst/>
            <a:ahLst/>
            <a:cxnLst/>
            <a:rect l="l" t="t" r="r" b="b"/>
            <a:pathLst>
              <a:path w="247650" h="228600">
                <a:moveTo>
                  <a:pt x="247649" y="228599"/>
                </a:moveTo>
                <a:lnTo>
                  <a:pt x="0" y="228599"/>
                </a:lnTo>
                <a:lnTo>
                  <a:pt x="0" y="0"/>
                </a:lnTo>
                <a:lnTo>
                  <a:pt x="247649" y="0"/>
                </a:lnTo>
                <a:lnTo>
                  <a:pt x="247649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65053" y="1072407"/>
            <a:ext cx="683056" cy="95342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981064"/>
            <a:ext cx="104775" cy="10475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54049" y="777875"/>
            <a:ext cx="9966325" cy="2799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19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70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orkl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700" spc="45" dirty="0">
                <a:solidFill>
                  <a:srgbClr val="212121"/>
                </a:solidFill>
                <a:latin typeface="MS UI Gothic"/>
                <a:cs typeface="MS UI Gothic"/>
              </a:rPr>
              <a:t>ads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with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-114" dirty="0">
                <a:solidFill>
                  <a:srgbClr val="212121"/>
                </a:solidFill>
                <a:latin typeface="Trebuchet MS"/>
                <a:cs typeface="Trebuchet MS"/>
              </a:rPr>
              <a:t>pr</a:t>
            </a:r>
            <a:r>
              <a:rPr sz="2700" b="1" spc="-120" dirty="0">
                <a:solidFill>
                  <a:srgbClr val="212121"/>
                </a:solidFill>
                <a:latin typeface="Trebuchet MS"/>
                <a:cs typeface="Trebuchet MS"/>
              </a:rPr>
              <a:t>edic</a:t>
            </a:r>
            <a:r>
              <a:rPr sz="2700" b="1" spc="-14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700" b="1" spc="-85" dirty="0">
                <a:solidFill>
                  <a:srgbClr val="212121"/>
                </a:solidFill>
                <a:latin typeface="Trebuchet MS"/>
                <a:cs typeface="Trebuchet MS"/>
              </a:rPr>
              <a:t>able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8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b="1" spc="-100" dirty="0">
                <a:solidFill>
                  <a:srgbClr val="212121"/>
                </a:solidFill>
                <a:latin typeface="Trebuchet MS"/>
                <a:cs typeface="Trebuchet MS"/>
              </a:rPr>
              <a:t>esou</a:t>
            </a:r>
            <a:r>
              <a:rPr sz="2700" b="1" spc="-11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b="1" spc="-200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700" b="1" spc="-18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700" b="1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needs</a:t>
            </a:r>
            <a:endParaRPr sz="2700" dirty="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700" b="1" spc="-75" dirty="0">
                <a:solidFill>
                  <a:srgbClr val="212121"/>
                </a:solidFill>
                <a:latin typeface="Trebuchet MS"/>
                <a:cs typeface="Trebuchet MS"/>
              </a:rPr>
              <a:t>Commit</a:t>
            </a:r>
            <a:r>
              <a:rPr sz="2700" b="1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6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1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45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700" spc="-5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45" dirty="0">
                <a:solidFill>
                  <a:srgbClr val="212121"/>
                </a:solidFill>
                <a:latin typeface="MS UI Gothic"/>
                <a:cs typeface="MS UI Gothic"/>
              </a:rPr>
              <a:t>ar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3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45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700" spc="-5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114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endParaRPr sz="2700" dirty="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700" b="1" spc="-60" dirty="0">
                <a:solidFill>
                  <a:srgbClr val="212121"/>
                </a:solidFill>
                <a:latin typeface="Trebuchet MS"/>
                <a:cs typeface="Trebuchet MS"/>
              </a:rPr>
              <a:t>Up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90" dirty="0">
                <a:solidFill>
                  <a:srgbClr val="212121"/>
                </a:solidFill>
                <a:latin typeface="Trebuchet MS"/>
                <a:cs typeface="Trebuchet MS"/>
              </a:rPr>
              <a:t>to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5" dirty="0">
                <a:solidFill>
                  <a:srgbClr val="212121"/>
                </a:solidFill>
                <a:latin typeface="Trebuchet MS"/>
                <a:cs typeface="Trebuchet MS"/>
              </a:rPr>
              <a:t>70%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85" dirty="0">
                <a:solidFill>
                  <a:srgbClr val="212121"/>
                </a:solidFill>
                <a:latin typeface="Trebuchet MS"/>
                <a:cs typeface="Trebuchet MS"/>
              </a:rPr>
              <a:t>discount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45" dirty="0">
                <a:solidFill>
                  <a:srgbClr val="212121"/>
                </a:solidFill>
                <a:latin typeface="MS UI Gothic"/>
                <a:cs typeface="MS UI Gothic"/>
              </a:rPr>
              <a:t>based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on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75" dirty="0">
                <a:solidFill>
                  <a:srgbClr val="212121"/>
                </a:solidFill>
                <a:latin typeface="MS UI Gothic"/>
                <a:cs typeface="MS UI Gothic"/>
              </a:rPr>
              <a:t>machine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type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00" dirty="0">
                <a:solidFill>
                  <a:srgbClr val="212121"/>
                </a:solidFill>
                <a:latin typeface="MS UI Gothic"/>
                <a:cs typeface="MS UI Gothic"/>
              </a:rPr>
              <a:t>GPUs</a:t>
            </a:r>
            <a:endParaRPr sz="2700" dirty="0">
              <a:latin typeface="MS UI Gothic"/>
              <a:cs typeface="MS UI Gothic"/>
            </a:endParaRPr>
          </a:p>
          <a:p>
            <a:pPr marL="12700">
              <a:lnSpc>
                <a:spcPts val="2970"/>
              </a:lnSpc>
              <a:spcBef>
                <a:spcPts val="60"/>
              </a:spcBef>
            </a:pPr>
            <a:r>
              <a:rPr sz="2700" b="1" spc="-100" dirty="0">
                <a:solidFill>
                  <a:srgbClr val="212121"/>
                </a:solidFill>
                <a:latin typeface="Trebuchet MS"/>
                <a:cs typeface="Trebuchet MS"/>
              </a:rPr>
              <a:t>Applicable</a:t>
            </a:r>
            <a:r>
              <a:rPr sz="2700" b="1" spc="8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for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instances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created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by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-70" dirty="0">
                <a:solidFill>
                  <a:srgbClr val="212121"/>
                </a:solidFill>
                <a:latin typeface="Trebuchet MS"/>
                <a:cs typeface="Trebuchet MS"/>
              </a:rPr>
              <a:t>Google</a:t>
            </a:r>
            <a:r>
              <a:rPr sz="2700" b="1" spc="8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20" dirty="0">
                <a:solidFill>
                  <a:srgbClr val="212121"/>
                </a:solidFill>
                <a:latin typeface="Trebuchet MS"/>
                <a:cs typeface="Trebuchet MS"/>
              </a:rPr>
              <a:t>Kubernetes</a:t>
            </a:r>
            <a:r>
              <a:rPr sz="2700" b="1" spc="8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85" dirty="0">
                <a:solidFill>
                  <a:srgbClr val="212121"/>
                </a:solidFill>
                <a:latin typeface="Trebuchet MS"/>
                <a:cs typeface="Trebuchet MS"/>
              </a:rPr>
              <a:t>Engine</a:t>
            </a:r>
            <a:r>
              <a:rPr sz="2700" b="1" spc="1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endParaRPr sz="2700" dirty="0">
              <a:latin typeface="MS UI Gothic"/>
              <a:cs typeface="MS UI Gothic"/>
            </a:endParaRPr>
          </a:p>
          <a:p>
            <a:pPr marL="12700">
              <a:lnSpc>
                <a:spcPts val="2970"/>
              </a:lnSpc>
            </a:pPr>
            <a:r>
              <a:rPr sz="2700" b="1" spc="-80" dirty="0">
                <a:solidFill>
                  <a:srgbClr val="212121"/>
                </a:solidFill>
                <a:latin typeface="Trebuchet MS"/>
                <a:cs typeface="Trebuchet MS"/>
              </a:rPr>
              <a:t>Comput</a:t>
            </a:r>
            <a:r>
              <a:rPr sz="2700" b="1" spc="-18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85" dirty="0">
                <a:solidFill>
                  <a:srgbClr val="212121"/>
                </a:solidFill>
                <a:latin typeface="Trebuchet MS"/>
                <a:cs typeface="Trebuchet MS"/>
              </a:rPr>
              <a:t>Engine</a:t>
            </a:r>
            <a:endParaRPr sz="2700" dirty="0">
              <a:latin typeface="Trebuchet MS"/>
              <a:cs typeface="Trebuchet MS"/>
            </a:endParaRPr>
          </a:p>
          <a:p>
            <a:pPr marL="12700" marR="5080">
              <a:lnSpc>
                <a:spcPts val="2700"/>
              </a:lnSpc>
              <a:spcBef>
                <a:spcPts val="600"/>
              </a:spcBef>
            </a:pPr>
            <a:r>
              <a:rPr sz="2700" b="1" spc="-10" dirty="0">
                <a:solidFill>
                  <a:srgbClr val="212121"/>
                </a:solidFill>
                <a:latin typeface="Trebuchet MS"/>
                <a:cs typeface="Trebuchet MS"/>
              </a:rPr>
              <a:t>RE</a:t>
            </a:r>
            <a:r>
              <a:rPr sz="2700" b="1" spc="-6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700" b="1" spc="-75" dirty="0">
                <a:solidFill>
                  <a:srgbClr val="212121"/>
                </a:solidFill>
                <a:latin typeface="Trebuchet MS"/>
                <a:cs typeface="Trebuchet MS"/>
              </a:rPr>
              <a:t>TRI</a:t>
            </a:r>
            <a:r>
              <a:rPr sz="2700" b="1" spc="-13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700" b="1" spc="-70" dirty="0">
                <a:solidFill>
                  <a:srgbClr val="212121"/>
                </a:solidFill>
                <a:latin typeface="Trebuchet MS"/>
                <a:cs typeface="Trebuchet MS"/>
              </a:rPr>
              <a:t>TIO</a:t>
            </a:r>
            <a:r>
              <a:rPr sz="2700" b="1" spc="-90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2700" spc="12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2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Does</a:t>
            </a:r>
            <a:r>
              <a:rPr sz="2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50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2700" spc="-11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700" spc="-15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0" dirty="0">
                <a:solidFill>
                  <a:srgbClr val="212121"/>
                </a:solidFill>
                <a:latin typeface="MS UI Gothic"/>
                <a:cs typeface="MS UI Gothic"/>
              </a:rPr>
              <a:t>apply</a:t>
            </a:r>
            <a:r>
              <a:rPr sz="2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7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60" dirty="0">
                <a:solidFill>
                  <a:srgbClr val="212121"/>
                </a:solidFill>
                <a:latin typeface="MS UI Gothic"/>
                <a:cs typeface="MS UI Gothic"/>
              </a:rPr>
              <a:t>VMs</a:t>
            </a:r>
            <a:r>
              <a:rPr sz="2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7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-8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5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ed</a:t>
            </a:r>
            <a:r>
              <a:rPr sz="2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40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2700" spc="-3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App</a:t>
            </a:r>
            <a:r>
              <a:rPr sz="2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Engine</a:t>
            </a:r>
            <a:r>
              <a:rPr sz="2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fle</a:t>
            </a:r>
            <a:r>
              <a:rPr sz="2700" spc="60" dirty="0">
                <a:solidFill>
                  <a:srgbClr val="212121"/>
                </a:solidFill>
                <a:latin typeface="MS UI Gothic"/>
                <a:cs typeface="MS UI Gothic"/>
              </a:rPr>
              <a:t>xible  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2700" spc="-2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5" dirty="0">
                <a:solidFill>
                  <a:srgbClr val="212121"/>
                </a:solidFill>
                <a:latin typeface="MS UI Gothic"/>
                <a:cs typeface="MS UI Gothic"/>
              </a:rPr>
              <a:t>Dataflow</a:t>
            </a:r>
            <a:endParaRPr sz="2700" dirty="0">
              <a:latin typeface="MS UI Gothic"/>
              <a:cs typeface="MS UI Gothic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0524" y="1400164"/>
            <a:ext cx="104775" cy="10475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0524" y="1819264"/>
            <a:ext cx="104775" cy="1047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0524" y="2238364"/>
            <a:ext cx="104775" cy="10475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90524" y="3000364"/>
            <a:ext cx="104775" cy="104774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4887595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125" dirty="0">
                <a:solidFill>
                  <a:srgbClr val="A52929"/>
                </a:solidFill>
              </a:rPr>
              <a:t>C</a:t>
            </a:r>
            <a:r>
              <a:rPr sz="3500" spc="-55" dirty="0">
                <a:solidFill>
                  <a:srgbClr val="A52929"/>
                </a:solidFill>
              </a:rPr>
              <a:t>o</a:t>
            </a:r>
            <a:r>
              <a:rPr sz="3500" spc="-50" dirty="0">
                <a:solidFill>
                  <a:srgbClr val="A52929"/>
                </a:solidFill>
              </a:rPr>
              <a:t>m</a:t>
            </a:r>
            <a:r>
              <a:rPr sz="3500" spc="-50" dirty="0">
                <a:solidFill>
                  <a:srgbClr val="000000"/>
                </a:solidFill>
              </a:rPr>
              <a:t>m</a:t>
            </a:r>
            <a:r>
              <a:rPr sz="3500" spc="-130" dirty="0">
                <a:solidFill>
                  <a:srgbClr val="000000"/>
                </a:solidFill>
              </a:rPr>
              <a:t>i</a:t>
            </a:r>
            <a:r>
              <a:rPr sz="3500" spc="-125" dirty="0">
                <a:solidFill>
                  <a:srgbClr val="A52929"/>
                </a:solidFill>
              </a:rPr>
              <a:t>t</a:t>
            </a:r>
            <a:r>
              <a:rPr sz="3500" spc="-160" dirty="0">
                <a:solidFill>
                  <a:srgbClr val="A52929"/>
                </a:solidFill>
              </a:rPr>
              <a:t>t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spc="-55" dirty="0">
                <a:solidFill>
                  <a:srgbClr val="A52929"/>
                </a:solidFill>
              </a:rPr>
              <a:t>d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20" dirty="0">
                <a:solidFill>
                  <a:srgbClr val="A52929"/>
                </a:solidFill>
              </a:rPr>
              <a:t>u</a:t>
            </a:r>
            <a:r>
              <a:rPr sz="3500" dirty="0">
                <a:solidFill>
                  <a:srgbClr val="000000"/>
                </a:solidFill>
              </a:rPr>
              <a:t>s</a:t>
            </a:r>
            <a:r>
              <a:rPr sz="3500" spc="-235" dirty="0">
                <a:solidFill>
                  <a:srgbClr val="000000"/>
                </a:solidFill>
              </a:rPr>
              <a:t>e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90" dirty="0">
                <a:solidFill>
                  <a:srgbClr val="000000"/>
                </a:solidFill>
              </a:rPr>
              <a:t>di</a:t>
            </a:r>
            <a:r>
              <a:rPr sz="3500" dirty="0">
                <a:solidFill>
                  <a:srgbClr val="000000"/>
                </a:solidFill>
              </a:rPr>
              <a:t>s</a:t>
            </a:r>
            <a:r>
              <a:rPr sz="3500" spc="-254" dirty="0">
                <a:solidFill>
                  <a:srgbClr val="000000"/>
                </a:solidFill>
              </a:rPr>
              <a:t>c</a:t>
            </a:r>
            <a:r>
              <a:rPr sz="3500" spc="-55" dirty="0">
                <a:solidFill>
                  <a:srgbClr val="000000"/>
                </a:solidFill>
              </a:rPr>
              <a:t>o</a:t>
            </a:r>
            <a:r>
              <a:rPr sz="3500" spc="-120" dirty="0">
                <a:solidFill>
                  <a:srgbClr val="A52929"/>
                </a:solidFill>
              </a:rPr>
              <a:t>u</a:t>
            </a:r>
            <a:r>
              <a:rPr sz="3500" spc="-105" dirty="0">
                <a:solidFill>
                  <a:srgbClr val="A52929"/>
                </a:solidFill>
              </a:rPr>
              <a:t>n</a:t>
            </a:r>
            <a:r>
              <a:rPr sz="3500" spc="-125" dirty="0">
                <a:solidFill>
                  <a:srgbClr val="A52929"/>
                </a:solidFill>
              </a:rPr>
              <a:t>t</a:t>
            </a:r>
            <a:r>
              <a:rPr sz="3500" dirty="0">
                <a:solidFill>
                  <a:srgbClr val="A52929"/>
                </a:solidFill>
              </a:rPr>
              <a:t>s</a:t>
            </a:r>
            <a:endParaRPr sz="350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38</a:t>
            </a:r>
          </a:p>
        </p:txBody>
      </p:sp>
      <p:sp>
        <p:nvSpPr>
          <p:cNvPr id="10" name="object 10"/>
          <p:cNvSpPr/>
          <p:nvPr/>
        </p:nvSpPr>
        <p:spPr>
          <a:xfrm>
            <a:off x="11468099" y="6619864"/>
            <a:ext cx="247650" cy="228600"/>
          </a:xfrm>
          <a:custGeom>
            <a:avLst/>
            <a:gdLst/>
            <a:ahLst/>
            <a:cxnLst/>
            <a:rect l="l" t="t" r="r" b="b"/>
            <a:pathLst>
              <a:path w="247650" h="228600">
                <a:moveTo>
                  <a:pt x="247649" y="228599"/>
                </a:moveTo>
                <a:lnTo>
                  <a:pt x="0" y="228599"/>
                </a:lnTo>
                <a:lnTo>
                  <a:pt x="0" y="0"/>
                </a:lnTo>
                <a:lnTo>
                  <a:pt x="247649" y="0"/>
                </a:lnTo>
                <a:lnTo>
                  <a:pt x="247649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65053" y="1072407"/>
            <a:ext cx="683056" cy="95342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981064"/>
            <a:ext cx="104775" cy="10477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09624" y="1276339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9624" y="162876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0524" y="2028814"/>
            <a:ext cx="104775" cy="104755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809624" y="2324089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9624" y="267651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9624" y="301941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09624" y="3371839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0524" y="3771889"/>
            <a:ext cx="104775" cy="104755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809624" y="406716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09624" y="4419589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09624" y="477201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09624" y="511491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54049" y="777875"/>
            <a:ext cx="8268970" cy="4538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980"/>
              </a:lnSpc>
              <a:spcBef>
                <a:spcPts val="100"/>
              </a:spcBef>
            </a:pPr>
            <a:r>
              <a:rPr sz="2700" b="1" spc="-95" dirty="0">
                <a:solidFill>
                  <a:srgbClr val="212121"/>
                </a:solidFill>
                <a:latin typeface="Trebuchet MS"/>
                <a:cs typeface="Trebuchet MS"/>
              </a:rPr>
              <a:t>Short-lived</a:t>
            </a:r>
            <a:r>
              <a:rPr sz="2700" b="1" spc="-2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25" dirty="0">
                <a:solidFill>
                  <a:srgbClr val="212121"/>
                </a:solidFill>
                <a:latin typeface="Trebuchet MS"/>
                <a:cs typeface="Trebuchet MS"/>
              </a:rPr>
              <a:t>cheaper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(upto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10" dirty="0">
                <a:solidFill>
                  <a:srgbClr val="212121"/>
                </a:solidFill>
                <a:latin typeface="MS UI Gothic"/>
                <a:cs typeface="MS UI Gothic"/>
              </a:rPr>
              <a:t>80%)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compute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instances</a:t>
            </a:r>
            <a:endParaRPr sz="2700" dirty="0">
              <a:latin typeface="MS UI Gothic"/>
              <a:cs typeface="MS UI Gothic"/>
            </a:endParaRPr>
          </a:p>
          <a:p>
            <a:pPr marL="393065">
              <a:lnSpc>
                <a:spcPts val="2325"/>
              </a:lnSpc>
            </a:pP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Can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be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stopped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by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40" dirty="0">
                <a:solidFill>
                  <a:srgbClr val="212121"/>
                </a:solidFill>
                <a:latin typeface="MS UI Gothic"/>
                <a:cs typeface="MS UI Gothic"/>
              </a:rPr>
              <a:t>GCP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5" dirty="0">
                <a:solidFill>
                  <a:srgbClr val="212121"/>
                </a:solidFill>
                <a:latin typeface="MS UI Gothic"/>
                <a:cs typeface="MS UI Gothic"/>
              </a:rPr>
              <a:t>any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time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(preempted)</a:t>
            </a:r>
            <a:endParaRPr sz="2150" dirty="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195"/>
              </a:spcBef>
            </a:pPr>
            <a:r>
              <a:rPr sz="2150" spc="-10" dirty="0">
                <a:solidFill>
                  <a:srgbClr val="212121"/>
                </a:solidFill>
                <a:latin typeface="MS UI Gothic"/>
                <a:cs typeface="MS UI Gothic"/>
              </a:rPr>
              <a:t>Instances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get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30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second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warning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(to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0" dirty="0">
                <a:solidFill>
                  <a:srgbClr val="212121"/>
                </a:solidFill>
                <a:latin typeface="MS UI Gothic"/>
                <a:cs typeface="MS UI Gothic"/>
              </a:rPr>
              <a:t>save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65" dirty="0">
                <a:solidFill>
                  <a:srgbClr val="212121"/>
                </a:solidFill>
                <a:latin typeface="MS UI Gothic"/>
                <a:cs typeface="MS UI Gothic"/>
              </a:rPr>
              <a:t>anything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5" dirty="0">
                <a:solidFill>
                  <a:srgbClr val="212121"/>
                </a:solidFill>
                <a:latin typeface="MS UI Gothic"/>
                <a:cs typeface="MS UI Gothic"/>
              </a:rPr>
              <a:t>they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0" dirty="0">
                <a:solidFill>
                  <a:srgbClr val="212121"/>
                </a:solidFill>
                <a:latin typeface="MS UI Gothic"/>
                <a:cs typeface="MS UI Gothic"/>
              </a:rPr>
              <a:t>want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0" dirty="0">
                <a:solidFill>
                  <a:srgbClr val="212121"/>
                </a:solidFill>
                <a:latin typeface="MS UI Gothic"/>
                <a:cs typeface="MS UI Gothic"/>
              </a:rPr>
              <a:t>save)</a:t>
            </a:r>
            <a:endParaRPr sz="2150" dirty="0">
              <a:latin typeface="MS UI Gothic"/>
              <a:cs typeface="MS UI Gothic"/>
            </a:endParaRPr>
          </a:p>
          <a:p>
            <a:pPr marL="12700">
              <a:lnSpc>
                <a:spcPts val="2980"/>
              </a:lnSpc>
              <a:spcBef>
                <a:spcPts val="170"/>
              </a:spcBef>
            </a:pPr>
            <a:r>
              <a:rPr sz="2700" b="1" spc="-85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2700" b="1" spc="-95" dirty="0">
                <a:solidFill>
                  <a:srgbClr val="212121"/>
                </a:solidFill>
                <a:latin typeface="Trebuchet MS"/>
                <a:cs typeface="Trebuchet MS"/>
              </a:rPr>
              <a:t>se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80" dirty="0">
                <a:solidFill>
                  <a:srgbClr val="212121"/>
                </a:solidFill>
                <a:latin typeface="Trebuchet MS"/>
                <a:cs typeface="Trebuchet MS"/>
              </a:rPr>
              <a:t>P</a:t>
            </a:r>
            <a:r>
              <a:rPr sz="2700" b="1" spc="-9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b="1" spc="-114" dirty="0">
                <a:solidFill>
                  <a:srgbClr val="212121"/>
                </a:solidFill>
                <a:latin typeface="Trebuchet MS"/>
                <a:cs typeface="Trebuchet MS"/>
              </a:rPr>
              <a:t>eempt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50" dirty="0">
                <a:solidFill>
                  <a:srgbClr val="212121"/>
                </a:solidFill>
                <a:latin typeface="Trebuchet MS"/>
                <a:cs typeface="Trebuchet MS"/>
              </a:rPr>
              <a:t>VM</a:t>
            </a:r>
            <a:r>
              <a:rPr sz="2700" b="1" spc="-75" dirty="0">
                <a:solidFill>
                  <a:srgbClr val="212121"/>
                </a:solidFill>
                <a:latin typeface="Trebuchet MS"/>
                <a:cs typeface="Trebuchet MS"/>
              </a:rPr>
              <a:t>'</a:t>
            </a:r>
            <a:r>
              <a:rPr sz="2700" b="1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700" b="1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60" dirty="0">
                <a:solidFill>
                  <a:srgbClr val="212121"/>
                </a:solidFill>
                <a:latin typeface="MS UI Gothic"/>
                <a:cs typeface="MS UI Gothic"/>
              </a:rPr>
              <a:t>if:</a:t>
            </a:r>
            <a:endParaRPr sz="2700" dirty="0">
              <a:latin typeface="MS UI Gothic"/>
              <a:cs typeface="MS UI Gothic"/>
            </a:endParaRPr>
          </a:p>
          <a:p>
            <a:pPr marL="393065">
              <a:lnSpc>
                <a:spcPts val="2325"/>
              </a:lnSpc>
            </a:pPr>
            <a:r>
              <a:rPr sz="2150" spc="-335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pp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12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30" dirty="0">
                <a:solidFill>
                  <a:srgbClr val="212121"/>
                </a:solidFill>
                <a:latin typeface="MS UI Gothic"/>
                <a:cs typeface="MS UI Gothic"/>
              </a:rPr>
              <a:t>ons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b="1" spc="-160" dirty="0">
                <a:solidFill>
                  <a:srgbClr val="212121"/>
                </a:solidFill>
                <a:latin typeface="Trebuchet MS"/>
                <a:cs typeface="Trebuchet MS"/>
              </a:rPr>
              <a:t>f</a:t>
            </a:r>
            <a:r>
              <a:rPr sz="2150" b="1" spc="-2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b="1" spc="-70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lt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10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b="1" spc="-3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150" b="1" spc="-95" dirty="0">
                <a:solidFill>
                  <a:srgbClr val="212121"/>
                </a:solidFill>
                <a:latin typeface="Trebuchet MS"/>
                <a:cs typeface="Trebuchet MS"/>
              </a:rPr>
              <a:t>le</a:t>
            </a:r>
            <a:r>
              <a:rPr sz="2150" b="1" spc="-17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b="1" spc="-2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2150" b="1" spc="-7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endParaRPr sz="2150" dirty="0">
              <a:latin typeface="Trebuchet MS"/>
              <a:cs typeface="Trebuchet MS"/>
            </a:endParaRPr>
          </a:p>
          <a:p>
            <a:pPr marL="393065">
              <a:lnSpc>
                <a:spcPct val="100000"/>
              </a:lnSpc>
              <a:spcBef>
                <a:spcPts val="195"/>
              </a:spcBef>
            </a:pPr>
            <a:r>
              <a:rPr sz="2150" spc="-335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150" spc="-2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b="1" spc="-160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150" b="1" spc="-4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150" b="1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b="1" spc="-7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2150" b="1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b="1" spc="-8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150" b="1" spc="-7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b="1" spc="-8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150" b="1" spc="-85" dirty="0">
                <a:solidFill>
                  <a:srgbClr val="212121"/>
                </a:solidFill>
                <a:latin typeface="Trebuchet MS"/>
                <a:cs typeface="Trebuchet MS"/>
              </a:rPr>
              <a:t>v</a:t>
            </a:r>
            <a:r>
              <a:rPr sz="21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endParaRPr sz="2150" dirty="0">
              <a:latin typeface="Trebuchet MS"/>
              <a:cs typeface="Trebuchet MS"/>
            </a:endParaRPr>
          </a:p>
          <a:p>
            <a:pPr marL="393065">
              <a:lnSpc>
                <a:spcPct val="100000"/>
              </a:lnSpc>
              <a:spcBef>
                <a:spcPts val="120"/>
              </a:spcBef>
            </a:pPr>
            <a:r>
              <a:rPr sz="2150" spc="-335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45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ork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b="1" spc="-20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2150" b="1" spc="-10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150" b="1" spc="-14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8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150" b="1" spc="-30" dirty="0">
                <a:solidFill>
                  <a:srgbClr val="212121"/>
                </a:solidFill>
                <a:latin typeface="Trebuchet MS"/>
                <a:cs typeface="Trebuchet MS"/>
              </a:rPr>
              <a:t>mm</a:t>
            </a:r>
            <a:r>
              <a:rPr sz="21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spc="-55" dirty="0">
                <a:solidFill>
                  <a:srgbClr val="212121"/>
                </a:solidFill>
                <a:latin typeface="Trebuchet MS"/>
                <a:cs typeface="Trebuchet MS"/>
              </a:rPr>
              <a:t>di</a:t>
            </a:r>
            <a:r>
              <a:rPr sz="2150" b="1" spc="-2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b="1" spc="-10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endParaRPr sz="2150" dirty="0">
              <a:latin typeface="Trebuchet MS"/>
              <a:cs typeface="Trebuchet MS"/>
            </a:endParaRPr>
          </a:p>
          <a:p>
            <a:pPr marL="393065">
              <a:lnSpc>
                <a:spcPct val="100000"/>
              </a:lnSpc>
              <a:spcBef>
                <a:spcPts val="195"/>
              </a:spcBef>
            </a:pPr>
            <a:r>
              <a:rPr sz="2150" spc="-8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x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21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e: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65" dirty="0">
                <a:solidFill>
                  <a:srgbClr val="212121"/>
                </a:solidFill>
                <a:latin typeface="MS UI Gothic"/>
                <a:cs typeface="MS UI Gothic"/>
              </a:rPr>
              <a:t>Non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210" dirty="0">
                <a:solidFill>
                  <a:srgbClr val="212121"/>
                </a:solidFill>
                <a:latin typeface="MS UI Gothic"/>
                <a:cs typeface="MS UI Gothic"/>
              </a:rPr>
              <a:t>mm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ed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1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-6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ng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job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endParaRPr sz="2150" dirty="0">
              <a:latin typeface="MS UI Gothic"/>
              <a:cs typeface="MS UI Gothic"/>
            </a:endParaRPr>
          </a:p>
          <a:p>
            <a:pPr marL="12700">
              <a:lnSpc>
                <a:spcPts val="2980"/>
              </a:lnSpc>
              <a:spcBef>
                <a:spcPts val="170"/>
              </a:spcBef>
            </a:pPr>
            <a:r>
              <a:rPr sz="2700" b="1" spc="-40" dirty="0">
                <a:solidFill>
                  <a:srgbClr val="212121"/>
                </a:solidFill>
                <a:latin typeface="Trebuchet MS"/>
                <a:cs typeface="Trebuchet MS"/>
              </a:rPr>
              <a:t>RESTRICTIONS</a:t>
            </a:r>
            <a:r>
              <a:rPr sz="2700" spc="-4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endParaRPr sz="2700" dirty="0">
              <a:latin typeface="MS UI Gothic"/>
              <a:cs typeface="MS UI Gothic"/>
            </a:endParaRPr>
          </a:p>
          <a:p>
            <a:pPr marL="393065">
              <a:lnSpc>
                <a:spcPts val="2325"/>
              </a:lnSpc>
            </a:pPr>
            <a:r>
              <a:rPr sz="2150" spc="-3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2150" spc="-8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-114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65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endParaRPr sz="2150" dirty="0">
              <a:latin typeface="MS UI Gothic"/>
              <a:cs typeface="MS UI Gothic"/>
            </a:endParaRPr>
          </a:p>
          <a:p>
            <a:pPr marL="393065" marR="2367915">
              <a:lnSpc>
                <a:spcPts val="2780"/>
              </a:lnSpc>
              <a:spcBef>
                <a:spcPts val="120"/>
              </a:spcBef>
            </a:pPr>
            <a:r>
              <a:rPr sz="2150" spc="-35" dirty="0">
                <a:solidFill>
                  <a:srgbClr val="212121"/>
                </a:solidFill>
                <a:latin typeface="MS UI Gothic"/>
                <a:cs typeface="MS UI Gothic"/>
              </a:rPr>
              <a:t>NO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10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-1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114" dirty="0">
                <a:solidFill>
                  <a:srgbClr val="212121"/>
                </a:solidFill>
                <a:latin typeface="MS UI Gothic"/>
                <a:cs typeface="MS UI Gothic"/>
              </a:rPr>
              <a:t>nd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95" dirty="0">
                <a:solidFill>
                  <a:srgbClr val="212121"/>
                </a:solidFill>
                <a:latin typeface="MS UI Gothic"/>
                <a:cs typeface="MS UI Gothic"/>
              </a:rPr>
              <a:t>CA</a:t>
            </a:r>
            <a:r>
              <a:rPr sz="2150" spc="-15" dirty="0">
                <a:solidFill>
                  <a:srgbClr val="212121"/>
                </a:solidFill>
                <a:latin typeface="MS UI Gothic"/>
                <a:cs typeface="MS UI Gothic"/>
              </a:rPr>
              <a:t>NN</a:t>
            </a:r>
            <a:r>
              <a:rPr sz="2150" spc="-6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-114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1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ed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gul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50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s  </a:t>
            </a:r>
            <a:r>
              <a:rPr sz="2150" spc="-35" dirty="0">
                <a:solidFill>
                  <a:srgbClr val="212121"/>
                </a:solidFill>
                <a:latin typeface="MS UI Gothic"/>
                <a:cs typeface="MS UI Gothic"/>
              </a:rPr>
              <a:t>NO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04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120" dirty="0">
                <a:solidFill>
                  <a:srgbClr val="212121"/>
                </a:solidFill>
                <a:latin typeface="MS UI Gothic"/>
                <a:cs typeface="MS UI Gothic"/>
              </a:rPr>
              <a:t>oma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14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15" dirty="0">
                <a:solidFill>
                  <a:srgbClr val="212121"/>
                </a:solidFill>
                <a:latin typeface="MS UI Gothic"/>
                <a:cs typeface="MS UI Gothic"/>
              </a:rPr>
              <a:t>rt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endParaRPr sz="2150" dirty="0">
              <a:latin typeface="MS UI Gothic"/>
              <a:cs typeface="MS UI Gothic"/>
            </a:endParaRPr>
          </a:p>
          <a:p>
            <a:pPr marL="393065">
              <a:lnSpc>
                <a:spcPts val="2570"/>
              </a:lnSpc>
            </a:pPr>
            <a:r>
              <a:rPr sz="2150" spc="-16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14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er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ed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not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pp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12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endParaRPr sz="2150" dirty="0">
              <a:latin typeface="MS UI Gothic"/>
              <a:cs typeface="MS UI Gothic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3067685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IN" sz="3500" spc="20" dirty="0">
                <a:solidFill>
                  <a:srgbClr val="000000"/>
                </a:solidFill>
              </a:rPr>
              <a:t>Spot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300" dirty="0">
                <a:solidFill>
                  <a:srgbClr val="A52929"/>
                </a:solidFill>
              </a:rPr>
              <a:t>V</a:t>
            </a:r>
            <a:r>
              <a:rPr sz="3500" spc="5" dirty="0">
                <a:solidFill>
                  <a:srgbClr val="A52929"/>
                </a:solidFill>
              </a:rPr>
              <a:t>M</a:t>
            </a:r>
            <a:endParaRPr sz="3500" dirty="0"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39</a:t>
            </a:r>
          </a:p>
        </p:txBody>
      </p:sp>
      <p:sp>
        <p:nvSpPr>
          <p:cNvPr id="18" name="object 18"/>
          <p:cNvSpPr/>
          <p:nvPr/>
        </p:nvSpPr>
        <p:spPr>
          <a:xfrm>
            <a:off x="11468099" y="6619864"/>
            <a:ext cx="247650" cy="228600"/>
          </a:xfrm>
          <a:custGeom>
            <a:avLst/>
            <a:gdLst/>
            <a:ahLst/>
            <a:cxnLst/>
            <a:rect l="l" t="t" r="r" b="b"/>
            <a:pathLst>
              <a:path w="247650" h="228600">
                <a:moveTo>
                  <a:pt x="247649" y="228599"/>
                </a:moveTo>
                <a:lnTo>
                  <a:pt x="0" y="228599"/>
                </a:lnTo>
                <a:lnTo>
                  <a:pt x="0" y="0"/>
                </a:lnTo>
                <a:lnTo>
                  <a:pt x="247649" y="0"/>
                </a:lnTo>
                <a:lnTo>
                  <a:pt x="247649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65053" y="1072407"/>
            <a:ext cx="683056" cy="95342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981064"/>
            <a:ext cx="104775" cy="10475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0524" y="1400164"/>
            <a:ext cx="104775" cy="104755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809624" y="1695439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0524" y="2095489"/>
            <a:ext cx="104775" cy="10475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0524" y="2857489"/>
            <a:ext cx="104775" cy="10475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809624" y="315276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9624" y="3505189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23962" y="3776651"/>
            <a:ext cx="76200" cy="7619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23962" y="4071926"/>
            <a:ext cx="76200" cy="7619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23962" y="4367201"/>
            <a:ext cx="76200" cy="76199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654049" y="777875"/>
            <a:ext cx="9967595" cy="3746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75" dirty="0">
                <a:solidFill>
                  <a:srgbClr val="212121"/>
                </a:solidFill>
                <a:latin typeface="MS UI Gothic"/>
                <a:cs typeface="MS UI Gothic"/>
              </a:rPr>
              <a:t>You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are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-85" dirty="0">
                <a:solidFill>
                  <a:srgbClr val="212121"/>
                </a:solidFill>
                <a:latin typeface="Trebuchet MS"/>
                <a:cs typeface="Trebuchet MS"/>
              </a:rPr>
              <a:t>billed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90" dirty="0">
                <a:solidFill>
                  <a:srgbClr val="212121"/>
                </a:solidFill>
                <a:latin typeface="Trebuchet MS"/>
                <a:cs typeface="Trebuchet MS"/>
              </a:rPr>
              <a:t>by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25" dirty="0">
                <a:solidFill>
                  <a:srgbClr val="212121"/>
                </a:solidFill>
                <a:latin typeface="Trebuchet MS"/>
                <a:cs typeface="Trebuchet MS"/>
              </a:rPr>
              <a:t>the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95" dirty="0">
                <a:solidFill>
                  <a:srgbClr val="212121"/>
                </a:solidFill>
                <a:latin typeface="Trebuchet MS"/>
                <a:cs typeface="Trebuchet MS"/>
              </a:rPr>
              <a:t>second</a:t>
            </a:r>
            <a:r>
              <a:rPr sz="2700" b="1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25" dirty="0">
                <a:solidFill>
                  <a:srgbClr val="212121"/>
                </a:solidFill>
                <a:latin typeface="MS UI Gothic"/>
                <a:cs typeface="MS UI Gothic"/>
              </a:rPr>
              <a:t>(after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70" dirty="0">
                <a:solidFill>
                  <a:srgbClr val="212121"/>
                </a:solidFill>
                <a:latin typeface="MS UI Gothic"/>
                <a:cs typeface="MS UI Gothic"/>
              </a:rPr>
              <a:t>minimum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of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1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minute)</a:t>
            </a:r>
            <a:endParaRPr sz="2700">
              <a:latin typeface="MS UI Gothic"/>
              <a:cs typeface="MS UI Gothic"/>
            </a:endParaRPr>
          </a:p>
          <a:p>
            <a:pPr marL="12700">
              <a:lnSpc>
                <a:spcPts val="2980"/>
              </a:lnSpc>
              <a:spcBef>
                <a:spcPts val="60"/>
              </a:spcBef>
            </a:pPr>
            <a:r>
              <a:rPr sz="2700" spc="-75" dirty="0">
                <a:solidFill>
                  <a:srgbClr val="212121"/>
                </a:solidFill>
                <a:latin typeface="MS UI Gothic"/>
                <a:cs typeface="MS UI Gothic"/>
              </a:rPr>
              <a:t>You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are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05" dirty="0">
                <a:solidFill>
                  <a:srgbClr val="212121"/>
                </a:solidFill>
                <a:latin typeface="MS UI Gothic"/>
                <a:cs typeface="MS UI Gothic"/>
              </a:rPr>
              <a:t>NOT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billed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for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compute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when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compute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instance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is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stopped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325"/>
              </a:lnSpc>
            </a:pP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However,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you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will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be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billed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for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5" dirty="0">
                <a:solidFill>
                  <a:srgbClr val="212121"/>
                </a:solidFill>
                <a:latin typeface="MS UI Gothic"/>
                <a:cs typeface="MS UI Gothic"/>
              </a:rPr>
              <a:t>any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storage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attached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with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65" dirty="0">
                <a:solidFill>
                  <a:srgbClr val="212121"/>
                </a:solidFill>
                <a:latin typeface="MS UI Gothic"/>
                <a:cs typeface="MS UI Gothic"/>
              </a:rPr>
              <a:t>it!</a:t>
            </a:r>
            <a:endParaRPr sz="2150">
              <a:latin typeface="MS UI Gothic"/>
              <a:cs typeface="MS UI Gothic"/>
            </a:endParaRPr>
          </a:p>
          <a:p>
            <a:pPr marL="12700" marR="5080">
              <a:lnSpc>
                <a:spcPts val="2700"/>
              </a:lnSpc>
              <a:spcBef>
                <a:spcPts val="710"/>
              </a:spcBef>
            </a:pPr>
            <a:r>
              <a:rPr sz="2700" spc="-100" dirty="0">
                <a:solidFill>
                  <a:srgbClr val="212121"/>
                </a:solidFill>
                <a:latin typeface="MS UI Gothic"/>
                <a:cs typeface="MS UI Gothic"/>
              </a:rPr>
              <a:t>(RECOMMENDATION)</a:t>
            </a:r>
            <a:r>
              <a:rPr sz="2700" spc="10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-90" dirty="0">
                <a:solidFill>
                  <a:srgbClr val="212121"/>
                </a:solidFill>
                <a:latin typeface="Trebuchet MS"/>
                <a:cs typeface="Trebuchet MS"/>
              </a:rPr>
              <a:t>Always</a:t>
            </a:r>
            <a:r>
              <a:rPr sz="2700" b="1" spc="12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45" dirty="0">
                <a:solidFill>
                  <a:srgbClr val="212121"/>
                </a:solidFill>
                <a:latin typeface="Trebuchet MS"/>
                <a:cs typeface="Trebuchet MS"/>
              </a:rPr>
              <a:t>create</a:t>
            </a:r>
            <a:r>
              <a:rPr sz="2700" b="1" spc="11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80" dirty="0">
                <a:solidFill>
                  <a:srgbClr val="212121"/>
                </a:solidFill>
                <a:latin typeface="Trebuchet MS"/>
                <a:cs typeface="Trebuchet MS"/>
              </a:rPr>
              <a:t>Budget</a:t>
            </a:r>
            <a:r>
              <a:rPr sz="2700" b="1" spc="12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90" dirty="0">
                <a:solidFill>
                  <a:srgbClr val="212121"/>
                </a:solidFill>
                <a:latin typeface="Trebuchet MS"/>
                <a:cs typeface="Trebuchet MS"/>
              </a:rPr>
              <a:t>alerts</a:t>
            </a:r>
            <a:r>
              <a:rPr sz="2700" b="1" spc="13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2700" spc="1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make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use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of </a:t>
            </a:r>
            <a:r>
              <a:rPr sz="2700" spc="-8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Bud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700" spc="-5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4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xports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7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700" spc="-114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ay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on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7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op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of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billing!</a:t>
            </a:r>
            <a:endParaRPr sz="2700">
              <a:latin typeface="MS UI Gothic"/>
              <a:cs typeface="MS UI Gothic"/>
            </a:endParaRPr>
          </a:p>
          <a:p>
            <a:pPr marL="12700">
              <a:lnSpc>
                <a:spcPts val="2980"/>
              </a:lnSpc>
              <a:spcBef>
                <a:spcPts val="60"/>
              </a:spcBef>
            </a:pP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What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55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ays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45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5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an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sa</a:t>
            </a: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14" dirty="0">
                <a:solidFill>
                  <a:srgbClr val="212121"/>
                </a:solidFill>
                <a:latin typeface="MS UI Gothic"/>
                <a:cs typeface="MS UI Gothic"/>
              </a:rPr>
              <a:t>mon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55" dirty="0">
                <a:solidFill>
                  <a:srgbClr val="212121"/>
                </a:solidFill>
                <a:latin typeface="MS UI Gothic"/>
                <a:cs typeface="MS UI Gothic"/>
              </a:rPr>
              <a:t>y?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325"/>
              </a:lnSpc>
            </a:pP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Choose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right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65" dirty="0">
                <a:solidFill>
                  <a:srgbClr val="212121"/>
                </a:solidFill>
                <a:latin typeface="MS UI Gothic"/>
                <a:cs typeface="MS UI Gothic"/>
              </a:rPr>
              <a:t>machine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type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image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for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your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workload</a:t>
            </a:r>
            <a:endParaRPr sz="2150">
              <a:latin typeface="MS UI Gothic"/>
              <a:cs typeface="MS UI Gothic"/>
            </a:endParaRPr>
          </a:p>
          <a:p>
            <a:pPr marL="393065">
              <a:lnSpc>
                <a:spcPts val="2450"/>
              </a:lnSpc>
              <a:spcBef>
                <a:spcPts val="195"/>
              </a:spcBef>
            </a:pPr>
            <a:r>
              <a:rPr sz="2150" spc="-100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of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nt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65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e:</a:t>
            </a:r>
            <a:endParaRPr sz="2150">
              <a:latin typeface="MS UI Gothic"/>
              <a:cs typeface="MS UI Gothic"/>
            </a:endParaRPr>
          </a:p>
          <a:p>
            <a:pPr marL="774065">
              <a:lnSpc>
                <a:spcPts val="1910"/>
              </a:lnSpc>
            </a:pPr>
            <a:r>
              <a:rPr sz="1700" spc="-10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700" spc="-5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700" spc="-10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endParaRPr sz="1700">
              <a:latin typeface="MS UI Gothic"/>
              <a:cs typeface="MS UI Gothic"/>
            </a:endParaRPr>
          </a:p>
          <a:p>
            <a:pPr marL="774065">
              <a:lnSpc>
                <a:spcPct val="100000"/>
              </a:lnSpc>
              <a:spcBef>
                <a:spcPts val="284"/>
              </a:spcBef>
            </a:pPr>
            <a:r>
              <a:rPr sz="1700" spc="-14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180" dirty="0">
                <a:solidFill>
                  <a:srgbClr val="212121"/>
                </a:solidFill>
                <a:latin typeface="MS UI Gothic"/>
                <a:cs typeface="MS UI Gothic"/>
              </a:rPr>
              <a:t>mm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-3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700" spc="-10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endParaRPr sz="1700">
              <a:latin typeface="MS UI Gothic"/>
              <a:cs typeface="MS UI Gothic"/>
            </a:endParaRPr>
          </a:p>
          <a:p>
            <a:pPr marL="774065">
              <a:lnSpc>
                <a:spcPct val="100000"/>
              </a:lnSpc>
              <a:spcBef>
                <a:spcPts val="284"/>
              </a:spcBef>
            </a:pPr>
            <a:r>
              <a:rPr sz="1700" spc="-45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700" spc="-10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3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ee</a:t>
            </a:r>
            <a:r>
              <a:rPr sz="1700" spc="18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90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1700" spc="-1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700" spc="-5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-10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endParaRPr sz="1700">
              <a:latin typeface="MS UI Gothic"/>
              <a:cs typeface="MS UI Gothic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6174740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150" dirty="0">
                <a:solidFill>
                  <a:srgbClr val="000000"/>
                </a:solidFill>
              </a:rPr>
              <a:t>G</a:t>
            </a:r>
            <a:r>
              <a:rPr sz="3500" spc="-55" dirty="0">
                <a:solidFill>
                  <a:srgbClr val="000000"/>
                </a:solidFill>
              </a:rPr>
              <a:t>oo</a:t>
            </a:r>
            <a:r>
              <a:rPr sz="3500" spc="65" dirty="0">
                <a:solidFill>
                  <a:srgbClr val="000000"/>
                </a:solidFill>
              </a:rPr>
              <a:t>g</a:t>
            </a:r>
            <a:r>
              <a:rPr sz="3500" spc="-160" dirty="0">
                <a:solidFill>
                  <a:srgbClr val="000000"/>
                </a:solidFill>
              </a:rPr>
              <a:t>le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25" dirty="0">
                <a:solidFill>
                  <a:srgbClr val="A52929"/>
                </a:solidFill>
              </a:rPr>
              <a:t>C</a:t>
            </a:r>
            <a:r>
              <a:rPr sz="3500" spc="-55" dirty="0">
                <a:solidFill>
                  <a:srgbClr val="000000"/>
                </a:solidFill>
              </a:rPr>
              <a:t>o</a:t>
            </a:r>
            <a:r>
              <a:rPr sz="3500" spc="-50" dirty="0">
                <a:solidFill>
                  <a:srgbClr val="000000"/>
                </a:solidFill>
              </a:rPr>
              <a:t>m</a:t>
            </a:r>
            <a:r>
              <a:rPr sz="3500" spc="-90" dirty="0">
                <a:solidFill>
                  <a:srgbClr val="A52929"/>
                </a:solidFill>
              </a:rPr>
              <a:t>pu</a:t>
            </a:r>
            <a:r>
              <a:rPr sz="3500" spc="-160" dirty="0">
                <a:solidFill>
                  <a:srgbClr val="000000"/>
                </a:solidFill>
              </a:rPr>
              <a:t>t</a:t>
            </a:r>
            <a:r>
              <a:rPr sz="3500" spc="-235" dirty="0">
                <a:solidFill>
                  <a:srgbClr val="000000"/>
                </a:solidFill>
              </a:rPr>
              <a:t>e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05" dirty="0">
                <a:solidFill>
                  <a:srgbClr val="000000"/>
                </a:solidFill>
              </a:rPr>
              <a:t>En</a:t>
            </a:r>
            <a:r>
              <a:rPr sz="3500" spc="65" dirty="0">
                <a:solidFill>
                  <a:srgbClr val="A52929"/>
                </a:solidFill>
              </a:rPr>
              <a:t>g</a:t>
            </a:r>
            <a:r>
              <a:rPr sz="3500" spc="-130" dirty="0">
                <a:solidFill>
                  <a:srgbClr val="A52929"/>
                </a:solidFill>
              </a:rPr>
              <a:t>i</a:t>
            </a:r>
            <a:r>
              <a:rPr sz="3500" spc="-105" dirty="0">
                <a:solidFill>
                  <a:srgbClr val="A52929"/>
                </a:solidFill>
              </a:rPr>
              <a:t>n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60" dirty="0">
                <a:solidFill>
                  <a:srgbClr val="A52929"/>
                </a:solidFill>
              </a:rPr>
              <a:t>-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10" dirty="0">
                <a:solidFill>
                  <a:srgbClr val="A52929"/>
                </a:solidFill>
              </a:rPr>
              <a:t>B</a:t>
            </a:r>
            <a:r>
              <a:rPr sz="3500" spc="-130" dirty="0">
                <a:solidFill>
                  <a:srgbClr val="A52929"/>
                </a:solidFill>
              </a:rPr>
              <a:t>i</a:t>
            </a:r>
            <a:r>
              <a:rPr sz="3500" spc="-100" dirty="0">
                <a:solidFill>
                  <a:srgbClr val="A52929"/>
                </a:solidFill>
              </a:rPr>
              <a:t>lli</a:t>
            </a:r>
            <a:r>
              <a:rPr sz="3500" spc="-105" dirty="0">
                <a:solidFill>
                  <a:srgbClr val="A52929"/>
                </a:solidFill>
              </a:rPr>
              <a:t>n</a:t>
            </a:r>
            <a:r>
              <a:rPr sz="3500" spc="65" dirty="0">
                <a:solidFill>
                  <a:srgbClr val="A52929"/>
                </a:solidFill>
              </a:rPr>
              <a:t>g</a:t>
            </a:r>
            <a:endParaRPr sz="350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40</a:t>
            </a:r>
          </a:p>
        </p:txBody>
      </p:sp>
      <p:sp>
        <p:nvSpPr>
          <p:cNvPr id="15" name="object 15"/>
          <p:cNvSpPr/>
          <p:nvPr/>
        </p:nvSpPr>
        <p:spPr>
          <a:xfrm>
            <a:off x="11468099" y="6619864"/>
            <a:ext cx="247650" cy="228600"/>
          </a:xfrm>
          <a:custGeom>
            <a:avLst/>
            <a:gdLst/>
            <a:ahLst/>
            <a:cxnLst/>
            <a:rect l="l" t="t" r="r" b="b"/>
            <a:pathLst>
              <a:path w="247650" h="228600">
                <a:moveTo>
                  <a:pt x="247649" y="228599"/>
                </a:moveTo>
                <a:lnTo>
                  <a:pt x="0" y="228599"/>
                </a:lnTo>
                <a:lnTo>
                  <a:pt x="0" y="0"/>
                </a:lnTo>
                <a:lnTo>
                  <a:pt x="247649" y="0"/>
                </a:lnTo>
                <a:lnTo>
                  <a:pt x="247649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5994" y="2940097"/>
            <a:ext cx="7745730" cy="673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GCP</a:t>
            </a:r>
            <a:r>
              <a:rPr spc="-655" dirty="0"/>
              <a:t> </a:t>
            </a:r>
            <a:r>
              <a:rPr spc="-310" dirty="0"/>
              <a:t>-</a:t>
            </a:r>
            <a:r>
              <a:rPr spc="-655" dirty="0"/>
              <a:t> </a:t>
            </a:r>
            <a:r>
              <a:rPr lang="en-IN" spc="-655" dirty="0"/>
              <a:t> </a:t>
            </a:r>
            <a:r>
              <a:rPr spc="-295" dirty="0"/>
              <a:t>G</a:t>
            </a:r>
            <a:r>
              <a:rPr spc="-570" dirty="0"/>
              <a:t>e</a:t>
            </a:r>
            <a:r>
              <a:rPr spc="-165" dirty="0"/>
              <a:t>tting</a:t>
            </a:r>
            <a:r>
              <a:rPr spc="-655" dirty="0"/>
              <a:t> </a:t>
            </a:r>
            <a:r>
              <a:rPr dirty="0"/>
              <a:t>s</a:t>
            </a:r>
            <a:r>
              <a:rPr spc="-350" dirty="0"/>
              <a:t>t</a:t>
            </a:r>
            <a:r>
              <a:rPr spc="-240" dirty="0"/>
              <a:t>ar</a:t>
            </a:r>
            <a:r>
              <a:rPr spc="-270" dirty="0"/>
              <a:t>t</a:t>
            </a:r>
            <a:r>
              <a:rPr spc="-290" dirty="0"/>
              <a:t>ed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5</a:t>
            </a:r>
          </a:p>
        </p:txBody>
      </p:sp>
      <p:sp>
        <p:nvSpPr>
          <p:cNvPr id="3" name="object 3"/>
          <p:cNvSpPr/>
          <p:nvPr/>
        </p:nvSpPr>
        <p:spPr>
          <a:xfrm>
            <a:off x="11544299" y="6619873"/>
            <a:ext cx="171450" cy="228600"/>
          </a:xfrm>
          <a:custGeom>
            <a:avLst/>
            <a:gdLst/>
            <a:ahLst/>
            <a:cxnLst/>
            <a:rect l="l" t="t" r="r" b="b"/>
            <a:pathLst>
              <a:path w="171450" h="228600">
                <a:moveTo>
                  <a:pt x="171449" y="228599"/>
                </a:moveTo>
                <a:lnTo>
                  <a:pt x="0" y="228599"/>
                </a:lnTo>
                <a:lnTo>
                  <a:pt x="0" y="0"/>
                </a:lnTo>
                <a:lnTo>
                  <a:pt x="171449" y="0"/>
                </a:lnTo>
                <a:lnTo>
                  <a:pt x="171449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10073640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114" dirty="0">
                <a:solidFill>
                  <a:srgbClr val="000000"/>
                </a:solidFill>
              </a:rPr>
              <a:t>Com</a:t>
            </a:r>
            <a:r>
              <a:rPr sz="3500" spc="-114" dirty="0">
                <a:solidFill>
                  <a:srgbClr val="A52929"/>
                </a:solidFill>
              </a:rPr>
              <a:t>pu</a:t>
            </a:r>
            <a:r>
              <a:rPr sz="3500" spc="-114" dirty="0">
                <a:solidFill>
                  <a:srgbClr val="000000"/>
                </a:solidFill>
              </a:rPr>
              <a:t>t</a:t>
            </a:r>
            <a:r>
              <a:rPr sz="3500" spc="-114" dirty="0">
                <a:solidFill>
                  <a:srgbClr val="A52929"/>
                </a:solidFill>
              </a:rPr>
              <a:t>e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00" dirty="0">
                <a:solidFill>
                  <a:srgbClr val="A52929"/>
                </a:solidFill>
              </a:rPr>
              <a:t>Engi</a:t>
            </a:r>
            <a:r>
              <a:rPr sz="3500" spc="-100" dirty="0">
                <a:solidFill>
                  <a:srgbClr val="000000"/>
                </a:solidFill>
              </a:rPr>
              <a:t>ne</a:t>
            </a:r>
            <a:r>
              <a:rPr sz="3500" spc="-335" dirty="0">
                <a:solidFill>
                  <a:srgbClr val="000000"/>
                </a:solidFill>
              </a:rPr>
              <a:t> </a:t>
            </a:r>
            <a:r>
              <a:rPr sz="3500" spc="-325" dirty="0">
                <a:solidFill>
                  <a:srgbClr val="000000"/>
                </a:solidFill>
              </a:rPr>
              <a:t>:</a:t>
            </a:r>
            <a:r>
              <a:rPr sz="3500" spc="-335" dirty="0">
                <a:solidFill>
                  <a:srgbClr val="000000"/>
                </a:solidFill>
              </a:rPr>
              <a:t> </a:t>
            </a:r>
            <a:r>
              <a:rPr sz="3500" spc="-170" dirty="0">
                <a:solidFill>
                  <a:srgbClr val="000000"/>
                </a:solidFill>
              </a:rPr>
              <a:t>L</a:t>
            </a:r>
            <a:r>
              <a:rPr sz="3500" spc="-170" dirty="0">
                <a:solidFill>
                  <a:srgbClr val="A52929"/>
                </a:solidFill>
              </a:rPr>
              <a:t>ive</a:t>
            </a:r>
            <a:r>
              <a:rPr sz="3500" spc="-335" dirty="0">
                <a:solidFill>
                  <a:srgbClr val="A52929"/>
                </a:solidFill>
              </a:rPr>
              <a:t> </a:t>
            </a:r>
            <a:r>
              <a:rPr sz="3500" spc="-90" dirty="0">
                <a:solidFill>
                  <a:srgbClr val="000000"/>
                </a:solidFill>
              </a:rPr>
              <a:t>Migra</a:t>
            </a:r>
            <a:r>
              <a:rPr sz="3500" spc="-90" dirty="0">
                <a:solidFill>
                  <a:srgbClr val="A52929"/>
                </a:solidFill>
              </a:rPr>
              <a:t>t</a:t>
            </a:r>
            <a:r>
              <a:rPr sz="3500" spc="-90" dirty="0">
                <a:solidFill>
                  <a:srgbClr val="000000"/>
                </a:solidFill>
              </a:rPr>
              <a:t>i</a:t>
            </a:r>
            <a:r>
              <a:rPr sz="3500" spc="-90" dirty="0">
                <a:solidFill>
                  <a:srgbClr val="A52929"/>
                </a:solidFill>
              </a:rPr>
              <a:t>o</a:t>
            </a:r>
            <a:r>
              <a:rPr sz="3500" spc="-90" dirty="0">
                <a:solidFill>
                  <a:srgbClr val="000000"/>
                </a:solidFill>
              </a:rPr>
              <a:t>n</a:t>
            </a:r>
            <a:r>
              <a:rPr sz="3500" spc="-335" dirty="0">
                <a:solidFill>
                  <a:srgbClr val="000000"/>
                </a:solidFill>
              </a:rPr>
              <a:t> </a:t>
            </a:r>
            <a:r>
              <a:rPr sz="3500" spc="-229" dirty="0">
                <a:solidFill>
                  <a:srgbClr val="000000"/>
                </a:solidFill>
              </a:rPr>
              <a:t>&amp;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20" dirty="0">
                <a:solidFill>
                  <a:srgbClr val="A52929"/>
                </a:solidFill>
              </a:rPr>
              <a:t>Av</a:t>
            </a:r>
            <a:r>
              <a:rPr sz="3500" spc="-120" dirty="0">
                <a:solidFill>
                  <a:srgbClr val="000000"/>
                </a:solidFill>
              </a:rPr>
              <a:t>a</a:t>
            </a:r>
            <a:r>
              <a:rPr sz="3500" spc="-120" dirty="0">
                <a:solidFill>
                  <a:srgbClr val="A52929"/>
                </a:solidFill>
              </a:rPr>
              <a:t>ila</a:t>
            </a:r>
            <a:r>
              <a:rPr sz="3500" spc="-120" dirty="0">
                <a:solidFill>
                  <a:srgbClr val="000000"/>
                </a:solidFill>
              </a:rPr>
              <a:t>bi</a:t>
            </a:r>
            <a:r>
              <a:rPr sz="3500" spc="-120" dirty="0">
                <a:solidFill>
                  <a:srgbClr val="A52929"/>
                </a:solidFill>
              </a:rPr>
              <a:t>li</a:t>
            </a:r>
            <a:r>
              <a:rPr sz="3500" spc="-120" dirty="0">
                <a:solidFill>
                  <a:srgbClr val="000000"/>
                </a:solidFill>
              </a:rPr>
              <a:t>ty</a:t>
            </a:r>
            <a:r>
              <a:rPr sz="3500" spc="-335" dirty="0">
                <a:solidFill>
                  <a:srgbClr val="000000"/>
                </a:solidFill>
              </a:rPr>
              <a:t> </a:t>
            </a:r>
            <a:r>
              <a:rPr sz="3500" spc="-105" dirty="0">
                <a:solidFill>
                  <a:srgbClr val="A52929"/>
                </a:solidFill>
              </a:rPr>
              <a:t>Policy</a:t>
            </a:r>
            <a:endParaRPr sz="350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41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0524" y="981064"/>
            <a:ext cx="104775" cy="1047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1743064"/>
            <a:ext cx="104775" cy="104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54049" y="1539875"/>
            <a:ext cx="211391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-105" dirty="0">
                <a:solidFill>
                  <a:srgbClr val="212121"/>
                </a:solidFill>
                <a:latin typeface="Trebuchet MS"/>
                <a:cs typeface="Trebuchet MS"/>
              </a:rPr>
              <a:t>Li</a:t>
            </a:r>
            <a:r>
              <a:rPr sz="2700" b="1" spc="-145" dirty="0">
                <a:solidFill>
                  <a:srgbClr val="212121"/>
                </a:solidFill>
                <a:latin typeface="Trebuchet MS"/>
                <a:cs typeface="Trebuchet MS"/>
              </a:rPr>
              <a:t>v</a:t>
            </a:r>
            <a:r>
              <a:rPr sz="2700" b="1" spc="-18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55" dirty="0">
                <a:solidFill>
                  <a:srgbClr val="212121"/>
                </a:solidFill>
                <a:latin typeface="Trebuchet MS"/>
                <a:cs typeface="Trebuchet MS"/>
              </a:rPr>
              <a:t>Mig</a:t>
            </a:r>
            <a:r>
              <a:rPr sz="2700" b="1" spc="-12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b="1" spc="-75" dirty="0">
                <a:solidFill>
                  <a:srgbClr val="212121"/>
                </a:solidFill>
                <a:latin typeface="Trebuchet MS"/>
                <a:cs typeface="Trebuchet MS"/>
              </a:rPr>
              <a:t>ation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09624" y="2038339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9624" y="239076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9624" y="2743188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9624" y="3095613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54049" y="777875"/>
            <a:ext cx="11111865" cy="251904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2700"/>
              </a:lnSpc>
              <a:spcBef>
                <a:spcPts val="640"/>
              </a:spcBef>
            </a:pPr>
            <a:r>
              <a:rPr sz="2700" spc="95" dirty="0">
                <a:solidFill>
                  <a:srgbClr val="212121"/>
                </a:solidFill>
                <a:latin typeface="MS UI Gothic"/>
                <a:cs typeface="MS UI Gothic"/>
              </a:rPr>
              <a:t>How</a:t>
            </a:r>
            <a:r>
              <a:rPr sz="2700" spc="-1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do</a:t>
            </a:r>
            <a:r>
              <a:rPr sz="2700" spc="-1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you</a:t>
            </a:r>
            <a:r>
              <a:rPr sz="2700" spc="-1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keep</a:t>
            </a:r>
            <a:r>
              <a:rPr sz="2700" spc="-1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your</a:t>
            </a:r>
            <a:r>
              <a:rPr sz="2700" spc="-1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85" dirty="0">
                <a:solidFill>
                  <a:srgbClr val="212121"/>
                </a:solidFill>
                <a:latin typeface="MS UI Gothic"/>
                <a:cs typeface="MS UI Gothic"/>
              </a:rPr>
              <a:t>VM</a:t>
            </a:r>
            <a:r>
              <a:rPr sz="2700" spc="-1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instances</a:t>
            </a:r>
            <a:r>
              <a:rPr sz="2700" spc="-1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0" dirty="0">
                <a:solidFill>
                  <a:srgbClr val="212121"/>
                </a:solidFill>
                <a:latin typeface="MS UI Gothic"/>
                <a:cs typeface="MS UI Gothic"/>
              </a:rPr>
              <a:t>running</a:t>
            </a:r>
            <a:r>
              <a:rPr sz="2700" spc="-1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when</a:t>
            </a:r>
            <a:r>
              <a:rPr sz="2700" spc="-1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1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host</a:t>
            </a:r>
            <a:r>
              <a:rPr sz="2700" spc="-1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system</a:t>
            </a:r>
            <a:r>
              <a:rPr sz="2700" spc="-1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needs</a:t>
            </a:r>
            <a:r>
              <a:rPr sz="2700" spc="-1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2700" spc="-1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be </a:t>
            </a:r>
            <a:r>
              <a:rPr sz="2700" spc="-8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85" dirty="0">
                <a:solidFill>
                  <a:srgbClr val="212121"/>
                </a:solidFill>
                <a:latin typeface="MS UI Gothic"/>
                <a:cs typeface="MS UI Gothic"/>
              </a:rPr>
              <a:t>updated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(a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software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hardware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75" dirty="0">
                <a:solidFill>
                  <a:srgbClr val="212121"/>
                </a:solidFill>
                <a:latin typeface="MS UI Gothic"/>
                <a:cs typeface="MS UI Gothic"/>
              </a:rPr>
              <a:t>update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needs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be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performed)?</a:t>
            </a:r>
            <a:endParaRPr sz="2700">
              <a:latin typeface="MS UI Gothic"/>
              <a:cs typeface="MS UI Gothic"/>
            </a:endParaRPr>
          </a:p>
          <a:p>
            <a:pPr marL="393065" marR="3082925">
              <a:lnSpc>
                <a:spcPct val="107600"/>
              </a:lnSpc>
              <a:spcBef>
                <a:spcPts val="2585"/>
              </a:spcBef>
            </a:pPr>
            <a:r>
              <a:rPr sz="2150" spc="-40" dirty="0">
                <a:solidFill>
                  <a:srgbClr val="212121"/>
                </a:solidFill>
                <a:latin typeface="MS UI Gothic"/>
                <a:cs typeface="MS UI Gothic"/>
              </a:rPr>
              <a:t>Your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running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instance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is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migrated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another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5" dirty="0">
                <a:solidFill>
                  <a:srgbClr val="212121"/>
                </a:solidFill>
                <a:latin typeface="MS UI Gothic"/>
                <a:cs typeface="MS UI Gothic"/>
              </a:rPr>
              <a:t>host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in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same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zone </a:t>
            </a:r>
            <a:r>
              <a:rPr sz="2150" spc="-64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Does </a:t>
            </a:r>
            <a:r>
              <a:rPr sz="2150" spc="-75" dirty="0">
                <a:solidFill>
                  <a:srgbClr val="212121"/>
                </a:solidFill>
                <a:latin typeface="MS UI Gothic"/>
                <a:cs typeface="MS UI Gothic"/>
              </a:rPr>
              <a:t>NOT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change </a:t>
            </a:r>
            <a:r>
              <a:rPr sz="2150" spc="55" dirty="0">
                <a:solidFill>
                  <a:srgbClr val="212121"/>
                </a:solidFill>
                <a:latin typeface="MS UI Gothic"/>
                <a:cs typeface="MS UI Gothic"/>
              </a:rPr>
              <a:t>any </a:t>
            </a:r>
            <a:r>
              <a:rPr sz="2150" spc="15" dirty="0">
                <a:solidFill>
                  <a:srgbClr val="212121"/>
                </a:solidFill>
                <a:latin typeface="MS UI Gothic"/>
                <a:cs typeface="MS UI Gothic"/>
              </a:rPr>
              <a:t>attributes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or 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properties of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the </a:t>
            </a:r>
            <a:r>
              <a:rPr sz="2150" spc="-140" dirty="0">
                <a:solidFill>
                  <a:srgbClr val="212121"/>
                </a:solidFill>
                <a:latin typeface="MS UI Gothic"/>
                <a:cs typeface="MS UI Gothic"/>
              </a:rPr>
              <a:t>VM </a:t>
            </a:r>
            <a:r>
              <a:rPr sz="2150" spc="-1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SUPPORTED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for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instances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with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local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20" dirty="0">
                <a:solidFill>
                  <a:srgbClr val="212121"/>
                </a:solidFill>
                <a:latin typeface="MS UI Gothic"/>
                <a:cs typeface="MS UI Gothic"/>
              </a:rPr>
              <a:t>SSDs</a:t>
            </a:r>
            <a:endParaRPr sz="215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195"/>
              </a:spcBef>
            </a:pPr>
            <a:r>
              <a:rPr sz="2150" spc="-3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2150" spc="-8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-114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35" dirty="0">
                <a:solidFill>
                  <a:srgbClr val="212121"/>
                </a:solidFill>
                <a:latin typeface="MS UI Gothic"/>
                <a:cs typeface="MS UI Gothic"/>
              </a:rPr>
              <a:t>UP</a:t>
            </a:r>
            <a:r>
              <a:rPr sz="2150" spc="-85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-13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114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8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30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150" spc="-85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114" dirty="0">
                <a:solidFill>
                  <a:srgbClr val="212121"/>
                </a:solidFill>
                <a:latin typeface="MS UI Gothic"/>
                <a:cs typeface="MS UI Gothic"/>
              </a:rPr>
              <a:t>nd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65" dirty="0">
                <a:solidFill>
                  <a:srgbClr val="212121"/>
                </a:solidFill>
                <a:latin typeface="MS UI Gothic"/>
                <a:cs typeface="MS UI Gothic"/>
              </a:rPr>
              <a:t>eem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ns</a:t>
            </a: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2150" spc="-4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endParaRPr sz="2150">
              <a:latin typeface="MS UI Gothic"/>
              <a:cs typeface="MS UI Gothic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0524" y="3486139"/>
            <a:ext cx="104775" cy="104774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809624" y="3781413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23962" y="4052876"/>
            <a:ext cx="76200" cy="7619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23962" y="4348151"/>
            <a:ext cx="76200" cy="76199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809624" y="4648188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54049" y="3282950"/>
            <a:ext cx="11103610" cy="1842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980"/>
              </a:lnSpc>
              <a:spcBef>
                <a:spcPts val="100"/>
              </a:spcBef>
            </a:pPr>
            <a:r>
              <a:rPr sz="2700" spc="85" dirty="0">
                <a:solidFill>
                  <a:srgbClr val="212121"/>
                </a:solidFill>
                <a:latin typeface="MS UI Gothic"/>
                <a:cs typeface="MS UI Gothic"/>
              </a:rPr>
              <a:t>Impor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60" dirty="0">
                <a:solidFill>
                  <a:srgbClr val="212121"/>
                </a:solidFill>
                <a:latin typeface="MS UI Gothic"/>
                <a:cs typeface="MS UI Gothic"/>
              </a:rPr>
              <a:t>ant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Configu</a:t>
            </a:r>
            <a:r>
              <a:rPr sz="2700" spc="-4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ation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51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-25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700" b="1" spc="-145" dirty="0">
                <a:solidFill>
                  <a:srgbClr val="212121"/>
                </a:solidFill>
                <a:latin typeface="Trebuchet MS"/>
                <a:cs typeface="Trebuchet MS"/>
              </a:rPr>
              <a:t>v</a:t>
            </a:r>
            <a:r>
              <a:rPr sz="2700" b="1" spc="-75" dirty="0">
                <a:solidFill>
                  <a:srgbClr val="212121"/>
                </a:solidFill>
                <a:latin typeface="Trebuchet MS"/>
                <a:cs typeface="Trebuchet MS"/>
              </a:rPr>
              <a:t>ailability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50" dirty="0">
                <a:solidFill>
                  <a:srgbClr val="212121"/>
                </a:solidFill>
                <a:latin typeface="Trebuchet MS"/>
                <a:cs typeface="Trebuchet MS"/>
              </a:rPr>
              <a:t>P</a:t>
            </a:r>
            <a:r>
              <a:rPr sz="2700" b="1" spc="-80" dirty="0">
                <a:solidFill>
                  <a:srgbClr val="212121"/>
                </a:solidFill>
                <a:latin typeface="Trebuchet MS"/>
                <a:cs typeface="Trebuchet MS"/>
              </a:rPr>
              <a:t>oli</a:t>
            </a:r>
            <a:r>
              <a:rPr sz="2700" b="1" spc="-100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700" b="1" spc="-110" dirty="0">
                <a:solidFill>
                  <a:srgbClr val="212121"/>
                </a:solidFill>
                <a:latin typeface="Trebuchet MS"/>
                <a:cs typeface="Trebuchet MS"/>
              </a:rPr>
              <a:t>y</a:t>
            </a:r>
            <a:r>
              <a:rPr sz="2700" spc="12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endParaRPr sz="2700" dirty="0">
              <a:latin typeface="MS UI Gothic"/>
              <a:cs typeface="MS UI Gothic"/>
            </a:endParaRPr>
          </a:p>
          <a:p>
            <a:pPr marL="393065">
              <a:lnSpc>
                <a:spcPts val="2195"/>
              </a:lnSpc>
            </a:pPr>
            <a:r>
              <a:rPr sz="2150" b="1" spc="-60" dirty="0">
                <a:solidFill>
                  <a:srgbClr val="212121"/>
                </a:solidFill>
                <a:latin typeface="Trebuchet MS"/>
                <a:cs typeface="Trebuchet MS"/>
              </a:rPr>
              <a:t>On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45" dirty="0">
                <a:solidFill>
                  <a:srgbClr val="212121"/>
                </a:solidFill>
                <a:latin typeface="Trebuchet MS"/>
                <a:cs typeface="Trebuchet MS"/>
              </a:rPr>
              <a:t>host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maintenance</a:t>
            </a:r>
            <a:r>
              <a:rPr sz="2150" spc="-65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What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0" dirty="0">
                <a:solidFill>
                  <a:srgbClr val="212121"/>
                </a:solidFill>
                <a:latin typeface="MS UI Gothic"/>
                <a:cs typeface="MS UI Gothic"/>
              </a:rPr>
              <a:t>should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happen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during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periodic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infrastructure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maintenance?</a:t>
            </a:r>
            <a:endParaRPr sz="2150" dirty="0">
              <a:latin typeface="MS UI Gothic"/>
              <a:cs typeface="MS UI Gothic"/>
            </a:endParaRPr>
          </a:p>
          <a:p>
            <a:pPr marL="774065">
              <a:lnSpc>
                <a:spcPts val="1914"/>
              </a:lnSpc>
            </a:pPr>
            <a:r>
              <a:rPr sz="1700" spc="-1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50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1700" spc="-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-3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(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50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)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50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1700" spc="-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-3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90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1700" spc="-1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700" spc="-5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-10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3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er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dw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endParaRPr sz="1700" dirty="0">
              <a:latin typeface="MS UI Gothic"/>
              <a:cs typeface="MS UI Gothic"/>
            </a:endParaRPr>
          </a:p>
          <a:p>
            <a:pPr marL="774065">
              <a:lnSpc>
                <a:spcPct val="100000"/>
              </a:lnSpc>
              <a:spcBef>
                <a:spcPts val="284"/>
              </a:spcBef>
            </a:pPr>
            <a:r>
              <a:rPr sz="1700" spc="-19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er</a:t>
            </a:r>
            <a:r>
              <a:rPr sz="1700" spc="18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-3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0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700" spc="-3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90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1700" spc="-1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700" spc="-5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-10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endParaRPr sz="1700" dirty="0">
              <a:latin typeface="MS UI Gothic"/>
              <a:cs typeface="MS UI Gothic"/>
            </a:endParaRPr>
          </a:p>
          <a:p>
            <a:pPr marL="393065" marR="5080">
              <a:lnSpc>
                <a:spcPts val="2180"/>
              </a:lnSpc>
              <a:spcBef>
                <a:spcPts val="540"/>
              </a:spcBef>
            </a:pPr>
            <a:r>
              <a:rPr sz="2150" b="1" spc="-75" dirty="0">
                <a:solidFill>
                  <a:srgbClr val="212121"/>
                </a:solidFill>
                <a:latin typeface="Trebuchet MS"/>
                <a:cs typeface="Trebuchet MS"/>
              </a:rPr>
              <a:t>Automatic</a:t>
            </a:r>
            <a:r>
              <a:rPr sz="2150" b="1" spc="-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85" dirty="0">
                <a:solidFill>
                  <a:srgbClr val="212121"/>
                </a:solidFill>
                <a:latin typeface="Trebuchet MS"/>
                <a:cs typeface="Trebuchet MS"/>
              </a:rPr>
              <a:t>restart</a:t>
            </a:r>
            <a:r>
              <a:rPr sz="2150" b="1" spc="-8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40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150" spc="-40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35" dirty="0">
                <a:solidFill>
                  <a:srgbClr val="212121"/>
                </a:solidFill>
                <a:latin typeface="MS UI Gothic"/>
                <a:cs typeface="MS UI Gothic"/>
              </a:rPr>
              <a:t>Restart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40" dirty="0">
                <a:solidFill>
                  <a:srgbClr val="212121"/>
                </a:solidFill>
                <a:latin typeface="MS UI Gothic"/>
                <a:cs typeface="MS UI Gothic"/>
              </a:rPr>
              <a:t>VM</a:t>
            </a:r>
            <a:r>
              <a:rPr sz="2150" spc="-1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instances 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if </a:t>
            </a:r>
            <a:r>
              <a:rPr sz="2150" spc="15" dirty="0">
                <a:solidFill>
                  <a:srgbClr val="212121"/>
                </a:solidFill>
                <a:latin typeface="MS UI Gothic"/>
                <a:cs typeface="MS UI Gothic"/>
              </a:rPr>
              <a:t>they are 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terminated 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due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to </a:t>
            </a:r>
            <a:r>
              <a:rPr sz="2150" spc="-10" dirty="0">
                <a:solidFill>
                  <a:srgbClr val="212121"/>
                </a:solidFill>
                <a:latin typeface="MS UI Gothic"/>
                <a:cs typeface="MS UI Gothic"/>
              </a:rPr>
              <a:t>non-user-initiated </a:t>
            </a:r>
            <a:r>
              <a:rPr sz="2150" spc="-64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reasons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(maintenance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0" dirty="0">
                <a:solidFill>
                  <a:srgbClr val="212121"/>
                </a:solidFill>
                <a:latin typeface="MS UI Gothic"/>
                <a:cs typeface="MS UI Gothic"/>
              </a:rPr>
              <a:t>event,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5" dirty="0">
                <a:solidFill>
                  <a:srgbClr val="212121"/>
                </a:solidFill>
                <a:latin typeface="MS UI Gothic"/>
                <a:cs typeface="MS UI Gothic"/>
              </a:rPr>
              <a:t>hardware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failure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etc.)</a:t>
            </a:r>
            <a:endParaRPr sz="2150" dirty="0">
              <a:latin typeface="MS UI Gothic"/>
              <a:cs typeface="MS UI Gothic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1468099" y="6619863"/>
            <a:ext cx="247650" cy="228600"/>
          </a:xfrm>
          <a:custGeom>
            <a:avLst/>
            <a:gdLst/>
            <a:ahLst/>
            <a:cxnLst/>
            <a:rect l="l" t="t" r="r" b="b"/>
            <a:pathLst>
              <a:path w="247650" h="228600">
                <a:moveTo>
                  <a:pt x="247649" y="228599"/>
                </a:moveTo>
                <a:lnTo>
                  <a:pt x="0" y="228599"/>
                </a:lnTo>
                <a:lnTo>
                  <a:pt x="0" y="0"/>
                </a:lnTo>
                <a:lnTo>
                  <a:pt x="247649" y="0"/>
                </a:lnTo>
                <a:lnTo>
                  <a:pt x="247649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65053" y="1072407"/>
            <a:ext cx="683056" cy="95342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981063"/>
            <a:ext cx="104775" cy="10475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09624" y="1619238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0524" y="2019288"/>
            <a:ext cx="104775" cy="10475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809624" y="2314563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9624" y="2666988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9624" y="3286113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23962" y="3557576"/>
            <a:ext cx="76200" cy="7619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54049" y="777875"/>
            <a:ext cx="9965055" cy="2936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970"/>
              </a:lnSpc>
              <a:spcBef>
                <a:spcPts val="100"/>
              </a:spcBef>
            </a:pP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What</a:t>
            </a:r>
            <a:r>
              <a:rPr sz="2700" spc="-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do</a:t>
            </a:r>
            <a:r>
              <a:rPr sz="2700" spc="-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you</a:t>
            </a:r>
            <a:r>
              <a:rPr sz="2700" spc="-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do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-114" dirty="0">
                <a:solidFill>
                  <a:srgbClr val="212121"/>
                </a:solidFill>
                <a:latin typeface="Trebuchet MS"/>
                <a:cs typeface="Trebuchet MS"/>
              </a:rPr>
              <a:t>when</a:t>
            </a:r>
            <a:r>
              <a:rPr sz="2700" b="1" spc="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25" dirty="0">
                <a:solidFill>
                  <a:srgbClr val="212121"/>
                </a:solidFill>
                <a:latin typeface="Trebuchet MS"/>
                <a:cs typeface="Trebuchet MS"/>
              </a:rPr>
              <a:t>predefined</a:t>
            </a:r>
            <a:r>
              <a:rPr sz="2700" b="1" spc="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20" dirty="0">
                <a:solidFill>
                  <a:srgbClr val="212121"/>
                </a:solidFill>
                <a:latin typeface="Trebuchet MS"/>
                <a:cs typeface="Trebuchet MS"/>
              </a:rPr>
              <a:t>VM</a:t>
            </a:r>
            <a:r>
              <a:rPr sz="2700" b="1" spc="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65" dirty="0">
                <a:solidFill>
                  <a:srgbClr val="212121"/>
                </a:solidFill>
                <a:latin typeface="Trebuchet MS"/>
                <a:cs typeface="Trebuchet MS"/>
              </a:rPr>
              <a:t>options</a:t>
            </a:r>
            <a:r>
              <a:rPr sz="2700" b="1" spc="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30" dirty="0">
                <a:solidFill>
                  <a:srgbClr val="212121"/>
                </a:solidFill>
                <a:latin typeface="Trebuchet MS"/>
                <a:cs typeface="Trebuchet MS"/>
              </a:rPr>
              <a:t>are</a:t>
            </a:r>
            <a:r>
              <a:rPr sz="2700" b="1" spc="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14" dirty="0">
                <a:solidFill>
                  <a:srgbClr val="212121"/>
                </a:solidFill>
                <a:latin typeface="Trebuchet MS"/>
                <a:cs typeface="Trebuchet MS"/>
              </a:rPr>
              <a:t>NOT</a:t>
            </a:r>
            <a:r>
              <a:rPr sz="2700" b="1" spc="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90" dirty="0">
                <a:solidFill>
                  <a:srgbClr val="212121"/>
                </a:solidFill>
                <a:latin typeface="Trebuchet MS"/>
                <a:cs typeface="Trebuchet MS"/>
              </a:rPr>
              <a:t>appropriate</a:t>
            </a:r>
            <a:endParaRPr sz="2700">
              <a:latin typeface="Trebuchet MS"/>
              <a:cs typeface="Trebuchet MS"/>
            </a:endParaRPr>
          </a:p>
          <a:p>
            <a:pPr marL="12700">
              <a:lnSpc>
                <a:spcPts val="2715"/>
              </a:lnSpc>
            </a:pPr>
            <a:r>
              <a:rPr sz="2700" spc="-6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45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our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70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orkl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oad?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325"/>
              </a:lnSpc>
            </a:pPr>
            <a:r>
              <a:rPr sz="2150" spc="-40" dirty="0">
                <a:solidFill>
                  <a:srgbClr val="212121"/>
                </a:solidFill>
                <a:latin typeface="MS UI Gothic"/>
                <a:cs typeface="MS UI Gothic"/>
              </a:rPr>
              <a:t>Create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65" dirty="0">
                <a:solidFill>
                  <a:srgbClr val="212121"/>
                </a:solidFill>
                <a:latin typeface="MS UI Gothic"/>
                <a:cs typeface="MS UI Gothic"/>
              </a:rPr>
              <a:t>machine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type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customized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your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needs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(a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b="1" spc="-55" dirty="0">
                <a:solidFill>
                  <a:srgbClr val="212121"/>
                </a:solidFill>
                <a:latin typeface="Trebuchet MS"/>
                <a:cs typeface="Trebuchet MS"/>
              </a:rPr>
              <a:t>Custom</a:t>
            </a:r>
            <a:r>
              <a:rPr sz="2150" b="1" spc="-20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70" dirty="0">
                <a:solidFill>
                  <a:srgbClr val="212121"/>
                </a:solidFill>
                <a:latin typeface="Trebuchet MS"/>
                <a:cs typeface="Trebuchet MS"/>
              </a:rPr>
              <a:t>Machine</a:t>
            </a:r>
            <a:r>
              <a:rPr sz="2150" b="1" spc="-20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95" dirty="0">
                <a:solidFill>
                  <a:srgbClr val="212121"/>
                </a:solidFill>
                <a:latin typeface="Trebuchet MS"/>
                <a:cs typeface="Trebuchet MS"/>
              </a:rPr>
              <a:t>Type</a:t>
            </a:r>
            <a:r>
              <a:rPr sz="2150" spc="-95" dirty="0">
                <a:solidFill>
                  <a:srgbClr val="212121"/>
                </a:solidFill>
                <a:latin typeface="MS UI Gothic"/>
                <a:cs typeface="MS UI Gothic"/>
              </a:rPr>
              <a:t>)</a:t>
            </a:r>
            <a:endParaRPr sz="2150">
              <a:latin typeface="MS UI Gothic"/>
              <a:cs typeface="MS UI Gothic"/>
            </a:endParaRPr>
          </a:p>
          <a:p>
            <a:pPr marL="12700">
              <a:lnSpc>
                <a:spcPts val="2980"/>
              </a:lnSpc>
              <a:spcBef>
                <a:spcPts val="170"/>
              </a:spcBef>
            </a:pPr>
            <a:r>
              <a:rPr sz="2700" b="1" spc="-130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700" b="1" spc="-70" dirty="0">
                <a:solidFill>
                  <a:srgbClr val="212121"/>
                </a:solidFill>
                <a:latin typeface="Trebuchet MS"/>
                <a:cs typeface="Trebuchet MS"/>
              </a:rPr>
              <a:t>us</a:t>
            </a:r>
            <a:r>
              <a:rPr sz="2700" b="1" spc="-8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700" b="1" spc="-50" dirty="0">
                <a:solidFill>
                  <a:srgbClr val="212121"/>
                </a:solidFill>
                <a:latin typeface="Trebuchet MS"/>
                <a:cs typeface="Trebuchet MS"/>
              </a:rPr>
              <a:t>om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90" dirty="0">
                <a:solidFill>
                  <a:srgbClr val="212121"/>
                </a:solidFill>
                <a:latin typeface="Trebuchet MS"/>
                <a:cs typeface="Trebuchet MS"/>
              </a:rPr>
              <a:t>Machine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26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700" b="1" spc="-114" dirty="0">
                <a:solidFill>
                  <a:srgbClr val="212121"/>
                </a:solidFill>
                <a:latin typeface="Trebuchet MS"/>
                <a:cs typeface="Trebuchet MS"/>
              </a:rPr>
              <a:t>yp</a:t>
            </a:r>
            <a:r>
              <a:rPr sz="2700" b="1" spc="-12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700" spc="12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-125" dirty="0">
                <a:solidFill>
                  <a:srgbClr val="212121"/>
                </a:solidFill>
                <a:latin typeface="Trebuchet MS"/>
                <a:cs typeface="Trebuchet MS"/>
              </a:rPr>
              <a:t>Adjust</a:t>
            </a:r>
            <a:r>
              <a:rPr sz="2700" b="1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95" dirty="0">
                <a:solidFill>
                  <a:srgbClr val="212121"/>
                </a:solidFill>
                <a:latin typeface="MS UI Gothic"/>
                <a:cs typeface="MS UI Gothic"/>
              </a:rPr>
              <a:t>vCP</a:t>
            </a:r>
            <a:r>
              <a:rPr sz="2700" spc="-120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s,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memo</a:t>
            </a:r>
            <a:r>
              <a:rPr sz="2700" spc="12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3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95" dirty="0">
                <a:solidFill>
                  <a:srgbClr val="212121"/>
                </a:solidFill>
                <a:latin typeface="MS UI Gothic"/>
                <a:cs typeface="MS UI Gothic"/>
              </a:rPr>
              <a:t>GP</a:t>
            </a:r>
            <a:r>
              <a:rPr sz="2700" spc="-10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700" spc="-114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325"/>
              </a:lnSpc>
            </a:pP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Choose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between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E2,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N2,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N1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65" dirty="0">
                <a:solidFill>
                  <a:srgbClr val="212121"/>
                </a:solidFill>
                <a:latin typeface="MS UI Gothic"/>
                <a:cs typeface="MS UI Gothic"/>
              </a:rPr>
              <a:t>machine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types</a:t>
            </a:r>
            <a:endParaRPr sz="2150">
              <a:latin typeface="MS UI Gothic"/>
              <a:cs typeface="MS UI Gothic"/>
            </a:endParaRPr>
          </a:p>
          <a:p>
            <a:pPr marL="393065" marR="5080">
              <a:lnSpc>
                <a:spcPts val="2180"/>
              </a:lnSpc>
              <a:spcBef>
                <a:spcPts val="600"/>
              </a:spcBef>
            </a:pP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Supports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wide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variety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of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Operating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0" dirty="0">
                <a:solidFill>
                  <a:srgbClr val="212121"/>
                </a:solidFill>
                <a:latin typeface="MS UI Gothic"/>
                <a:cs typeface="MS UI Gothic"/>
              </a:rPr>
              <a:t>Systems: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40" dirty="0">
                <a:solidFill>
                  <a:srgbClr val="212121"/>
                </a:solidFill>
                <a:latin typeface="MS UI Gothic"/>
                <a:cs typeface="MS UI Gothic"/>
              </a:rPr>
              <a:t>CentOS,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40" dirty="0">
                <a:solidFill>
                  <a:srgbClr val="212121"/>
                </a:solidFill>
                <a:latin typeface="MS UI Gothic"/>
                <a:cs typeface="MS UI Gothic"/>
              </a:rPr>
              <a:t>CoreOS,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Debian,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Red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Hat, </a:t>
            </a:r>
            <a:r>
              <a:rPr sz="2150" spc="-64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0" dirty="0">
                <a:solidFill>
                  <a:srgbClr val="212121"/>
                </a:solidFill>
                <a:latin typeface="MS UI Gothic"/>
                <a:cs typeface="MS UI Gothic"/>
              </a:rPr>
              <a:t>Ubuntu,</a:t>
            </a:r>
            <a:r>
              <a:rPr sz="2150" spc="-2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Windows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65" dirty="0">
                <a:solidFill>
                  <a:srgbClr val="212121"/>
                </a:solidFill>
                <a:latin typeface="MS UI Gothic"/>
                <a:cs typeface="MS UI Gothic"/>
              </a:rPr>
              <a:t>etc</a:t>
            </a:r>
            <a:endParaRPr sz="2150">
              <a:latin typeface="MS UI Gothic"/>
              <a:cs typeface="MS UI Gothic"/>
            </a:endParaRPr>
          </a:p>
          <a:p>
            <a:pPr marL="393065">
              <a:lnSpc>
                <a:spcPts val="2450"/>
              </a:lnSpc>
              <a:spcBef>
                <a:spcPts val="110"/>
              </a:spcBef>
            </a:pPr>
            <a:r>
              <a:rPr sz="2150" b="1" spc="-60" dirty="0">
                <a:solidFill>
                  <a:srgbClr val="212121"/>
                </a:solidFill>
                <a:latin typeface="Trebuchet MS"/>
                <a:cs typeface="Trebuchet MS"/>
              </a:rPr>
              <a:t>Billed</a:t>
            </a:r>
            <a:r>
              <a:rPr sz="2150" b="1" spc="-20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100" dirty="0">
                <a:solidFill>
                  <a:srgbClr val="212121"/>
                </a:solidFill>
                <a:latin typeface="Trebuchet MS"/>
                <a:cs typeface="Trebuchet MS"/>
              </a:rPr>
              <a:t>per</a:t>
            </a:r>
            <a:r>
              <a:rPr sz="2150" b="1" spc="-20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vCPUs,</a:t>
            </a:r>
            <a:r>
              <a:rPr sz="2150" b="1" spc="-20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70" dirty="0">
                <a:solidFill>
                  <a:srgbClr val="212121"/>
                </a:solidFill>
                <a:latin typeface="Trebuchet MS"/>
                <a:cs typeface="Trebuchet MS"/>
              </a:rPr>
              <a:t>memory</a:t>
            </a:r>
            <a:r>
              <a:rPr sz="2150" b="1" spc="-20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provisioned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each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instance</a:t>
            </a:r>
            <a:endParaRPr sz="2150">
              <a:latin typeface="MS UI Gothic"/>
              <a:cs typeface="MS UI Gothic"/>
            </a:endParaRPr>
          </a:p>
          <a:p>
            <a:pPr marL="774065">
              <a:lnSpc>
                <a:spcPts val="1914"/>
              </a:lnSpc>
            </a:pPr>
            <a:r>
              <a:rPr sz="1700" spc="-5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35" dirty="0">
                <a:solidFill>
                  <a:srgbClr val="212121"/>
                </a:solidFill>
                <a:latin typeface="MS UI Gothic"/>
                <a:cs typeface="MS UI Gothic"/>
              </a:rPr>
              <a:t>x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18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3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700" spc="-5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55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-10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$0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.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033174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250" dirty="0">
                <a:solidFill>
                  <a:srgbClr val="212121"/>
                </a:solidFill>
                <a:latin typeface="MS UI Gothic"/>
                <a:cs typeface="MS UI Gothic"/>
              </a:rPr>
              <a:t>/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5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1700" spc="-14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700" spc="-55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1700" spc="20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+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$0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.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004446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250" dirty="0">
                <a:solidFill>
                  <a:srgbClr val="212121"/>
                </a:solidFill>
                <a:latin typeface="MS UI Gothic"/>
                <a:cs typeface="MS UI Gothic"/>
              </a:rPr>
              <a:t>/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90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1700" spc="-70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endParaRPr sz="1700">
              <a:latin typeface="MS UI Gothic"/>
              <a:cs typeface="MS UI Gothic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9536430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125" dirty="0">
                <a:solidFill>
                  <a:srgbClr val="000000"/>
                </a:solidFill>
              </a:rPr>
              <a:t>C</a:t>
            </a:r>
            <a:r>
              <a:rPr sz="3500" spc="-55" dirty="0">
                <a:solidFill>
                  <a:srgbClr val="000000"/>
                </a:solidFill>
              </a:rPr>
              <a:t>o</a:t>
            </a:r>
            <a:r>
              <a:rPr sz="3500" spc="-50" dirty="0">
                <a:solidFill>
                  <a:srgbClr val="000000"/>
                </a:solidFill>
              </a:rPr>
              <a:t>m</a:t>
            </a:r>
            <a:r>
              <a:rPr sz="3500" spc="-90" dirty="0">
                <a:solidFill>
                  <a:srgbClr val="000000"/>
                </a:solidFill>
              </a:rPr>
              <a:t>pu</a:t>
            </a:r>
            <a:r>
              <a:rPr sz="3500" spc="-160" dirty="0">
                <a:solidFill>
                  <a:srgbClr val="000000"/>
                </a:solidFill>
              </a:rPr>
              <a:t>t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05" dirty="0">
                <a:solidFill>
                  <a:srgbClr val="A52929"/>
                </a:solidFill>
              </a:rPr>
              <a:t>E</a:t>
            </a:r>
            <a:r>
              <a:rPr sz="3500" spc="-105" dirty="0">
                <a:solidFill>
                  <a:srgbClr val="000000"/>
                </a:solidFill>
              </a:rPr>
              <a:t>n</a:t>
            </a:r>
            <a:r>
              <a:rPr sz="3500" spc="65" dirty="0">
                <a:solidFill>
                  <a:srgbClr val="000000"/>
                </a:solidFill>
              </a:rPr>
              <a:t>g</a:t>
            </a:r>
            <a:r>
              <a:rPr sz="3500" spc="-130" dirty="0">
                <a:solidFill>
                  <a:srgbClr val="A52929"/>
                </a:solidFill>
              </a:rPr>
              <a:t>i</a:t>
            </a:r>
            <a:r>
              <a:rPr sz="3500" spc="-105" dirty="0">
                <a:solidFill>
                  <a:srgbClr val="A52929"/>
                </a:solidFill>
              </a:rPr>
              <a:t>n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315" dirty="0">
                <a:solidFill>
                  <a:srgbClr val="000000"/>
                </a:solidFill>
              </a:rPr>
              <a:t>F</a:t>
            </a:r>
            <a:r>
              <a:rPr sz="3500" spc="-280" dirty="0">
                <a:solidFill>
                  <a:srgbClr val="000000"/>
                </a:solidFill>
              </a:rPr>
              <a:t>e</a:t>
            </a:r>
            <a:r>
              <a:rPr sz="3500" spc="-30" dirty="0">
                <a:solidFill>
                  <a:srgbClr val="000000"/>
                </a:solidFill>
              </a:rPr>
              <a:t>a</a:t>
            </a:r>
            <a:r>
              <a:rPr sz="3500" spc="-140" dirty="0">
                <a:solidFill>
                  <a:srgbClr val="A52929"/>
                </a:solidFill>
              </a:rPr>
              <a:t>t</a:t>
            </a:r>
            <a:r>
              <a:rPr sz="3500" spc="-120" dirty="0">
                <a:solidFill>
                  <a:srgbClr val="000000"/>
                </a:solidFill>
              </a:rPr>
              <a:t>u</a:t>
            </a:r>
            <a:r>
              <a:rPr sz="3500" spc="-225" dirty="0">
                <a:solidFill>
                  <a:srgbClr val="000000"/>
                </a:solidFill>
              </a:rPr>
              <a:t>r</a:t>
            </a:r>
            <a:r>
              <a:rPr sz="3500" spc="-235" dirty="0">
                <a:solidFill>
                  <a:srgbClr val="000000"/>
                </a:solidFill>
              </a:rPr>
              <a:t>e</a:t>
            </a:r>
            <a:r>
              <a:rPr sz="3500" dirty="0">
                <a:solidFill>
                  <a:srgbClr val="A52929"/>
                </a:solidFill>
              </a:rPr>
              <a:t>s</a:t>
            </a:r>
            <a:r>
              <a:rPr sz="3500" spc="-325" dirty="0">
                <a:solidFill>
                  <a:srgbClr val="A52929"/>
                </a:solidFill>
              </a:rPr>
              <a:t>: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60" dirty="0">
                <a:solidFill>
                  <a:srgbClr val="A52929"/>
                </a:solidFill>
              </a:rPr>
              <a:t>C</a:t>
            </a:r>
            <a:r>
              <a:rPr sz="3500" spc="-120" dirty="0">
                <a:solidFill>
                  <a:srgbClr val="000000"/>
                </a:solidFill>
              </a:rPr>
              <a:t>u</a:t>
            </a:r>
            <a:r>
              <a:rPr sz="3500" dirty="0">
                <a:solidFill>
                  <a:srgbClr val="000000"/>
                </a:solidFill>
              </a:rPr>
              <a:t>s</a:t>
            </a:r>
            <a:r>
              <a:rPr sz="3500" spc="-160" dirty="0">
                <a:solidFill>
                  <a:srgbClr val="000000"/>
                </a:solidFill>
              </a:rPr>
              <a:t>t</a:t>
            </a:r>
            <a:r>
              <a:rPr sz="3500" spc="-55" dirty="0">
                <a:solidFill>
                  <a:srgbClr val="000000"/>
                </a:solidFill>
              </a:rPr>
              <a:t>o</a:t>
            </a:r>
            <a:r>
              <a:rPr sz="3500" spc="-50" dirty="0">
                <a:solidFill>
                  <a:srgbClr val="A52929"/>
                </a:solidFill>
              </a:rPr>
              <a:t>m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5" dirty="0">
                <a:solidFill>
                  <a:srgbClr val="A52929"/>
                </a:solidFill>
              </a:rPr>
              <a:t>Ma</a:t>
            </a:r>
            <a:r>
              <a:rPr sz="3500" spc="-170" dirty="0">
                <a:solidFill>
                  <a:srgbClr val="A52929"/>
                </a:solidFill>
              </a:rPr>
              <a:t>c</a:t>
            </a:r>
            <a:r>
              <a:rPr sz="3500" spc="-120" dirty="0">
                <a:solidFill>
                  <a:srgbClr val="000000"/>
                </a:solidFill>
              </a:rPr>
              <a:t>h</a:t>
            </a:r>
            <a:r>
              <a:rPr sz="3500" spc="-130" dirty="0">
                <a:solidFill>
                  <a:srgbClr val="A52929"/>
                </a:solidFill>
              </a:rPr>
              <a:t>i</a:t>
            </a:r>
            <a:r>
              <a:rPr sz="3500" spc="-105" dirty="0">
                <a:solidFill>
                  <a:srgbClr val="A52929"/>
                </a:solidFill>
              </a:rPr>
              <a:t>n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330" dirty="0">
                <a:solidFill>
                  <a:srgbClr val="A52929"/>
                </a:solidFill>
              </a:rPr>
              <a:t>T</a:t>
            </a:r>
            <a:r>
              <a:rPr sz="3500" spc="-135" dirty="0">
                <a:solidFill>
                  <a:srgbClr val="A52929"/>
                </a:solidFill>
              </a:rPr>
              <a:t>y</a:t>
            </a:r>
            <a:r>
              <a:rPr sz="3500" spc="-150" dirty="0">
                <a:solidFill>
                  <a:srgbClr val="A52929"/>
                </a:solidFill>
              </a:rPr>
              <a:t>pe</a:t>
            </a:r>
            <a:r>
              <a:rPr sz="3500" dirty="0">
                <a:solidFill>
                  <a:srgbClr val="A52929"/>
                </a:solidFill>
              </a:rPr>
              <a:t>s</a:t>
            </a:r>
            <a:endParaRPr sz="350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42</a:t>
            </a:r>
          </a:p>
        </p:txBody>
      </p:sp>
      <p:sp>
        <p:nvSpPr>
          <p:cNvPr id="12" name="object 12"/>
          <p:cNvSpPr/>
          <p:nvPr/>
        </p:nvSpPr>
        <p:spPr>
          <a:xfrm>
            <a:off x="11468099" y="6619863"/>
            <a:ext cx="247650" cy="228600"/>
          </a:xfrm>
          <a:custGeom>
            <a:avLst/>
            <a:gdLst/>
            <a:ahLst/>
            <a:cxnLst/>
            <a:rect l="l" t="t" r="r" b="b"/>
            <a:pathLst>
              <a:path w="247650" h="228600">
                <a:moveTo>
                  <a:pt x="247649" y="228599"/>
                </a:moveTo>
                <a:lnTo>
                  <a:pt x="0" y="228599"/>
                </a:lnTo>
                <a:lnTo>
                  <a:pt x="0" y="0"/>
                </a:lnTo>
                <a:lnTo>
                  <a:pt x="247649" y="0"/>
                </a:lnTo>
                <a:lnTo>
                  <a:pt x="247649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77549" y="1228724"/>
            <a:ext cx="638174" cy="93344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981063"/>
            <a:ext cx="104775" cy="10475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0524" y="1743063"/>
            <a:ext cx="104775" cy="104755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809624" y="2038338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9624" y="2390763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9624" y="2743188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23962" y="3014651"/>
            <a:ext cx="76200" cy="76199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809624" y="3314688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23962" y="3576625"/>
            <a:ext cx="76200" cy="7619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23962" y="4090975"/>
            <a:ext cx="76200" cy="7619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90524" y="4438638"/>
            <a:ext cx="104775" cy="104755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809624" y="4733913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54049" y="777875"/>
            <a:ext cx="8933180" cy="415734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2700"/>
              </a:lnSpc>
              <a:spcBef>
                <a:spcPts val="640"/>
              </a:spcBef>
            </a:pPr>
            <a:r>
              <a:rPr sz="2700" spc="95" dirty="0">
                <a:solidFill>
                  <a:srgbClr val="212121"/>
                </a:solidFill>
                <a:latin typeface="MS UI Gothic"/>
                <a:cs typeface="MS UI Gothic"/>
              </a:rPr>
              <a:t>How</a:t>
            </a:r>
            <a:r>
              <a:rPr sz="2700" spc="-10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do</a:t>
            </a:r>
            <a:r>
              <a:rPr sz="2700" spc="-10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you</a:t>
            </a:r>
            <a:r>
              <a:rPr sz="2700" spc="-10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25" dirty="0">
                <a:solidFill>
                  <a:srgbClr val="212121"/>
                </a:solidFill>
                <a:latin typeface="MS UI Gothic"/>
                <a:cs typeface="MS UI Gothic"/>
              </a:rPr>
              <a:t>accelerate</a:t>
            </a:r>
            <a:r>
              <a:rPr sz="2700" spc="-10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math</a:t>
            </a:r>
            <a:r>
              <a:rPr sz="2700" spc="-10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intensive</a:t>
            </a:r>
            <a:r>
              <a:rPr sz="2700" spc="-10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2700" spc="-10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graphics-intensive </a:t>
            </a:r>
            <a:r>
              <a:rPr sz="2700" spc="-8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70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orkl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700" spc="45" dirty="0">
                <a:solidFill>
                  <a:srgbClr val="212121"/>
                </a:solidFill>
                <a:latin typeface="MS UI Gothic"/>
                <a:cs typeface="MS UI Gothic"/>
              </a:rPr>
              <a:t>ads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6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60" dirty="0">
                <a:solidFill>
                  <a:srgbClr val="212121"/>
                </a:solidFill>
                <a:latin typeface="MS UI Gothic"/>
                <a:cs typeface="MS UI Gothic"/>
              </a:rPr>
              <a:t>AI/ML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5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7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-100" dirty="0">
                <a:solidFill>
                  <a:srgbClr val="212121"/>
                </a:solidFill>
                <a:latin typeface="MS UI Gothic"/>
                <a:cs typeface="MS UI Gothic"/>
              </a:rPr>
              <a:t>c?</a:t>
            </a:r>
            <a:endParaRPr sz="2700">
              <a:latin typeface="MS UI Gothic"/>
              <a:cs typeface="MS UI Gothic"/>
            </a:endParaRPr>
          </a:p>
          <a:p>
            <a:pPr marL="12700">
              <a:lnSpc>
                <a:spcPts val="2980"/>
              </a:lnSpc>
              <a:spcBef>
                <a:spcPts val="60"/>
              </a:spcBef>
            </a:pP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Add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-60" dirty="0">
                <a:solidFill>
                  <a:srgbClr val="212121"/>
                </a:solidFill>
                <a:latin typeface="Trebuchet MS"/>
                <a:cs typeface="Trebuchet MS"/>
              </a:rPr>
              <a:t>GPU</a:t>
            </a:r>
            <a:r>
              <a:rPr sz="2700" b="1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7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45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our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vir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ual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80" dirty="0">
                <a:solidFill>
                  <a:srgbClr val="212121"/>
                </a:solidFill>
                <a:latin typeface="MS UI Gothic"/>
                <a:cs typeface="MS UI Gothic"/>
              </a:rPr>
              <a:t>machine: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325"/>
              </a:lnSpc>
            </a:pP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High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performance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for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math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intensive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graphics-intensive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workloads</a:t>
            </a:r>
            <a:endParaRPr sz="215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195"/>
              </a:spcBef>
            </a:pP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Hi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gh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er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os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endParaRPr sz="2150">
              <a:latin typeface="MS UI Gothic"/>
              <a:cs typeface="MS UI Gothic"/>
            </a:endParaRPr>
          </a:p>
          <a:p>
            <a:pPr marL="393065">
              <a:lnSpc>
                <a:spcPts val="2450"/>
              </a:lnSpc>
              <a:spcBef>
                <a:spcPts val="195"/>
              </a:spcBef>
            </a:pPr>
            <a:r>
              <a:rPr sz="2150" spc="-60" dirty="0">
                <a:solidFill>
                  <a:srgbClr val="212121"/>
                </a:solidFill>
                <a:latin typeface="MS UI Gothic"/>
                <a:cs typeface="MS UI Gothic"/>
              </a:rPr>
              <a:t>(REMEMBER)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Use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b="1" spc="-45" dirty="0">
                <a:solidFill>
                  <a:srgbClr val="212121"/>
                </a:solidFill>
                <a:latin typeface="Trebuchet MS"/>
                <a:cs typeface="Trebuchet MS"/>
              </a:rPr>
              <a:t>images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75" dirty="0">
                <a:solidFill>
                  <a:srgbClr val="212121"/>
                </a:solidFill>
                <a:latin typeface="Trebuchet MS"/>
                <a:cs typeface="Trebuchet MS"/>
              </a:rPr>
              <a:t>with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40" dirty="0">
                <a:solidFill>
                  <a:srgbClr val="212121"/>
                </a:solidFill>
                <a:latin typeface="Trebuchet MS"/>
                <a:cs typeface="Trebuchet MS"/>
              </a:rPr>
              <a:t>GPU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75" dirty="0">
                <a:solidFill>
                  <a:srgbClr val="212121"/>
                </a:solidFill>
                <a:latin typeface="Trebuchet MS"/>
                <a:cs typeface="Trebuchet MS"/>
              </a:rPr>
              <a:t>libraries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(Deep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Learning)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installed</a:t>
            </a:r>
            <a:endParaRPr sz="2150">
              <a:latin typeface="MS UI Gothic"/>
              <a:cs typeface="MS UI Gothic"/>
            </a:endParaRPr>
          </a:p>
          <a:p>
            <a:pPr marL="774065">
              <a:lnSpc>
                <a:spcPts val="1914"/>
              </a:lnSpc>
            </a:pPr>
            <a:r>
              <a:rPr sz="1700" spc="-9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-8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3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1700" spc="-5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1700" spc="3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-10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700" spc="-5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,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90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1700" spc="-55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1700" spc="20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35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ll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endParaRPr sz="1700">
              <a:latin typeface="MS UI Gothic"/>
              <a:cs typeface="MS UI Gothic"/>
            </a:endParaRPr>
          </a:p>
          <a:p>
            <a:pPr marL="393065">
              <a:lnSpc>
                <a:spcPts val="2415"/>
              </a:lnSpc>
              <a:spcBef>
                <a:spcPts val="135"/>
              </a:spcBef>
            </a:pPr>
            <a:r>
              <a:rPr sz="2150" b="1" spc="-90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2150" b="1" spc="15" dirty="0">
                <a:solidFill>
                  <a:srgbClr val="212121"/>
                </a:solidFill>
                <a:latin typeface="Trebuchet MS"/>
                <a:cs typeface="Trebuchet MS"/>
              </a:rPr>
              <a:t>P</a:t>
            </a:r>
            <a:r>
              <a:rPr sz="2150" b="1" spc="-45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14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b="1" spc="-7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b="1" spc="-114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b="1" spc="-8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150" b="1" spc="-10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150" b="1" spc="-7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b="1" spc="-8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150" b="1" spc="-3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150" b="1" spc="-70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endParaRPr sz="2150">
              <a:latin typeface="MS UI Gothic"/>
              <a:cs typeface="MS UI Gothic"/>
            </a:endParaRPr>
          </a:p>
          <a:p>
            <a:pPr marL="774065" marR="5080">
              <a:lnSpc>
                <a:spcPts val="1720"/>
              </a:lnSpc>
              <a:spcBef>
                <a:spcPts val="155"/>
              </a:spcBef>
            </a:pPr>
            <a:r>
              <a:rPr sz="1700" b="1" spc="-55" dirty="0">
                <a:solidFill>
                  <a:srgbClr val="212121"/>
                </a:solidFill>
                <a:latin typeface="Trebuchet MS"/>
                <a:cs typeface="Trebuchet MS"/>
              </a:rPr>
              <a:t>NOT</a:t>
            </a:r>
            <a:r>
              <a:rPr sz="1700" b="1" spc="11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b="1" spc="-40" dirty="0">
                <a:solidFill>
                  <a:srgbClr val="212121"/>
                </a:solidFill>
                <a:latin typeface="Trebuchet MS"/>
                <a:cs typeface="Trebuchet MS"/>
              </a:rPr>
              <a:t>supported</a:t>
            </a:r>
            <a:r>
              <a:rPr sz="1700" b="1" spc="11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b="1" spc="-30" dirty="0">
                <a:solidFill>
                  <a:srgbClr val="212121"/>
                </a:solidFill>
                <a:latin typeface="Trebuchet MS"/>
                <a:cs typeface="Trebuchet MS"/>
              </a:rPr>
              <a:t>on</a:t>
            </a:r>
            <a:r>
              <a:rPr sz="1700" b="1" spc="11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b="1" spc="-25" dirty="0">
                <a:solidFill>
                  <a:srgbClr val="212121"/>
                </a:solidFill>
                <a:latin typeface="Trebuchet MS"/>
                <a:cs typeface="Trebuchet MS"/>
              </a:rPr>
              <a:t>all</a:t>
            </a:r>
            <a:r>
              <a:rPr sz="1700" b="1" spc="11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b="1" spc="-45" dirty="0">
                <a:solidFill>
                  <a:srgbClr val="212121"/>
                </a:solidFill>
                <a:latin typeface="Trebuchet MS"/>
                <a:cs typeface="Trebuchet MS"/>
              </a:rPr>
              <a:t>machine</a:t>
            </a:r>
            <a:r>
              <a:rPr sz="1700" b="1" spc="11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b="1" spc="-45" dirty="0">
                <a:solidFill>
                  <a:srgbClr val="212121"/>
                </a:solidFill>
                <a:latin typeface="Trebuchet MS"/>
                <a:cs typeface="Trebuchet MS"/>
              </a:rPr>
              <a:t>types</a:t>
            </a:r>
            <a:r>
              <a:rPr sz="1700" b="1" spc="11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212121"/>
                </a:solidFill>
                <a:latin typeface="MS UI Gothic"/>
                <a:cs typeface="MS UI Gothic"/>
              </a:rPr>
              <a:t>(For</a:t>
            </a:r>
            <a:r>
              <a:rPr sz="1700" spc="1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60" dirty="0">
                <a:solidFill>
                  <a:srgbClr val="212121"/>
                </a:solidFill>
                <a:latin typeface="MS UI Gothic"/>
                <a:cs typeface="MS UI Gothic"/>
              </a:rPr>
              <a:t>example,</a:t>
            </a:r>
            <a:r>
              <a:rPr sz="1700" spc="1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0" dirty="0">
                <a:solidFill>
                  <a:srgbClr val="212121"/>
                </a:solidFill>
                <a:latin typeface="MS UI Gothic"/>
                <a:cs typeface="MS UI Gothic"/>
              </a:rPr>
              <a:t>not</a:t>
            </a:r>
            <a:r>
              <a:rPr sz="1700" spc="1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45" dirty="0">
                <a:solidFill>
                  <a:srgbClr val="212121"/>
                </a:solidFill>
                <a:latin typeface="MS UI Gothic"/>
                <a:cs typeface="MS UI Gothic"/>
              </a:rPr>
              <a:t>supported</a:t>
            </a:r>
            <a:r>
              <a:rPr sz="1700" spc="1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on</a:t>
            </a:r>
            <a:r>
              <a:rPr sz="1700" spc="1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shared-core</a:t>
            </a:r>
            <a:r>
              <a:rPr sz="1700" spc="1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40" dirty="0">
                <a:solidFill>
                  <a:srgbClr val="212121"/>
                </a:solidFill>
                <a:latin typeface="MS UI Gothic"/>
                <a:cs typeface="MS UI Gothic"/>
              </a:rPr>
              <a:t>or </a:t>
            </a:r>
            <a:r>
              <a:rPr sz="1700" spc="-50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40" dirty="0">
                <a:solidFill>
                  <a:srgbClr val="212121"/>
                </a:solidFill>
                <a:latin typeface="MS UI Gothic"/>
                <a:cs typeface="MS UI Gothic"/>
              </a:rPr>
              <a:t>memory-optimized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60" dirty="0">
                <a:solidFill>
                  <a:srgbClr val="212121"/>
                </a:solidFill>
                <a:latin typeface="MS UI Gothic"/>
                <a:cs typeface="MS UI Gothic"/>
              </a:rPr>
              <a:t>machine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types)</a:t>
            </a:r>
            <a:endParaRPr sz="1700">
              <a:latin typeface="MS UI Gothic"/>
              <a:cs typeface="MS UI Gothic"/>
            </a:endParaRPr>
          </a:p>
          <a:p>
            <a:pPr marL="774065">
              <a:lnSpc>
                <a:spcPct val="100000"/>
              </a:lnSpc>
              <a:spcBef>
                <a:spcPts val="290"/>
              </a:spcBef>
            </a:pPr>
            <a:r>
              <a:rPr sz="1700" b="1" spc="-35" dirty="0">
                <a:solidFill>
                  <a:srgbClr val="212121"/>
                </a:solidFill>
                <a:latin typeface="Trebuchet MS"/>
                <a:cs typeface="Trebuchet MS"/>
              </a:rPr>
              <a:t>On</a:t>
            </a:r>
            <a:r>
              <a:rPr sz="1700" b="1" spc="-15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b="1" spc="-30" dirty="0">
                <a:solidFill>
                  <a:srgbClr val="212121"/>
                </a:solidFill>
                <a:latin typeface="Trebuchet MS"/>
                <a:cs typeface="Trebuchet MS"/>
              </a:rPr>
              <a:t>host</a:t>
            </a:r>
            <a:r>
              <a:rPr sz="1700" b="1" spc="-15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b="1" spc="-55" dirty="0">
                <a:solidFill>
                  <a:srgbClr val="212121"/>
                </a:solidFill>
                <a:latin typeface="Trebuchet MS"/>
                <a:cs typeface="Trebuchet MS"/>
              </a:rPr>
              <a:t>maintenance</a:t>
            </a:r>
            <a:r>
              <a:rPr sz="1700" b="1" spc="-15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spc="25" dirty="0">
                <a:solidFill>
                  <a:srgbClr val="212121"/>
                </a:solidFill>
                <a:latin typeface="MS UI Gothic"/>
                <a:cs typeface="MS UI Gothic"/>
              </a:rPr>
              <a:t>can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60" dirty="0">
                <a:solidFill>
                  <a:srgbClr val="212121"/>
                </a:solidFill>
                <a:latin typeface="MS UI Gothic"/>
                <a:cs typeface="MS UI Gothic"/>
              </a:rPr>
              <a:t>only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35" dirty="0">
                <a:solidFill>
                  <a:srgbClr val="212121"/>
                </a:solidFill>
                <a:latin typeface="MS UI Gothic"/>
                <a:cs typeface="MS UI Gothic"/>
              </a:rPr>
              <a:t>have</a:t>
            </a:r>
            <a:r>
              <a:rPr sz="1700" spc="-1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25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40" dirty="0">
                <a:solidFill>
                  <a:srgbClr val="212121"/>
                </a:solidFill>
                <a:latin typeface="MS UI Gothic"/>
                <a:cs typeface="MS UI Gothic"/>
              </a:rPr>
              <a:t>value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"Terminate</a:t>
            </a:r>
            <a:r>
              <a:rPr sz="1700" spc="-1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00" dirty="0">
                <a:solidFill>
                  <a:srgbClr val="212121"/>
                </a:solidFill>
                <a:latin typeface="MS UI Gothic"/>
                <a:cs typeface="MS UI Gothic"/>
              </a:rPr>
              <a:t>VM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dirty="0">
                <a:solidFill>
                  <a:srgbClr val="212121"/>
                </a:solidFill>
                <a:latin typeface="MS UI Gothic"/>
                <a:cs typeface="MS UI Gothic"/>
              </a:rPr>
              <a:t>instance"</a:t>
            </a:r>
            <a:endParaRPr sz="1700">
              <a:latin typeface="MS UI Gothic"/>
              <a:cs typeface="MS UI Gothic"/>
            </a:endParaRPr>
          </a:p>
          <a:p>
            <a:pPr marL="12700">
              <a:lnSpc>
                <a:spcPts val="2980"/>
              </a:lnSpc>
              <a:spcBef>
                <a:spcPts val="110"/>
              </a:spcBef>
            </a:pPr>
            <a:r>
              <a:rPr sz="2700" spc="-15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7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13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ommended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-25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700" b="1" spc="-145" dirty="0">
                <a:solidFill>
                  <a:srgbClr val="212121"/>
                </a:solidFill>
                <a:latin typeface="Trebuchet MS"/>
                <a:cs typeface="Trebuchet MS"/>
              </a:rPr>
              <a:t>v</a:t>
            </a:r>
            <a:r>
              <a:rPr sz="2700" b="1" spc="-75" dirty="0">
                <a:solidFill>
                  <a:srgbClr val="212121"/>
                </a:solidFill>
                <a:latin typeface="Trebuchet MS"/>
                <a:cs typeface="Trebuchet MS"/>
              </a:rPr>
              <a:t>ailability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80" dirty="0">
                <a:solidFill>
                  <a:srgbClr val="212121"/>
                </a:solidFill>
                <a:latin typeface="Trebuchet MS"/>
                <a:cs typeface="Trebuchet MS"/>
              </a:rPr>
              <a:t>polic</a:t>
            </a:r>
            <a:r>
              <a:rPr sz="2700" b="1" spc="-110" dirty="0">
                <a:solidFill>
                  <a:srgbClr val="212121"/>
                </a:solidFill>
                <a:latin typeface="Trebuchet MS"/>
                <a:cs typeface="Trebuchet MS"/>
              </a:rPr>
              <a:t>y</a:t>
            </a:r>
            <a:r>
              <a:rPr sz="2700" b="1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6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95" dirty="0">
                <a:solidFill>
                  <a:srgbClr val="212121"/>
                </a:solidFill>
                <a:latin typeface="MS UI Gothic"/>
                <a:cs typeface="MS UI Gothic"/>
              </a:rPr>
              <a:t>GP</a:t>
            </a:r>
            <a:r>
              <a:rPr sz="2700" spc="-10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700" spc="-114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325"/>
              </a:lnSpc>
            </a:pPr>
            <a:r>
              <a:rPr sz="2150" spc="-204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120" dirty="0">
                <a:solidFill>
                  <a:srgbClr val="212121"/>
                </a:solidFill>
                <a:latin typeface="MS UI Gothic"/>
                <a:cs typeface="MS UI Gothic"/>
              </a:rPr>
              <a:t>oma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15" dirty="0">
                <a:solidFill>
                  <a:srgbClr val="212121"/>
                </a:solidFill>
                <a:latin typeface="MS UI Gothic"/>
                <a:cs typeface="MS UI Gothic"/>
              </a:rPr>
              <a:t>rt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40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on</a:t>
            </a:r>
            <a:endParaRPr sz="2150">
              <a:latin typeface="MS UI Gothic"/>
              <a:cs typeface="MS UI Gothic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6177915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125" dirty="0">
                <a:solidFill>
                  <a:srgbClr val="000000"/>
                </a:solidFill>
              </a:rPr>
              <a:t>C</a:t>
            </a:r>
            <a:r>
              <a:rPr sz="3500" spc="-55" dirty="0">
                <a:solidFill>
                  <a:srgbClr val="000000"/>
                </a:solidFill>
              </a:rPr>
              <a:t>o</a:t>
            </a:r>
            <a:r>
              <a:rPr sz="3500" spc="-50" dirty="0">
                <a:solidFill>
                  <a:srgbClr val="000000"/>
                </a:solidFill>
              </a:rPr>
              <a:t>m</a:t>
            </a:r>
            <a:r>
              <a:rPr sz="3500" spc="-90" dirty="0">
                <a:solidFill>
                  <a:srgbClr val="000000"/>
                </a:solidFill>
              </a:rPr>
              <a:t>pu</a:t>
            </a:r>
            <a:r>
              <a:rPr sz="3500" spc="-160" dirty="0">
                <a:solidFill>
                  <a:srgbClr val="000000"/>
                </a:solidFill>
              </a:rPr>
              <a:t>t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05" dirty="0">
                <a:solidFill>
                  <a:srgbClr val="000000"/>
                </a:solidFill>
              </a:rPr>
              <a:t>E</a:t>
            </a:r>
            <a:r>
              <a:rPr sz="3500" spc="-105" dirty="0">
                <a:solidFill>
                  <a:srgbClr val="A52929"/>
                </a:solidFill>
              </a:rPr>
              <a:t>n</a:t>
            </a:r>
            <a:r>
              <a:rPr sz="3500" spc="65" dirty="0">
                <a:solidFill>
                  <a:srgbClr val="A52929"/>
                </a:solidFill>
              </a:rPr>
              <a:t>g</a:t>
            </a:r>
            <a:r>
              <a:rPr sz="3500" spc="-130" dirty="0">
                <a:solidFill>
                  <a:srgbClr val="000000"/>
                </a:solidFill>
              </a:rPr>
              <a:t>i</a:t>
            </a:r>
            <a:r>
              <a:rPr sz="3500" spc="-105" dirty="0">
                <a:solidFill>
                  <a:srgbClr val="A52929"/>
                </a:solidFill>
              </a:rPr>
              <a:t>n</a:t>
            </a:r>
            <a:r>
              <a:rPr sz="3500" spc="-235" dirty="0">
                <a:solidFill>
                  <a:srgbClr val="000000"/>
                </a:solidFill>
              </a:rPr>
              <a:t>e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315" dirty="0">
                <a:solidFill>
                  <a:srgbClr val="000000"/>
                </a:solidFill>
              </a:rPr>
              <a:t>F</a:t>
            </a:r>
            <a:r>
              <a:rPr sz="3500" spc="-280" dirty="0">
                <a:solidFill>
                  <a:srgbClr val="A52929"/>
                </a:solidFill>
              </a:rPr>
              <a:t>e</a:t>
            </a:r>
            <a:r>
              <a:rPr sz="3500" spc="-30" dirty="0">
                <a:solidFill>
                  <a:srgbClr val="A52929"/>
                </a:solidFill>
              </a:rPr>
              <a:t>a</a:t>
            </a:r>
            <a:r>
              <a:rPr sz="3500" spc="-140" dirty="0">
                <a:solidFill>
                  <a:srgbClr val="000000"/>
                </a:solidFill>
              </a:rPr>
              <a:t>t</a:t>
            </a:r>
            <a:r>
              <a:rPr sz="3500" spc="-120" dirty="0">
                <a:solidFill>
                  <a:srgbClr val="A52929"/>
                </a:solidFill>
              </a:rPr>
              <a:t>u</a:t>
            </a:r>
            <a:r>
              <a:rPr sz="3500" spc="-225" dirty="0">
                <a:solidFill>
                  <a:srgbClr val="000000"/>
                </a:solidFill>
              </a:rPr>
              <a:t>r</a:t>
            </a:r>
            <a:r>
              <a:rPr sz="3500" spc="-235" dirty="0">
                <a:solidFill>
                  <a:srgbClr val="000000"/>
                </a:solidFill>
              </a:rPr>
              <a:t>e</a:t>
            </a:r>
            <a:r>
              <a:rPr sz="3500" dirty="0">
                <a:solidFill>
                  <a:srgbClr val="000000"/>
                </a:solidFill>
              </a:rPr>
              <a:t>s</a:t>
            </a:r>
            <a:r>
              <a:rPr sz="3500" spc="-325" dirty="0">
                <a:solidFill>
                  <a:srgbClr val="A52929"/>
                </a:solidFill>
              </a:rPr>
              <a:t>: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50" dirty="0">
                <a:solidFill>
                  <a:srgbClr val="A52929"/>
                </a:solidFill>
              </a:rPr>
              <a:t>G</a:t>
            </a:r>
            <a:r>
              <a:rPr sz="3500" spc="20" dirty="0">
                <a:solidFill>
                  <a:srgbClr val="A52929"/>
                </a:solidFill>
              </a:rPr>
              <a:t>P</a:t>
            </a:r>
            <a:r>
              <a:rPr sz="3500" spc="-100" dirty="0">
                <a:solidFill>
                  <a:srgbClr val="000000"/>
                </a:solidFill>
              </a:rPr>
              <a:t>U</a:t>
            </a:r>
            <a:r>
              <a:rPr sz="3500" dirty="0">
                <a:solidFill>
                  <a:srgbClr val="000000"/>
                </a:solidFill>
              </a:rPr>
              <a:t>s</a:t>
            </a:r>
            <a:endParaRPr sz="350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43</a:t>
            </a:r>
          </a:p>
        </p:txBody>
      </p:sp>
      <p:sp>
        <p:nvSpPr>
          <p:cNvPr id="16" name="object 16"/>
          <p:cNvSpPr/>
          <p:nvPr/>
        </p:nvSpPr>
        <p:spPr>
          <a:xfrm>
            <a:off x="11468099" y="6619863"/>
            <a:ext cx="247650" cy="228600"/>
          </a:xfrm>
          <a:custGeom>
            <a:avLst/>
            <a:gdLst/>
            <a:ahLst/>
            <a:cxnLst/>
            <a:rect l="l" t="t" r="r" b="b"/>
            <a:pathLst>
              <a:path w="247650" h="228600">
                <a:moveTo>
                  <a:pt x="247649" y="228599"/>
                </a:moveTo>
                <a:lnTo>
                  <a:pt x="0" y="228599"/>
                </a:lnTo>
                <a:lnTo>
                  <a:pt x="0" y="0"/>
                </a:lnTo>
                <a:lnTo>
                  <a:pt x="247649" y="0"/>
                </a:lnTo>
                <a:lnTo>
                  <a:pt x="247649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65053" y="1072407"/>
            <a:ext cx="683056" cy="95342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981063"/>
            <a:ext cx="104775" cy="10475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0524" y="1400163"/>
            <a:ext cx="104775" cy="10475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0524" y="1819263"/>
            <a:ext cx="104775" cy="10475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809624" y="2457438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0524" y="2857488"/>
            <a:ext cx="104775" cy="10475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809624" y="3152763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90524" y="3552813"/>
            <a:ext cx="104775" cy="104755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809624" y="3848087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9624" y="4200512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90524" y="4591037"/>
            <a:ext cx="104775" cy="104755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809624" y="4886312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09624" y="5238737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54049" y="777875"/>
            <a:ext cx="9966960" cy="4662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45" dirty="0">
                <a:solidFill>
                  <a:srgbClr val="212121"/>
                </a:solidFill>
                <a:latin typeface="MS UI Gothic"/>
                <a:cs typeface="MS UI Gothic"/>
              </a:rPr>
              <a:t>Associa</a:t>
            </a:r>
            <a:r>
              <a:rPr sz="2700" spc="-6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ed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with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-114" dirty="0">
                <a:solidFill>
                  <a:srgbClr val="212121"/>
                </a:solidFill>
                <a:latin typeface="Trebuchet MS"/>
                <a:cs typeface="Trebuchet MS"/>
              </a:rPr>
              <a:t>pr</a:t>
            </a:r>
            <a:r>
              <a:rPr sz="2700" b="1" spc="-150" dirty="0">
                <a:solidFill>
                  <a:srgbClr val="212121"/>
                </a:solidFill>
                <a:latin typeface="Trebuchet MS"/>
                <a:cs typeface="Trebuchet MS"/>
              </a:rPr>
              <a:t>oject</a:t>
            </a:r>
            <a:endParaRPr sz="2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700" spc="35" dirty="0">
                <a:solidFill>
                  <a:srgbClr val="212121"/>
                </a:solidFill>
                <a:latin typeface="MS UI Gothic"/>
                <a:cs typeface="MS UI Gothic"/>
              </a:rPr>
              <a:t>Machine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type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-6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700" b="1" spc="-114" dirty="0">
                <a:solidFill>
                  <a:srgbClr val="212121"/>
                </a:solidFill>
                <a:latin typeface="Trebuchet MS"/>
                <a:cs typeface="Trebuchet MS"/>
              </a:rPr>
              <a:t>v</a:t>
            </a:r>
            <a:r>
              <a:rPr sz="2700" b="1" spc="-75" dirty="0">
                <a:solidFill>
                  <a:srgbClr val="212121"/>
                </a:solidFill>
                <a:latin typeface="Trebuchet MS"/>
                <a:cs typeface="Trebuchet MS"/>
              </a:rPr>
              <a:t>ailability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6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700" b="1" spc="-55" dirty="0">
                <a:solidFill>
                  <a:srgbClr val="212121"/>
                </a:solidFill>
                <a:latin typeface="Trebuchet MS"/>
                <a:cs typeface="Trebuchet MS"/>
              </a:rPr>
              <a:t>an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45" dirty="0">
                <a:solidFill>
                  <a:srgbClr val="212121"/>
                </a:solidFill>
                <a:latin typeface="Trebuchet MS"/>
                <a:cs typeface="Trebuchet MS"/>
              </a:rPr>
              <a:t>v</a:t>
            </a:r>
            <a:r>
              <a:rPr sz="2700" b="1" spc="-10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700" b="1" spc="-5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b="1" spc="-110" dirty="0">
                <a:solidFill>
                  <a:srgbClr val="212121"/>
                </a:solidFill>
                <a:latin typeface="Trebuchet MS"/>
                <a:cs typeface="Trebuchet MS"/>
              </a:rPr>
              <a:t>y</a:t>
            </a:r>
            <a:r>
              <a:rPr sz="2700" b="1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20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700" spc="-5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170" dirty="0">
                <a:solidFill>
                  <a:srgbClr val="212121"/>
                </a:solidFill>
                <a:latin typeface="MS UI Gothic"/>
                <a:cs typeface="MS UI Gothic"/>
              </a:rPr>
              <a:t>om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4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gion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7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4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60" dirty="0">
                <a:solidFill>
                  <a:srgbClr val="212121"/>
                </a:solidFill>
                <a:latin typeface="MS UI Gothic"/>
                <a:cs typeface="MS UI Gothic"/>
              </a:rPr>
              <a:t>gions</a:t>
            </a:r>
            <a:endParaRPr sz="2700">
              <a:latin typeface="MS UI Gothic"/>
              <a:cs typeface="MS UI Gothic"/>
            </a:endParaRPr>
          </a:p>
          <a:p>
            <a:pPr marL="12700" marR="5080">
              <a:lnSpc>
                <a:spcPts val="2700"/>
              </a:lnSpc>
              <a:spcBef>
                <a:spcPts val="600"/>
              </a:spcBef>
            </a:pPr>
            <a:r>
              <a:rPr sz="2700" spc="-75" dirty="0">
                <a:solidFill>
                  <a:srgbClr val="212121"/>
                </a:solidFill>
                <a:latin typeface="MS UI Gothic"/>
                <a:cs typeface="MS UI Gothic"/>
              </a:rPr>
              <a:t>You</a:t>
            </a:r>
            <a:r>
              <a:rPr sz="2700" spc="-5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can</a:t>
            </a:r>
            <a:r>
              <a:rPr sz="2700" spc="-5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75" dirty="0">
                <a:solidFill>
                  <a:srgbClr val="212121"/>
                </a:solidFill>
                <a:latin typeface="MS UI Gothic"/>
                <a:cs typeface="MS UI Gothic"/>
              </a:rPr>
              <a:t>only</a:t>
            </a:r>
            <a:r>
              <a:rPr sz="2700" spc="-5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5" dirty="0">
                <a:solidFill>
                  <a:srgbClr val="212121"/>
                </a:solidFill>
                <a:latin typeface="MS UI Gothic"/>
                <a:cs typeface="MS UI Gothic"/>
              </a:rPr>
              <a:t>change</a:t>
            </a:r>
            <a:r>
              <a:rPr sz="2700" spc="-5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2700" spc="-5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75" dirty="0">
                <a:solidFill>
                  <a:srgbClr val="212121"/>
                </a:solidFill>
                <a:latin typeface="MS UI Gothic"/>
                <a:cs typeface="MS UI Gothic"/>
              </a:rPr>
              <a:t>machine</a:t>
            </a:r>
            <a:r>
              <a:rPr sz="2700" spc="-5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type</a:t>
            </a:r>
            <a:r>
              <a:rPr sz="2700" spc="-5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(adjust</a:t>
            </a:r>
            <a:r>
              <a:rPr sz="2700" spc="-5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2700" spc="-5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number</a:t>
            </a:r>
            <a:r>
              <a:rPr sz="2700" spc="-5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of</a:t>
            </a:r>
            <a:r>
              <a:rPr sz="2700" spc="-5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05" dirty="0">
                <a:solidFill>
                  <a:srgbClr val="212121"/>
                </a:solidFill>
                <a:latin typeface="MS UI Gothic"/>
                <a:cs typeface="MS UI Gothic"/>
              </a:rPr>
              <a:t>vCPUs </a:t>
            </a:r>
            <a:r>
              <a:rPr sz="2700" spc="-80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memo</a:t>
            </a:r>
            <a:r>
              <a:rPr sz="2700" spc="12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20" dirty="0">
                <a:solidFill>
                  <a:srgbClr val="212121"/>
                </a:solidFill>
                <a:latin typeface="MS UI Gothic"/>
                <a:cs typeface="MS UI Gothic"/>
              </a:rPr>
              <a:t>y)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of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700" spc="-9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opped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ins</a:t>
            </a: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an</a:t>
            </a:r>
            <a:r>
              <a:rPr sz="2700" spc="-3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065"/>
              </a:lnSpc>
            </a:pP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You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00" dirty="0">
                <a:solidFill>
                  <a:srgbClr val="212121"/>
                </a:solidFill>
                <a:latin typeface="MS UI Gothic"/>
                <a:cs typeface="MS UI Gothic"/>
              </a:rPr>
              <a:t>CANNOT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change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65" dirty="0">
                <a:solidFill>
                  <a:srgbClr val="212121"/>
                </a:solidFill>
                <a:latin typeface="MS UI Gothic"/>
                <a:cs typeface="MS UI Gothic"/>
              </a:rPr>
              <a:t>machine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type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of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running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instance</a:t>
            </a:r>
            <a:endParaRPr sz="2150">
              <a:latin typeface="MS UI Gothic"/>
              <a:cs typeface="MS UI Gothic"/>
            </a:endParaRPr>
          </a:p>
          <a:p>
            <a:pPr marL="12700">
              <a:lnSpc>
                <a:spcPts val="2980"/>
              </a:lnSpc>
              <a:spcBef>
                <a:spcPts val="170"/>
              </a:spcBef>
            </a:pPr>
            <a:r>
              <a:rPr sz="2700" spc="-105" dirty="0">
                <a:solidFill>
                  <a:srgbClr val="212121"/>
                </a:solidFill>
                <a:latin typeface="MS UI Gothic"/>
                <a:cs typeface="MS UI Gothic"/>
              </a:rPr>
              <a:t>VM's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-95" dirty="0">
                <a:solidFill>
                  <a:srgbClr val="212121"/>
                </a:solidFill>
                <a:latin typeface="Trebuchet MS"/>
                <a:cs typeface="Trebuchet MS"/>
              </a:rPr>
              <a:t>can</a:t>
            </a:r>
            <a:r>
              <a:rPr sz="2700" b="1" spc="-2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20" dirty="0">
                <a:solidFill>
                  <a:srgbClr val="212121"/>
                </a:solidFill>
                <a:latin typeface="Trebuchet MS"/>
                <a:cs typeface="Trebuchet MS"/>
              </a:rPr>
              <a:t>be</a:t>
            </a:r>
            <a:r>
              <a:rPr sz="2700" b="1" spc="-2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30" dirty="0">
                <a:solidFill>
                  <a:srgbClr val="212121"/>
                </a:solidFill>
                <a:latin typeface="Trebuchet MS"/>
                <a:cs typeface="Trebuchet MS"/>
              </a:rPr>
              <a:t>filtered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by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various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properties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325"/>
              </a:lnSpc>
            </a:pP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Name,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Zone,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0" dirty="0">
                <a:solidFill>
                  <a:srgbClr val="212121"/>
                </a:solidFill>
                <a:latin typeface="MS UI Gothic"/>
                <a:cs typeface="MS UI Gothic"/>
              </a:rPr>
              <a:t>Machine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Type,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Internal/External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65" dirty="0">
                <a:solidFill>
                  <a:srgbClr val="212121"/>
                </a:solidFill>
                <a:latin typeface="MS UI Gothic"/>
                <a:cs typeface="MS UI Gothic"/>
              </a:rPr>
              <a:t>IP,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Network,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5" dirty="0">
                <a:solidFill>
                  <a:srgbClr val="212121"/>
                </a:solidFill>
                <a:latin typeface="MS UI Gothic"/>
                <a:cs typeface="MS UI Gothic"/>
              </a:rPr>
              <a:t>Labels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65" dirty="0">
                <a:solidFill>
                  <a:srgbClr val="212121"/>
                </a:solidFill>
                <a:latin typeface="MS UI Gothic"/>
                <a:cs typeface="MS UI Gothic"/>
              </a:rPr>
              <a:t>etc</a:t>
            </a:r>
            <a:endParaRPr sz="2150">
              <a:latin typeface="MS UI Gothic"/>
              <a:cs typeface="MS UI Gothic"/>
            </a:endParaRPr>
          </a:p>
          <a:p>
            <a:pPr marL="12700">
              <a:lnSpc>
                <a:spcPts val="2980"/>
              </a:lnSpc>
              <a:spcBef>
                <a:spcPts val="170"/>
              </a:spcBef>
            </a:pP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Instances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are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Zonal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(Run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in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-110" dirty="0">
                <a:solidFill>
                  <a:srgbClr val="212121"/>
                </a:solidFill>
                <a:latin typeface="Trebuchet MS"/>
                <a:cs typeface="Trebuchet MS"/>
              </a:rPr>
              <a:t>specific</a:t>
            </a:r>
            <a:r>
              <a:rPr sz="2700" b="1" spc="-2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45" dirty="0">
                <a:solidFill>
                  <a:srgbClr val="212121"/>
                </a:solidFill>
                <a:latin typeface="Trebuchet MS"/>
                <a:cs typeface="Trebuchet MS"/>
              </a:rPr>
              <a:t>zone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(in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specific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region))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325"/>
              </a:lnSpc>
            </a:pP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Images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5" dirty="0">
                <a:solidFill>
                  <a:srgbClr val="212121"/>
                </a:solidFill>
                <a:latin typeface="MS UI Gothic"/>
                <a:cs typeface="MS UI Gothic"/>
              </a:rPr>
              <a:t>are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global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40" dirty="0">
                <a:solidFill>
                  <a:srgbClr val="212121"/>
                </a:solidFill>
                <a:latin typeface="MS UI Gothic"/>
                <a:cs typeface="MS UI Gothic"/>
              </a:rPr>
              <a:t>(You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can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provide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65" dirty="0">
                <a:solidFill>
                  <a:srgbClr val="212121"/>
                </a:solidFill>
                <a:latin typeface="MS UI Gothic"/>
                <a:cs typeface="MS UI Gothic"/>
              </a:rPr>
              <a:t>access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other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projects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40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if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needed)</a:t>
            </a:r>
            <a:endParaRPr sz="215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195"/>
              </a:spcBef>
            </a:pP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Instance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templates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5" dirty="0">
                <a:solidFill>
                  <a:srgbClr val="212121"/>
                </a:solidFill>
                <a:latin typeface="MS UI Gothic"/>
                <a:cs typeface="MS UI Gothic"/>
              </a:rPr>
              <a:t>are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global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(Unless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you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use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zonal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resources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in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your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0" dirty="0">
                <a:solidFill>
                  <a:srgbClr val="212121"/>
                </a:solidFill>
                <a:latin typeface="MS UI Gothic"/>
                <a:cs typeface="MS UI Gothic"/>
              </a:rPr>
              <a:t>templates)</a:t>
            </a:r>
            <a:endParaRPr sz="2150">
              <a:latin typeface="MS UI Gothic"/>
              <a:cs typeface="MS UI Gothic"/>
            </a:endParaRPr>
          </a:p>
          <a:p>
            <a:pPr marL="12700">
              <a:lnSpc>
                <a:spcPts val="2980"/>
              </a:lnSpc>
              <a:spcBef>
                <a:spcPts val="95"/>
              </a:spcBef>
            </a:pPr>
            <a:r>
              <a:rPr sz="2700" b="1" spc="-22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700" b="1" spc="-114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2700" b="1" spc="-11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700" b="1" spc="-75" dirty="0">
                <a:solidFill>
                  <a:srgbClr val="212121"/>
                </a:solidFill>
                <a:latin typeface="Trebuchet MS"/>
                <a:cs typeface="Trebuchet MS"/>
              </a:rPr>
              <a:t>omatic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55" dirty="0">
                <a:solidFill>
                  <a:srgbClr val="212121"/>
                </a:solidFill>
                <a:latin typeface="Trebuchet MS"/>
                <a:cs typeface="Trebuchet MS"/>
              </a:rPr>
              <a:t>Basic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70" dirty="0">
                <a:solidFill>
                  <a:srgbClr val="212121"/>
                </a:solidFill>
                <a:latin typeface="Trebuchet MS"/>
                <a:cs typeface="Trebuchet MS"/>
              </a:rPr>
              <a:t>Moni</a:t>
            </a:r>
            <a:r>
              <a:rPr sz="2700" b="1" spc="-8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700" b="1" spc="-70" dirty="0">
                <a:solidFill>
                  <a:srgbClr val="212121"/>
                </a:solidFill>
                <a:latin typeface="Trebuchet MS"/>
                <a:cs typeface="Trebuchet MS"/>
              </a:rPr>
              <a:t>oring</a:t>
            </a:r>
            <a:r>
              <a:rPr sz="2700" b="1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is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enabled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325"/>
              </a:lnSpc>
            </a:pPr>
            <a:r>
              <a:rPr sz="2150" spc="15" dirty="0">
                <a:solidFill>
                  <a:srgbClr val="212121"/>
                </a:solidFill>
                <a:latin typeface="MS UI Gothic"/>
                <a:cs typeface="MS UI Gothic"/>
              </a:rPr>
              <a:t>Default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5" dirty="0">
                <a:solidFill>
                  <a:srgbClr val="212121"/>
                </a:solidFill>
                <a:latin typeface="MS UI Gothic"/>
                <a:cs typeface="MS UI Gothic"/>
              </a:rPr>
              <a:t>Metrics: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CPU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utilization,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Network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60" dirty="0">
                <a:solidFill>
                  <a:srgbClr val="212121"/>
                </a:solidFill>
                <a:latin typeface="MS UI Gothic"/>
                <a:cs typeface="MS UI Gothic"/>
              </a:rPr>
              <a:t>Bytes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(in/out),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Disk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Throughput/IOPS</a:t>
            </a:r>
            <a:endParaRPr sz="215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195"/>
              </a:spcBef>
            </a:pP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For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Memory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Utilization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&amp;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Disk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Space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Utilization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40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Cloud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Monitoring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agent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is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5" dirty="0">
                <a:solidFill>
                  <a:srgbClr val="212121"/>
                </a:solidFill>
                <a:latin typeface="MS UI Gothic"/>
                <a:cs typeface="MS UI Gothic"/>
              </a:rPr>
              <a:t>needed</a:t>
            </a:r>
            <a:endParaRPr sz="2150">
              <a:latin typeface="MS UI Gothic"/>
              <a:cs typeface="MS UI Gothic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5445760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300" dirty="0">
                <a:solidFill>
                  <a:srgbClr val="000000"/>
                </a:solidFill>
              </a:rPr>
              <a:t>V</a:t>
            </a:r>
            <a:r>
              <a:rPr sz="3500" spc="-130" dirty="0">
                <a:solidFill>
                  <a:srgbClr val="000000"/>
                </a:solidFill>
              </a:rPr>
              <a:t>i</a:t>
            </a:r>
            <a:r>
              <a:rPr sz="3500" spc="-190" dirty="0">
                <a:solidFill>
                  <a:srgbClr val="000000"/>
                </a:solidFill>
              </a:rPr>
              <a:t>r</a:t>
            </a:r>
            <a:r>
              <a:rPr sz="3500" spc="-140" dirty="0">
                <a:solidFill>
                  <a:srgbClr val="000000"/>
                </a:solidFill>
              </a:rPr>
              <a:t>t</a:t>
            </a:r>
            <a:r>
              <a:rPr sz="3500" spc="-120" dirty="0">
                <a:solidFill>
                  <a:srgbClr val="000000"/>
                </a:solidFill>
              </a:rPr>
              <a:t>u</a:t>
            </a:r>
            <a:r>
              <a:rPr sz="3500" spc="-30" dirty="0">
                <a:solidFill>
                  <a:srgbClr val="000000"/>
                </a:solidFill>
              </a:rPr>
              <a:t>a</a:t>
            </a:r>
            <a:r>
              <a:rPr sz="3500" spc="-85" dirty="0">
                <a:solidFill>
                  <a:srgbClr val="000000"/>
                </a:solidFill>
              </a:rPr>
              <a:t>l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5" dirty="0">
                <a:solidFill>
                  <a:srgbClr val="A52929"/>
                </a:solidFill>
              </a:rPr>
              <a:t>Ma</a:t>
            </a:r>
            <a:r>
              <a:rPr sz="3500" spc="-170" dirty="0">
                <a:solidFill>
                  <a:srgbClr val="000000"/>
                </a:solidFill>
              </a:rPr>
              <a:t>c</a:t>
            </a:r>
            <a:r>
              <a:rPr sz="3500" spc="-120" dirty="0">
                <a:solidFill>
                  <a:srgbClr val="000000"/>
                </a:solidFill>
              </a:rPr>
              <a:t>h</a:t>
            </a:r>
            <a:r>
              <a:rPr sz="3500" spc="-130" dirty="0">
                <a:solidFill>
                  <a:srgbClr val="000000"/>
                </a:solidFill>
              </a:rPr>
              <a:t>i</a:t>
            </a:r>
            <a:r>
              <a:rPr sz="3500" spc="-105" dirty="0">
                <a:solidFill>
                  <a:srgbClr val="000000"/>
                </a:solidFill>
              </a:rPr>
              <a:t>n</a:t>
            </a:r>
            <a:r>
              <a:rPr sz="3500" spc="-235" dirty="0">
                <a:solidFill>
                  <a:srgbClr val="000000"/>
                </a:solidFill>
              </a:rPr>
              <a:t>e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60" dirty="0">
                <a:solidFill>
                  <a:srgbClr val="A52929"/>
                </a:solidFill>
              </a:rPr>
              <a:t>-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75" dirty="0">
                <a:solidFill>
                  <a:srgbClr val="A52929"/>
                </a:solidFill>
              </a:rPr>
              <a:t>R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spc="-50" dirty="0">
                <a:solidFill>
                  <a:srgbClr val="A52929"/>
                </a:solidFill>
              </a:rPr>
              <a:t>m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spc="-50" dirty="0">
                <a:solidFill>
                  <a:srgbClr val="A52929"/>
                </a:solidFill>
              </a:rPr>
              <a:t>m</a:t>
            </a:r>
            <a:r>
              <a:rPr sz="3500" spc="-145" dirty="0">
                <a:solidFill>
                  <a:srgbClr val="A52929"/>
                </a:solidFill>
              </a:rPr>
              <a:t>be</a:t>
            </a:r>
            <a:r>
              <a:rPr sz="3500" spc="-190" dirty="0">
                <a:solidFill>
                  <a:srgbClr val="A52929"/>
                </a:solidFill>
              </a:rPr>
              <a:t>r</a:t>
            </a:r>
            <a:endParaRPr sz="350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44</a:t>
            </a:r>
          </a:p>
        </p:txBody>
      </p:sp>
      <p:sp>
        <p:nvSpPr>
          <p:cNvPr id="17" name="object 17"/>
          <p:cNvSpPr/>
          <p:nvPr/>
        </p:nvSpPr>
        <p:spPr>
          <a:xfrm>
            <a:off x="11468099" y="6619862"/>
            <a:ext cx="247650" cy="228600"/>
          </a:xfrm>
          <a:custGeom>
            <a:avLst/>
            <a:gdLst/>
            <a:ahLst/>
            <a:cxnLst/>
            <a:rect l="l" t="t" r="r" b="b"/>
            <a:pathLst>
              <a:path w="247650" h="228600">
                <a:moveTo>
                  <a:pt x="247649" y="228599"/>
                </a:moveTo>
                <a:lnTo>
                  <a:pt x="0" y="228599"/>
                </a:lnTo>
                <a:lnTo>
                  <a:pt x="0" y="0"/>
                </a:lnTo>
                <a:lnTo>
                  <a:pt x="247649" y="0"/>
                </a:lnTo>
                <a:lnTo>
                  <a:pt x="247649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65053" y="1072407"/>
            <a:ext cx="683056" cy="95342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981063"/>
            <a:ext cx="104775" cy="104736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09624" y="1276338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9624" y="1628762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0524" y="2028812"/>
            <a:ext cx="104775" cy="104736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809624" y="2324087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9624" y="2676512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54049" y="777875"/>
            <a:ext cx="9968865" cy="37039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980"/>
              </a:lnSpc>
              <a:spcBef>
                <a:spcPts val="100"/>
              </a:spcBef>
            </a:pP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Choose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-110" dirty="0">
                <a:solidFill>
                  <a:srgbClr val="212121"/>
                </a:solidFill>
                <a:latin typeface="Trebuchet MS"/>
                <a:cs typeface="Trebuchet MS"/>
              </a:rPr>
              <a:t>Z</a:t>
            </a:r>
            <a:r>
              <a:rPr sz="2700" b="1" spc="-105" dirty="0">
                <a:solidFill>
                  <a:srgbClr val="212121"/>
                </a:solidFill>
                <a:latin typeface="Trebuchet MS"/>
                <a:cs typeface="Trebuchet MS"/>
              </a:rPr>
              <a:t>one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55" dirty="0">
                <a:solidFill>
                  <a:srgbClr val="212121"/>
                </a:solidFill>
                <a:latin typeface="Trebuchet MS"/>
                <a:cs typeface="Trebuchet MS"/>
              </a:rPr>
              <a:t>and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6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b="1" spc="-21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700" b="1" spc="-50" dirty="0">
                <a:solidFill>
                  <a:srgbClr val="212121"/>
                </a:solidFill>
                <a:latin typeface="Trebuchet MS"/>
                <a:cs typeface="Trebuchet MS"/>
              </a:rPr>
              <a:t>gion</a:t>
            </a:r>
            <a:r>
              <a:rPr sz="2700" b="1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114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ased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on: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325"/>
              </a:lnSpc>
            </a:pP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Cost,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Regulations,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0" dirty="0">
                <a:solidFill>
                  <a:srgbClr val="212121"/>
                </a:solidFill>
                <a:latin typeface="MS UI Gothic"/>
                <a:cs typeface="MS UI Gothic"/>
              </a:rPr>
              <a:t>Availability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Needs,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5" dirty="0">
                <a:solidFill>
                  <a:srgbClr val="212121"/>
                </a:solidFill>
                <a:latin typeface="MS UI Gothic"/>
                <a:cs typeface="MS UI Gothic"/>
              </a:rPr>
              <a:t>Latency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0" dirty="0">
                <a:solidFill>
                  <a:srgbClr val="212121"/>
                </a:solidFill>
                <a:latin typeface="MS UI Gothic"/>
                <a:cs typeface="MS UI Gothic"/>
              </a:rPr>
              <a:t>Specific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Hardware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needs</a:t>
            </a:r>
            <a:endParaRPr sz="215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195"/>
              </a:spcBef>
            </a:pPr>
            <a:r>
              <a:rPr sz="2150" spc="15" dirty="0">
                <a:solidFill>
                  <a:srgbClr val="212121"/>
                </a:solidFill>
                <a:latin typeface="MS UI Gothic"/>
                <a:cs typeface="MS UI Gothic"/>
              </a:rPr>
              <a:t>Distribute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instances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in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multiple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zones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0" dirty="0">
                <a:solidFill>
                  <a:srgbClr val="212121"/>
                </a:solidFill>
                <a:latin typeface="MS UI Gothic"/>
                <a:cs typeface="MS UI Gothic"/>
              </a:rPr>
              <a:t>regions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for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high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5" dirty="0">
                <a:solidFill>
                  <a:srgbClr val="212121"/>
                </a:solidFill>
                <a:latin typeface="MS UI Gothic"/>
                <a:cs typeface="MS UI Gothic"/>
              </a:rPr>
              <a:t>availability</a:t>
            </a:r>
            <a:endParaRPr sz="2150">
              <a:latin typeface="MS UI Gothic"/>
              <a:cs typeface="MS UI Gothic"/>
            </a:endParaRPr>
          </a:p>
          <a:p>
            <a:pPr marL="12700">
              <a:lnSpc>
                <a:spcPts val="2980"/>
              </a:lnSpc>
              <a:spcBef>
                <a:spcPts val="170"/>
              </a:spcBef>
            </a:pP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Choose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-80" dirty="0">
                <a:solidFill>
                  <a:srgbClr val="212121"/>
                </a:solidFill>
                <a:latin typeface="Trebuchet MS"/>
                <a:cs typeface="Trebuchet MS"/>
              </a:rPr>
              <a:t>right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00" dirty="0">
                <a:solidFill>
                  <a:srgbClr val="212121"/>
                </a:solidFill>
                <a:latin typeface="Trebuchet MS"/>
                <a:cs typeface="Trebuchet MS"/>
              </a:rPr>
              <a:t>machine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10" dirty="0">
                <a:solidFill>
                  <a:srgbClr val="212121"/>
                </a:solidFill>
                <a:latin typeface="Trebuchet MS"/>
                <a:cs typeface="Trebuchet MS"/>
              </a:rPr>
              <a:t>type</a:t>
            </a:r>
            <a:r>
              <a:rPr sz="2700" b="1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6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45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5" dirty="0">
                <a:solidFill>
                  <a:srgbClr val="212121"/>
                </a:solidFill>
                <a:latin typeface="MS UI Gothic"/>
                <a:cs typeface="MS UI Gothic"/>
              </a:rPr>
              <a:t>needs: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325"/>
              </a:lnSpc>
            </a:pPr>
            <a:r>
              <a:rPr sz="2150" spc="15" dirty="0">
                <a:solidFill>
                  <a:srgbClr val="212121"/>
                </a:solidFill>
                <a:latin typeface="MS UI Gothic"/>
                <a:cs typeface="MS UI Gothic"/>
              </a:rPr>
              <a:t>Play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with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0" dirty="0">
                <a:solidFill>
                  <a:srgbClr val="212121"/>
                </a:solidFill>
                <a:latin typeface="MS UI Gothic"/>
                <a:cs typeface="MS UI Gothic"/>
              </a:rPr>
              <a:t>them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0" dirty="0">
                <a:solidFill>
                  <a:srgbClr val="212121"/>
                </a:solidFill>
                <a:latin typeface="MS UI Gothic"/>
                <a:cs typeface="MS UI Gothic"/>
              </a:rPr>
              <a:t>find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out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right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65" dirty="0">
                <a:solidFill>
                  <a:srgbClr val="212121"/>
                </a:solidFill>
                <a:latin typeface="MS UI Gothic"/>
                <a:cs typeface="MS UI Gothic"/>
              </a:rPr>
              <a:t>machine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type</a:t>
            </a:r>
            <a:endParaRPr sz="215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195"/>
              </a:spcBef>
            </a:pP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b="1" spc="-90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2150" b="1" spc="15" dirty="0">
                <a:solidFill>
                  <a:srgbClr val="212121"/>
                </a:solidFill>
                <a:latin typeface="Trebuchet MS"/>
                <a:cs typeface="Trebuchet MS"/>
              </a:rPr>
              <a:t>P</a:t>
            </a:r>
            <a:r>
              <a:rPr sz="2150" b="1" spc="-60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2150" b="1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b="1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114" dirty="0">
                <a:solidFill>
                  <a:srgbClr val="212121"/>
                </a:solidFill>
                <a:latin typeface="MS UI Gothic"/>
                <a:cs typeface="MS UI Gothic"/>
              </a:rPr>
              <a:t>nd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30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tens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pp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12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30" dirty="0">
                <a:solidFill>
                  <a:srgbClr val="212121"/>
                </a:solidFill>
                <a:latin typeface="MS UI Gothic"/>
                <a:cs typeface="MS UI Gothic"/>
              </a:rPr>
              <a:t>ons</a:t>
            </a:r>
            <a:endParaRPr sz="215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700" spc="-45" dirty="0">
                <a:solidFill>
                  <a:srgbClr val="212121"/>
                </a:solidFill>
                <a:latin typeface="MS UI Gothic"/>
                <a:cs typeface="MS UI Gothic"/>
              </a:rPr>
              <a:t>Reserve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for</a:t>
            </a:r>
            <a:r>
              <a:rPr sz="2700" spc="-2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-60" dirty="0">
                <a:solidFill>
                  <a:srgbClr val="212121"/>
                </a:solidFill>
                <a:latin typeface="Trebuchet MS"/>
                <a:cs typeface="Trebuchet MS"/>
              </a:rPr>
              <a:t>"committed</a:t>
            </a:r>
            <a:r>
              <a:rPr sz="2700" b="1" spc="-25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95" dirty="0">
                <a:solidFill>
                  <a:srgbClr val="212121"/>
                </a:solidFill>
                <a:latin typeface="Trebuchet MS"/>
                <a:cs typeface="Trebuchet MS"/>
              </a:rPr>
              <a:t>use</a:t>
            </a:r>
            <a:r>
              <a:rPr sz="2700" b="1" spc="-25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40" dirty="0">
                <a:solidFill>
                  <a:srgbClr val="212121"/>
                </a:solidFill>
                <a:latin typeface="Trebuchet MS"/>
                <a:cs typeface="Trebuchet MS"/>
              </a:rPr>
              <a:t>discounts"</a:t>
            </a:r>
            <a:r>
              <a:rPr sz="2700" b="1" spc="-2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for</a:t>
            </a:r>
            <a:r>
              <a:rPr sz="2700" spc="-2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constant</a:t>
            </a:r>
            <a:r>
              <a:rPr sz="2700" spc="-2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workloads</a:t>
            </a:r>
            <a:endParaRPr sz="2700">
              <a:latin typeface="MS UI Gothic"/>
              <a:cs typeface="MS UI Gothic"/>
            </a:endParaRPr>
          </a:p>
          <a:p>
            <a:pPr marL="12700" marR="5080">
              <a:lnSpc>
                <a:spcPts val="2700"/>
              </a:lnSpc>
              <a:spcBef>
                <a:spcPts val="600"/>
              </a:spcBef>
              <a:tabLst>
                <a:tab pos="774065" algn="l"/>
                <a:tab pos="2769870" algn="l"/>
                <a:tab pos="4349115" algn="l"/>
                <a:tab pos="4979035" algn="l"/>
                <a:tab pos="7198359" algn="l"/>
                <a:tab pos="8097520" algn="l"/>
                <a:tab pos="8980170" algn="l"/>
              </a:tabLst>
            </a:pP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700" spc="-65" dirty="0">
                <a:solidFill>
                  <a:srgbClr val="212121"/>
                </a:solidFill>
                <a:latin typeface="MS UI Gothic"/>
                <a:cs typeface="MS UI Gothic"/>
              </a:rPr>
              <a:t>se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emptible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ins</a:t>
            </a: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an</a:t>
            </a:r>
            <a:r>
              <a:rPr sz="2700" spc="-3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-65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-6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-90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700" spc="75" dirty="0">
                <a:solidFill>
                  <a:srgbClr val="212121"/>
                </a:solidFill>
                <a:latin typeface="MS UI Gothic"/>
                <a:cs typeface="MS UI Gothic"/>
              </a:rPr>
              <a:t>aul</a:t>
            </a: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-32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700" spc="-26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ole</a:t>
            </a:r>
            <a:r>
              <a:rPr sz="2700" spc="-3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an</a:t>
            </a:r>
            <a:r>
              <a:rPr sz="2700" spc="8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120" dirty="0">
                <a:solidFill>
                  <a:srgbClr val="212121"/>
                </a:solidFill>
                <a:latin typeface="MS UI Gothic"/>
                <a:cs typeface="MS UI Gothic"/>
              </a:rPr>
              <a:t>,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-30" dirty="0">
                <a:solidFill>
                  <a:srgbClr val="212121"/>
                </a:solidFill>
                <a:latin typeface="MS UI Gothic"/>
                <a:cs typeface="MS UI Gothic"/>
              </a:rPr>
              <a:t>NON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time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criti</a:t>
            </a:r>
            <a:r>
              <a:rPr sz="2700" spc="-5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150" dirty="0">
                <a:solidFill>
                  <a:srgbClr val="212121"/>
                </a:solidFill>
                <a:latin typeface="MS UI Gothic"/>
                <a:cs typeface="MS UI Gothic"/>
              </a:rPr>
              <a:t>l  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workloads</a:t>
            </a:r>
            <a:endParaRPr sz="270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700" spc="-65" dirty="0">
                <a:solidFill>
                  <a:srgbClr val="212121"/>
                </a:solidFill>
                <a:latin typeface="MS UI Gothic"/>
                <a:cs typeface="MS UI Gothic"/>
              </a:rPr>
              <a:t>se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-65" dirty="0">
                <a:solidFill>
                  <a:srgbClr val="212121"/>
                </a:solidFill>
                <a:latin typeface="Trebuchet MS"/>
                <a:cs typeface="Trebuchet MS"/>
              </a:rPr>
              <a:t>labels</a:t>
            </a:r>
            <a:r>
              <a:rPr sz="2700" b="1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7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indi</a:t>
            </a:r>
            <a:r>
              <a:rPr sz="2700" spc="6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35" dirty="0">
                <a:solidFill>
                  <a:srgbClr val="212121"/>
                </a:solidFill>
                <a:latin typeface="MS UI Gothic"/>
                <a:cs typeface="MS UI Gothic"/>
              </a:rPr>
              <a:t>envi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95" dirty="0">
                <a:solidFill>
                  <a:srgbClr val="212121"/>
                </a:solidFill>
                <a:latin typeface="MS UI Gothic"/>
                <a:cs typeface="MS UI Gothic"/>
              </a:rPr>
              <a:t>onment</a:t>
            </a:r>
            <a:r>
              <a:rPr sz="2700" spc="120" dirty="0">
                <a:solidFill>
                  <a:srgbClr val="212121"/>
                </a:solidFill>
                <a:latin typeface="MS UI Gothic"/>
                <a:cs typeface="MS UI Gothic"/>
              </a:rPr>
              <a:t>,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7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-5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155" dirty="0">
                <a:solidFill>
                  <a:srgbClr val="212121"/>
                </a:solidFill>
                <a:latin typeface="MS UI Gothic"/>
                <a:cs typeface="MS UI Gothic"/>
              </a:rPr>
              <a:t>am,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business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75" dirty="0">
                <a:solidFill>
                  <a:srgbClr val="212121"/>
                </a:solidFill>
                <a:latin typeface="MS UI Gothic"/>
                <a:cs typeface="MS UI Gothic"/>
              </a:rPr>
              <a:t>unit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5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7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-12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endParaRPr sz="2700">
              <a:latin typeface="MS UI Gothic"/>
              <a:cs typeface="MS UI Gothic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0524" y="3067037"/>
            <a:ext cx="104775" cy="10477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0524" y="3486137"/>
            <a:ext cx="104775" cy="10477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90524" y="4248137"/>
            <a:ext cx="104775" cy="104774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6019800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300" dirty="0">
                <a:solidFill>
                  <a:srgbClr val="000000"/>
                </a:solidFill>
              </a:rPr>
              <a:t>V</a:t>
            </a:r>
            <a:r>
              <a:rPr sz="3500" spc="-130" dirty="0">
                <a:solidFill>
                  <a:srgbClr val="000000"/>
                </a:solidFill>
              </a:rPr>
              <a:t>i</a:t>
            </a:r>
            <a:r>
              <a:rPr sz="3500" spc="-190" dirty="0">
                <a:solidFill>
                  <a:srgbClr val="000000"/>
                </a:solidFill>
              </a:rPr>
              <a:t>r</a:t>
            </a:r>
            <a:r>
              <a:rPr sz="3500" spc="-140" dirty="0">
                <a:solidFill>
                  <a:srgbClr val="000000"/>
                </a:solidFill>
              </a:rPr>
              <a:t>t</a:t>
            </a:r>
            <a:r>
              <a:rPr sz="3500" spc="-120" dirty="0">
                <a:solidFill>
                  <a:srgbClr val="000000"/>
                </a:solidFill>
              </a:rPr>
              <a:t>u</a:t>
            </a:r>
            <a:r>
              <a:rPr sz="3500" spc="-30" dirty="0">
                <a:solidFill>
                  <a:srgbClr val="A52929"/>
                </a:solidFill>
              </a:rPr>
              <a:t>a</a:t>
            </a:r>
            <a:r>
              <a:rPr sz="3500" spc="-85" dirty="0">
                <a:solidFill>
                  <a:srgbClr val="A52929"/>
                </a:solidFill>
              </a:rPr>
              <a:t>l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5" dirty="0">
                <a:solidFill>
                  <a:srgbClr val="A52929"/>
                </a:solidFill>
              </a:rPr>
              <a:t>Ma</a:t>
            </a:r>
            <a:r>
              <a:rPr sz="3500" spc="-170" dirty="0">
                <a:solidFill>
                  <a:srgbClr val="000000"/>
                </a:solidFill>
              </a:rPr>
              <a:t>c</a:t>
            </a:r>
            <a:r>
              <a:rPr sz="3500" spc="-120" dirty="0">
                <a:solidFill>
                  <a:srgbClr val="A52929"/>
                </a:solidFill>
              </a:rPr>
              <a:t>h</a:t>
            </a:r>
            <a:r>
              <a:rPr sz="3500" spc="-130" dirty="0">
                <a:solidFill>
                  <a:srgbClr val="A52929"/>
                </a:solidFill>
              </a:rPr>
              <a:t>i</a:t>
            </a:r>
            <a:r>
              <a:rPr sz="3500" spc="-105" dirty="0">
                <a:solidFill>
                  <a:srgbClr val="A52929"/>
                </a:solidFill>
              </a:rPr>
              <a:t>n</a:t>
            </a:r>
            <a:r>
              <a:rPr sz="3500" spc="-235" dirty="0">
                <a:solidFill>
                  <a:srgbClr val="000000"/>
                </a:solidFill>
              </a:rPr>
              <a:t>e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60" dirty="0">
                <a:solidFill>
                  <a:srgbClr val="A52929"/>
                </a:solidFill>
              </a:rPr>
              <a:t>-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10" dirty="0">
                <a:solidFill>
                  <a:srgbClr val="A52929"/>
                </a:solidFill>
              </a:rPr>
              <a:t>B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dirty="0">
                <a:solidFill>
                  <a:srgbClr val="A52929"/>
                </a:solidFill>
              </a:rPr>
              <a:t>s</a:t>
            </a:r>
            <a:r>
              <a:rPr sz="3500" spc="-125" dirty="0">
                <a:solidFill>
                  <a:srgbClr val="000000"/>
                </a:solidFill>
              </a:rPr>
              <a:t>t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20" dirty="0">
                <a:solidFill>
                  <a:srgbClr val="000000"/>
                </a:solidFill>
              </a:rPr>
              <a:t>P</a:t>
            </a:r>
            <a:r>
              <a:rPr sz="3500" spc="-285" dirty="0">
                <a:solidFill>
                  <a:srgbClr val="000000"/>
                </a:solidFill>
              </a:rPr>
              <a:t>r</a:t>
            </a:r>
            <a:r>
              <a:rPr sz="3500" spc="-30" dirty="0">
                <a:solidFill>
                  <a:srgbClr val="000000"/>
                </a:solidFill>
              </a:rPr>
              <a:t>a</a:t>
            </a:r>
            <a:r>
              <a:rPr sz="3500" spc="-170" dirty="0">
                <a:solidFill>
                  <a:srgbClr val="000000"/>
                </a:solidFill>
              </a:rPr>
              <a:t>c</a:t>
            </a:r>
            <a:r>
              <a:rPr sz="3500" spc="-125" dirty="0">
                <a:solidFill>
                  <a:srgbClr val="000000"/>
                </a:solidFill>
              </a:rPr>
              <a:t>t</a:t>
            </a:r>
            <a:r>
              <a:rPr sz="3500" spc="-130" dirty="0">
                <a:solidFill>
                  <a:srgbClr val="A52929"/>
                </a:solidFill>
              </a:rPr>
              <a:t>i</a:t>
            </a:r>
            <a:r>
              <a:rPr sz="3500" spc="-254" dirty="0">
                <a:solidFill>
                  <a:srgbClr val="A52929"/>
                </a:solidFill>
              </a:rPr>
              <a:t>c</a:t>
            </a:r>
            <a:r>
              <a:rPr sz="3500" spc="-235" dirty="0">
                <a:solidFill>
                  <a:srgbClr val="000000"/>
                </a:solidFill>
              </a:rPr>
              <a:t>e</a:t>
            </a:r>
            <a:r>
              <a:rPr sz="3500" dirty="0">
                <a:solidFill>
                  <a:srgbClr val="000000"/>
                </a:solidFill>
              </a:rPr>
              <a:t>s</a:t>
            </a:r>
            <a:endParaRPr sz="350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45</a:t>
            </a:r>
          </a:p>
        </p:txBody>
      </p:sp>
      <p:sp>
        <p:nvSpPr>
          <p:cNvPr id="14" name="object 14"/>
          <p:cNvSpPr/>
          <p:nvPr/>
        </p:nvSpPr>
        <p:spPr>
          <a:xfrm>
            <a:off x="11468099" y="6619862"/>
            <a:ext cx="247650" cy="228600"/>
          </a:xfrm>
          <a:custGeom>
            <a:avLst/>
            <a:gdLst/>
            <a:ahLst/>
            <a:cxnLst/>
            <a:rect l="l" t="t" r="r" b="b"/>
            <a:pathLst>
              <a:path w="247650" h="228600">
                <a:moveTo>
                  <a:pt x="247649" y="228599"/>
                </a:moveTo>
                <a:lnTo>
                  <a:pt x="0" y="228599"/>
                </a:lnTo>
                <a:lnTo>
                  <a:pt x="0" y="0"/>
                </a:lnTo>
                <a:lnTo>
                  <a:pt x="247649" y="0"/>
                </a:lnTo>
                <a:lnTo>
                  <a:pt x="247649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3849" y="5605450"/>
            <a:ext cx="11430000" cy="0"/>
          </a:xfrm>
          <a:custGeom>
            <a:avLst/>
            <a:gdLst/>
            <a:ahLst/>
            <a:cxnLst/>
            <a:rect l="l" t="t" r="r" b="b"/>
            <a:pathLst>
              <a:path w="11430000">
                <a:moveTo>
                  <a:pt x="0" y="0"/>
                </a:moveTo>
                <a:lnTo>
                  <a:pt x="11429999" y="0"/>
                </a:lnTo>
              </a:path>
            </a:pathLst>
          </a:custGeom>
          <a:ln w="9524">
            <a:solidFill>
              <a:srgbClr val="212121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3849" y="5167300"/>
            <a:ext cx="11430000" cy="0"/>
          </a:xfrm>
          <a:custGeom>
            <a:avLst/>
            <a:gdLst/>
            <a:ahLst/>
            <a:cxnLst/>
            <a:rect l="l" t="t" r="r" b="b"/>
            <a:pathLst>
              <a:path w="11430000">
                <a:moveTo>
                  <a:pt x="0" y="0"/>
                </a:moveTo>
                <a:lnTo>
                  <a:pt x="11429999" y="0"/>
                </a:lnTo>
              </a:path>
            </a:pathLst>
          </a:custGeom>
          <a:ln w="9524">
            <a:solidFill>
              <a:srgbClr val="212121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3849" y="4491025"/>
            <a:ext cx="11430000" cy="0"/>
          </a:xfrm>
          <a:custGeom>
            <a:avLst/>
            <a:gdLst/>
            <a:ahLst/>
            <a:cxnLst/>
            <a:rect l="l" t="t" r="r" b="b"/>
            <a:pathLst>
              <a:path w="11430000">
                <a:moveTo>
                  <a:pt x="0" y="0"/>
                </a:moveTo>
                <a:lnTo>
                  <a:pt x="11429999" y="0"/>
                </a:lnTo>
              </a:path>
            </a:pathLst>
          </a:custGeom>
          <a:ln w="9524">
            <a:solidFill>
              <a:srgbClr val="212121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3849" y="4052875"/>
            <a:ext cx="11430000" cy="0"/>
          </a:xfrm>
          <a:custGeom>
            <a:avLst/>
            <a:gdLst/>
            <a:ahLst/>
            <a:cxnLst/>
            <a:rect l="l" t="t" r="r" b="b"/>
            <a:pathLst>
              <a:path w="11430000">
                <a:moveTo>
                  <a:pt x="0" y="0"/>
                </a:moveTo>
                <a:lnTo>
                  <a:pt x="11429999" y="0"/>
                </a:lnTo>
              </a:path>
            </a:pathLst>
          </a:custGeom>
          <a:ln w="9524">
            <a:solidFill>
              <a:srgbClr val="212121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3849" y="3128950"/>
            <a:ext cx="11430000" cy="0"/>
          </a:xfrm>
          <a:custGeom>
            <a:avLst/>
            <a:gdLst/>
            <a:ahLst/>
            <a:cxnLst/>
            <a:rect l="l" t="t" r="r" b="b"/>
            <a:pathLst>
              <a:path w="11430000">
                <a:moveTo>
                  <a:pt x="0" y="0"/>
                </a:moveTo>
                <a:lnTo>
                  <a:pt x="11429999" y="0"/>
                </a:lnTo>
              </a:path>
            </a:pathLst>
          </a:custGeom>
          <a:ln w="9524">
            <a:solidFill>
              <a:srgbClr val="212121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3849" y="2452675"/>
            <a:ext cx="11430000" cy="0"/>
          </a:xfrm>
          <a:custGeom>
            <a:avLst/>
            <a:gdLst/>
            <a:ahLst/>
            <a:cxnLst/>
            <a:rect l="l" t="t" r="r" b="b"/>
            <a:pathLst>
              <a:path w="11430000">
                <a:moveTo>
                  <a:pt x="0" y="0"/>
                </a:moveTo>
                <a:lnTo>
                  <a:pt x="11429999" y="0"/>
                </a:lnTo>
              </a:path>
            </a:pathLst>
          </a:custGeom>
          <a:ln w="9524">
            <a:solidFill>
              <a:srgbClr val="212121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3849" y="1290625"/>
            <a:ext cx="11430000" cy="0"/>
          </a:xfrm>
          <a:custGeom>
            <a:avLst/>
            <a:gdLst/>
            <a:ahLst/>
            <a:cxnLst/>
            <a:rect l="l" t="t" r="r" b="b"/>
            <a:pathLst>
              <a:path w="11430000">
                <a:moveTo>
                  <a:pt x="0" y="0"/>
                </a:moveTo>
                <a:lnTo>
                  <a:pt x="11429999" y="0"/>
                </a:lnTo>
              </a:path>
            </a:pathLst>
          </a:custGeom>
          <a:ln w="9524">
            <a:solidFill>
              <a:srgbClr val="212121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5143500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125" dirty="0">
                <a:solidFill>
                  <a:srgbClr val="000000"/>
                </a:solidFill>
              </a:rPr>
              <a:t>C</a:t>
            </a:r>
            <a:r>
              <a:rPr sz="3500" spc="-55" dirty="0">
                <a:solidFill>
                  <a:srgbClr val="000000"/>
                </a:solidFill>
              </a:rPr>
              <a:t>o</a:t>
            </a:r>
            <a:r>
              <a:rPr sz="3500" spc="-50" dirty="0">
                <a:solidFill>
                  <a:srgbClr val="A52929"/>
                </a:solidFill>
              </a:rPr>
              <a:t>m</a:t>
            </a:r>
            <a:r>
              <a:rPr sz="3500" spc="-90" dirty="0">
                <a:solidFill>
                  <a:srgbClr val="000000"/>
                </a:solidFill>
              </a:rPr>
              <a:t>pu</a:t>
            </a:r>
            <a:r>
              <a:rPr sz="3500" spc="-160" dirty="0">
                <a:solidFill>
                  <a:srgbClr val="A52929"/>
                </a:solidFill>
              </a:rPr>
              <a:t>t</a:t>
            </a:r>
            <a:r>
              <a:rPr sz="3500" spc="-235" dirty="0">
                <a:solidFill>
                  <a:srgbClr val="000000"/>
                </a:solidFill>
              </a:rPr>
              <a:t>e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05" dirty="0">
                <a:solidFill>
                  <a:srgbClr val="000000"/>
                </a:solidFill>
              </a:rPr>
              <a:t>En</a:t>
            </a:r>
            <a:r>
              <a:rPr sz="3500" spc="65" dirty="0">
                <a:solidFill>
                  <a:srgbClr val="000000"/>
                </a:solidFill>
              </a:rPr>
              <a:t>g</a:t>
            </a:r>
            <a:r>
              <a:rPr sz="3500" spc="-130" dirty="0">
                <a:solidFill>
                  <a:srgbClr val="000000"/>
                </a:solidFill>
              </a:rPr>
              <a:t>i</a:t>
            </a:r>
            <a:r>
              <a:rPr sz="3500" spc="-105" dirty="0">
                <a:solidFill>
                  <a:srgbClr val="000000"/>
                </a:solidFill>
              </a:rPr>
              <a:t>n</a:t>
            </a:r>
            <a:r>
              <a:rPr sz="3500" spc="-235" dirty="0">
                <a:solidFill>
                  <a:srgbClr val="000000"/>
                </a:solidFill>
              </a:rPr>
              <a:t>e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120" dirty="0">
                <a:solidFill>
                  <a:srgbClr val="A52929"/>
                </a:solidFill>
              </a:rPr>
              <a:t>S</a:t>
            </a:r>
            <a:r>
              <a:rPr sz="3500" spc="-254" dirty="0">
                <a:solidFill>
                  <a:srgbClr val="A52929"/>
                </a:solidFill>
              </a:rPr>
              <a:t>c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spc="-105" dirty="0">
                <a:solidFill>
                  <a:srgbClr val="A52929"/>
                </a:solidFill>
              </a:rPr>
              <a:t>n</a:t>
            </a:r>
            <a:r>
              <a:rPr sz="3500" spc="-30" dirty="0">
                <a:solidFill>
                  <a:srgbClr val="A52929"/>
                </a:solidFill>
              </a:rPr>
              <a:t>a</a:t>
            </a:r>
            <a:r>
              <a:rPr sz="3500" spc="-190" dirty="0">
                <a:solidFill>
                  <a:srgbClr val="A52929"/>
                </a:solidFill>
              </a:rPr>
              <a:t>r</a:t>
            </a:r>
            <a:r>
              <a:rPr sz="3500" spc="-130" dirty="0">
                <a:solidFill>
                  <a:srgbClr val="A52929"/>
                </a:solidFill>
              </a:rPr>
              <a:t>i</a:t>
            </a:r>
            <a:r>
              <a:rPr sz="3500" spc="-70" dirty="0">
                <a:solidFill>
                  <a:srgbClr val="A52929"/>
                </a:solidFill>
              </a:rPr>
              <a:t>o</a:t>
            </a:r>
            <a:r>
              <a:rPr sz="3500" dirty="0">
                <a:solidFill>
                  <a:srgbClr val="000000"/>
                </a:solidFill>
              </a:rPr>
              <a:t>s</a:t>
            </a:r>
            <a:endParaRPr sz="3500"/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46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55066" y="890269"/>
            <a:ext cx="927100" cy="3136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Scenario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51266" y="890269"/>
            <a:ext cx="902335" cy="3136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850" b="1" spc="80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spc="-40" dirty="0">
                <a:solidFill>
                  <a:srgbClr val="212121"/>
                </a:solidFill>
                <a:latin typeface="Trebuchet MS"/>
                <a:cs typeface="Trebuchet MS"/>
              </a:rPr>
              <a:t>lu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5066" y="1328419"/>
            <a:ext cx="6409055" cy="3136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What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70" dirty="0">
                <a:solidFill>
                  <a:srgbClr val="212121"/>
                </a:solidFill>
                <a:latin typeface="Trebuchet MS"/>
                <a:cs typeface="Trebuchet MS"/>
              </a:rPr>
              <a:t>are</a:t>
            </a:r>
            <a:r>
              <a:rPr sz="1850" b="1" spc="-1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70" dirty="0">
                <a:solidFill>
                  <a:srgbClr val="212121"/>
                </a:solidFill>
                <a:latin typeface="Trebuchet MS"/>
                <a:cs typeface="Trebuchet MS"/>
              </a:rPr>
              <a:t>the</a:t>
            </a:r>
            <a:r>
              <a:rPr sz="1850" b="1" spc="-1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pre-requisites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to</a:t>
            </a:r>
            <a:r>
              <a:rPr sz="1850" b="1" spc="-1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be</a:t>
            </a:r>
            <a:r>
              <a:rPr sz="1850" b="1" spc="-1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40" dirty="0">
                <a:solidFill>
                  <a:srgbClr val="212121"/>
                </a:solidFill>
                <a:latin typeface="Trebuchet MS"/>
                <a:cs typeface="Trebuchet MS"/>
              </a:rPr>
              <a:t>able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to</a:t>
            </a:r>
            <a:r>
              <a:rPr sz="1850" b="1" spc="-1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85" dirty="0">
                <a:solidFill>
                  <a:srgbClr val="212121"/>
                </a:solidFill>
                <a:latin typeface="Trebuchet MS"/>
                <a:cs typeface="Trebuchet MS"/>
              </a:rPr>
              <a:t>create</a:t>
            </a:r>
            <a:r>
              <a:rPr sz="1850" b="1" spc="-1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VM</a:t>
            </a:r>
            <a:r>
              <a:rPr sz="1850" b="1" spc="-1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50" dirty="0">
                <a:solidFill>
                  <a:srgbClr val="212121"/>
                </a:solidFill>
                <a:latin typeface="Trebuchet MS"/>
                <a:cs typeface="Trebuchet MS"/>
              </a:rPr>
              <a:t>instance?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151266" y="1328419"/>
            <a:ext cx="3232785" cy="10375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39395" indent="-227329">
              <a:lnSpc>
                <a:spcPts val="2050"/>
              </a:lnSpc>
              <a:spcBef>
                <a:spcPts val="140"/>
              </a:spcBef>
              <a:buAutoNum type="arabicPeriod"/>
              <a:tabLst>
                <a:tab pos="240029" algn="l"/>
              </a:tabLst>
            </a:pPr>
            <a:r>
              <a:rPr sz="1850" dirty="0">
                <a:solidFill>
                  <a:srgbClr val="212121"/>
                </a:solidFill>
                <a:latin typeface="MS UI Gothic"/>
                <a:cs typeface="MS UI Gothic"/>
              </a:rPr>
              <a:t>Project</a:t>
            </a:r>
            <a:endParaRPr sz="1850">
              <a:latin typeface="MS UI Gothic"/>
              <a:cs typeface="MS UI Gothic"/>
            </a:endParaRPr>
          </a:p>
          <a:p>
            <a:pPr marL="239395" indent="-227329">
              <a:lnSpc>
                <a:spcPts val="1914"/>
              </a:lnSpc>
              <a:buAutoNum type="arabicPeriod"/>
              <a:tabLst>
                <a:tab pos="240029" algn="l"/>
              </a:tabLst>
            </a:pPr>
            <a:r>
              <a:rPr sz="1850" spc="-70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1850" spc="70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850" spc="90" dirty="0">
                <a:solidFill>
                  <a:srgbClr val="212121"/>
                </a:solidFill>
                <a:latin typeface="MS UI Gothic"/>
                <a:cs typeface="MS UI Gothic"/>
              </a:rPr>
              <a:t>ll</a:t>
            </a:r>
            <a:r>
              <a:rPr sz="1850" spc="70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850" spc="100" dirty="0">
                <a:solidFill>
                  <a:srgbClr val="212121"/>
                </a:solidFill>
                <a:latin typeface="MS UI Gothic"/>
                <a:cs typeface="MS UI Gothic"/>
              </a:rPr>
              <a:t>ng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14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850" spc="-105" dirty="0">
                <a:solidFill>
                  <a:srgbClr val="212121"/>
                </a:solidFill>
                <a:latin typeface="MS UI Gothic"/>
                <a:cs typeface="MS UI Gothic"/>
              </a:rPr>
              <a:t>cc</a:t>
            </a:r>
            <a:r>
              <a:rPr sz="1850" spc="90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1850" spc="45" dirty="0">
                <a:solidFill>
                  <a:srgbClr val="212121"/>
                </a:solidFill>
                <a:latin typeface="MS UI Gothic"/>
                <a:cs typeface="MS UI Gothic"/>
              </a:rPr>
              <a:t>nt</a:t>
            </a:r>
            <a:endParaRPr sz="1850">
              <a:latin typeface="MS UI Gothic"/>
              <a:cs typeface="MS UI Gothic"/>
            </a:endParaRPr>
          </a:p>
          <a:p>
            <a:pPr marL="12700" marR="5080">
              <a:lnSpc>
                <a:spcPts val="1880"/>
              </a:lnSpc>
              <a:spcBef>
                <a:spcPts val="210"/>
              </a:spcBef>
              <a:buAutoNum type="arabicPeriod"/>
              <a:tabLst>
                <a:tab pos="240029" algn="l"/>
              </a:tabLst>
            </a:pPr>
            <a:r>
              <a:rPr sz="1850" spc="-15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850" spc="145" dirty="0">
                <a:solidFill>
                  <a:srgbClr val="212121"/>
                </a:solidFill>
                <a:latin typeface="MS UI Gothic"/>
                <a:cs typeface="MS UI Gothic"/>
              </a:rPr>
              <a:t>om</a:t>
            </a:r>
            <a:r>
              <a:rPr sz="1850" spc="13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1850" spc="100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1850" spc="-3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850" spc="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5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850" spc="100" dirty="0">
                <a:solidFill>
                  <a:srgbClr val="212121"/>
                </a:solidFill>
                <a:latin typeface="MS UI Gothic"/>
                <a:cs typeface="MS UI Gothic"/>
              </a:rPr>
              <a:t>ng</a:t>
            </a:r>
            <a:r>
              <a:rPr sz="1850" spc="70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850" spc="15" dirty="0">
                <a:solidFill>
                  <a:srgbClr val="212121"/>
                </a:solidFill>
                <a:latin typeface="MS UI Gothic"/>
                <a:cs typeface="MS UI Gothic"/>
              </a:rPr>
              <a:t>nes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14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850" spc="-55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1850" spc="40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850" spc="-6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6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850" spc="100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1850" spc="90" dirty="0">
                <a:solidFill>
                  <a:srgbClr val="212121"/>
                </a:solidFill>
                <a:latin typeface="MS UI Gothic"/>
                <a:cs typeface="MS UI Gothic"/>
              </a:rPr>
              <a:t>oul</a:t>
            </a:r>
            <a:r>
              <a:rPr sz="1850" spc="105" dirty="0">
                <a:solidFill>
                  <a:srgbClr val="212121"/>
                </a:solidFill>
                <a:latin typeface="MS UI Gothic"/>
                <a:cs typeface="MS UI Gothic"/>
              </a:rPr>
              <a:t>d  b</a:t>
            </a:r>
            <a:r>
              <a:rPr sz="1850" spc="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65" dirty="0">
                <a:solidFill>
                  <a:srgbClr val="212121"/>
                </a:solidFill>
                <a:latin typeface="MS UI Gothic"/>
                <a:cs typeface="MS UI Gothic"/>
              </a:rPr>
              <a:t>ena</a:t>
            </a:r>
            <a:r>
              <a:rPr sz="1850" spc="130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1850" spc="9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850" spc="70" dirty="0">
                <a:solidFill>
                  <a:srgbClr val="212121"/>
                </a:solidFill>
                <a:latin typeface="MS UI Gothic"/>
                <a:cs typeface="MS UI Gothic"/>
              </a:rPr>
              <a:t>ed</a:t>
            </a:r>
            <a:endParaRPr sz="1850">
              <a:latin typeface="MS UI Gothic"/>
              <a:cs typeface="MS UI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5066" y="2490470"/>
            <a:ext cx="5263515" cy="55181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 marR="5080">
              <a:lnSpc>
                <a:spcPts val="1880"/>
              </a:lnSpc>
              <a:spcBef>
                <a:spcPts val="484"/>
              </a:spcBef>
            </a:pPr>
            <a:r>
              <a:rPr sz="1850" b="1" spc="-285" dirty="0">
                <a:solidFill>
                  <a:srgbClr val="212121"/>
                </a:solidFill>
                <a:latin typeface="Trebuchet MS"/>
                <a:cs typeface="Trebuchet MS"/>
              </a:rPr>
              <a:t>Y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w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de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di</a:t>
            </a:r>
            <a:r>
              <a:rPr sz="1850" b="1" spc="-9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-7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850" b="1" spc="-11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d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h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-11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d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w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-110" dirty="0">
                <a:solidFill>
                  <a:srgbClr val="212121"/>
                </a:solidFill>
                <a:latin typeface="Trebuchet MS"/>
                <a:cs typeface="Trebuchet MS"/>
              </a:rPr>
              <a:t>re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105" dirty="0">
                <a:solidFill>
                  <a:srgbClr val="212121"/>
                </a:solidFill>
                <a:latin typeface="Trebuchet MS"/>
                <a:cs typeface="Trebuchet MS"/>
              </a:rPr>
              <a:t>f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spc="-9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70" dirty="0">
                <a:solidFill>
                  <a:srgbClr val="212121"/>
                </a:solidFill>
                <a:latin typeface="Trebuchet MS"/>
                <a:cs typeface="Trebuchet MS"/>
              </a:rPr>
              <a:t>y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1850" b="1" spc="-9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12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m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pli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850" b="1" spc="-12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1850" b="1" spc="-11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spc="-145" dirty="0">
                <a:solidFill>
                  <a:srgbClr val="212121"/>
                </a:solidFill>
                <a:latin typeface="Trebuchet MS"/>
                <a:cs typeface="Trebuchet MS"/>
              </a:rPr>
              <a:t>,  </a:t>
            </a:r>
            <a:r>
              <a:rPr sz="1850" b="1" spc="-50" dirty="0">
                <a:solidFill>
                  <a:srgbClr val="212121"/>
                </a:solidFill>
                <a:latin typeface="Trebuchet MS"/>
                <a:cs typeface="Trebuchet MS"/>
              </a:rPr>
              <a:t>li</a:t>
            </a:r>
            <a:r>
              <a:rPr sz="1850" b="1" spc="-12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1850" b="1" spc="-11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850" b="1" spc="1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850" b="1" spc="50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1850" b="1" spc="-160" dirty="0">
                <a:solidFill>
                  <a:srgbClr val="212121"/>
                </a:solidFill>
                <a:latin typeface="Trebuchet MS"/>
                <a:cs typeface="Trebuchet MS"/>
              </a:rPr>
              <a:t>,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d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ma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15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1850" b="1" spc="-11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m</a:t>
            </a:r>
            <a:r>
              <a:rPr sz="1850" b="1" spc="-11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850" b="1" spc="-110" dirty="0">
                <a:solidFill>
                  <a:srgbClr val="212121"/>
                </a:solidFill>
                <a:latin typeface="Trebuchet MS"/>
                <a:cs typeface="Trebuchet MS"/>
              </a:rPr>
              <a:t>ee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ds</a:t>
            </a:r>
            <a:endParaRPr sz="185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151266" y="2490470"/>
            <a:ext cx="1866900" cy="3136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850" spc="-10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ol</a:t>
            </a:r>
            <a:r>
              <a:rPr sz="1850" spc="2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850" spc="-340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1850" spc="-3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850" spc="65" dirty="0">
                <a:solidFill>
                  <a:srgbClr val="212121"/>
                </a:solidFill>
                <a:latin typeface="MS UI Gothic"/>
                <a:cs typeface="MS UI Gothic"/>
              </a:rPr>
              <a:t>ena</a:t>
            </a:r>
            <a:r>
              <a:rPr sz="1850" spc="45" dirty="0">
                <a:solidFill>
                  <a:srgbClr val="212121"/>
                </a:solidFill>
                <a:latin typeface="MS UI Gothic"/>
                <a:cs typeface="MS UI Gothic"/>
              </a:rPr>
              <a:t>nt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105" dirty="0">
                <a:solidFill>
                  <a:srgbClr val="212121"/>
                </a:solidFill>
                <a:latin typeface="MS UI Gothic"/>
                <a:cs typeface="MS UI Gothic"/>
              </a:rPr>
              <a:t>nod</a:t>
            </a:r>
            <a:r>
              <a:rPr sz="1850" spc="-25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endParaRPr sz="1850" dirty="0">
              <a:latin typeface="MS UI Gothic"/>
              <a:cs typeface="MS UI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5066" y="3166745"/>
            <a:ext cx="7397115" cy="79946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ts val="2050"/>
              </a:lnSpc>
              <a:spcBef>
                <a:spcPts val="140"/>
              </a:spcBef>
            </a:pPr>
            <a:r>
              <a:rPr sz="1850" b="1" spc="15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have</a:t>
            </a:r>
            <a:r>
              <a:rPr sz="1850" b="1" spc="-1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90" dirty="0">
                <a:solidFill>
                  <a:srgbClr val="212121"/>
                </a:solidFill>
                <a:latin typeface="Trebuchet MS"/>
                <a:cs typeface="Trebuchet MS"/>
              </a:rPr>
              <a:t>1000s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of</a:t>
            </a:r>
            <a:r>
              <a:rPr sz="1850" b="1" spc="-1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VM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15" dirty="0">
                <a:solidFill>
                  <a:srgbClr val="212121"/>
                </a:solidFill>
                <a:latin typeface="Trebuchet MS"/>
                <a:cs typeface="Trebuchet MS"/>
              </a:rPr>
              <a:t>and</a:t>
            </a:r>
            <a:r>
              <a:rPr sz="1850" b="1" spc="-1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15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850" b="1" spc="-1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want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to</a:t>
            </a:r>
            <a:r>
              <a:rPr sz="1850" b="1" spc="-1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40" dirty="0">
                <a:solidFill>
                  <a:srgbClr val="212121"/>
                </a:solidFill>
                <a:latin typeface="Trebuchet MS"/>
                <a:cs typeface="Trebuchet MS"/>
              </a:rPr>
              <a:t>automate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25" dirty="0">
                <a:solidFill>
                  <a:srgbClr val="212121"/>
                </a:solidFill>
                <a:latin typeface="Trebuchet MS"/>
                <a:cs typeface="Trebuchet MS"/>
              </a:rPr>
              <a:t>OS</a:t>
            </a:r>
            <a:r>
              <a:rPr sz="1850" b="1" spc="-1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patch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management,</a:t>
            </a:r>
            <a:endParaRPr sz="1850">
              <a:latin typeface="Trebuchet MS"/>
              <a:cs typeface="Trebuchet MS"/>
            </a:endParaRPr>
          </a:p>
          <a:p>
            <a:pPr marL="12700" marR="5080">
              <a:lnSpc>
                <a:spcPts val="1950"/>
              </a:lnSpc>
              <a:spcBef>
                <a:spcPts val="114"/>
              </a:spcBef>
            </a:pPr>
            <a:r>
              <a:rPr sz="1850" b="1" spc="25" dirty="0">
                <a:solidFill>
                  <a:srgbClr val="212121"/>
                </a:solidFill>
                <a:latin typeface="Trebuchet MS"/>
                <a:cs typeface="Trebuchet MS"/>
              </a:rPr>
              <a:t>OS</a:t>
            </a:r>
            <a:r>
              <a:rPr sz="1850" b="1" spc="-1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inventory</a:t>
            </a:r>
            <a:r>
              <a:rPr sz="1850" b="1" spc="-1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management</a:t>
            </a:r>
            <a:r>
              <a:rPr sz="1850" b="1" spc="-1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15" dirty="0">
                <a:solidFill>
                  <a:srgbClr val="212121"/>
                </a:solidFill>
                <a:latin typeface="Trebuchet MS"/>
                <a:cs typeface="Trebuchet MS"/>
              </a:rPr>
              <a:t>and</a:t>
            </a:r>
            <a:r>
              <a:rPr sz="1850" b="1" spc="-1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25" dirty="0">
                <a:solidFill>
                  <a:srgbClr val="212121"/>
                </a:solidFill>
                <a:latin typeface="Trebuchet MS"/>
                <a:cs typeface="Trebuchet MS"/>
              </a:rPr>
              <a:t>OS</a:t>
            </a:r>
            <a:r>
              <a:rPr sz="1850" b="1" spc="-1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50" dirty="0">
                <a:solidFill>
                  <a:srgbClr val="212121"/>
                </a:solidFill>
                <a:latin typeface="Trebuchet MS"/>
                <a:cs typeface="Trebuchet MS"/>
              </a:rPr>
              <a:t>configuration</a:t>
            </a:r>
            <a:r>
              <a:rPr sz="1850" b="1" spc="-1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management</a:t>
            </a:r>
            <a:r>
              <a:rPr sz="1850" b="1" spc="-15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30" dirty="0">
                <a:solidFill>
                  <a:srgbClr val="212121"/>
                </a:solidFill>
                <a:latin typeface="Trebuchet MS"/>
                <a:cs typeface="Trebuchet MS"/>
              </a:rPr>
              <a:t>(manage </a:t>
            </a:r>
            <a:r>
              <a:rPr sz="1850" b="1" spc="-54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25" dirty="0">
                <a:solidFill>
                  <a:srgbClr val="212121"/>
                </a:solidFill>
                <a:latin typeface="Trebuchet MS"/>
                <a:cs typeface="Trebuchet MS"/>
              </a:rPr>
              <a:t>sohware</a:t>
            </a:r>
            <a:r>
              <a:rPr sz="1850" b="1" spc="-18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installed)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151266" y="3166745"/>
            <a:ext cx="1868805" cy="3136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850" spc="20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1850" spc="-6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850" spc="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165" dirty="0">
                <a:solidFill>
                  <a:srgbClr val="212121"/>
                </a:solidFill>
                <a:latin typeface="MS UI Gothic"/>
                <a:cs typeface="MS UI Gothic"/>
              </a:rPr>
              <a:t>"V</a:t>
            </a:r>
            <a:r>
              <a:rPr sz="185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850" spc="95" dirty="0">
                <a:solidFill>
                  <a:srgbClr val="212121"/>
                </a:solidFill>
                <a:latin typeface="MS UI Gothic"/>
                <a:cs typeface="MS UI Gothic"/>
              </a:rPr>
              <a:t>na</a:t>
            </a:r>
            <a:r>
              <a:rPr sz="1850" spc="65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1850" spc="-35" dirty="0">
                <a:solidFill>
                  <a:srgbClr val="212121"/>
                </a:solidFill>
                <a:latin typeface="MS UI Gothic"/>
                <a:cs typeface="MS UI Gothic"/>
              </a:rPr>
              <a:t>er"</a:t>
            </a:r>
            <a:endParaRPr sz="1850">
              <a:latin typeface="MS UI Gothic"/>
              <a:cs typeface="MS UI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55066" y="4090669"/>
            <a:ext cx="5768975" cy="3136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850" b="1" spc="-114" dirty="0">
                <a:solidFill>
                  <a:srgbClr val="212121"/>
                </a:solidFill>
                <a:latin typeface="Trebuchet MS"/>
                <a:cs typeface="Trebuchet MS"/>
              </a:rPr>
              <a:t>You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want</a:t>
            </a:r>
            <a:r>
              <a:rPr sz="1850" b="1" spc="-1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to</a:t>
            </a:r>
            <a:r>
              <a:rPr sz="1850" b="1" spc="-1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20" dirty="0">
                <a:solidFill>
                  <a:srgbClr val="212121"/>
                </a:solidFill>
                <a:latin typeface="Trebuchet MS"/>
                <a:cs typeface="Trebuchet MS"/>
              </a:rPr>
              <a:t>login</a:t>
            </a:r>
            <a:r>
              <a:rPr sz="1850" b="1" spc="-1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to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your</a:t>
            </a:r>
            <a:r>
              <a:rPr sz="1850" b="1" spc="-1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VM</a:t>
            </a:r>
            <a:r>
              <a:rPr sz="1850" b="1" spc="-1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instance</a:t>
            </a:r>
            <a:r>
              <a:rPr sz="1850" b="1" spc="-1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to</a:t>
            </a:r>
            <a:r>
              <a:rPr sz="1850" b="1" spc="-1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install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25" dirty="0">
                <a:solidFill>
                  <a:srgbClr val="212121"/>
                </a:solidFill>
                <a:latin typeface="Trebuchet MS"/>
                <a:cs typeface="Trebuchet MS"/>
              </a:rPr>
              <a:t>sohware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151266" y="4090669"/>
            <a:ext cx="1893570" cy="3136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850" spc="-275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1850" spc="90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8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850" spc="10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13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850" spc="-10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850" spc="4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70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850" spc="5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850" spc="2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850" spc="8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70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85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endParaRPr sz="1850">
              <a:latin typeface="MS UI Gothic"/>
              <a:cs typeface="MS UI 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5066" y="4528819"/>
            <a:ext cx="4406265" cy="3136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850" b="1" spc="-285" dirty="0">
                <a:solidFill>
                  <a:srgbClr val="212121"/>
                </a:solidFill>
                <a:latin typeface="Trebuchet MS"/>
                <a:cs typeface="Trebuchet MS"/>
              </a:rPr>
              <a:t>Y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do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w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7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13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xp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spc="1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850" b="1" spc="-11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140" dirty="0">
                <a:solidFill>
                  <a:srgbClr val="212121"/>
                </a:solidFill>
                <a:latin typeface="Trebuchet MS"/>
                <a:cs typeface="Trebuchet MS"/>
              </a:rPr>
              <a:t>V</a:t>
            </a:r>
            <a:r>
              <a:rPr sz="1850" b="1" spc="25" dirty="0">
                <a:solidFill>
                  <a:srgbClr val="212121"/>
                </a:solidFill>
                <a:latin typeface="Trebuchet MS"/>
                <a:cs typeface="Trebuchet MS"/>
              </a:rPr>
              <a:t>M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7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850" b="1" spc="-7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850" b="1" spc="-11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spc="-9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8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151266" y="4528819"/>
            <a:ext cx="2894965" cy="55181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 marR="5080">
              <a:lnSpc>
                <a:spcPts val="1880"/>
              </a:lnSpc>
              <a:spcBef>
                <a:spcPts val="484"/>
              </a:spcBef>
            </a:pPr>
            <a:r>
              <a:rPr sz="1850" spc="-4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850" spc="8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10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850" spc="-5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850" spc="-8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850" spc="-65" dirty="0">
                <a:solidFill>
                  <a:srgbClr val="212121"/>
                </a:solidFill>
                <a:latin typeface="MS UI Gothic"/>
                <a:cs typeface="MS UI Gothic"/>
              </a:rPr>
              <a:t>ss</a:t>
            </a:r>
            <a:r>
              <a:rPr sz="1850" spc="70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850" spc="95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1850" spc="10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850" spc="10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850" spc="-15" dirty="0">
                <a:solidFill>
                  <a:srgbClr val="212121"/>
                </a:solidFill>
                <a:latin typeface="MS UI Gothic"/>
                <a:cs typeface="MS UI Gothic"/>
              </a:rPr>
              <a:t>x</a:t>
            </a:r>
            <a:r>
              <a:rPr sz="1850" spc="-3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850" spc="50" dirty="0">
                <a:solidFill>
                  <a:srgbClr val="212121"/>
                </a:solidFill>
                <a:latin typeface="MS UI Gothic"/>
                <a:cs typeface="MS UI Gothic"/>
              </a:rPr>
              <a:t>erna</a:t>
            </a:r>
            <a:r>
              <a:rPr sz="1850" spc="9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40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850" spc="-40" dirty="0">
                <a:solidFill>
                  <a:srgbClr val="212121"/>
                </a:solidFill>
                <a:latin typeface="MS UI Gothic"/>
                <a:cs typeface="MS UI Gothic"/>
              </a:rPr>
              <a:t>P  </a:t>
            </a:r>
            <a:r>
              <a:rPr sz="1850" dirty="0">
                <a:solidFill>
                  <a:srgbClr val="212121"/>
                </a:solidFill>
                <a:latin typeface="MS UI Gothic"/>
                <a:cs typeface="MS UI Gothic"/>
              </a:rPr>
              <a:t>Address</a:t>
            </a:r>
            <a:endParaRPr sz="1850">
              <a:latin typeface="MS UI Gothic"/>
              <a:cs typeface="MS UI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55066" y="5205094"/>
            <a:ext cx="4272280" cy="3136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850" b="1" spc="-285" dirty="0">
                <a:solidFill>
                  <a:srgbClr val="212121"/>
                </a:solidFill>
                <a:latin typeface="Trebuchet MS"/>
                <a:cs typeface="Trebuchet MS"/>
              </a:rPr>
              <a:t>Y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w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7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-20" dirty="0">
                <a:solidFill>
                  <a:srgbClr val="212121"/>
                </a:solidFill>
                <a:latin typeface="Trebuchet MS"/>
                <a:cs typeface="Trebuchet MS"/>
              </a:rPr>
              <a:t>ll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spc="-40" dirty="0">
                <a:solidFill>
                  <a:srgbClr val="212121"/>
                </a:solidFill>
                <a:latin typeface="Trebuchet MS"/>
                <a:cs typeface="Trebuchet MS"/>
              </a:rPr>
              <a:t>w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15" dirty="0">
                <a:solidFill>
                  <a:srgbClr val="212121"/>
                </a:solidFill>
                <a:latin typeface="Trebuchet MS"/>
                <a:cs typeface="Trebuchet MS"/>
              </a:rPr>
              <a:t>H</a:t>
            </a:r>
            <a:r>
              <a:rPr sz="1850" b="1" spc="-105" dirty="0">
                <a:solidFill>
                  <a:srgbClr val="212121"/>
                </a:solidFill>
                <a:latin typeface="Trebuchet MS"/>
                <a:cs typeface="Trebuchet MS"/>
              </a:rPr>
              <a:t>TT</a:t>
            </a:r>
            <a:r>
              <a:rPr sz="1850" b="1" spc="30" dirty="0">
                <a:solidFill>
                  <a:srgbClr val="212121"/>
                </a:solidFill>
                <a:latin typeface="Trebuchet MS"/>
                <a:cs typeface="Trebuchet MS"/>
              </a:rPr>
              <a:t>P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850" b="1" spc="-14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-105" dirty="0">
                <a:solidFill>
                  <a:srgbClr val="212121"/>
                </a:solidFill>
                <a:latin typeface="Trebuchet MS"/>
                <a:cs typeface="Trebuchet MS"/>
              </a:rPr>
              <a:t>ff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850" b="1" spc="-7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7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70" dirty="0">
                <a:solidFill>
                  <a:srgbClr val="212121"/>
                </a:solidFill>
                <a:latin typeface="Trebuchet MS"/>
                <a:cs typeface="Trebuchet MS"/>
              </a:rPr>
              <a:t>y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1850" b="1" spc="-9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140" dirty="0">
                <a:solidFill>
                  <a:srgbClr val="212121"/>
                </a:solidFill>
                <a:latin typeface="Trebuchet MS"/>
                <a:cs typeface="Trebuchet MS"/>
              </a:rPr>
              <a:t>V</a:t>
            </a:r>
            <a:r>
              <a:rPr sz="1850" b="1" spc="25" dirty="0">
                <a:solidFill>
                  <a:srgbClr val="212121"/>
                </a:solidFill>
                <a:latin typeface="Trebuchet MS"/>
                <a:cs typeface="Trebuchet MS"/>
              </a:rPr>
              <a:t>M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151266" y="5205094"/>
            <a:ext cx="2445385" cy="3136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850" spc="-15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850" spc="60" dirty="0">
                <a:solidFill>
                  <a:srgbClr val="212121"/>
                </a:solidFill>
                <a:latin typeface="MS UI Gothic"/>
                <a:cs typeface="MS UI Gothic"/>
              </a:rPr>
              <a:t>onf</a:t>
            </a:r>
            <a:r>
              <a:rPr sz="1850" spc="70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850" spc="95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1850" spc="100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1850" spc="-1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850" spc="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90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1850" spc="70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850" spc="-1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850" spc="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850" spc="135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850" spc="90" dirty="0">
                <a:solidFill>
                  <a:srgbClr val="212121"/>
                </a:solidFill>
                <a:latin typeface="MS UI Gothic"/>
                <a:cs typeface="MS UI Gothic"/>
              </a:rPr>
              <a:t>ll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6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850" spc="100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1850" spc="9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850" spc="-25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endParaRPr sz="1850">
              <a:latin typeface="MS UI Gothic"/>
              <a:cs typeface="MS UI Gothic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1468099" y="6619862"/>
            <a:ext cx="247650" cy="228600"/>
          </a:xfrm>
          <a:custGeom>
            <a:avLst/>
            <a:gdLst/>
            <a:ahLst/>
            <a:cxnLst/>
            <a:rect l="l" t="t" r="r" b="b"/>
            <a:pathLst>
              <a:path w="247650" h="228600">
                <a:moveTo>
                  <a:pt x="247649" y="228599"/>
                </a:moveTo>
                <a:lnTo>
                  <a:pt x="0" y="228599"/>
                </a:lnTo>
                <a:lnTo>
                  <a:pt x="0" y="0"/>
                </a:lnTo>
                <a:lnTo>
                  <a:pt x="247649" y="0"/>
                </a:lnTo>
                <a:lnTo>
                  <a:pt x="247649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2604770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120" dirty="0">
                <a:solidFill>
                  <a:srgbClr val="000000"/>
                </a:solidFill>
              </a:rPr>
              <a:t>Qu</a:t>
            </a:r>
            <a:r>
              <a:rPr sz="3500" spc="-130" dirty="0">
                <a:solidFill>
                  <a:srgbClr val="A52929"/>
                </a:solidFill>
              </a:rPr>
              <a:t>i</a:t>
            </a:r>
            <a:r>
              <a:rPr sz="3500" spc="-170" dirty="0">
                <a:solidFill>
                  <a:srgbClr val="000000"/>
                </a:solidFill>
              </a:rPr>
              <a:t>c</a:t>
            </a:r>
            <a:r>
              <a:rPr sz="3500" spc="-90" dirty="0">
                <a:solidFill>
                  <a:srgbClr val="000000"/>
                </a:solidFill>
              </a:rPr>
              <a:t>k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75" dirty="0">
                <a:solidFill>
                  <a:srgbClr val="A52929"/>
                </a:solidFill>
              </a:rPr>
              <a:t>R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spc="-110" dirty="0">
                <a:solidFill>
                  <a:srgbClr val="A52929"/>
                </a:solidFill>
              </a:rPr>
              <a:t>v</a:t>
            </a:r>
            <a:r>
              <a:rPr sz="3500" spc="-130" dirty="0">
                <a:solidFill>
                  <a:srgbClr val="A52929"/>
                </a:solidFill>
              </a:rPr>
              <a:t>i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spc="-120" dirty="0">
                <a:solidFill>
                  <a:srgbClr val="000000"/>
                </a:solidFill>
              </a:rPr>
              <a:t>w</a:t>
            </a:r>
            <a:endParaRPr sz="350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47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0524" y="1581137"/>
            <a:ext cx="104775" cy="10473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2000237"/>
            <a:ext cx="104775" cy="10473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0524" y="2762237"/>
            <a:ext cx="104775" cy="1047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0524" y="3981437"/>
            <a:ext cx="104775" cy="1047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0524" y="4743437"/>
            <a:ext cx="104775" cy="10473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11149" y="646430"/>
            <a:ext cx="11452860" cy="4673600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60"/>
              </a:spcBef>
            </a:pPr>
            <a:r>
              <a:rPr sz="2700" b="1" spc="-50" dirty="0">
                <a:solidFill>
                  <a:srgbClr val="212121"/>
                </a:solidFill>
                <a:latin typeface="Trebuchet MS"/>
                <a:cs typeface="Trebuchet MS"/>
              </a:rPr>
              <a:t>Image</a:t>
            </a:r>
            <a:endParaRPr sz="2700">
              <a:latin typeface="Trebuchet MS"/>
              <a:cs typeface="Trebuchet MS"/>
            </a:endParaRPr>
          </a:p>
          <a:p>
            <a:pPr marL="354965" marR="5080">
              <a:lnSpc>
                <a:spcPct val="92600"/>
              </a:lnSpc>
              <a:spcBef>
                <a:spcPts val="1500"/>
              </a:spcBef>
              <a:tabLst>
                <a:tab pos="1616710" algn="l"/>
                <a:tab pos="2494915" algn="l"/>
                <a:tab pos="3349625" algn="l"/>
                <a:tab pos="4103370" algn="l"/>
                <a:tab pos="5490845" algn="l"/>
                <a:tab pos="6826884" algn="l"/>
                <a:tab pos="7376159" algn="l"/>
                <a:tab pos="8749030" algn="l"/>
                <a:tab pos="10018395" algn="l"/>
              </a:tabLst>
            </a:pP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What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-85" dirty="0">
                <a:solidFill>
                  <a:srgbClr val="212121"/>
                </a:solidFill>
                <a:latin typeface="Trebuchet MS"/>
                <a:cs typeface="Trebuchet MS"/>
              </a:rPr>
              <a:t>operating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80" dirty="0">
                <a:solidFill>
                  <a:srgbClr val="212121"/>
                </a:solidFill>
                <a:latin typeface="Trebuchet MS"/>
                <a:cs typeface="Trebuchet MS"/>
              </a:rPr>
              <a:t>system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what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-65" dirty="0">
                <a:solidFill>
                  <a:srgbClr val="212121"/>
                </a:solidFill>
                <a:latin typeface="Trebuchet MS"/>
                <a:cs typeface="Trebuchet MS"/>
              </a:rPr>
              <a:t>sohware</a:t>
            </a:r>
            <a:r>
              <a:rPr sz="2700" b="1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do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you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85" dirty="0">
                <a:solidFill>
                  <a:srgbClr val="212121"/>
                </a:solidFill>
                <a:latin typeface="MS UI Gothic"/>
                <a:cs typeface="MS UI Gothic"/>
              </a:rPr>
              <a:t>want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on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85" dirty="0">
                <a:solidFill>
                  <a:srgbClr val="212121"/>
                </a:solidFill>
                <a:latin typeface="MS UI Gothic"/>
                <a:cs typeface="MS UI Gothic"/>
              </a:rPr>
              <a:t>VM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instance? </a:t>
            </a: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5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35" dirty="0">
                <a:solidFill>
                  <a:srgbClr val="212121"/>
                </a:solidFill>
                <a:latin typeface="MS UI Gothic"/>
                <a:cs typeface="MS UI Gothic"/>
              </a:rPr>
              <a:t>edu</a:t>
            </a:r>
            <a:r>
              <a:rPr sz="2700" spc="-2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75" dirty="0">
                <a:solidFill>
                  <a:srgbClr val="212121"/>
                </a:solidFill>
                <a:latin typeface="MS UI Gothic"/>
                <a:cs typeface="MS UI Gothic"/>
              </a:rPr>
              <a:t>boot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time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135" dirty="0">
                <a:solidFill>
                  <a:srgbClr val="212121"/>
                </a:solidFill>
                <a:latin typeface="MS UI Gothic"/>
                <a:cs typeface="MS UI Gothic"/>
              </a:rPr>
              <a:t>imp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7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700" spc="-45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security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140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2700" spc="-3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-7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-8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5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75" dirty="0">
                <a:solidFill>
                  <a:srgbClr val="212121"/>
                </a:solidFill>
                <a:latin typeface="MS UI Gothic"/>
                <a:cs typeface="MS UI Gothic"/>
              </a:rPr>
              <a:t>ating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-45" dirty="0">
                <a:solidFill>
                  <a:srgbClr val="212121"/>
                </a:solidFill>
                <a:latin typeface="MS UI Gothic"/>
                <a:cs typeface="MS UI Gothic"/>
              </a:rPr>
              <a:t>cus</a:t>
            </a:r>
            <a:r>
              <a:rPr sz="2700" spc="-6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170" dirty="0">
                <a:solidFill>
                  <a:srgbClr val="212121"/>
                </a:solidFill>
                <a:latin typeface="MS UI Gothic"/>
                <a:cs typeface="MS UI Gothic"/>
              </a:rPr>
              <a:t>om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b="1" spc="-100" dirty="0">
                <a:solidFill>
                  <a:srgbClr val="212121"/>
                </a:solidFill>
                <a:latin typeface="Trebuchet MS"/>
                <a:cs typeface="Trebuchet MS"/>
              </a:rPr>
              <a:t>ha</a:t>
            </a:r>
            <a:r>
              <a:rPr sz="2700" b="1" spc="-10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b="1" spc="-95" dirty="0">
                <a:solidFill>
                  <a:srgbClr val="212121"/>
                </a:solidFill>
                <a:latin typeface="Trebuchet MS"/>
                <a:cs typeface="Trebuchet MS"/>
              </a:rPr>
              <a:t>dened  </a:t>
            </a:r>
            <a:r>
              <a:rPr sz="2700" b="1" spc="-20" dirty="0">
                <a:solidFill>
                  <a:srgbClr val="212121"/>
                </a:solidFill>
                <a:latin typeface="Trebuchet MS"/>
                <a:cs typeface="Trebuchet MS"/>
              </a:rPr>
              <a:t>Images</a:t>
            </a:r>
            <a:r>
              <a:rPr sz="2700" spc="-20" dirty="0">
                <a:solidFill>
                  <a:srgbClr val="212121"/>
                </a:solidFill>
                <a:latin typeface="MS UI Gothic"/>
                <a:cs typeface="MS UI Gothic"/>
              </a:rPr>
              <a:t>.</a:t>
            </a:r>
            <a:endParaRPr sz="2700">
              <a:latin typeface="MS UI Gothic"/>
              <a:cs typeface="MS UI Gothic"/>
            </a:endParaRPr>
          </a:p>
          <a:p>
            <a:pPr marL="354965">
              <a:lnSpc>
                <a:spcPct val="100000"/>
              </a:lnSpc>
              <a:spcBef>
                <a:spcPts val="60"/>
              </a:spcBef>
            </a:pPr>
            <a:r>
              <a:rPr sz="2700" spc="-425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5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an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sha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re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an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Ima</a:t>
            </a:r>
            <a:r>
              <a:rPr sz="2700" spc="80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with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other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20" dirty="0">
                <a:solidFill>
                  <a:srgbClr val="212121"/>
                </a:solidFill>
                <a:latin typeface="MS UI Gothic"/>
                <a:cs typeface="MS UI Gothic"/>
              </a:rPr>
              <a:t>ojects</a:t>
            </a:r>
            <a:endParaRPr sz="270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1785"/>
              </a:spcBef>
            </a:pPr>
            <a:r>
              <a:rPr sz="2700" b="1" spc="-90" dirty="0">
                <a:solidFill>
                  <a:srgbClr val="212121"/>
                </a:solidFill>
                <a:latin typeface="Trebuchet MS"/>
                <a:cs typeface="Trebuchet MS"/>
              </a:rPr>
              <a:t>Machine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26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700" b="1" spc="-85" dirty="0">
                <a:solidFill>
                  <a:srgbClr val="212121"/>
                </a:solidFill>
                <a:latin typeface="Trebuchet MS"/>
                <a:cs typeface="Trebuchet MS"/>
              </a:rPr>
              <a:t>ypes</a:t>
            </a:r>
            <a:endParaRPr sz="2700">
              <a:latin typeface="Trebuchet MS"/>
              <a:cs typeface="Trebuchet MS"/>
            </a:endParaRPr>
          </a:p>
          <a:p>
            <a:pPr marL="354965" marR="6350">
              <a:lnSpc>
                <a:spcPts val="2700"/>
              </a:lnSpc>
              <a:spcBef>
                <a:spcPts val="1875"/>
              </a:spcBef>
            </a:pP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Optimized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80" dirty="0">
                <a:solidFill>
                  <a:srgbClr val="212121"/>
                </a:solidFill>
                <a:latin typeface="MS UI Gothic"/>
                <a:cs typeface="MS UI Gothic"/>
              </a:rPr>
              <a:t>combination</a:t>
            </a:r>
            <a:r>
              <a:rPr sz="2700" spc="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of</a:t>
            </a:r>
            <a:r>
              <a:rPr sz="2700" spc="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compute(CPU,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GPU),</a:t>
            </a:r>
            <a:r>
              <a:rPr sz="2700" spc="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memory,</a:t>
            </a:r>
            <a:r>
              <a:rPr sz="2700" spc="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disk </a:t>
            </a: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(storage)</a:t>
            </a:r>
            <a:r>
              <a:rPr sz="2700" spc="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and </a:t>
            </a:r>
            <a:r>
              <a:rPr sz="2700" spc="-80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80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2700" spc="85" dirty="0">
                <a:solidFill>
                  <a:srgbClr val="212121"/>
                </a:solidFill>
                <a:latin typeface="MS UI Gothic"/>
                <a:cs typeface="MS UI Gothic"/>
              </a:rPr>
              <a:t>orking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6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specific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70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orkl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ads.</a:t>
            </a:r>
            <a:endParaRPr sz="2700">
              <a:latin typeface="MS UI Gothic"/>
              <a:cs typeface="MS UI Gothic"/>
            </a:endParaRPr>
          </a:p>
          <a:p>
            <a:pPr marL="354965" marR="5080">
              <a:lnSpc>
                <a:spcPts val="2700"/>
              </a:lnSpc>
              <a:spcBef>
                <a:spcPts val="600"/>
              </a:spcBef>
            </a:pPr>
            <a:r>
              <a:rPr sz="2700" spc="-75" dirty="0">
                <a:solidFill>
                  <a:srgbClr val="212121"/>
                </a:solidFill>
                <a:latin typeface="MS UI Gothic"/>
                <a:cs typeface="MS UI Gothic"/>
              </a:rPr>
              <a:t>You</a:t>
            </a:r>
            <a:r>
              <a:rPr sz="2700" spc="-24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can</a:t>
            </a:r>
            <a:r>
              <a:rPr sz="2700" spc="-24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-145" dirty="0">
                <a:solidFill>
                  <a:srgbClr val="212121"/>
                </a:solidFill>
                <a:latin typeface="Trebuchet MS"/>
                <a:cs typeface="Trebuchet MS"/>
              </a:rPr>
              <a:t>create</a:t>
            </a:r>
            <a:r>
              <a:rPr sz="2700" b="1" spc="-20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05" dirty="0">
                <a:solidFill>
                  <a:srgbClr val="212121"/>
                </a:solidFill>
                <a:latin typeface="Trebuchet MS"/>
                <a:cs typeface="Trebuchet MS"/>
              </a:rPr>
              <a:t>your</a:t>
            </a:r>
            <a:r>
              <a:rPr sz="2700" b="1" spc="-20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85" dirty="0">
                <a:solidFill>
                  <a:srgbClr val="212121"/>
                </a:solidFill>
                <a:latin typeface="Trebuchet MS"/>
                <a:cs typeface="Trebuchet MS"/>
              </a:rPr>
              <a:t>own</a:t>
            </a:r>
            <a:r>
              <a:rPr sz="2700" b="1" spc="-20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75" dirty="0">
                <a:solidFill>
                  <a:srgbClr val="212121"/>
                </a:solidFill>
                <a:latin typeface="Trebuchet MS"/>
                <a:cs typeface="Trebuchet MS"/>
              </a:rPr>
              <a:t>Custom</a:t>
            </a:r>
            <a:r>
              <a:rPr sz="2700" b="1" spc="-20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90" dirty="0">
                <a:solidFill>
                  <a:srgbClr val="212121"/>
                </a:solidFill>
                <a:latin typeface="Trebuchet MS"/>
                <a:cs typeface="Trebuchet MS"/>
              </a:rPr>
              <a:t>Machine</a:t>
            </a:r>
            <a:r>
              <a:rPr sz="2700" b="1" spc="-20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20" dirty="0">
                <a:solidFill>
                  <a:srgbClr val="212121"/>
                </a:solidFill>
                <a:latin typeface="Trebuchet MS"/>
                <a:cs typeface="Trebuchet MS"/>
              </a:rPr>
              <a:t>Types</a:t>
            </a:r>
            <a:r>
              <a:rPr sz="2700" b="1" spc="-19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when</a:t>
            </a:r>
            <a:r>
              <a:rPr sz="2700" spc="-204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existing</a:t>
            </a:r>
            <a:r>
              <a:rPr sz="2700" spc="-204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ones</a:t>
            </a:r>
            <a:r>
              <a:rPr sz="2700" spc="-204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don't</a:t>
            </a:r>
            <a:r>
              <a:rPr sz="2700" spc="-204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fit </a:t>
            </a:r>
            <a:r>
              <a:rPr sz="2700" spc="-80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your</a:t>
            </a:r>
            <a:r>
              <a:rPr sz="2700" spc="-2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needs</a:t>
            </a:r>
            <a:endParaRPr sz="2700">
              <a:latin typeface="MS UI Gothic"/>
              <a:cs typeface="MS UI Goth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468099" y="6619861"/>
            <a:ext cx="247650" cy="228600"/>
          </a:xfrm>
          <a:custGeom>
            <a:avLst/>
            <a:gdLst/>
            <a:ahLst/>
            <a:cxnLst/>
            <a:rect l="l" t="t" r="r" b="b"/>
            <a:pathLst>
              <a:path w="247650" h="228600">
                <a:moveTo>
                  <a:pt x="247649" y="228599"/>
                </a:moveTo>
                <a:lnTo>
                  <a:pt x="0" y="228599"/>
                </a:lnTo>
                <a:lnTo>
                  <a:pt x="0" y="0"/>
                </a:lnTo>
                <a:lnTo>
                  <a:pt x="247649" y="0"/>
                </a:lnTo>
                <a:lnTo>
                  <a:pt x="247649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2604770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120" dirty="0">
                <a:solidFill>
                  <a:srgbClr val="000000"/>
                </a:solidFill>
              </a:rPr>
              <a:t>Qu</a:t>
            </a:r>
            <a:r>
              <a:rPr sz="3500" spc="-130" dirty="0">
                <a:solidFill>
                  <a:srgbClr val="A52929"/>
                </a:solidFill>
              </a:rPr>
              <a:t>i</a:t>
            </a:r>
            <a:r>
              <a:rPr sz="3500" spc="-170" dirty="0">
                <a:solidFill>
                  <a:srgbClr val="000000"/>
                </a:solidFill>
              </a:rPr>
              <a:t>c</a:t>
            </a:r>
            <a:r>
              <a:rPr sz="3500" spc="-90" dirty="0">
                <a:solidFill>
                  <a:srgbClr val="000000"/>
                </a:solidFill>
              </a:rPr>
              <a:t>k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75" dirty="0">
                <a:solidFill>
                  <a:srgbClr val="A52929"/>
                </a:solidFill>
              </a:rPr>
              <a:t>R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spc="-110" dirty="0">
                <a:solidFill>
                  <a:srgbClr val="A52929"/>
                </a:solidFill>
              </a:rPr>
              <a:t>v</a:t>
            </a:r>
            <a:r>
              <a:rPr sz="3500" spc="-130" dirty="0">
                <a:solidFill>
                  <a:srgbClr val="A52929"/>
                </a:solidFill>
              </a:rPr>
              <a:t>i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spc="-120" dirty="0">
                <a:solidFill>
                  <a:srgbClr val="000000"/>
                </a:solidFill>
              </a:rPr>
              <a:t>w</a:t>
            </a:r>
            <a:endParaRPr sz="350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48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0524" y="981062"/>
            <a:ext cx="104775" cy="10473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54049" y="777875"/>
            <a:ext cx="11111230" cy="3484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-70" dirty="0">
                <a:solidFill>
                  <a:srgbClr val="212121"/>
                </a:solidFill>
                <a:latin typeface="Trebuchet MS"/>
                <a:cs typeface="Trebuchet MS"/>
              </a:rPr>
              <a:t>Static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10" dirty="0">
                <a:solidFill>
                  <a:srgbClr val="212121"/>
                </a:solidFill>
                <a:latin typeface="Trebuchet MS"/>
                <a:cs typeface="Trebuchet MS"/>
              </a:rPr>
              <a:t>IP</a:t>
            </a:r>
            <a:r>
              <a:rPr sz="2700" b="1" spc="-2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75" dirty="0">
                <a:solidFill>
                  <a:srgbClr val="212121"/>
                </a:solidFill>
                <a:latin typeface="Trebuchet MS"/>
                <a:cs typeface="Trebuchet MS"/>
              </a:rPr>
              <a:t>Addresses</a:t>
            </a:r>
            <a:r>
              <a:rPr sz="2700" spc="-75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90" dirty="0">
                <a:solidFill>
                  <a:srgbClr val="212121"/>
                </a:solidFill>
                <a:latin typeface="MS UI Gothic"/>
                <a:cs typeface="MS UI Gothic"/>
              </a:rPr>
              <a:t>Get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constant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IP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addresses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for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85" dirty="0">
                <a:solidFill>
                  <a:srgbClr val="212121"/>
                </a:solidFill>
                <a:latin typeface="MS UI Gothic"/>
                <a:cs typeface="MS UI Gothic"/>
              </a:rPr>
              <a:t>VM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instances</a:t>
            </a:r>
            <a:endParaRPr sz="2700">
              <a:latin typeface="MS UI Gothic"/>
              <a:cs typeface="MS UI Gothic"/>
            </a:endParaRPr>
          </a:p>
          <a:p>
            <a:pPr marL="12700" marR="6985">
              <a:lnSpc>
                <a:spcPts val="2700"/>
              </a:lnSpc>
              <a:spcBef>
                <a:spcPts val="600"/>
              </a:spcBef>
            </a:pPr>
            <a:r>
              <a:rPr sz="2700" b="1" spc="-90" dirty="0">
                <a:solidFill>
                  <a:srgbClr val="212121"/>
                </a:solidFill>
                <a:latin typeface="Trebuchet MS"/>
                <a:cs typeface="Trebuchet MS"/>
              </a:rPr>
              <a:t>Instance</a:t>
            </a:r>
            <a:r>
              <a:rPr sz="2700" b="1" spc="-19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95" dirty="0">
                <a:solidFill>
                  <a:srgbClr val="212121"/>
                </a:solidFill>
                <a:latin typeface="Trebuchet MS"/>
                <a:cs typeface="Trebuchet MS"/>
              </a:rPr>
              <a:t>Templates</a:t>
            </a:r>
            <a:r>
              <a:rPr sz="2700" spc="-95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2700" spc="-14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Pre-configured</a:t>
            </a:r>
            <a:r>
              <a:rPr sz="2700" spc="-14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35" dirty="0">
                <a:solidFill>
                  <a:srgbClr val="212121"/>
                </a:solidFill>
                <a:latin typeface="MS UI Gothic"/>
                <a:cs typeface="MS UI Gothic"/>
              </a:rPr>
              <a:t>templates</a:t>
            </a:r>
            <a:r>
              <a:rPr sz="2700" spc="-14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80" dirty="0">
                <a:solidFill>
                  <a:srgbClr val="212121"/>
                </a:solidFill>
                <a:latin typeface="MS UI Gothic"/>
                <a:cs typeface="MS UI Gothic"/>
              </a:rPr>
              <a:t>simplifying</a:t>
            </a:r>
            <a:r>
              <a:rPr sz="2700" spc="-14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2700" spc="-14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creation</a:t>
            </a:r>
            <a:r>
              <a:rPr sz="2700" spc="-14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of</a:t>
            </a:r>
            <a:r>
              <a:rPr sz="2700" spc="-1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85" dirty="0">
                <a:solidFill>
                  <a:srgbClr val="212121"/>
                </a:solidFill>
                <a:latin typeface="MS UI Gothic"/>
                <a:cs typeface="MS UI Gothic"/>
              </a:rPr>
              <a:t>VM </a:t>
            </a:r>
            <a:r>
              <a:rPr sz="2700" spc="-8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instances</a:t>
            </a:r>
            <a:endParaRPr sz="2700">
              <a:latin typeface="MS UI Gothic"/>
              <a:cs typeface="MS UI Gothic"/>
            </a:endParaRPr>
          </a:p>
          <a:p>
            <a:pPr marL="12700" marR="11430">
              <a:lnSpc>
                <a:spcPts val="2700"/>
              </a:lnSpc>
              <a:spcBef>
                <a:spcPts val="600"/>
              </a:spcBef>
            </a:pPr>
            <a:r>
              <a:rPr sz="2700" b="1" spc="-65" dirty="0">
                <a:solidFill>
                  <a:srgbClr val="212121"/>
                </a:solidFill>
                <a:latin typeface="Trebuchet MS"/>
                <a:cs typeface="Trebuchet MS"/>
              </a:rPr>
              <a:t>Sustained</a:t>
            </a:r>
            <a:r>
              <a:rPr sz="2700" b="1" spc="-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95" dirty="0">
                <a:solidFill>
                  <a:srgbClr val="212121"/>
                </a:solidFill>
                <a:latin typeface="Trebuchet MS"/>
                <a:cs typeface="Trebuchet MS"/>
              </a:rPr>
              <a:t>use</a:t>
            </a:r>
            <a:r>
              <a:rPr sz="2700" b="1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55" dirty="0">
                <a:solidFill>
                  <a:srgbClr val="212121"/>
                </a:solidFill>
                <a:latin typeface="Trebuchet MS"/>
                <a:cs typeface="Trebuchet MS"/>
              </a:rPr>
              <a:t>discounts</a:t>
            </a:r>
            <a:r>
              <a:rPr sz="2700" spc="-55" dirty="0">
                <a:solidFill>
                  <a:srgbClr val="212121"/>
                </a:solidFill>
                <a:latin typeface="MS UI Gothic"/>
                <a:cs typeface="MS UI Gothic"/>
              </a:rPr>
              <a:t>: </a:t>
            </a:r>
            <a:r>
              <a:rPr sz="2700" b="1" spc="-100" dirty="0">
                <a:solidFill>
                  <a:srgbClr val="212121"/>
                </a:solidFill>
                <a:latin typeface="Trebuchet MS"/>
                <a:cs typeface="Trebuchet MS"/>
              </a:rPr>
              <a:t>Automatic</a:t>
            </a:r>
            <a:r>
              <a:rPr sz="2700" b="1" spc="-4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75" dirty="0">
                <a:solidFill>
                  <a:srgbClr val="212121"/>
                </a:solidFill>
                <a:latin typeface="Trebuchet MS"/>
                <a:cs typeface="Trebuchet MS"/>
              </a:rPr>
              <a:t>discounts</a:t>
            </a:r>
            <a:r>
              <a:rPr sz="2700" b="1" spc="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for </a:t>
            </a:r>
            <a:r>
              <a:rPr sz="2700" spc="100" dirty="0">
                <a:solidFill>
                  <a:srgbClr val="212121"/>
                </a:solidFill>
                <a:latin typeface="MS UI Gothic"/>
                <a:cs typeface="MS UI Gothic"/>
              </a:rPr>
              <a:t>running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85" dirty="0">
                <a:solidFill>
                  <a:srgbClr val="212121"/>
                </a:solidFill>
                <a:latin typeface="MS UI Gothic"/>
                <a:cs typeface="MS UI Gothic"/>
              </a:rPr>
              <a:t>VM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instances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 for </a:t>
            </a:r>
            <a:r>
              <a:rPr sz="2700" spc="-80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35" dirty="0">
                <a:solidFill>
                  <a:srgbClr val="212121"/>
                </a:solidFill>
                <a:latin typeface="MS UI Gothic"/>
                <a:cs typeface="MS UI Gothic"/>
              </a:rPr>
              <a:t>significant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portion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of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14" dirty="0">
                <a:solidFill>
                  <a:srgbClr val="212121"/>
                </a:solidFill>
                <a:latin typeface="MS UI Gothic"/>
                <a:cs typeface="MS UI Gothic"/>
              </a:rPr>
              <a:t>billing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month</a:t>
            </a:r>
            <a:endParaRPr sz="2700">
              <a:latin typeface="MS UI Gothic"/>
              <a:cs typeface="MS UI Gothic"/>
            </a:endParaRPr>
          </a:p>
          <a:p>
            <a:pPr marL="12700">
              <a:lnSpc>
                <a:spcPts val="2970"/>
              </a:lnSpc>
              <a:spcBef>
                <a:spcPts val="60"/>
              </a:spcBef>
            </a:pPr>
            <a:r>
              <a:rPr sz="2700" b="1" spc="-90" dirty="0">
                <a:solidFill>
                  <a:srgbClr val="212121"/>
                </a:solidFill>
                <a:latin typeface="Trebuchet MS"/>
                <a:cs typeface="Trebuchet MS"/>
              </a:rPr>
              <a:t>Committed</a:t>
            </a:r>
            <a:r>
              <a:rPr sz="2700" b="1" spc="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95" dirty="0">
                <a:solidFill>
                  <a:srgbClr val="212121"/>
                </a:solidFill>
                <a:latin typeface="Trebuchet MS"/>
                <a:cs typeface="Trebuchet MS"/>
              </a:rPr>
              <a:t>use</a:t>
            </a:r>
            <a:r>
              <a:rPr sz="2700" b="1" spc="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55" dirty="0">
                <a:solidFill>
                  <a:srgbClr val="212121"/>
                </a:solidFill>
                <a:latin typeface="Trebuchet MS"/>
                <a:cs typeface="Trebuchet MS"/>
              </a:rPr>
              <a:t>discounts</a:t>
            </a:r>
            <a:r>
              <a:rPr sz="2700" spc="-55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1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year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3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year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-100" dirty="0">
                <a:solidFill>
                  <a:srgbClr val="212121"/>
                </a:solidFill>
                <a:latin typeface="Trebuchet MS"/>
                <a:cs typeface="Trebuchet MS"/>
              </a:rPr>
              <a:t>reservations</a:t>
            </a:r>
            <a:r>
              <a:rPr sz="2700" b="1" spc="3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for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workloads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with</a:t>
            </a:r>
            <a:endParaRPr sz="2700">
              <a:latin typeface="MS UI Gothic"/>
              <a:cs typeface="MS UI Gothic"/>
            </a:endParaRPr>
          </a:p>
          <a:p>
            <a:pPr marL="12700">
              <a:lnSpc>
                <a:spcPts val="2970"/>
              </a:lnSpc>
            </a:pPr>
            <a:r>
              <a:rPr sz="2700" b="1" spc="-114" dirty="0">
                <a:solidFill>
                  <a:srgbClr val="212121"/>
                </a:solidFill>
                <a:latin typeface="Trebuchet MS"/>
                <a:cs typeface="Trebuchet MS"/>
              </a:rPr>
              <a:t>pr</a:t>
            </a:r>
            <a:r>
              <a:rPr sz="2700" b="1" spc="-120" dirty="0">
                <a:solidFill>
                  <a:srgbClr val="212121"/>
                </a:solidFill>
                <a:latin typeface="Trebuchet MS"/>
                <a:cs typeface="Trebuchet MS"/>
              </a:rPr>
              <a:t>edic</a:t>
            </a:r>
            <a:r>
              <a:rPr sz="2700" b="1" spc="-14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700" b="1" spc="-85" dirty="0">
                <a:solidFill>
                  <a:srgbClr val="212121"/>
                </a:solidFill>
                <a:latin typeface="Trebuchet MS"/>
                <a:cs typeface="Trebuchet MS"/>
              </a:rPr>
              <a:t>able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8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b="1" spc="-100" dirty="0">
                <a:solidFill>
                  <a:srgbClr val="212121"/>
                </a:solidFill>
                <a:latin typeface="Trebuchet MS"/>
                <a:cs typeface="Trebuchet MS"/>
              </a:rPr>
              <a:t>esou</a:t>
            </a:r>
            <a:r>
              <a:rPr sz="2700" b="1" spc="-11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b="1" spc="-200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700" b="1" spc="-18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700" b="1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needs</a:t>
            </a:r>
            <a:endParaRPr sz="2700">
              <a:latin typeface="MS UI Gothic"/>
              <a:cs typeface="MS UI Gothic"/>
            </a:endParaRPr>
          </a:p>
          <a:p>
            <a:pPr marL="12700" marR="5715">
              <a:lnSpc>
                <a:spcPts val="2700"/>
              </a:lnSpc>
              <a:spcBef>
                <a:spcPts val="600"/>
              </a:spcBef>
            </a:pPr>
            <a:r>
              <a:rPr sz="2700" b="1" spc="-105" dirty="0">
                <a:solidFill>
                  <a:srgbClr val="212121"/>
                </a:solidFill>
                <a:latin typeface="Trebuchet MS"/>
                <a:cs typeface="Trebuchet MS"/>
              </a:rPr>
              <a:t>Preemptible</a:t>
            </a:r>
            <a:r>
              <a:rPr sz="2700" b="1" spc="-18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40" dirty="0">
                <a:solidFill>
                  <a:srgbClr val="212121"/>
                </a:solidFill>
                <a:latin typeface="Trebuchet MS"/>
                <a:cs typeface="Trebuchet MS"/>
              </a:rPr>
              <a:t>VM</a:t>
            </a:r>
            <a:r>
              <a:rPr sz="2700" spc="-4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2700" spc="-1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30" dirty="0">
                <a:solidFill>
                  <a:srgbClr val="212121"/>
                </a:solidFill>
                <a:latin typeface="MS UI Gothic"/>
                <a:cs typeface="MS UI Gothic"/>
              </a:rPr>
              <a:t>Short-lived</a:t>
            </a:r>
            <a:r>
              <a:rPr sz="2700" spc="-114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cheaper</a:t>
            </a:r>
            <a:r>
              <a:rPr sz="2700" spc="-1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(upto</a:t>
            </a:r>
            <a:r>
              <a:rPr sz="2700" spc="-1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10" dirty="0">
                <a:solidFill>
                  <a:srgbClr val="212121"/>
                </a:solidFill>
                <a:latin typeface="MS UI Gothic"/>
                <a:cs typeface="MS UI Gothic"/>
              </a:rPr>
              <a:t>80%)</a:t>
            </a:r>
            <a:r>
              <a:rPr sz="2700" spc="-114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compute</a:t>
            </a:r>
            <a:r>
              <a:rPr sz="2700" spc="-1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instances</a:t>
            </a:r>
            <a:r>
              <a:rPr sz="2700" spc="-114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for</a:t>
            </a:r>
            <a:r>
              <a:rPr sz="2700" spc="-1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45" dirty="0">
                <a:solidFill>
                  <a:srgbClr val="212121"/>
                </a:solidFill>
                <a:latin typeface="MS UI Gothic"/>
                <a:cs typeface="MS UI Gothic"/>
              </a:rPr>
              <a:t>non- </a:t>
            </a:r>
            <a:r>
              <a:rPr sz="2700" spc="-80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tim</a:t>
            </a:r>
            <a:r>
              <a:rPr sz="2700" spc="9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85" dirty="0">
                <a:solidFill>
                  <a:srgbClr val="212121"/>
                </a:solidFill>
                <a:latin typeface="MS UI Gothic"/>
                <a:cs typeface="MS UI Gothic"/>
              </a:rPr>
              <a:t>-criti</a:t>
            </a:r>
            <a:r>
              <a:rPr sz="2700" spc="-15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al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90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700" spc="75" dirty="0">
                <a:solidFill>
                  <a:srgbClr val="212121"/>
                </a:solidFill>
                <a:latin typeface="MS UI Gothic"/>
                <a:cs typeface="MS UI Gothic"/>
              </a:rPr>
              <a:t>aul</a:t>
            </a: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-32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700" spc="-26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ole</a:t>
            </a:r>
            <a:r>
              <a:rPr sz="2700" spc="-3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60" dirty="0">
                <a:solidFill>
                  <a:srgbClr val="212121"/>
                </a:solidFill>
                <a:latin typeface="MS UI Gothic"/>
                <a:cs typeface="MS UI Gothic"/>
              </a:rPr>
              <a:t>ant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70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orkl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700" spc="45" dirty="0">
                <a:solidFill>
                  <a:srgbClr val="212121"/>
                </a:solidFill>
                <a:latin typeface="MS UI Gothic"/>
                <a:cs typeface="MS UI Gothic"/>
              </a:rPr>
              <a:t>ads</a:t>
            </a:r>
            <a:endParaRPr sz="2700">
              <a:latin typeface="MS UI Gothic"/>
              <a:cs typeface="MS UI Gothic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1400162"/>
            <a:ext cx="104775" cy="1047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0524" y="2162162"/>
            <a:ext cx="104775" cy="10473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0524" y="2924162"/>
            <a:ext cx="104775" cy="10477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0524" y="3686162"/>
            <a:ext cx="104775" cy="104736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11468099" y="6619861"/>
            <a:ext cx="247650" cy="228600"/>
          </a:xfrm>
          <a:custGeom>
            <a:avLst/>
            <a:gdLst/>
            <a:ahLst/>
            <a:cxnLst/>
            <a:rect l="l" t="t" r="r" b="b"/>
            <a:pathLst>
              <a:path w="247650" h="228600">
                <a:moveTo>
                  <a:pt x="247649" y="228599"/>
                </a:moveTo>
                <a:lnTo>
                  <a:pt x="0" y="228599"/>
                </a:lnTo>
                <a:lnTo>
                  <a:pt x="0" y="0"/>
                </a:lnTo>
                <a:lnTo>
                  <a:pt x="247649" y="0"/>
                </a:lnTo>
                <a:lnTo>
                  <a:pt x="247649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27773" y="2749550"/>
            <a:ext cx="2622550" cy="1054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0" dirty="0"/>
              <a:t>Gcloud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49</a:t>
            </a:r>
          </a:p>
        </p:txBody>
      </p:sp>
      <p:sp>
        <p:nvSpPr>
          <p:cNvPr id="3" name="object 3"/>
          <p:cNvSpPr/>
          <p:nvPr/>
        </p:nvSpPr>
        <p:spPr>
          <a:xfrm>
            <a:off x="11468099" y="6619861"/>
            <a:ext cx="247650" cy="228600"/>
          </a:xfrm>
          <a:custGeom>
            <a:avLst/>
            <a:gdLst/>
            <a:ahLst/>
            <a:cxnLst/>
            <a:rect l="l" t="t" r="r" b="b"/>
            <a:pathLst>
              <a:path w="247650" h="228600">
                <a:moveTo>
                  <a:pt x="247649" y="228599"/>
                </a:moveTo>
                <a:lnTo>
                  <a:pt x="0" y="228599"/>
                </a:lnTo>
                <a:lnTo>
                  <a:pt x="0" y="0"/>
                </a:lnTo>
                <a:lnTo>
                  <a:pt x="247649" y="0"/>
                </a:lnTo>
                <a:lnTo>
                  <a:pt x="247649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10652" y="1090040"/>
            <a:ext cx="699853" cy="94731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981061"/>
            <a:ext cx="104775" cy="10473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0524" y="1400199"/>
            <a:ext cx="104775" cy="104736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809624" y="169543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9624" y="2047861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9624" y="240028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9624" y="2752711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0524" y="3143274"/>
            <a:ext cx="104775" cy="10473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0524" y="3905236"/>
            <a:ext cx="104775" cy="104736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809624" y="4200511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9624" y="455293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09624" y="4905361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09624" y="525778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54049" y="777875"/>
            <a:ext cx="9963785" cy="468122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640080">
              <a:lnSpc>
                <a:spcPct val="101899"/>
              </a:lnSpc>
              <a:spcBef>
                <a:spcPts val="35"/>
              </a:spcBef>
            </a:pPr>
            <a:r>
              <a:rPr sz="2700" b="1" spc="-60" dirty="0">
                <a:solidFill>
                  <a:srgbClr val="212121"/>
                </a:solidFill>
                <a:latin typeface="Trebuchet MS"/>
                <a:cs typeface="Trebuchet MS"/>
              </a:rPr>
              <a:t>Command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10" dirty="0">
                <a:solidFill>
                  <a:srgbClr val="212121"/>
                </a:solidFill>
                <a:latin typeface="Trebuchet MS"/>
                <a:cs typeface="Trebuchet MS"/>
              </a:rPr>
              <a:t>line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40" dirty="0">
                <a:solidFill>
                  <a:srgbClr val="212121"/>
                </a:solidFill>
                <a:latin typeface="Trebuchet MS"/>
                <a:cs typeface="Trebuchet MS"/>
              </a:rPr>
              <a:t>interface</a:t>
            </a:r>
            <a:r>
              <a:rPr sz="2700" b="1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1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interact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with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35" dirty="0">
                <a:solidFill>
                  <a:srgbClr val="212121"/>
                </a:solidFill>
                <a:latin typeface="MS UI Gothic"/>
                <a:cs typeface="MS UI Gothic"/>
              </a:rPr>
              <a:t>Google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5" dirty="0">
                <a:solidFill>
                  <a:srgbClr val="212121"/>
                </a:solidFill>
                <a:latin typeface="MS UI Gothic"/>
                <a:cs typeface="MS UI Gothic"/>
              </a:rPr>
              <a:t>Cloud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45" dirty="0">
                <a:solidFill>
                  <a:srgbClr val="212121"/>
                </a:solidFill>
                <a:latin typeface="MS UI Gothic"/>
                <a:cs typeface="MS UI Gothic"/>
              </a:rPr>
              <a:t>Resources </a:t>
            </a:r>
            <a:r>
              <a:rPr sz="2700" spc="-80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25" dirty="0">
                <a:solidFill>
                  <a:srgbClr val="212121"/>
                </a:solidFill>
                <a:latin typeface="MS UI Gothic"/>
                <a:cs typeface="MS UI Gothic"/>
              </a:rPr>
              <a:t>Most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80" dirty="0">
                <a:solidFill>
                  <a:srgbClr val="212121"/>
                </a:solidFill>
                <a:latin typeface="MS UI Gothic"/>
                <a:cs typeface="MS UI Gothic"/>
              </a:rPr>
              <a:t>GCP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50" dirty="0">
                <a:solidFill>
                  <a:srgbClr val="212121"/>
                </a:solidFill>
                <a:latin typeface="MS UI Gothic"/>
                <a:cs typeface="MS UI Gothic"/>
              </a:rPr>
              <a:t>se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20" dirty="0">
                <a:solidFill>
                  <a:srgbClr val="212121"/>
                </a:solidFill>
                <a:latin typeface="MS UI Gothic"/>
                <a:cs typeface="MS UI Gothic"/>
              </a:rPr>
              <a:t>vi</a:t>
            </a:r>
            <a:r>
              <a:rPr sz="2700" spc="-8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-65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5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an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be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40" dirty="0">
                <a:solidFill>
                  <a:srgbClr val="212121"/>
                </a:solidFill>
                <a:latin typeface="MS UI Gothic"/>
                <a:cs typeface="MS UI Gothic"/>
              </a:rPr>
              <a:t>mana</a:t>
            </a:r>
            <a:r>
              <a:rPr sz="2700" spc="75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ed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20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700" spc="-5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170" dirty="0">
                <a:solidFill>
                  <a:srgbClr val="212121"/>
                </a:solidFill>
                <a:latin typeface="MS UI Gothic"/>
                <a:cs typeface="MS UI Gothic"/>
              </a:rPr>
              <a:t>om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20" dirty="0">
                <a:solidFill>
                  <a:srgbClr val="212121"/>
                </a:solidFill>
                <a:latin typeface="MS UI Gothic"/>
                <a:cs typeface="MS UI Gothic"/>
              </a:rPr>
              <a:t>CLI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using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5" dirty="0">
                <a:solidFill>
                  <a:srgbClr val="212121"/>
                </a:solidFill>
                <a:latin typeface="MS UI Gothic"/>
                <a:cs typeface="MS UI Gothic"/>
              </a:rPr>
              <a:t>Gcloud:</a:t>
            </a:r>
            <a:endParaRPr sz="2700" dirty="0">
              <a:latin typeface="MS UI Gothic"/>
              <a:cs typeface="MS UI Gothic"/>
            </a:endParaRPr>
          </a:p>
          <a:p>
            <a:pPr marL="393065">
              <a:lnSpc>
                <a:spcPts val="2065"/>
              </a:lnSpc>
            </a:pPr>
            <a:r>
              <a:rPr sz="2150" spc="-1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140" dirty="0">
                <a:solidFill>
                  <a:srgbClr val="212121"/>
                </a:solidFill>
                <a:latin typeface="MS UI Gothic"/>
                <a:cs typeface="MS UI Gothic"/>
              </a:rPr>
              <a:t>omp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8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ng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ne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60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1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nes</a:t>
            </a:r>
            <a:endParaRPr sz="2150" dirty="0">
              <a:latin typeface="MS UI Gothic"/>
              <a:cs typeface="MS UI Gothic"/>
            </a:endParaRPr>
          </a:p>
          <a:p>
            <a:pPr marL="393065" marR="6601459">
              <a:lnSpc>
                <a:spcPts val="2780"/>
              </a:lnSpc>
              <a:spcBef>
                <a:spcPts val="125"/>
              </a:spcBef>
            </a:pP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na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ged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ns</a:t>
            </a: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2150" spc="-4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30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s  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Databases</a:t>
            </a:r>
            <a:endParaRPr sz="2150" dirty="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60"/>
              </a:spcBef>
            </a:pP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114" dirty="0">
                <a:solidFill>
                  <a:srgbClr val="212121"/>
                </a:solidFill>
                <a:latin typeface="MS UI Gothic"/>
                <a:cs typeface="MS UI Gothic"/>
              </a:rPr>
              <a:t>nd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...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1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ny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1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endParaRPr sz="2150" dirty="0">
              <a:latin typeface="MS UI Gothic"/>
              <a:cs typeface="MS UI Gothic"/>
            </a:endParaRPr>
          </a:p>
          <a:p>
            <a:pPr marL="12700" marR="5080">
              <a:lnSpc>
                <a:spcPts val="2700"/>
              </a:lnSpc>
              <a:spcBef>
                <a:spcPts val="635"/>
              </a:spcBef>
            </a:pPr>
            <a:r>
              <a:rPr sz="2700" spc="-75" dirty="0">
                <a:solidFill>
                  <a:srgbClr val="212121"/>
                </a:solidFill>
                <a:latin typeface="MS UI Gothic"/>
                <a:cs typeface="MS UI Gothic"/>
              </a:rPr>
              <a:t>You</a:t>
            </a:r>
            <a:r>
              <a:rPr sz="2700" spc="35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can</a:t>
            </a:r>
            <a:r>
              <a:rPr sz="2700" spc="35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create/delete/update/read</a:t>
            </a:r>
            <a:r>
              <a:rPr sz="2700" spc="35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existing</a:t>
            </a:r>
            <a:r>
              <a:rPr sz="2700" spc="35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resources</a:t>
            </a:r>
            <a:r>
              <a:rPr sz="2700" spc="35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2700" spc="35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60" dirty="0">
                <a:solidFill>
                  <a:srgbClr val="212121"/>
                </a:solidFill>
                <a:latin typeface="MS UI Gothic"/>
                <a:cs typeface="MS UI Gothic"/>
              </a:rPr>
              <a:t>perform </a:t>
            </a:r>
            <a:r>
              <a:rPr sz="2700" spc="-8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actions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li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k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5" dirty="0">
                <a:solidFill>
                  <a:srgbClr val="212121"/>
                </a:solidFill>
                <a:latin typeface="MS UI Gothic"/>
                <a:cs typeface="MS UI Gothic"/>
              </a:rPr>
              <a:t>depl</a:t>
            </a:r>
            <a:r>
              <a:rPr sz="2700" spc="10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yments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as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70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2700" spc="100" dirty="0">
                <a:solidFill>
                  <a:srgbClr val="212121"/>
                </a:solidFill>
                <a:latin typeface="MS UI Gothic"/>
                <a:cs typeface="MS UI Gothic"/>
              </a:rPr>
              <a:t>ell!</a:t>
            </a:r>
            <a:endParaRPr sz="2700" dirty="0">
              <a:latin typeface="MS UI Gothic"/>
              <a:cs typeface="MS UI Gothic"/>
            </a:endParaRPr>
          </a:p>
          <a:p>
            <a:pPr marL="12700">
              <a:lnSpc>
                <a:spcPts val="2980"/>
              </a:lnSpc>
              <a:spcBef>
                <a:spcPts val="60"/>
              </a:spcBef>
            </a:pPr>
            <a:r>
              <a:rPr sz="2700" spc="-80" dirty="0">
                <a:solidFill>
                  <a:srgbClr val="212121"/>
                </a:solidFill>
                <a:latin typeface="MS UI Gothic"/>
                <a:cs typeface="MS UI Gothic"/>
              </a:rPr>
              <a:t>(REMEMBER)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14" dirty="0">
                <a:solidFill>
                  <a:srgbClr val="212121"/>
                </a:solidFill>
                <a:latin typeface="MS UI Gothic"/>
                <a:cs typeface="MS UI Gothic"/>
              </a:rPr>
              <a:t>SOME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80" dirty="0">
                <a:solidFill>
                  <a:srgbClr val="212121"/>
                </a:solidFill>
                <a:latin typeface="MS UI Gothic"/>
                <a:cs typeface="MS UI Gothic"/>
              </a:rPr>
              <a:t>GCP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50" dirty="0">
                <a:solidFill>
                  <a:srgbClr val="212121"/>
                </a:solidFill>
                <a:latin typeface="MS UI Gothic"/>
                <a:cs typeface="MS UI Gothic"/>
              </a:rPr>
              <a:t>se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20" dirty="0">
                <a:solidFill>
                  <a:srgbClr val="212121"/>
                </a:solidFill>
                <a:latin typeface="MS UI Gothic"/>
                <a:cs typeface="MS UI Gothic"/>
              </a:rPr>
              <a:t>vi</a:t>
            </a:r>
            <a:r>
              <a:rPr sz="2700" spc="-8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-65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60" dirty="0">
                <a:solidFill>
                  <a:srgbClr val="212121"/>
                </a:solidFill>
                <a:latin typeface="MS UI Gothic"/>
                <a:cs typeface="MS UI Gothic"/>
              </a:rPr>
              <a:t>ha</a:t>
            </a:r>
            <a:r>
              <a:rPr sz="2700" spc="45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specific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20" dirty="0">
                <a:solidFill>
                  <a:srgbClr val="212121"/>
                </a:solidFill>
                <a:latin typeface="MS UI Gothic"/>
                <a:cs typeface="MS UI Gothic"/>
              </a:rPr>
              <a:t>CLI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7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60" dirty="0">
                <a:solidFill>
                  <a:srgbClr val="212121"/>
                </a:solidFill>
                <a:latin typeface="MS UI Gothic"/>
                <a:cs typeface="MS UI Gothic"/>
              </a:rPr>
              <a:t>ools:</a:t>
            </a:r>
            <a:endParaRPr sz="2700" dirty="0">
              <a:latin typeface="MS UI Gothic"/>
              <a:cs typeface="MS UI Gothic"/>
            </a:endParaRPr>
          </a:p>
          <a:p>
            <a:pPr marL="393065">
              <a:lnSpc>
                <a:spcPts val="2325"/>
              </a:lnSpc>
            </a:pPr>
            <a:r>
              <a:rPr sz="2150" spc="-1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40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endParaRPr sz="2150" dirty="0">
              <a:latin typeface="MS UI Gothic"/>
              <a:cs typeface="MS UI Gothic"/>
            </a:endParaRPr>
          </a:p>
          <a:p>
            <a:pPr marL="393065" marR="7268209">
              <a:lnSpc>
                <a:spcPts val="2780"/>
              </a:lnSpc>
              <a:spcBef>
                <a:spcPts val="125"/>
              </a:spcBef>
            </a:pPr>
            <a:r>
              <a:rPr sz="2150" spc="-1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00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Q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40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q  </a:t>
            </a:r>
            <a:r>
              <a:rPr sz="2150" spc="-1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00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40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endParaRPr sz="2150" dirty="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60"/>
              </a:spcBef>
            </a:pP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Kubernetes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40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kubectl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(in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addition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0" dirty="0">
                <a:solidFill>
                  <a:srgbClr val="212121"/>
                </a:solidFill>
                <a:latin typeface="MS UI Gothic"/>
                <a:cs typeface="MS UI Gothic"/>
              </a:rPr>
              <a:t>Gcloud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65" dirty="0">
                <a:solidFill>
                  <a:srgbClr val="212121"/>
                </a:solidFill>
                <a:latin typeface="MS UI Gothic"/>
                <a:cs typeface="MS UI Gothic"/>
              </a:rPr>
              <a:t>which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is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used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manage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clusters)</a:t>
            </a:r>
            <a:endParaRPr sz="2150" dirty="0">
              <a:latin typeface="MS UI Gothic"/>
              <a:cs typeface="MS UI Gothic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1376045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150" dirty="0">
                <a:solidFill>
                  <a:srgbClr val="A52929"/>
                </a:solidFill>
              </a:rPr>
              <a:t>G</a:t>
            </a:r>
            <a:r>
              <a:rPr sz="3500" spc="-170" dirty="0">
                <a:solidFill>
                  <a:srgbClr val="A52929"/>
                </a:solidFill>
              </a:rPr>
              <a:t>c</a:t>
            </a:r>
            <a:r>
              <a:rPr sz="3500" spc="-70" dirty="0">
                <a:solidFill>
                  <a:srgbClr val="A52929"/>
                </a:solidFill>
              </a:rPr>
              <a:t>lo</a:t>
            </a:r>
            <a:r>
              <a:rPr sz="3500" spc="-120" dirty="0">
                <a:solidFill>
                  <a:srgbClr val="A52929"/>
                </a:solidFill>
              </a:rPr>
              <a:t>u</a:t>
            </a:r>
            <a:r>
              <a:rPr sz="3500" spc="-55" dirty="0">
                <a:solidFill>
                  <a:srgbClr val="A52929"/>
                </a:solidFill>
              </a:rPr>
              <a:t>d</a:t>
            </a:r>
            <a:endParaRPr sz="350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50</a:t>
            </a:r>
          </a:p>
        </p:txBody>
      </p:sp>
      <p:sp>
        <p:nvSpPr>
          <p:cNvPr id="17" name="object 17"/>
          <p:cNvSpPr/>
          <p:nvPr/>
        </p:nvSpPr>
        <p:spPr>
          <a:xfrm>
            <a:off x="11468099" y="6619861"/>
            <a:ext cx="247650" cy="228600"/>
          </a:xfrm>
          <a:custGeom>
            <a:avLst/>
            <a:gdLst/>
            <a:ahLst/>
            <a:cxnLst/>
            <a:rect l="l" t="t" r="r" b="b"/>
            <a:pathLst>
              <a:path w="247650" h="228600">
                <a:moveTo>
                  <a:pt x="247649" y="228599"/>
                </a:moveTo>
                <a:lnTo>
                  <a:pt x="0" y="228599"/>
                </a:lnTo>
                <a:lnTo>
                  <a:pt x="0" y="0"/>
                </a:lnTo>
                <a:lnTo>
                  <a:pt x="247649" y="0"/>
                </a:lnTo>
                <a:lnTo>
                  <a:pt x="247649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9885045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165" dirty="0">
                <a:solidFill>
                  <a:srgbClr val="000000"/>
                </a:solidFill>
              </a:rPr>
              <a:t>Be</a:t>
            </a:r>
            <a:r>
              <a:rPr sz="3500" spc="-165" dirty="0">
                <a:solidFill>
                  <a:srgbClr val="A52929"/>
                </a:solidFill>
              </a:rPr>
              <a:t>f</a:t>
            </a:r>
            <a:r>
              <a:rPr sz="3500" spc="-165" dirty="0">
                <a:solidFill>
                  <a:srgbClr val="000000"/>
                </a:solidFill>
              </a:rPr>
              <a:t>or</a:t>
            </a:r>
            <a:r>
              <a:rPr sz="3500" spc="-165" dirty="0">
                <a:solidFill>
                  <a:srgbClr val="A52929"/>
                </a:solidFill>
              </a:rPr>
              <a:t>e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60" dirty="0">
                <a:solidFill>
                  <a:srgbClr val="000000"/>
                </a:solidFill>
              </a:rPr>
              <a:t>t</a:t>
            </a:r>
            <a:r>
              <a:rPr sz="3500" spc="-160" dirty="0">
                <a:solidFill>
                  <a:srgbClr val="A52929"/>
                </a:solidFill>
              </a:rPr>
              <a:t>he</a:t>
            </a:r>
            <a:r>
              <a:rPr sz="3500" spc="-335" dirty="0">
                <a:solidFill>
                  <a:srgbClr val="A52929"/>
                </a:solidFill>
              </a:rPr>
              <a:t> </a:t>
            </a:r>
            <a:r>
              <a:rPr sz="3500" spc="-90" dirty="0">
                <a:solidFill>
                  <a:srgbClr val="A52929"/>
                </a:solidFill>
              </a:rPr>
              <a:t>C</a:t>
            </a:r>
            <a:r>
              <a:rPr sz="3500" spc="-90" dirty="0">
                <a:solidFill>
                  <a:srgbClr val="000000"/>
                </a:solidFill>
              </a:rPr>
              <a:t>lo</a:t>
            </a:r>
            <a:r>
              <a:rPr sz="3500" spc="-90" dirty="0">
                <a:solidFill>
                  <a:srgbClr val="A52929"/>
                </a:solidFill>
              </a:rPr>
              <a:t>u</a:t>
            </a:r>
            <a:r>
              <a:rPr sz="3500" spc="-90" dirty="0">
                <a:solidFill>
                  <a:srgbClr val="000000"/>
                </a:solidFill>
              </a:rPr>
              <a:t>d</a:t>
            </a:r>
            <a:r>
              <a:rPr sz="3500" spc="-335" dirty="0">
                <a:solidFill>
                  <a:srgbClr val="000000"/>
                </a:solidFill>
              </a:rPr>
              <a:t> </a:t>
            </a:r>
            <a:r>
              <a:rPr sz="3500" spc="-160" dirty="0">
                <a:solidFill>
                  <a:srgbClr val="A52929"/>
                </a:solidFill>
              </a:rPr>
              <a:t>-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20" dirty="0">
                <a:solidFill>
                  <a:srgbClr val="000000"/>
                </a:solidFill>
              </a:rPr>
              <a:t>Example</a:t>
            </a:r>
            <a:r>
              <a:rPr sz="3500" spc="-335" dirty="0">
                <a:solidFill>
                  <a:srgbClr val="000000"/>
                </a:solidFill>
              </a:rPr>
              <a:t> </a:t>
            </a:r>
            <a:r>
              <a:rPr sz="3500" spc="-254" dirty="0">
                <a:solidFill>
                  <a:srgbClr val="000000"/>
                </a:solidFill>
              </a:rPr>
              <a:t>1</a:t>
            </a:r>
            <a:r>
              <a:rPr sz="3500" spc="-335" dirty="0">
                <a:solidFill>
                  <a:srgbClr val="000000"/>
                </a:solidFill>
              </a:rPr>
              <a:t> </a:t>
            </a:r>
            <a:r>
              <a:rPr sz="3500" spc="-160" dirty="0">
                <a:solidFill>
                  <a:srgbClr val="000000"/>
                </a:solidFill>
              </a:rPr>
              <a:t>-</a:t>
            </a:r>
            <a:r>
              <a:rPr sz="3500" spc="-335" dirty="0">
                <a:solidFill>
                  <a:srgbClr val="000000"/>
                </a:solidFill>
              </a:rPr>
              <a:t> </a:t>
            </a:r>
            <a:r>
              <a:rPr sz="3500" spc="-125" dirty="0">
                <a:solidFill>
                  <a:srgbClr val="A52929"/>
                </a:solidFill>
              </a:rPr>
              <a:t>Onli</a:t>
            </a:r>
            <a:r>
              <a:rPr sz="3500" spc="-125" dirty="0">
                <a:solidFill>
                  <a:srgbClr val="000000"/>
                </a:solidFill>
              </a:rPr>
              <a:t>ne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45" dirty="0">
                <a:solidFill>
                  <a:srgbClr val="000000"/>
                </a:solidFill>
              </a:rPr>
              <a:t>Sho</a:t>
            </a:r>
            <a:r>
              <a:rPr sz="3500" spc="-45" dirty="0">
                <a:solidFill>
                  <a:srgbClr val="A52929"/>
                </a:solidFill>
              </a:rPr>
              <a:t>pping</a:t>
            </a:r>
            <a:r>
              <a:rPr sz="3500" spc="-335" dirty="0">
                <a:solidFill>
                  <a:srgbClr val="A52929"/>
                </a:solidFill>
              </a:rPr>
              <a:t> </a:t>
            </a:r>
            <a:r>
              <a:rPr sz="3500" spc="-130" dirty="0">
                <a:solidFill>
                  <a:srgbClr val="A52929"/>
                </a:solidFill>
              </a:rPr>
              <a:t>App</a:t>
            </a:r>
            <a:endParaRPr sz="350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6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86150" y="1000125"/>
            <a:ext cx="5114924" cy="25717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4019548"/>
            <a:ext cx="104775" cy="104774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809624" y="4314823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9624" y="4667248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5067298"/>
            <a:ext cx="104775" cy="104774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809624" y="5362573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23962" y="5624510"/>
            <a:ext cx="76200" cy="7619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54049" y="3816350"/>
            <a:ext cx="8251190" cy="1965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980"/>
              </a:lnSpc>
              <a:spcBef>
                <a:spcPts val="100"/>
              </a:spcBef>
            </a:pP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Challenge: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325"/>
              </a:lnSpc>
            </a:pPr>
            <a:r>
              <a:rPr sz="2150" spc="-14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-4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k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ri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ng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114" dirty="0">
                <a:solidFill>
                  <a:srgbClr val="212121"/>
                </a:solidFill>
                <a:latin typeface="MS UI Gothic"/>
                <a:cs typeface="MS UI Gothic"/>
              </a:rPr>
              <a:t>nd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45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ee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k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end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endParaRPr sz="215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195"/>
              </a:spcBef>
            </a:pPr>
            <a:r>
              <a:rPr sz="2150" spc="-14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ri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ng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21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endParaRPr sz="2150">
              <a:latin typeface="MS UI Gothic"/>
              <a:cs typeface="MS UI Gothic"/>
            </a:endParaRPr>
          </a:p>
          <a:p>
            <a:pPr marL="12700">
              <a:lnSpc>
                <a:spcPts val="2980"/>
              </a:lnSpc>
              <a:spcBef>
                <a:spcPts val="170"/>
              </a:spcBef>
            </a:pP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Solution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(be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Cloud):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160"/>
              </a:lnSpc>
            </a:pP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PEAK</a:t>
            </a:r>
            <a:r>
              <a:rPr sz="2150" b="1" spc="-20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114" dirty="0">
                <a:solidFill>
                  <a:srgbClr val="212121"/>
                </a:solidFill>
                <a:latin typeface="Trebuchet MS"/>
                <a:cs typeface="Trebuchet MS"/>
              </a:rPr>
              <a:t>LOAD</a:t>
            </a:r>
            <a:r>
              <a:rPr sz="2150" b="1" spc="-20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55" dirty="0">
                <a:solidFill>
                  <a:srgbClr val="212121"/>
                </a:solidFill>
                <a:latin typeface="Trebuchet MS"/>
                <a:cs typeface="Trebuchet MS"/>
              </a:rPr>
              <a:t>provisioning</a:t>
            </a:r>
            <a:r>
              <a:rPr sz="2150" b="1" spc="-20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b="1" spc="-90" dirty="0">
                <a:solidFill>
                  <a:srgbClr val="212121"/>
                </a:solidFill>
                <a:latin typeface="Trebuchet MS"/>
                <a:cs typeface="Trebuchet MS"/>
              </a:rPr>
              <a:t>Procure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(Buy)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infrastructure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b="1" spc="-95" dirty="0">
                <a:solidFill>
                  <a:srgbClr val="212121"/>
                </a:solidFill>
                <a:latin typeface="Trebuchet MS"/>
                <a:cs typeface="Trebuchet MS"/>
              </a:rPr>
              <a:t>for</a:t>
            </a:r>
            <a:r>
              <a:rPr sz="2150" b="1" spc="-20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70" dirty="0">
                <a:solidFill>
                  <a:srgbClr val="212121"/>
                </a:solidFill>
                <a:latin typeface="Trebuchet MS"/>
                <a:cs typeface="Trebuchet MS"/>
              </a:rPr>
              <a:t>peak</a:t>
            </a:r>
            <a:r>
              <a:rPr sz="2150" b="1" spc="-20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40" dirty="0">
                <a:solidFill>
                  <a:srgbClr val="212121"/>
                </a:solidFill>
                <a:latin typeface="Trebuchet MS"/>
                <a:cs typeface="Trebuchet MS"/>
              </a:rPr>
              <a:t>load</a:t>
            </a:r>
            <a:endParaRPr sz="2150">
              <a:latin typeface="Trebuchet MS"/>
              <a:cs typeface="Trebuchet MS"/>
            </a:endParaRPr>
          </a:p>
          <a:p>
            <a:pPr marL="774065">
              <a:lnSpc>
                <a:spcPts val="1875"/>
              </a:lnSpc>
            </a:pPr>
            <a:r>
              <a:rPr sz="1700" spc="60" dirty="0">
                <a:solidFill>
                  <a:srgbClr val="212121"/>
                </a:solidFill>
                <a:latin typeface="MS UI Gothic"/>
                <a:cs typeface="MS UI Gothic"/>
              </a:rPr>
              <a:t>What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would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25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0" dirty="0">
                <a:solidFill>
                  <a:srgbClr val="212121"/>
                </a:solidFill>
                <a:latin typeface="MS UI Gothic"/>
                <a:cs typeface="MS UI Gothic"/>
              </a:rPr>
              <a:t>infrastructure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60" dirty="0">
                <a:solidFill>
                  <a:srgbClr val="212121"/>
                </a:solidFill>
                <a:latin typeface="MS UI Gothic"/>
                <a:cs typeface="MS UI Gothic"/>
              </a:rPr>
              <a:t>be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doing</a:t>
            </a:r>
            <a:r>
              <a:rPr sz="1700" spc="-1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75" dirty="0">
                <a:solidFill>
                  <a:srgbClr val="212121"/>
                </a:solidFill>
                <a:latin typeface="MS UI Gothic"/>
                <a:cs typeface="MS UI Gothic"/>
              </a:rPr>
              <a:t>during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45" dirty="0">
                <a:solidFill>
                  <a:srgbClr val="212121"/>
                </a:solidFill>
                <a:latin typeface="MS UI Gothic"/>
                <a:cs typeface="MS UI Gothic"/>
              </a:rPr>
              <a:t>periods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25" dirty="0">
                <a:solidFill>
                  <a:srgbClr val="212121"/>
                </a:solidFill>
                <a:latin typeface="MS UI Gothic"/>
                <a:cs typeface="MS UI Gothic"/>
              </a:rPr>
              <a:t>of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90" dirty="0">
                <a:solidFill>
                  <a:srgbClr val="212121"/>
                </a:solidFill>
                <a:latin typeface="MS UI Gothic"/>
                <a:cs typeface="MS UI Gothic"/>
              </a:rPr>
              <a:t>low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30" dirty="0">
                <a:solidFill>
                  <a:srgbClr val="212121"/>
                </a:solidFill>
                <a:latin typeface="MS UI Gothic"/>
                <a:cs typeface="MS UI Gothic"/>
              </a:rPr>
              <a:t>loads?</a:t>
            </a:r>
            <a:endParaRPr sz="1700">
              <a:latin typeface="MS UI Gothic"/>
              <a:cs typeface="MS UI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544299" y="6619872"/>
            <a:ext cx="171450" cy="228600"/>
          </a:xfrm>
          <a:custGeom>
            <a:avLst/>
            <a:gdLst/>
            <a:ahLst/>
            <a:cxnLst/>
            <a:rect l="l" t="t" r="r" b="b"/>
            <a:pathLst>
              <a:path w="171450" h="228600">
                <a:moveTo>
                  <a:pt x="171449" y="228599"/>
                </a:moveTo>
                <a:lnTo>
                  <a:pt x="0" y="228599"/>
                </a:lnTo>
                <a:lnTo>
                  <a:pt x="0" y="0"/>
                </a:lnTo>
                <a:lnTo>
                  <a:pt x="171449" y="0"/>
                </a:lnTo>
                <a:lnTo>
                  <a:pt x="171449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4641215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150" dirty="0">
                <a:solidFill>
                  <a:srgbClr val="000000"/>
                </a:solidFill>
              </a:rPr>
              <a:t>G</a:t>
            </a:r>
            <a:r>
              <a:rPr sz="3500" spc="-170" dirty="0">
                <a:solidFill>
                  <a:srgbClr val="000000"/>
                </a:solidFill>
              </a:rPr>
              <a:t>c</a:t>
            </a:r>
            <a:r>
              <a:rPr sz="3500" spc="-70" dirty="0">
                <a:solidFill>
                  <a:srgbClr val="A52929"/>
                </a:solidFill>
              </a:rPr>
              <a:t>lo</a:t>
            </a:r>
            <a:r>
              <a:rPr sz="3500" spc="-120" dirty="0">
                <a:solidFill>
                  <a:srgbClr val="000000"/>
                </a:solidFill>
              </a:rPr>
              <a:t>u</a:t>
            </a:r>
            <a:r>
              <a:rPr sz="3500" spc="-55" dirty="0">
                <a:solidFill>
                  <a:srgbClr val="A52929"/>
                </a:solidFill>
              </a:rPr>
              <a:t>d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60" dirty="0">
                <a:solidFill>
                  <a:srgbClr val="000000"/>
                </a:solidFill>
              </a:rPr>
              <a:t>-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50" dirty="0">
                <a:solidFill>
                  <a:srgbClr val="A52929"/>
                </a:solidFill>
              </a:rPr>
              <a:t>G</a:t>
            </a:r>
            <a:r>
              <a:rPr sz="3500" spc="-295" dirty="0">
                <a:solidFill>
                  <a:srgbClr val="A52929"/>
                </a:solidFill>
              </a:rPr>
              <a:t>e</a:t>
            </a:r>
            <a:r>
              <a:rPr sz="3500" spc="-125" dirty="0">
                <a:solidFill>
                  <a:srgbClr val="000000"/>
                </a:solidFill>
              </a:rPr>
              <a:t>tt</a:t>
            </a:r>
            <a:r>
              <a:rPr sz="3500" spc="-130" dirty="0">
                <a:solidFill>
                  <a:srgbClr val="000000"/>
                </a:solidFill>
              </a:rPr>
              <a:t>i</a:t>
            </a:r>
            <a:r>
              <a:rPr sz="3500" spc="-105" dirty="0">
                <a:solidFill>
                  <a:srgbClr val="000000"/>
                </a:solidFill>
              </a:rPr>
              <a:t>n</a:t>
            </a:r>
            <a:r>
              <a:rPr sz="3500" spc="65" dirty="0">
                <a:solidFill>
                  <a:srgbClr val="A52929"/>
                </a:solidFill>
              </a:rPr>
              <a:t>g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120" dirty="0">
                <a:solidFill>
                  <a:srgbClr val="A52929"/>
                </a:solidFill>
              </a:rPr>
              <a:t>S</a:t>
            </a:r>
            <a:r>
              <a:rPr sz="3500" spc="-180" dirty="0">
                <a:solidFill>
                  <a:srgbClr val="A52929"/>
                </a:solidFill>
              </a:rPr>
              <a:t>t</a:t>
            </a:r>
            <a:r>
              <a:rPr sz="3500" spc="-30" dirty="0">
                <a:solidFill>
                  <a:srgbClr val="A52929"/>
                </a:solidFill>
              </a:rPr>
              <a:t>a</a:t>
            </a:r>
            <a:r>
              <a:rPr sz="3500" spc="-190" dirty="0">
                <a:solidFill>
                  <a:srgbClr val="A52929"/>
                </a:solidFill>
              </a:rPr>
              <a:t>r</a:t>
            </a:r>
            <a:r>
              <a:rPr sz="3500" spc="-160" dirty="0">
                <a:solidFill>
                  <a:srgbClr val="A52929"/>
                </a:solidFill>
              </a:rPr>
              <a:t>t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spc="-55" dirty="0">
                <a:solidFill>
                  <a:srgbClr val="A52929"/>
                </a:solidFill>
              </a:rPr>
              <a:t>d</a:t>
            </a:r>
            <a:endParaRPr sz="35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51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0524" y="1581136"/>
            <a:ext cx="104775" cy="104736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09624" y="1876411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9624" y="222883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2628886"/>
            <a:ext cx="104775" cy="10473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0524" y="3838561"/>
            <a:ext cx="104775" cy="104774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809624" y="413383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9624" y="4486261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23962" y="4757723"/>
            <a:ext cx="76200" cy="7619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0524" y="5105386"/>
            <a:ext cx="104775" cy="104774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11149" y="646430"/>
            <a:ext cx="10685780" cy="4692650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60"/>
              </a:spcBef>
            </a:pPr>
            <a:r>
              <a:rPr sz="2700" b="1" spc="-65" dirty="0">
                <a:solidFill>
                  <a:srgbClr val="212121"/>
                </a:solidFill>
                <a:latin typeface="Trebuchet MS"/>
                <a:cs typeface="Trebuchet MS"/>
              </a:rPr>
              <a:t>Installation</a:t>
            </a:r>
            <a:endParaRPr sz="2700">
              <a:latin typeface="Trebuchet MS"/>
              <a:cs typeface="Trebuchet MS"/>
            </a:endParaRPr>
          </a:p>
          <a:p>
            <a:pPr marL="354965">
              <a:lnSpc>
                <a:spcPts val="2980"/>
              </a:lnSpc>
              <a:spcBef>
                <a:spcPts val="1260"/>
              </a:spcBef>
            </a:pP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Gcloud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is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14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art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of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35" dirty="0">
                <a:solidFill>
                  <a:srgbClr val="212121"/>
                </a:solidFill>
                <a:latin typeface="MS UI Gothic"/>
                <a:cs typeface="MS UI Gothic"/>
              </a:rPr>
              <a:t>Google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5" dirty="0">
                <a:solidFill>
                  <a:srgbClr val="212121"/>
                </a:solidFill>
                <a:latin typeface="MS UI Gothic"/>
                <a:cs typeface="MS UI Gothic"/>
              </a:rPr>
              <a:t>Cloud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10" dirty="0">
                <a:solidFill>
                  <a:srgbClr val="212121"/>
                </a:solidFill>
                <a:latin typeface="MS UI Gothic"/>
                <a:cs typeface="MS UI Gothic"/>
              </a:rPr>
              <a:t>SDK</a:t>
            </a:r>
            <a:endParaRPr sz="2700">
              <a:latin typeface="MS UI Gothic"/>
              <a:cs typeface="MS UI Gothic"/>
            </a:endParaRPr>
          </a:p>
          <a:p>
            <a:pPr marL="735965">
              <a:lnSpc>
                <a:spcPts val="2325"/>
              </a:lnSpc>
            </a:pPr>
            <a:r>
              <a:rPr sz="2150" spc="-1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-40" dirty="0">
                <a:solidFill>
                  <a:srgbClr val="212121"/>
                </a:solidFill>
                <a:latin typeface="MS UI Gothic"/>
                <a:cs typeface="MS UI Gothic"/>
              </a:rPr>
              <a:t>K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55" dirty="0">
                <a:solidFill>
                  <a:srgbClr val="212121"/>
                </a:solidFill>
                <a:latin typeface="MS UI Gothic"/>
                <a:cs typeface="MS UI Gothic"/>
              </a:rPr>
              <a:t>eq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85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on</a:t>
            </a:r>
            <a:endParaRPr sz="2150">
              <a:latin typeface="MS UI Gothic"/>
              <a:cs typeface="MS UI Gothic"/>
            </a:endParaRPr>
          </a:p>
          <a:p>
            <a:pPr marL="735965">
              <a:lnSpc>
                <a:spcPct val="100000"/>
              </a:lnSpc>
              <a:spcBef>
                <a:spcPts val="195"/>
              </a:spcBef>
            </a:pPr>
            <a:r>
              <a:rPr sz="2150" spc="15" dirty="0">
                <a:solidFill>
                  <a:srgbClr val="212121"/>
                </a:solidFill>
                <a:latin typeface="MS UI Gothic"/>
                <a:cs typeface="MS UI Gothic"/>
              </a:rPr>
              <a:t>Instructions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install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Cloud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85" dirty="0">
                <a:solidFill>
                  <a:srgbClr val="212121"/>
                </a:solidFill>
                <a:latin typeface="MS UI Gothic"/>
                <a:cs typeface="MS UI Gothic"/>
              </a:rPr>
              <a:t>SDK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(and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Gcloud)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=&gt;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950" b="1" i="1" spc="-114" dirty="0">
                <a:latin typeface="Trebuchet MS"/>
                <a:cs typeface="Trebuchet MS"/>
                <a:hlinkClick r:id="rId7"/>
              </a:rPr>
              <a:t>https://cloud.google.com/sdk/docs/install</a:t>
            </a:r>
            <a:endParaRPr sz="1950">
              <a:latin typeface="Trebuchet MS"/>
              <a:cs typeface="Trebuchet MS"/>
            </a:endParaRPr>
          </a:p>
          <a:p>
            <a:pPr marL="354965">
              <a:lnSpc>
                <a:spcPct val="100000"/>
              </a:lnSpc>
              <a:spcBef>
                <a:spcPts val="170"/>
              </a:spcBef>
            </a:pPr>
            <a:r>
              <a:rPr sz="2700" spc="-425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5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an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5" dirty="0">
                <a:solidFill>
                  <a:srgbClr val="212121"/>
                </a:solidFill>
                <a:latin typeface="MS UI Gothic"/>
                <a:cs typeface="MS UI Gothic"/>
              </a:rPr>
              <a:t>also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use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Gcloud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on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5" dirty="0">
                <a:solidFill>
                  <a:srgbClr val="212121"/>
                </a:solidFill>
                <a:latin typeface="MS UI Gothic"/>
                <a:cs typeface="MS UI Gothic"/>
              </a:rPr>
              <a:t>Cloud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Shell</a:t>
            </a:r>
            <a:endParaRPr sz="270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1785"/>
              </a:spcBef>
            </a:pPr>
            <a:r>
              <a:rPr sz="2700" b="1" spc="-90" dirty="0">
                <a:solidFill>
                  <a:srgbClr val="212121"/>
                </a:solidFill>
                <a:latin typeface="Trebuchet MS"/>
                <a:cs typeface="Trebuchet MS"/>
              </a:rPr>
              <a:t>Connecting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3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700" b="1" spc="-5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70" dirty="0">
                <a:solidFill>
                  <a:srgbClr val="212121"/>
                </a:solidFill>
                <a:latin typeface="Trebuchet MS"/>
                <a:cs typeface="Trebuchet MS"/>
              </a:rPr>
              <a:t>GCP</a:t>
            </a:r>
            <a:endParaRPr sz="2700">
              <a:latin typeface="Trebuchet MS"/>
              <a:cs typeface="Trebuchet MS"/>
            </a:endParaRPr>
          </a:p>
          <a:p>
            <a:pPr marL="354965">
              <a:lnSpc>
                <a:spcPts val="2980"/>
              </a:lnSpc>
              <a:spcBef>
                <a:spcPts val="1260"/>
              </a:spcBef>
              <a:tabLst>
                <a:tab pos="1795780" algn="l"/>
              </a:tabLst>
            </a:pPr>
            <a:r>
              <a:rPr sz="2700" b="1" dirty="0">
                <a:solidFill>
                  <a:srgbClr val="212121"/>
                </a:solidFill>
                <a:latin typeface="Courier New"/>
                <a:cs typeface="Courier New"/>
              </a:rPr>
              <a:t>gcloud	init</a:t>
            </a:r>
            <a:r>
              <a:rPr sz="2700" b="1" spc="-1080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2700" spc="-51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initialize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reinitialize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gcloud</a:t>
            </a:r>
            <a:endParaRPr sz="2700">
              <a:latin typeface="MS UI Gothic"/>
              <a:cs typeface="MS UI Gothic"/>
            </a:endParaRPr>
          </a:p>
          <a:p>
            <a:pPr marL="735965">
              <a:lnSpc>
                <a:spcPts val="2325"/>
              </a:lnSpc>
            </a:pP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Authorize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gcloud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use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your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user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account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credentials</a:t>
            </a:r>
            <a:endParaRPr sz="2150">
              <a:latin typeface="MS UI Gothic"/>
              <a:cs typeface="MS UI Gothic"/>
            </a:endParaRPr>
          </a:p>
          <a:p>
            <a:pPr marL="735965">
              <a:lnSpc>
                <a:spcPts val="2455"/>
              </a:lnSpc>
              <a:spcBef>
                <a:spcPts val="195"/>
              </a:spcBef>
            </a:pP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4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4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onf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gu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on</a:t>
            </a:r>
            <a:endParaRPr sz="2150">
              <a:latin typeface="MS UI Gothic"/>
              <a:cs typeface="MS UI Gothic"/>
            </a:endParaRPr>
          </a:p>
          <a:p>
            <a:pPr marL="1116965">
              <a:lnSpc>
                <a:spcPts val="1914"/>
              </a:lnSpc>
            </a:pPr>
            <a:r>
              <a:rPr sz="1700" spc="3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-6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6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50" dirty="0">
                <a:solidFill>
                  <a:srgbClr val="212121"/>
                </a:solidFill>
                <a:latin typeface="MS UI Gothic"/>
                <a:cs typeface="MS UI Gothic"/>
              </a:rPr>
              <a:t>j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6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,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50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65" dirty="0">
                <a:solidFill>
                  <a:srgbClr val="212121"/>
                </a:solidFill>
                <a:latin typeface="MS UI Gothic"/>
                <a:cs typeface="MS UI Gothic"/>
              </a:rPr>
              <a:t>z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2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3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-6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endParaRPr sz="1700">
              <a:latin typeface="MS UI Gothic"/>
              <a:cs typeface="MS UI Gothic"/>
            </a:endParaRPr>
          </a:p>
          <a:p>
            <a:pPr marL="354965">
              <a:lnSpc>
                <a:spcPct val="100000"/>
              </a:lnSpc>
              <a:spcBef>
                <a:spcPts val="110"/>
              </a:spcBef>
              <a:tabLst>
                <a:tab pos="1795780" algn="l"/>
                <a:tab pos="3235960" algn="l"/>
              </a:tabLst>
            </a:pPr>
            <a:r>
              <a:rPr sz="2700" b="1" dirty="0">
                <a:solidFill>
                  <a:srgbClr val="212121"/>
                </a:solidFill>
                <a:latin typeface="Courier New"/>
                <a:cs typeface="Courier New"/>
              </a:rPr>
              <a:t>gcloud	config	list</a:t>
            </a:r>
            <a:r>
              <a:rPr sz="2700" b="1" spc="-1075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2700" spc="-51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lists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all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properties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of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active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5" dirty="0">
                <a:solidFill>
                  <a:srgbClr val="212121"/>
                </a:solidFill>
                <a:latin typeface="MS UI Gothic"/>
                <a:cs typeface="MS UI Gothic"/>
              </a:rPr>
              <a:t>configuration</a:t>
            </a:r>
            <a:endParaRPr sz="2700">
              <a:latin typeface="MS UI Gothic"/>
              <a:cs typeface="MS UI Gothic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468099" y="6619861"/>
            <a:ext cx="247650" cy="228600"/>
          </a:xfrm>
          <a:custGeom>
            <a:avLst/>
            <a:gdLst/>
            <a:ahLst/>
            <a:cxnLst/>
            <a:rect l="l" t="t" r="r" b="b"/>
            <a:pathLst>
              <a:path w="247650" h="228600">
                <a:moveTo>
                  <a:pt x="247649" y="228599"/>
                </a:moveTo>
                <a:lnTo>
                  <a:pt x="0" y="228599"/>
                </a:lnTo>
                <a:lnTo>
                  <a:pt x="0" y="0"/>
                </a:lnTo>
                <a:lnTo>
                  <a:pt x="247649" y="0"/>
                </a:lnTo>
                <a:lnTo>
                  <a:pt x="247649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10652" y="1090040"/>
            <a:ext cx="699853" cy="94731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981061"/>
            <a:ext cx="104775" cy="104736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09624" y="1285861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54049" y="777875"/>
            <a:ext cx="7832090" cy="709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020"/>
              </a:lnSpc>
              <a:spcBef>
                <a:spcPts val="100"/>
              </a:spcBef>
            </a:pPr>
            <a:r>
              <a:rPr sz="2700" spc="-100" dirty="0">
                <a:solidFill>
                  <a:srgbClr val="212121"/>
                </a:solidFill>
                <a:latin typeface="MS UI Gothic"/>
                <a:cs typeface="MS UI Gothic"/>
              </a:rPr>
              <a:t>Sets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specified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35" dirty="0">
                <a:solidFill>
                  <a:srgbClr val="212121"/>
                </a:solidFill>
                <a:latin typeface="MS UI Gothic"/>
                <a:cs typeface="MS UI Gothic"/>
              </a:rPr>
              <a:t>property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in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your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active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5" dirty="0">
                <a:solidFill>
                  <a:srgbClr val="212121"/>
                </a:solidFill>
                <a:latin typeface="MS UI Gothic"/>
                <a:cs typeface="MS UI Gothic"/>
              </a:rPr>
              <a:t>configuration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360"/>
              </a:lnSpc>
            </a:pPr>
            <a:r>
              <a:rPr sz="2150" b="1" spc="5" dirty="0">
                <a:solidFill>
                  <a:srgbClr val="212121"/>
                </a:solidFill>
                <a:latin typeface="Courier New"/>
                <a:cs typeface="Courier New"/>
              </a:rPr>
              <a:t>gcloud</a:t>
            </a:r>
            <a:r>
              <a:rPr sz="2150" b="1" spc="-10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2150" b="1" spc="5" dirty="0">
                <a:solidFill>
                  <a:srgbClr val="212121"/>
                </a:solidFill>
                <a:latin typeface="Courier New"/>
                <a:cs typeface="Courier New"/>
              </a:rPr>
              <a:t>config</a:t>
            </a:r>
            <a:r>
              <a:rPr sz="2150" b="1" spc="-10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2150" b="1" spc="5" dirty="0">
                <a:solidFill>
                  <a:srgbClr val="212121"/>
                </a:solidFill>
                <a:latin typeface="Courier New"/>
                <a:cs typeface="Courier New"/>
              </a:rPr>
              <a:t>set</a:t>
            </a:r>
            <a:r>
              <a:rPr sz="2150" b="1" spc="-10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2150" b="1" spc="5" dirty="0">
                <a:solidFill>
                  <a:srgbClr val="212121"/>
                </a:solidFill>
                <a:latin typeface="Courier New"/>
                <a:cs typeface="Courier New"/>
              </a:rPr>
              <a:t>core/project</a:t>
            </a:r>
            <a:r>
              <a:rPr sz="2150" b="1" spc="-10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2150" b="1" spc="5" dirty="0">
                <a:solidFill>
                  <a:srgbClr val="212121"/>
                </a:solidFill>
                <a:latin typeface="Courier New"/>
                <a:cs typeface="Courier New"/>
              </a:rPr>
              <a:t>VALUE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09624" y="1647811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016000" y="1574363"/>
          <a:ext cx="7471408" cy="9982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1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8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586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8134">
                <a:tc>
                  <a:txBody>
                    <a:bodyPr/>
                    <a:lstStyle/>
                    <a:p>
                      <a:pPr marL="31750">
                        <a:lnSpc>
                          <a:spcPts val="2060"/>
                        </a:lnSpc>
                      </a:pPr>
                      <a:r>
                        <a:rPr sz="2150" b="1" spc="5" dirty="0">
                          <a:solidFill>
                            <a:srgbClr val="212121"/>
                          </a:solidFill>
                          <a:latin typeface="Courier New"/>
                          <a:cs typeface="Courier New"/>
                        </a:rPr>
                        <a:t>gcloud</a:t>
                      </a:r>
                      <a:endParaRPr sz="21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2150" b="1" spc="5" dirty="0">
                          <a:solidFill>
                            <a:srgbClr val="212121"/>
                          </a:solidFill>
                          <a:latin typeface="Courier New"/>
                          <a:cs typeface="Courier New"/>
                        </a:rPr>
                        <a:t>config</a:t>
                      </a:r>
                      <a:endParaRPr sz="21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4295" algn="r">
                        <a:lnSpc>
                          <a:spcPts val="2060"/>
                        </a:lnSpc>
                      </a:pPr>
                      <a:r>
                        <a:rPr sz="2150" b="1" spc="5" dirty="0">
                          <a:solidFill>
                            <a:srgbClr val="212121"/>
                          </a:solidFill>
                          <a:latin typeface="Courier New"/>
                          <a:cs typeface="Courier New"/>
                        </a:rPr>
                        <a:t>set</a:t>
                      </a:r>
                      <a:endParaRPr sz="21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2060"/>
                        </a:lnSpc>
                      </a:pPr>
                      <a:r>
                        <a:rPr sz="2150" b="1" spc="5" dirty="0">
                          <a:solidFill>
                            <a:srgbClr val="212121"/>
                          </a:solidFill>
                          <a:latin typeface="Courier New"/>
                          <a:cs typeface="Courier New"/>
                        </a:rPr>
                        <a:t>compute/region</a:t>
                      </a:r>
                      <a:r>
                        <a:rPr sz="2150" b="1" spc="-50" dirty="0">
                          <a:solidFill>
                            <a:srgbClr val="21212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150" b="1" spc="5" dirty="0">
                          <a:solidFill>
                            <a:srgbClr val="212121"/>
                          </a:solidFill>
                          <a:latin typeface="Courier New"/>
                          <a:cs typeface="Courier New"/>
                        </a:rPr>
                        <a:t>VALUE</a:t>
                      </a:r>
                      <a:endParaRPr sz="21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949">
                <a:tc>
                  <a:txBody>
                    <a:bodyPr/>
                    <a:lstStyle/>
                    <a:p>
                      <a:pPr marL="31750">
                        <a:lnSpc>
                          <a:spcPts val="2405"/>
                        </a:lnSpc>
                      </a:pPr>
                      <a:r>
                        <a:rPr sz="2150" b="1" spc="5" dirty="0">
                          <a:solidFill>
                            <a:srgbClr val="212121"/>
                          </a:solidFill>
                          <a:latin typeface="Courier New"/>
                          <a:cs typeface="Courier New"/>
                        </a:rPr>
                        <a:t>gcloud</a:t>
                      </a:r>
                      <a:endParaRPr sz="21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5"/>
                        </a:lnSpc>
                      </a:pPr>
                      <a:r>
                        <a:rPr sz="2150" b="1" spc="5" dirty="0">
                          <a:solidFill>
                            <a:srgbClr val="212121"/>
                          </a:solidFill>
                          <a:latin typeface="Courier New"/>
                          <a:cs typeface="Courier New"/>
                        </a:rPr>
                        <a:t>config</a:t>
                      </a:r>
                      <a:endParaRPr sz="21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4295" algn="r">
                        <a:lnSpc>
                          <a:spcPts val="2405"/>
                        </a:lnSpc>
                      </a:pPr>
                      <a:r>
                        <a:rPr sz="2150" b="1" spc="5" dirty="0">
                          <a:solidFill>
                            <a:srgbClr val="212121"/>
                          </a:solidFill>
                          <a:latin typeface="Courier New"/>
                          <a:cs typeface="Courier New"/>
                        </a:rPr>
                        <a:t>set</a:t>
                      </a:r>
                      <a:endParaRPr sz="21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2405"/>
                        </a:lnSpc>
                      </a:pPr>
                      <a:r>
                        <a:rPr sz="2150" b="1" spc="5" dirty="0">
                          <a:solidFill>
                            <a:srgbClr val="212121"/>
                          </a:solidFill>
                          <a:latin typeface="Courier New"/>
                          <a:cs typeface="Courier New"/>
                        </a:rPr>
                        <a:t>compute/zone</a:t>
                      </a:r>
                      <a:r>
                        <a:rPr sz="2150" b="1" spc="-50" dirty="0">
                          <a:solidFill>
                            <a:srgbClr val="21212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150" b="1" spc="5" dirty="0">
                          <a:solidFill>
                            <a:srgbClr val="212121"/>
                          </a:solidFill>
                          <a:latin typeface="Courier New"/>
                          <a:cs typeface="Courier New"/>
                        </a:rPr>
                        <a:t>VALUE</a:t>
                      </a:r>
                      <a:endParaRPr sz="21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8134">
                <a:tc>
                  <a:txBody>
                    <a:bodyPr/>
                    <a:lstStyle/>
                    <a:p>
                      <a:pPr marL="31750">
                        <a:lnSpc>
                          <a:spcPts val="2405"/>
                        </a:lnSpc>
                      </a:pPr>
                      <a:r>
                        <a:rPr sz="2150" b="1" spc="5" dirty="0">
                          <a:solidFill>
                            <a:srgbClr val="212121"/>
                          </a:solidFill>
                          <a:latin typeface="Courier New"/>
                          <a:cs typeface="Courier New"/>
                        </a:rPr>
                        <a:t>gcloud</a:t>
                      </a:r>
                      <a:endParaRPr sz="21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5"/>
                        </a:lnSpc>
                      </a:pPr>
                      <a:r>
                        <a:rPr sz="2150" b="1" spc="5" dirty="0">
                          <a:solidFill>
                            <a:srgbClr val="212121"/>
                          </a:solidFill>
                          <a:latin typeface="Courier New"/>
                          <a:cs typeface="Courier New"/>
                        </a:rPr>
                        <a:t>config</a:t>
                      </a:r>
                      <a:endParaRPr sz="21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4295" algn="r">
                        <a:lnSpc>
                          <a:spcPts val="2405"/>
                        </a:lnSpc>
                      </a:pPr>
                      <a:r>
                        <a:rPr sz="2150" b="1" spc="5" dirty="0">
                          <a:solidFill>
                            <a:srgbClr val="212121"/>
                          </a:solidFill>
                          <a:latin typeface="Courier New"/>
                          <a:cs typeface="Courier New"/>
                        </a:rPr>
                        <a:t>set</a:t>
                      </a:r>
                      <a:endParaRPr sz="21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2405"/>
                        </a:lnSpc>
                      </a:pPr>
                      <a:r>
                        <a:rPr sz="2150" b="1" spc="5" dirty="0">
                          <a:solidFill>
                            <a:srgbClr val="212121"/>
                          </a:solidFill>
                          <a:latin typeface="Courier New"/>
                          <a:cs typeface="Courier New"/>
                        </a:rPr>
                        <a:t>core/verbosity</a:t>
                      </a:r>
                      <a:r>
                        <a:rPr sz="2150" b="1" spc="-60" dirty="0">
                          <a:solidFill>
                            <a:srgbClr val="21212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150" b="1" spc="5" dirty="0">
                          <a:solidFill>
                            <a:srgbClr val="212121"/>
                          </a:solidFill>
                          <a:latin typeface="Courier New"/>
                          <a:cs typeface="Courier New"/>
                        </a:rPr>
                        <a:t>VALUE(debug)</a:t>
                      </a:r>
                      <a:endParaRPr sz="21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809624" y="2009761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9624" y="2371711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0524" y="2762236"/>
            <a:ext cx="104775" cy="104736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9069368" y="2559050"/>
            <a:ext cx="105473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dirty="0">
                <a:solidFill>
                  <a:srgbClr val="212121"/>
                </a:solidFill>
                <a:latin typeface="Courier New"/>
                <a:cs typeface="Courier New"/>
              </a:rPr>
              <a:t>VALUE</a:t>
            </a:r>
            <a:endParaRPr sz="27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09624" y="306703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09624" y="342898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09624" y="379093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23962" y="4062398"/>
            <a:ext cx="76200" cy="7619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23962" y="4357673"/>
            <a:ext cx="76200" cy="76199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654049" y="2559050"/>
            <a:ext cx="8235315" cy="195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020"/>
              </a:lnSpc>
              <a:spcBef>
                <a:spcPts val="100"/>
              </a:spcBef>
              <a:tabLst>
                <a:tab pos="2665730" algn="l"/>
                <a:tab pos="4106545" algn="l"/>
                <a:tab pos="4929505" algn="l"/>
              </a:tabLst>
            </a:pP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Syn</a:t>
            </a:r>
            <a:r>
              <a:rPr sz="2700" spc="-7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ax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51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dirty="0">
                <a:solidFill>
                  <a:srgbClr val="212121"/>
                </a:solidFill>
                <a:latin typeface="Courier New"/>
                <a:cs typeface="Courier New"/>
              </a:rPr>
              <a:t>gcloud	config	set	SECTION/PROPERTY</a:t>
            </a:r>
            <a:endParaRPr sz="2700">
              <a:latin typeface="Courier New"/>
              <a:cs typeface="Courier New"/>
            </a:endParaRPr>
          </a:p>
          <a:p>
            <a:pPr marL="393065">
              <a:lnSpc>
                <a:spcPts val="2360"/>
              </a:lnSpc>
            </a:pPr>
            <a:r>
              <a:rPr sz="2150" b="1" spc="5" dirty="0">
                <a:solidFill>
                  <a:srgbClr val="212121"/>
                </a:solidFill>
                <a:latin typeface="Courier New"/>
                <a:cs typeface="Courier New"/>
              </a:rPr>
              <a:t>cor</a:t>
            </a:r>
            <a:r>
              <a:rPr sz="2150" b="1" dirty="0">
                <a:solidFill>
                  <a:srgbClr val="212121"/>
                </a:solidFill>
                <a:latin typeface="Courier New"/>
                <a:cs typeface="Courier New"/>
              </a:rPr>
              <a:t>e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,</a:t>
            </a:r>
            <a:r>
              <a:rPr sz="2150" spc="-2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b="1" spc="5" dirty="0">
                <a:solidFill>
                  <a:srgbClr val="212121"/>
                </a:solidFill>
                <a:latin typeface="Courier New"/>
                <a:cs typeface="Courier New"/>
              </a:rPr>
              <a:t>compute</a:t>
            </a:r>
            <a:r>
              <a:rPr sz="2150" b="1" spc="-860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2150" spc="-40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8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3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114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-65" dirty="0">
                <a:solidFill>
                  <a:srgbClr val="212121"/>
                </a:solidFill>
                <a:latin typeface="MS UI Gothic"/>
                <a:cs typeface="MS UI Gothic"/>
              </a:rPr>
              <a:t>NS</a:t>
            </a:r>
            <a:endParaRPr sz="215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270"/>
              </a:spcBef>
            </a:pPr>
            <a:r>
              <a:rPr sz="2150" b="1" spc="5" dirty="0">
                <a:solidFill>
                  <a:srgbClr val="212121"/>
                </a:solidFill>
                <a:latin typeface="Courier New"/>
                <a:cs typeface="Courier New"/>
              </a:rPr>
              <a:t>projec</a:t>
            </a:r>
            <a:r>
              <a:rPr sz="2150" b="1" dirty="0">
                <a:solidFill>
                  <a:srgbClr val="212121"/>
                </a:solidFill>
                <a:latin typeface="Courier New"/>
                <a:cs typeface="Courier New"/>
              </a:rPr>
              <a:t>t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,</a:t>
            </a:r>
            <a:r>
              <a:rPr sz="2150" spc="-2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b="1" spc="5" dirty="0">
                <a:solidFill>
                  <a:srgbClr val="212121"/>
                </a:solidFill>
                <a:latin typeface="Courier New"/>
                <a:cs typeface="Courier New"/>
              </a:rPr>
              <a:t>regio</a:t>
            </a:r>
            <a:r>
              <a:rPr sz="2150" b="1" dirty="0">
                <a:solidFill>
                  <a:srgbClr val="212121"/>
                </a:solidFill>
                <a:latin typeface="Courier New"/>
                <a:cs typeface="Courier New"/>
              </a:rPr>
              <a:t>n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,</a:t>
            </a:r>
            <a:r>
              <a:rPr sz="2150" spc="-2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b="1" spc="5" dirty="0">
                <a:solidFill>
                  <a:srgbClr val="212121"/>
                </a:solidFill>
                <a:latin typeface="Courier New"/>
                <a:cs typeface="Courier New"/>
              </a:rPr>
              <a:t>zone</a:t>
            </a:r>
            <a:r>
              <a:rPr sz="2150" b="1" spc="-860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2150" spc="-40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85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RO</a:t>
            </a:r>
            <a:r>
              <a:rPr sz="2150" spc="-85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-8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13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114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8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endParaRPr sz="2150">
              <a:latin typeface="MS UI Gothic"/>
              <a:cs typeface="MS UI Gothic"/>
            </a:endParaRPr>
          </a:p>
          <a:p>
            <a:pPr marL="393065">
              <a:lnSpc>
                <a:spcPts val="2455"/>
              </a:lnSpc>
              <a:spcBef>
                <a:spcPts val="270"/>
              </a:spcBef>
            </a:pP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Specifying</a:t>
            </a:r>
            <a:r>
              <a:rPr sz="2150" spc="-2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b="1" spc="5" dirty="0">
                <a:solidFill>
                  <a:srgbClr val="212121"/>
                </a:solidFill>
                <a:latin typeface="Courier New"/>
                <a:cs typeface="Courier New"/>
              </a:rPr>
              <a:t>core</a:t>
            </a:r>
            <a:r>
              <a:rPr sz="2150" b="1" spc="-860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is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optional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as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it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is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default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60" dirty="0">
                <a:solidFill>
                  <a:srgbClr val="212121"/>
                </a:solidFill>
                <a:latin typeface="MS UI Gothic"/>
                <a:cs typeface="MS UI Gothic"/>
              </a:rPr>
              <a:t>SECTION!</a:t>
            </a:r>
            <a:endParaRPr sz="2150">
              <a:latin typeface="MS UI Gothic"/>
              <a:cs typeface="MS UI Gothic"/>
            </a:endParaRPr>
          </a:p>
          <a:p>
            <a:pPr marL="774065">
              <a:lnSpc>
                <a:spcPts val="1914"/>
              </a:lnSpc>
            </a:pPr>
            <a:r>
              <a:rPr sz="1700" b="1" spc="15" dirty="0">
                <a:solidFill>
                  <a:srgbClr val="212121"/>
                </a:solidFill>
                <a:latin typeface="Courier New"/>
                <a:cs typeface="Courier New"/>
              </a:rPr>
              <a:t>gcloud</a:t>
            </a:r>
            <a:r>
              <a:rPr sz="1700" b="1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700" b="1" spc="15" dirty="0">
                <a:solidFill>
                  <a:srgbClr val="212121"/>
                </a:solidFill>
                <a:latin typeface="Courier New"/>
                <a:cs typeface="Courier New"/>
              </a:rPr>
              <a:t>config</a:t>
            </a:r>
            <a:r>
              <a:rPr sz="1700" b="1" spc="5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700" b="1" spc="15" dirty="0">
                <a:solidFill>
                  <a:srgbClr val="212121"/>
                </a:solidFill>
                <a:latin typeface="Courier New"/>
                <a:cs typeface="Courier New"/>
              </a:rPr>
              <a:t>set</a:t>
            </a:r>
            <a:r>
              <a:rPr sz="1700" b="1" spc="5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700" b="1" spc="15" dirty="0">
                <a:solidFill>
                  <a:srgbClr val="212121"/>
                </a:solidFill>
                <a:latin typeface="Courier New"/>
                <a:cs typeface="Courier New"/>
              </a:rPr>
              <a:t>project</a:t>
            </a:r>
            <a:r>
              <a:rPr sz="1700" b="1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700" b="1" spc="15" dirty="0">
                <a:solidFill>
                  <a:srgbClr val="212121"/>
                </a:solidFill>
                <a:latin typeface="Courier New"/>
                <a:cs typeface="Courier New"/>
              </a:rPr>
              <a:t>VALUE</a:t>
            </a:r>
            <a:endParaRPr sz="1700">
              <a:latin typeface="Courier New"/>
              <a:cs typeface="Courier New"/>
            </a:endParaRPr>
          </a:p>
          <a:p>
            <a:pPr marL="774065">
              <a:lnSpc>
                <a:spcPct val="100000"/>
              </a:lnSpc>
              <a:spcBef>
                <a:spcPts val="284"/>
              </a:spcBef>
            </a:pPr>
            <a:r>
              <a:rPr sz="1700" b="1" spc="15" dirty="0">
                <a:solidFill>
                  <a:srgbClr val="212121"/>
                </a:solidFill>
                <a:latin typeface="Courier New"/>
                <a:cs typeface="Courier New"/>
              </a:rPr>
              <a:t>gcloud</a:t>
            </a:r>
            <a:r>
              <a:rPr sz="1700" b="1" spc="5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700" b="1" spc="15" dirty="0">
                <a:solidFill>
                  <a:srgbClr val="212121"/>
                </a:solidFill>
                <a:latin typeface="Courier New"/>
                <a:cs typeface="Courier New"/>
              </a:rPr>
              <a:t>config</a:t>
            </a:r>
            <a:r>
              <a:rPr sz="1700" b="1" spc="5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700" b="1" spc="15" dirty="0">
                <a:solidFill>
                  <a:srgbClr val="212121"/>
                </a:solidFill>
                <a:latin typeface="Courier New"/>
                <a:cs typeface="Courier New"/>
              </a:rPr>
              <a:t>set</a:t>
            </a:r>
            <a:r>
              <a:rPr sz="1700" b="1" spc="10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700" b="1" spc="15" dirty="0">
                <a:solidFill>
                  <a:srgbClr val="212121"/>
                </a:solidFill>
                <a:latin typeface="Courier New"/>
                <a:cs typeface="Courier New"/>
              </a:rPr>
              <a:t>verbosity</a:t>
            </a:r>
            <a:r>
              <a:rPr sz="1700" b="1" spc="5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700" b="1" spc="15" dirty="0">
                <a:solidFill>
                  <a:srgbClr val="212121"/>
                </a:solidFill>
                <a:latin typeface="Courier New"/>
                <a:cs typeface="Courier New"/>
              </a:rPr>
              <a:t>VALUE(debug)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09624" y="466723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23962" y="4938698"/>
            <a:ext cx="76200" cy="76199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654049" y="4513579"/>
            <a:ext cx="6847840" cy="10064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93065">
              <a:lnSpc>
                <a:spcPts val="2455"/>
              </a:lnSpc>
              <a:spcBef>
                <a:spcPts val="110"/>
              </a:spcBef>
            </a:pPr>
            <a:r>
              <a:rPr sz="2150" spc="-130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150" spc="-4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1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-4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14" dirty="0">
                <a:solidFill>
                  <a:srgbClr val="212121"/>
                </a:solidFill>
                <a:latin typeface="MS UI Gothic"/>
                <a:cs typeface="MS UI Gothic"/>
              </a:rPr>
              <a:t>wi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150" spc="-2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b="1" spc="5" dirty="0">
                <a:solidFill>
                  <a:srgbClr val="212121"/>
                </a:solidFill>
                <a:latin typeface="Courier New"/>
                <a:cs typeface="Courier New"/>
              </a:rPr>
              <a:t>gcloud config set --help</a:t>
            </a:r>
            <a:endParaRPr sz="2150">
              <a:latin typeface="Courier New"/>
              <a:cs typeface="Courier New"/>
            </a:endParaRPr>
          </a:p>
          <a:p>
            <a:pPr marR="542290" algn="ctr">
              <a:lnSpc>
                <a:spcPts val="1914"/>
              </a:lnSpc>
            </a:pPr>
            <a:r>
              <a:rPr sz="1700" spc="-10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ook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3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5" dirty="0">
                <a:solidFill>
                  <a:srgbClr val="212121"/>
                </a:solidFill>
                <a:latin typeface="Courier New"/>
                <a:cs typeface="Courier New"/>
              </a:rPr>
              <a:t>AVAILABLE PROPERTIES</a:t>
            </a:r>
            <a:r>
              <a:rPr sz="1700" spc="-675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0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-3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endParaRPr sz="170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001645" algn="l"/>
                <a:tab pos="4441825" algn="l"/>
              </a:tabLst>
            </a:pP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Opposite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51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dirty="0">
                <a:solidFill>
                  <a:srgbClr val="212121"/>
                </a:solidFill>
                <a:latin typeface="Courier New"/>
                <a:cs typeface="Courier New"/>
              </a:rPr>
              <a:t>gcloud	config	unset</a:t>
            </a:r>
            <a:endParaRPr sz="2700">
              <a:latin typeface="Courier New"/>
              <a:cs typeface="Courier New"/>
            </a:endParaRPr>
          </a:p>
        </p:txBody>
      </p:sp>
      <p:pic>
        <p:nvPicPr>
          <p:cNvPr id="21" name="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90524" y="5286361"/>
            <a:ext cx="104775" cy="104774"/>
          </a:xfrm>
          <a:prstGeom prst="rect">
            <a:avLst/>
          </a:prstGeom>
        </p:spPr>
      </p:pic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3253104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5" dirty="0">
                <a:solidFill>
                  <a:srgbClr val="000000"/>
                </a:solidFill>
              </a:rPr>
              <a:t>g</a:t>
            </a:r>
            <a:r>
              <a:rPr sz="3500" spc="-170" dirty="0">
                <a:solidFill>
                  <a:srgbClr val="A52929"/>
                </a:solidFill>
              </a:rPr>
              <a:t>c</a:t>
            </a:r>
            <a:r>
              <a:rPr sz="3500" spc="-70" dirty="0">
                <a:solidFill>
                  <a:srgbClr val="A52929"/>
                </a:solidFill>
              </a:rPr>
              <a:t>lo</a:t>
            </a:r>
            <a:r>
              <a:rPr sz="3500" spc="-120" dirty="0">
                <a:solidFill>
                  <a:srgbClr val="000000"/>
                </a:solidFill>
              </a:rPr>
              <a:t>u</a:t>
            </a:r>
            <a:r>
              <a:rPr sz="3500" spc="-55" dirty="0">
                <a:solidFill>
                  <a:srgbClr val="000000"/>
                </a:solidFill>
              </a:rPr>
              <a:t>d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254" dirty="0">
                <a:solidFill>
                  <a:srgbClr val="A52929"/>
                </a:solidFill>
              </a:rPr>
              <a:t>c</a:t>
            </a:r>
            <a:r>
              <a:rPr sz="3500" spc="-55" dirty="0">
                <a:solidFill>
                  <a:srgbClr val="A52929"/>
                </a:solidFill>
              </a:rPr>
              <a:t>o</a:t>
            </a:r>
            <a:r>
              <a:rPr sz="3500" spc="-105" dirty="0">
                <a:solidFill>
                  <a:srgbClr val="A52929"/>
                </a:solidFill>
              </a:rPr>
              <a:t>n</a:t>
            </a:r>
            <a:r>
              <a:rPr sz="3500" spc="-185" dirty="0">
                <a:solidFill>
                  <a:srgbClr val="A52929"/>
                </a:solidFill>
              </a:rPr>
              <a:t>f</a:t>
            </a:r>
            <a:r>
              <a:rPr sz="3500" spc="-130" dirty="0">
                <a:solidFill>
                  <a:srgbClr val="A52929"/>
                </a:solidFill>
              </a:rPr>
              <a:t>i</a:t>
            </a:r>
            <a:r>
              <a:rPr sz="3500" spc="65" dirty="0">
                <a:solidFill>
                  <a:srgbClr val="A52929"/>
                </a:solidFill>
              </a:rPr>
              <a:t>g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dirty="0">
                <a:solidFill>
                  <a:srgbClr val="A52929"/>
                </a:solidFill>
              </a:rPr>
              <a:t>s</a:t>
            </a:r>
            <a:r>
              <a:rPr sz="3500" spc="-295" dirty="0">
                <a:solidFill>
                  <a:srgbClr val="A52929"/>
                </a:solidFill>
              </a:rPr>
              <a:t>e</a:t>
            </a:r>
            <a:r>
              <a:rPr sz="3500" spc="-125" dirty="0">
                <a:solidFill>
                  <a:srgbClr val="A52929"/>
                </a:solidFill>
              </a:rPr>
              <a:t>t</a:t>
            </a:r>
            <a:endParaRPr sz="3500"/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52</a:t>
            </a:r>
          </a:p>
        </p:txBody>
      </p:sp>
      <p:sp>
        <p:nvSpPr>
          <p:cNvPr id="23" name="object 23"/>
          <p:cNvSpPr/>
          <p:nvPr/>
        </p:nvSpPr>
        <p:spPr>
          <a:xfrm>
            <a:off x="11468099" y="6619861"/>
            <a:ext cx="247650" cy="228600"/>
          </a:xfrm>
          <a:custGeom>
            <a:avLst/>
            <a:gdLst/>
            <a:ahLst/>
            <a:cxnLst/>
            <a:rect l="l" t="t" r="r" b="b"/>
            <a:pathLst>
              <a:path w="247650" h="228600">
                <a:moveTo>
                  <a:pt x="247649" y="228599"/>
                </a:moveTo>
                <a:lnTo>
                  <a:pt x="0" y="228599"/>
                </a:lnTo>
                <a:lnTo>
                  <a:pt x="0" y="0"/>
                </a:lnTo>
                <a:lnTo>
                  <a:pt x="247649" y="0"/>
                </a:lnTo>
                <a:lnTo>
                  <a:pt x="247649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5730875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20" dirty="0">
                <a:solidFill>
                  <a:srgbClr val="000000"/>
                </a:solidFill>
              </a:rPr>
              <a:t>P</a:t>
            </a:r>
            <a:r>
              <a:rPr sz="3500" spc="-55" dirty="0">
                <a:solidFill>
                  <a:srgbClr val="000000"/>
                </a:solidFill>
              </a:rPr>
              <a:t>la</a:t>
            </a:r>
            <a:r>
              <a:rPr sz="3500" spc="-135" dirty="0">
                <a:solidFill>
                  <a:srgbClr val="A52929"/>
                </a:solidFill>
              </a:rPr>
              <a:t>y</a:t>
            </a:r>
            <a:r>
              <a:rPr sz="3500" spc="-130" dirty="0">
                <a:solidFill>
                  <a:srgbClr val="000000"/>
                </a:solidFill>
              </a:rPr>
              <a:t>i</a:t>
            </a:r>
            <a:r>
              <a:rPr sz="3500" spc="-105" dirty="0">
                <a:solidFill>
                  <a:srgbClr val="A52929"/>
                </a:solidFill>
              </a:rPr>
              <a:t>n</a:t>
            </a:r>
            <a:r>
              <a:rPr sz="3500" spc="65" dirty="0">
                <a:solidFill>
                  <a:srgbClr val="A52929"/>
                </a:solidFill>
              </a:rPr>
              <a:t>g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20" dirty="0">
                <a:solidFill>
                  <a:srgbClr val="A52929"/>
                </a:solidFill>
              </a:rPr>
              <a:t>w</a:t>
            </a:r>
            <a:r>
              <a:rPr sz="3500" spc="-130" dirty="0">
                <a:solidFill>
                  <a:srgbClr val="A52929"/>
                </a:solidFill>
              </a:rPr>
              <a:t>i</a:t>
            </a:r>
            <a:r>
              <a:rPr sz="3500" spc="-125" dirty="0">
                <a:solidFill>
                  <a:srgbClr val="000000"/>
                </a:solidFill>
              </a:rPr>
              <a:t>t</a:t>
            </a:r>
            <a:r>
              <a:rPr sz="3500" spc="-120" dirty="0">
                <a:solidFill>
                  <a:srgbClr val="A52929"/>
                </a:solidFill>
              </a:rPr>
              <a:t>h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5" dirty="0">
                <a:solidFill>
                  <a:srgbClr val="000000"/>
                </a:solidFill>
              </a:rPr>
              <a:t>g</a:t>
            </a:r>
            <a:r>
              <a:rPr sz="3500" spc="-170" dirty="0">
                <a:solidFill>
                  <a:srgbClr val="000000"/>
                </a:solidFill>
              </a:rPr>
              <a:t>c</a:t>
            </a:r>
            <a:r>
              <a:rPr sz="3500" spc="-70" dirty="0">
                <a:solidFill>
                  <a:srgbClr val="A52929"/>
                </a:solidFill>
              </a:rPr>
              <a:t>lo</a:t>
            </a:r>
            <a:r>
              <a:rPr sz="3500" spc="-120" dirty="0">
                <a:solidFill>
                  <a:srgbClr val="000000"/>
                </a:solidFill>
              </a:rPr>
              <a:t>u</a:t>
            </a:r>
            <a:r>
              <a:rPr sz="3500" spc="-55" dirty="0">
                <a:solidFill>
                  <a:srgbClr val="000000"/>
                </a:solidFill>
              </a:rPr>
              <a:t>d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254" dirty="0">
                <a:solidFill>
                  <a:srgbClr val="000000"/>
                </a:solidFill>
              </a:rPr>
              <a:t>c</a:t>
            </a:r>
            <a:r>
              <a:rPr sz="3500" spc="-55" dirty="0">
                <a:solidFill>
                  <a:srgbClr val="000000"/>
                </a:solidFill>
              </a:rPr>
              <a:t>o</a:t>
            </a:r>
            <a:r>
              <a:rPr sz="3500" spc="-105" dirty="0">
                <a:solidFill>
                  <a:srgbClr val="000000"/>
                </a:solidFill>
              </a:rPr>
              <a:t>n</a:t>
            </a:r>
            <a:r>
              <a:rPr sz="3500" spc="-185" dirty="0">
                <a:solidFill>
                  <a:srgbClr val="000000"/>
                </a:solidFill>
              </a:rPr>
              <a:t>f</a:t>
            </a:r>
            <a:r>
              <a:rPr sz="3500" spc="-130" dirty="0">
                <a:solidFill>
                  <a:srgbClr val="A52929"/>
                </a:solidFill>
              </a:rPr>
              <a:t>i</a:t>
            </a:r>
            <a:r>
              <a:rPr sz="3500" spc="65" dirty="0">
                <a:solidFill>
                  <a:srgbClr val="A52929"/>
                </a:solidFill>
              </a:rPr>
              <a:t>g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dirty="0">
                <a:solidFill>
                  <a:srgbClr val="000000"/>
                </a:solidFill>
              </a:rPr>
              <a:t>s</a:t>
            </a:r>
            <a:r>
              <a:rPr sz="3500" spc="-295" dirty="0">
                <a:solidFill>
                  <a:srgbClr val="000000"/>
                </a:solidFill>
              </a:rPr>
              <a:t>e</a:t>
            </a:r>
            <a:r>
              <a:rPr sz="3500" spc="-125" dirty="0">
                <a:solidFill>
                  <a:srgbClr val="A52929"/>
                </a:solidFill>
              </a:rPr>
              <a:t>t</a:t>
            </a:r>
            <a:endParaRPr sz="350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53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0524" y="981061"/>
            <a:ext cx="104775" cy="104736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166648"/>
              </p:ext>
            </p:extLst>
          </p:nvPr>
        </p:nvGraphicFramePr>
        <p:xfrm>
          <a:off x="634999" y="874960"/>
          <a:ext cx="8499475" cy="17282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9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5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644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7085">
                <a:tc>
                  <a:txBody>
                    <a:bodyPr/>
                    <a:lstStyle/>
                    <a:p>
                      <a:pPr marL="31750">
                        <a:lnSpc>
                          <a:spcPts val="2575"/>
                        </a:lnSpc>
                      </a:pPr>
                      <a:r>
                        <a:rPr sz="2700" dirty="0">
                          <a:solidFill>
                            <a:srgbClr val="212121"/>
                          </a:solidFill>
                          <a:latin typeface="Courier New"/>
                          <a:cs typeface="Courier New"/>
                        </a:rPr>
                        <a:t>gcloud</a:t>
                      </a:r>
                      <a:endParaRPr sz="2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75"/>
                        </a:lnSpc>
                      </a:pPr>
                      <a:r>
                        <a:rPr sz="2700" dirty="0">
                          <a:solidFill>
                            <a:srgbClr val="212121"/>
                          </a:solidFill>
                          <a:latin typeface="Courier New"/>
                          <a:cs typeface="Courier New"/>
                        </a:rPr>
                        <a:t>config</a:t>
                      </a:r>
                      <a:endParaRPr sz="2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ts val="2575"/>
                        </a:lnSpc>
                      </a:pPr>
                      <a:r>
                        <a:rPr sz="2700" dirty="0">
                          <a:solidFill>
                            <a:srgbClr val="212121"/>
                          </a:solidFill>
                          <a:latin typeface="Courier New"/>
                          <a:cs typeface="Courier New"/>
                        </a:rPr>
                        <a:t>set</a:t>
                      </a:r>
                      <a:endParaRPr sz="2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575"/>
                        </a:lnSpc>
                        <a:tabLst>
                          <a:tab pos="3086100" algn="l"/>
                        </a:tabLst>
                      </a:pPr>
                      <a:r>
                        <a:rPr sz="2700" dirty="0">
                          <a:solidFill>
                            <a:srgbClr val="212121"/>
                          </a:solidFill>
                          <a:latin typeface="Courier New"/>
                          <a:cs typeface="Courier New"/>
                        </a:rPr>
                        <a:t>compute/region	us-east2</a:t>
                      </a:r>
                      <a:endParaRPr sz="2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794">
                <a:tc>
                  <a:txBody>
                    <a:bodyPr/>
                    <a:lstStyle/>
                    <a:p>
                      <a:pPr marL="31750">
                        <a:lnSpc>
                          <a:spcPts val="2875"/>
                        </a:lnSpc>
                      </a:pPr>
                      <a:r>
                        <a:rPr sz="2700" dirty="0">
                          <a:solidFill>
                            <a:srgbClr val="212121"/>
                          </a:solidFill>
                          <a:latin typeface="Courier New"/>
                          <a:cs typeface="Courier New"/>
                        </a:rPr>
                        <a:t>gcloud</a:t>
                      </a:r>
                      <a:endParaRPr sz="2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75"/>
                        </a:lnSpc>
                      </a:pPr>
                      <a:r>
                        <a:rPr sz="2700" dirty="0">
                          <a:solidFill>
                            <a:srgbClr val="212121"/>
                          </a:solidFill>
                          <a:latin typeface="Courier New"/>
                          <a:cs typeface="Courier New"/>
                        </a:rPr>
                        <a:t>config</a:t>
                      </a:r>
                      <a:endParaRPr sz="2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ts val="2875"/>
                        </a:lnSpc>
                      </a:pPr>
                      <a:r>
                        <a:rPr sz="2700" dirty="0">
                          <a:solidFill>
                            <a:srgbClr val="212121"/>
                          </a:solidFill>
                          <a:latin typeface="Courier New"/>
                          <a:cs typeface="Courier New"/>
                        </a:rPr>
                        <a:t>set</a:t>
                      </a:r>
                      <a:endParaRPr sz="2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875"/>
                        </a:lnSpc>
                        <a:tabLst>
                          <a:tab pos="2674620" algn="l"/>
                        </a:tabLst>
                      </a:pPr>
                      <a:r>
                        <a:rPr sz="2700" dirty="0">
                          <a:solidFill>
                            <a:srgbClr val="212121"/>
                          </a:solidFill>
                          <a:latin typeface="Courier New"/>
                          <a:cs typeface="Courier New"/>
                        </a:rPr>
                        <a:t>compute/zone	us-east1-b</a:t>
                      </a:r>
                      <a:endParaRPr sz="2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085">
                <a:tc>
                  <a:txBody>
                    <a:bodyPr/>
                    <a:lstStyle/>
                    <a:p>
                      <a:pPr marL="31750">
                        <a:lnSpc>
                          <a:spcPts val="2875"/>
                        </a:lnSpc>
                      </a:pPr>
                      <a:r>
                        <a:rPr sz="2700" dirty="0">
                          <a:solidFill>
                            <a:srgbClr val="212121"/>
                          </a:solidFill>
                          <a:latin typeface="Courier New"/>
                          <a:cs typeface="Courier New"/>
                        </a:rPr>
                        <a:t>gcloud</a:t>
                      </a:r>
                      <a:endParaRPr sz="2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75"/>
                        </a:lnSpc>
                      </a:pPr>
                      <a:r>
                        <a:rPr sz="2700" dirty="0">
                          <a:solidFill>
                            <a:srgbClr val="212121"/>
                          </a:solidFill>
                          <a:latin typeface="Courier New"/>
                          <a:cs typeface="Courier New"/>
                        </a:rPr>
                        <a:t>config</a:t>
                      </a:r>
                      <a:endParaRPr sz="2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ts val="2875"/>
                        </a:lnSpc>
                      </a:pPr>
                      <a:r>
                        <a:rPr sz="2700" dirty="0">
                          <a:solidFill>
                            <a:srgbClr val="212121"/>
                          </a:solidFill>
                          <a:latin typeface="Courier New"/>
                          <a:cs typeface="Courier New"/>
                        </a:rPr>
                        <a:t>li</a:t>
                      </a:r>
                      <a:r>
                        <a:rPr lang="en-IN" sz="2700" dirty="0" err="1">
                          <a:solidFill>
                            <a:srgbClr val="212121"/>
                          </a:solidFill>
                          <a:latin typeface="Courier New"/>
                          <a:cs typeface="Courier New"/>
                        </a:rPr>
                        <a:t>st</a:t>
                      </a:r>
                      <a:endParaRPr sz="27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1400160"/>
            <a:ext cx="104775" cy="10473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0524" y="1819261"/>
            <a:ext cx="104775" cy="104736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813803" y="2222499"/>
            <a:ext cx="10452100" cy="3431540"/>
          </a:xfrm>
          <a:custGeom>
            <a:avLst/>
            <a:gdLst/>
            <a:ahLst/>
            <a:cxnLst/>
            <a:rect l="l" t="t" r="r" b="b"/>
            <a:pathLst>
              <a:path w="10452100" h="3431540">
                <a:moveTo>
                  <a:pt x="10451592" y="0"/>
                </a:moveTo>
                <a:lnTo>
                  <a:pt x="10368534" y="0"/>
                </a:lnTo>
                <a:lnTo>
                  <a:pt x="10368534" y="82550"/>
                </a:lnTo>
                <a:lnTo>
                  <a:pt x="10368534" y="3348990"/>
                </a:lnTo>
                <a:lnTo>
                  <a:pt x="81534" y="3348990"/>
                </a:lnTo>
                <a:lnTo>
                  <a:pt x="81534" y="82550"/>
                </a:lnTo>
                <a:lnTo>
                  <a:pt x="10368534" y="82550"/>
                </a:lnTo>
                <a:lnTo>
                  <a:pt x="10368534" y="0"/>
                </a:lnTo>
                <a:lnTo>
                  <a:pt x="0" y="0"/>
                </a:lnTo>
                <a:lnTo>
                  <a:pt x="0" y="82550"/>
                </a:lnTo>
                <a:lnTo>
                  <a:pt x="0" y="3348990"/>
                </a:lnTo>
                <a:lnTo>
                  <a:pt x="0" y="3431540"/>
                </a:lnTo>
                <a:lnTo>
                  <a:pt x="10451592" y="3431540"/>
                </a:lnTo>
                <a:lnTo>
                  <a:pt x="10451592" y="3349625"/>
                </a:lnTo>
                <a:lnTo>
                  <a:pt x="10451592" y="3348990"/>
                </a:lnTo>
                <a:lnTo>
                  <a:pt x="10451592" y="82550"/>
                </a:lnTo>
                <a:lnTo>
                  <a:pt x="10451592" y="0"/>
                </a:lnTo>
                <a:close/>
              </a:path>
            </a:pathLst>
          </a:custGeom>
          <a:solidFill>
            <a:srgbClr val="000000">
              <a:alpha val="3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020520" y="2322925"/>
            <a:ext cx="70421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20" dirty="0">
                <a:latin typeface="Courier New"/>
                <a:cs typeface="Courier New"/>
              </a:rPr>
              <a:t>gcloud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12348" y="2322925"/>
            <a:ext cx="70421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20" dirty="0">
                <a:latin typeface="Courier New"/>
                <a:cs typeface="Courier New"/>
              </a:rPr>
              <a:t>config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04176" y="2322925"/>
            <a:ext cx="47815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20" dirty="0">
                <a:latin typeface="Courier New"/>
                <a:cs typeface="Courier New"/>
              </a:rPr>
              <a:t>list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30275" y="2322925"/>
            <a:ext cx="5002530" cy="319532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3400"/>
              </a:lnSpc>
              <a:spcBef>
                <a:spcPts val="75"/>
              </a:spcBef>
            </a:pPr>
            <a:r>
              <a:rPr sz="1450" spc="20" dirty="0">
                <a:latin typeface="Courier New"/>
                <a:cs typeface="Courier New"/>
              </a:rPr>
              <a:t>testing@cloudshell:~</a:t>
            </a:r>
            <a:r>
              <a:rPr sz="1450" spc="-65" dirty="0">
                <a:latin typeface="Courier New"/>
                <a:cs typeface="Courier New"/>
              </a:rPr>
              <a:t> </a:t>
            </a:r>
            <a:r>
              <a:rPr sz="1450" spc="20" dirty="0">
                <a:latin typeface="Courier New"/>
                <a:cs typeface="Courier New"/>
              </a:rPr>
              <a:t>(useful-device-303710)$ </a:t>
            </a:r>
            <a:r>
              <a:rPr sz="1450" spc="-855" dirty="0">
                <a:latin typeface="Courier New"/>
                <a:cs typeface="Courier New"/>
              </a:rPr>
              <a:t> </a:t>
            </a:r>
            <a:r>
              <a:rPr sz="1450" spc="20" dirty="0">
                <a:latin typeface="Courier New"/>
                <a:cs typeface="Courier New"/>
              </a:rPr>
              <a:t>[component_manager]</a:t>
            </a:r>
            <a:endParaRPr sz="1450">
              <a:latin typeface="Courier New"/>
              <a:cs typeface="Courier New"/>
            </a:endParaRPr>
          </a:p>
          <a:p>
            <a:pPr marL="12700" marR="1136015">
              <a:lnSpc>
                <a:spcPct val="102000"/>
              </a:lnSpc>
              <a:spcBef>
                <a:spcPts val="25"/>
              </a:spcBef>
            </a:pPr>
            <a:r>
              <a:rPr sz="1450" spc="20" dirty="0">
                <a:solidFill>
                  <a:srgbClr val="FF0000"/>
                </a:solidFill>
                <a:latin typeface="Courier New"/>
                <a:cs typeface="Courier New"/>
              </a:rPr>
              <a:t>disable_update_check </a:t>
            </a:r>
            <a:r>
              <a:rPr sz="1450" spc="20" dirty="0">
                <a:latin typeface="Courier New"/>
                <a:cs typeface="Courier New"/>
              </a:rPr>
              <a:t>= True </a:t>
            </a:r>
            <a:r>
              <a:rPr sz="1450" spc="25" dirty="0">
                <a:latin typeface="Courier New"/>
                <a:cs typeface="Courier New"/>
              </a:rPr>
              <a:t> </a:t>
            </a:r>
            <a:r>
              <a:rPr sz="1450" spc="20" dirty="0">
                <a:latin typeface="Courier New"/>
                <a:cs typeface="Courier New"/>
              </a:rPr>
              <a:t>[compute] </a:t>
            </a:r>
            <a:r>
              <a:rPr sz="1450" spc="25" dirty="0">
                <a:latin typeface="Courier New"/>
                <a:cs typeface="Courier New"/>
              </a:rPr>
              <a:t> </a:t>
            </a:r>
            <a:r>
              <a:rPr sz="1450" spc="20" dirty="0">
                <a:solidFill>
                  <a:srgbClr val="FF0000"/>
                </a:solidFill>
                <a:latin typeface="Courier New"/>
                <a:cs typeface="Courier New"/>
              </a:rPr>
              <a:t>gce_metadata_read_timeout_sec</a:t>
            </a:r>
            <a:r>
              <a:rPr sz="1450" spc="-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50" spc="20" dirty="0">
                <a:latin typeface="Courier New"/>
                <a:cs typeface="Courier New"/>
              </a:rPr>
              <a:t>=</a:t>
            </a:r>
            <a:r>
              <a:rPr sz="1450" spc="-20" dirty="0">
                <a:latin typeface="Courier New"/>
                <a:cs typeface="Courier New"/>
              </a:rPr>
              <a:t> </a:t>
            </a:r>
            <a:r>
              <a:rPr sz="1450" spc="20" dirty="0">
                <a:latin typeface="Courier New"/>
                <a:cs typeface="Courier New"/>
              </a:rPr>
              <a:t>30 </a:t>
            </a:r>
            <a:r>
              <a:rPr sz="1450" spc="-855" dirty="0">
                <a:latin typeface="Courier New"/>
                <a:cs typeface="Courier New"/>
              </a:rPr>
              <a:t> </a:t>
            </a:r>
            <a:r>
              <a:rPr sz="1450" spc="20" dirty="0">
                <a:solidFill>
                  <a:srgbClr val="FF0000"/>
                </a:solidFill>
                <a:latin typeface="Courier New"/>
                <a:cs typeface="Courier New"/>
              </a:rPr>
              <a:t>region</a:t>
            </a:r>
            <a:r>
              <a:rPr sz="1450" spc="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50" spc="20" dirty="0">
                <a:latin typeface="Courier New"/>
                <a:cs typeface="Courier New"/>
              </a:rPr>
              <a:t>=</a:t>
            </a:r>
            <a:r>
              <a:rPr sz="1450" spc="15" dirty="0">
                <a:latin typeface="Courier New"/>
                <a:cs typeface="Courier New"/>
              </a:rPr>
              <a:t> </a:t>
            </a:r>
            <a:r>
              <a:rPr sz="1450" spc="20" dirty="0">
                <a:latin typeface="Courier New"/>
                <a:cs typeface="Courier New"/>
              </a:rPr>
              <a:t>us-east1</a:t>
            </a:r>
            <a:endParaRPr sz="1450">
              <a:latin typeface="Courier New"/>
              <a:cs typeface="Courier New"/>
            </a:endParaRPr>
          </a:p>
          <a:p>
            <a:pPr marL="12700" marR="3058795">
              <a:lnSpc>
                <a:spcPts val="1730"/>
              </a:lnSpc>
              <a:spcBef>
                <a:spcPts val="125"/>
              </a:spcBef>
            </a:pPr>
            <a:r>
              <a:rPr sz="1450" spc="20" dirty="0">
                <a:solidFill>
                  <a:srgbClr val="FF0000"/>
                </a:solidFill>
                <a:latin typeface="Courier New"/>
                <a:cs typeface="Courier New"/>
              </a:rPr>
              <a:t>zone</a:t>
            </a:r>
            <a:r>
              <a:rPr sz="1450" spc="-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50" spc="20" dirty="0">
                <a:latin typeface="Courier New"/>
                <a:cs typeface="Courier New"/>
              </a:rPr>
              <a:t>=</a:t>
            </a:r>
            <a:r>
              <a:rPr sz="1450" spc="-25" dirty="0">
                <a:latin typeface="Courier New"/>
                <a:cs typeface="Courier New"/>
              </a:rPr>
              <a:t> </a:t>
            </a:r>
            <a:r>
              <a:rPr sz="1450" spc="20" dirty="0">
                <a:latin typeface="Courier New"/>
                <a:cs typeface="Courier New"/>
              </a:rPr>
              <a:t>us-east1-b </a:t>
            </a:r>
            <a:r>
              <a:rPr sz="1450" spc="-860" dirty="0">
                <a:latin typeface="Courier New"/>
                <a:cs typeface="Courier New"/>
              </a:rPr>
              <a:t> </a:t>
            </a:r>
            <a:r>
              <a:rPr sz="1450" spc="20" dirty="0">
                <a:latin typeface="Courier New"/>
                <a:cs typeface="Courier New"/>
              </a:rPr>
              <a:t>[core]</a:t>
            </a:r>
            <a:endParaRPr sz="1450">
              <a:latin typeface="Courier New"/>
              <a:cs typeface="Courier New"/>
            </a:endParaRPr>
          </a:p>
          <a:p>
            <a:pPr marL="12700" marR="1588135">
              <a:lnSpc>
                <a:spcPts val="1800"/>
              </a:lnSpc>
              <a:spcBef>
                <a:spcPts val="10"/>
              </a:spcBef>
            </a:pPr>
            <a:r>
              <a:rPr sz="1450" spc="20" dirty="0">
                <a:solidFill>
                  <a:srgbClr val="FF0000"/>
                </a:solidFill>
                <a:latin typeface="Courier New"/>
                <a:cs typeface="Courier New"/>
              </a:rPr>
              <a:t>account </a:t>
            </a:r>
            <a:r>
              <a:rPr sz="1450" spc="20" dirty="0">
                <a:latin typeface="Courier New"/>
                <a:cs typeface="Courier New"/>
              </a:rPr>
              <a:t>= </a:t>
            </a:r>
            <a:r>
              <a:rPr sz="1450" spc="20" dirty="0">
                <a:latin typeface="Courier New"/>
                <a:cs typeface="Courier New"/>
                <a:hlinkClick r:id="rId5"/>
              </a:rPr>
              <a:t>testing@gmail.com </a:t>
            </a:r>
            <a:r>
              <a:rPr sz="1450" spc="25" dirty="0">
                <a:latin typeface="Courier New"/>
                <a:cs typeface="Courier New"/>
              </a:rPr>
              <a:t> </a:t>
            </a:r>
            <a:r>
              <a:rPr sz="1450" spc="20" dirty="0">
                <a:solidFill>
                  <a:srgbClr val="FF0000"/>
                </a:solidFill>
                <a:latin typeface="Courier New"/>
                <a:cs typeface="Courier New"/>
              </a:rPr>
              <a:t>disable_usage_reporting</a:t>
            </a:r>
            <a:r>
              <a:rPr sz="1450" spc="-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50" spc="20" dirty="0">
                <a:latin typeface="Courier New"/>
                <a:cs typeface="Courier New"/>
              </a:rPr>
              <a:t>=</a:t>
            </a:r>
            <a:r>
              <a:rPr sz="1450" spc="-20" dirty="0">
                <a:latin typeface="Courier New"/>
                <a:cs typeface="Courier New"/>
              </a:rPr>
              <a:t> </a:t>
            </a:r>
            <a:r>
              <a:rPr sz="1450" spc="20" dirty="0">
                <a:latin typeface="Courier New"/>
                <a:cs typeface="Courier New"/>
              </a:rPr>
              <a:t>True</a:t>
            </a:r>
            <a:endParaRPr sz="1450">
              <a:latin typeface="Courier New"/>
              <a:cs typeface="Courier New"/>
            </a:endParaRPr>
          </a:p>
          <a:p>
            <a:pPr marL="12700" marR="1588135">
              <a:lnSpc>
                <a:spcPts val="1730"/>
              </a:lnSpc>
              <a:spcBef>
                <a:spcPts val="55"/>
              </a:spcBef>
            </a:pPr>
            <a:r>
              <a:rPr sz="1450" spc="20" dirty="0">
                <a:solidFill>
                  <a:srgbClr val="FF0000"/>
                </a:solidFill>
                <a:latin typeface="Courier New"/>
                <a:cs typeface="Courier New"/>
              </a:rPr>
              <a:t>project</a:t>
            </a:r>
            <a:r>
              <a:rPr sz="1450" spc="-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50" spc="20" dirty="0">
                <a:latin typeface="Courier New"/>
                <a:cs typeface="Courier New"/>
              </a:rPr>
              <a:t>=</a:t>
            </a:r>
            <a:r>
              <a:rPr sz="1450" spc="-20" dirty="0">
                <a:latin typeface="Courier New"/>
                <a:cs typeface="Courier New"/>
              </a:rPr>
              <a:t> </a:t>
            </a:r>
            <a:r>
              <a:rPr sz="1450" spc="20" dirty="0">
                <a:latin typeface="Courier New"/>
                <a:cs typeface="Courier New"/>
              </a:rPr>
              <a:t>useful-device-303710 </a:t>
            </a:r>
            <a:r>
              <a:rPr sz="1450" spc="-860" dirty="0">
                <a:latin typeface="Courier New"/>
                <a:cs typeface="Courier New"/>
              </a:rPr>
              <a:t> </a:t>
            </a:r>
            <a:r>
              <a:rPr sz="1450" spc="20" dirty="0">
                <a:solidFill>
                  <a:srgbClr val="FF0000"/>
                </a:solidFill>
                <a:latin typeface="Courier New"/>
                <a:cs typeface="Courier New"/>
              </a:rPr>
              <a:t>verbosity</a:t>
            </a:r>
            <a:r>
              <a:rPr sz="1450" spc="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50" spc="20" dirty="0">
                <a:latin typeface="Courier New"/>
                <a:cs typeface="Courier New"/>
              </a:rPr>
              <a:t>=</a:t>
            </a:r>
            <a:r>
              <a:rPr sz="1450" spc="15" dirty="0">
                <a:latin typeface="Courier New"/>
                <a:cs typeface="Courier New"/>
              </a:rPr>
              <a:t> </a:t>
            </a:r>
            <a:r>
              <a:rPr sz="1450" spc="20" dirty="0">
                <a:latin typeface="Courier New"/>
                <a:cs typeface="Courier New"/>
              </a:rPr>
              <a:t>info</a:t>
            </a:r>
            <a:endParaRPr sz="14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50" spc="20" dirty="0">
                <a:latin typeface="Courier New"/>
                <a:cs typeface="Courier New"/>
              </a:rPr>
              <a:t>[metrics]</a:t>
            </a:r>
            <a:endParaRPr sz="14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450" spc="20" dirty="0">
                <a:solidFill>
                  <a:srgbClr val="FF0000"/>
                </a:solidFill>
                <a:latin typeface="Courier New"/>
                <a:cs typeface="Courier New"/>
              </a:rPr>
              <a:t>environment</a:t>
            </a:r>
            <a:r>
              <a:rPr sz="1450" spc="-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50" spc="20" dirty="0">
                <a:latin typeface="Courier New"/>
                <a:cs typeface="Courier New"/>
              </a:rPr>
              <a:t>=</a:t>
            </a:r>
            <a:r>
              <a:rPr sz="1450" spc="-15" dirty="0">
                <a:latin typeface="Courier New"/>
                <a:cs typeface="Courier New"/>
              </a:rPr>
              <a:t> </a:t>
            </a:r>
            <a:r>
              <a:rPr sz="1450" spc="20" dirty="0">
                <a:latin typeface="Courier New"/>
                <a:cs typeface="Courier New"/>
              </a:rPr>
              <a:t>devshell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468099" y="6619860"/>
            <a:ext cx="247650" cy="228600"/>
          </a:xfrm>
          <a:custGeom>
            <a:avLst/>
            <a:gdLst/>
            <a:ahLst/>
            <a:cxnLst/>
            <a:rect l="l" t="t" r="r" b="b"/>
            <a:pathLst>
              <a:path w="247650" h="228600">
                <a:moveTo>
                  <a:pt x="247649" y="228599"/>
                </a:moveTo>
                <a:lnTo>
                  <a:pt x="0" y="228599"/>
                </a:lnTo>
                <a:lnTo>
                  <a:pt x="0" y="0"/>
                </a:lnTo>
                <a:lnTo>
                  <a:pt x="247649" y="0"/>
                </a:lnTo>
                <a:lnTo>
                  <a:pt x="247649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10652" y="1090040"/>
            <a:ext cx="699853" cy="94731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981060"/>
            <a:ext cx="104775" cy="104736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09624" y="1962135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23962" y="2233598"/>
            <a:ext cx="76200" cy="761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24012" y="2433623"/>
            <a:ext cx="66675" cy="666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624012" y="2690798"/>
            <a:ext cx="66675" cy="6667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24012" y="2957498"/>
            <a:ext cx="66675" cy="6667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54049" y="777875"/>
            <a:ext cx="9966960" cy="231838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 algn="just">
              <a:lnSpc>
                <a:spcPts val="2700"/>
              </a:lnSpc>
              <a:spcBef>
                <a:spcPts val="640"/>
              </a:spcBef>
            </a:pP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Scenario: </a:t>
            </a:r>
            <a:r>
              <a:rPr sz="2700" spc="-75" dirty="0">
                <a:solidFill>
                  <a:srgbClr val="212121"/>
                </a:solidFill>
                <a:latin typeface="MS UI Gothic"/>
                <a:cs typeface="MS UI Gothic"/>
              </a:rPr>
              <a:t>You</a:t>
            </a:r>
            <a:r>
              <a:rPr sz="2700" spc="-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are </a:t>
            </a:r>
            <a:r>
              <a:rPr sz="2700" spc="95" dirty="0">
                <a:solidFill>
                  <a:srgbClr val="212121"/>
                </a:solidFill>
                <a:latin typeface="MS UI Gothic"/>
                <a:cs typeface="MS UI Gothic"/>
              </a:rPr>
              <a:t>working 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on </a:t>
            </a:r>
            <a:r>
              <a:rPr sz="2700" spc="100" dirty="0">
                <a:solidFill>
                  <a:srgbClr val="212121"/>
                </a:solidFill>
                <a:latin typeface="MS UI Gothic"/>
                <a:cs typeface="MS UI Gothic"/>
              </a:rPr>
              <a:t>multiple 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projects 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from 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the 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same </a:t>
            </a:r>
            <a:r>
              <a:rPr sz="2700" spc="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80" dirty="0">
                <a:solidFill>
                  <a:srgbClr val="212121"/>
                </a:solidFill>
                <a:latin typeface="MS UI Gothic"/>
                <a:cs typeface="MS UI Gothic"/>
              </a:rPr>
              <a:t>machine. </a:t>
            </a:r>
            <a:r>
              <a:rPr sz="2700" spc="-75" dirty="0">
                <a:solidFill>
                  <a:srgbClr val="212121"/>
                </a:solidFill>
                <a:latin typeface="MS UI Gothic"/>
                <a:cs typeface="MS UI Gothic"/>
              </a:rPr>
              <a:t>You </a:t>
            </a:r>
            <a:r>
              <a:rPr sz="2700" spc="130" dirty="0">
                <a:solidFill>
                  <a:srgbClr val="212121"/>
                </a:solidFill>
                <a:latin typeface="MS UI Gothic"/>
                <a:cs typeface="MS UI Gothic"/>
              </a:rPr>
              <a:t>would </a:t>
            </a:r>
            <a:r>
              <a:rPr sz="2700" spc="85" dirty="0">
                <a:solidFill>
                  <a:srgbClr val="212121"/>
                </a:solidFill>
                <a:latin typeface="MS UI Gothic"/>
                <a:cs typeface="MS UI Gothic"/>
              </a:rPr>
              <a:t>want </a:t>
            </a:r>
            <a:r>
              <a:rPr sz="2700" spc="10" dirty="0">
                <a:solidFill>
                  <a:srgbClr val="212121"/>
                </a:solidFill>
                <a:latin typeface="MS UI Gothic"/>
                <a:cs typeface="MS UI Gothic"/>
              </a:rPr>
              <a:t>to 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be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able </a:t>
            </a:r>
            <a:r>
              <a:rPr sz="2700" spc="10" dirty="0">
                <a:solidFill>
                  <a:srgbClr val="212121"/>
                </a:solidFill>
                <a:latin typeface="MS UI Gothic"/>
                <a:cs typeface="MS UI Gothic"/>
              </a:rPr>
              <a:t>to </a:t>
            </a: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execute </a:t>
            </a:r>
            <a:r>
              <a:rPr sz="2700" spc="85" dirty="0">
                <a:solidFill>
                  <a:srgbClr val="212121"/>
                </a:solidFill>
                <a:latin typeface="MS UI Gothic"/>
                <a:cs typeface="MS UI Gothic"/>
              </a:rPr>
              <a:t>commands 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using 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di</a:t>
            </a:r>
            <a:r>
              <a:rPr sz="2700" spc="-50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700" spc="-80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4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ent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8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onfigu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ations.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1939"/>
              </a:lnSpc>
            </a:pP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155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21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114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60" dirty="0">
                <a:solidFill>
                  <a:srgbClr val="212121"/>
                </a:solidFill>
                <a:latin typeface="MS UI Gothic"/>
                <a:cs typeface="MS UI Gothic"/>
              </a:rPr>
              <a:t>?</a:t>
            </a:r>
            <a:endParaRPr sz="2150">
              <a:latin typeface="MS UI Gothic"/>
              <a:cs typeface="MS UI Gothic"/>
            </a:endParaRPr>
          </a:p>
          <a:p>
            <a:pPr marL="774065">
              <a:lnSpc>
                <a:spcPts val="1820"/>
              </a:lnSpc>
            </a:pPr>
            <a:r>
              <a:rPr sz="1700" b="1" spc="15" dirty="0">
                <a:solidFill>
                  <a:srgbClr val="212121"/>
                </a:solidFill>
                <a:latin typeface="Courier New"/>
                <a:cs typeface="Courier New"/>
              </a:rPr>
              <a:t>gcloud config</a:t>
            </a:r>
            <a:r>
              <a:rPr sz="1700" b="1" spc="20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700" b="1" spc="15" dirty="0">
                <a:solidFill>
                  <a:srgbClr val="212121"/>
                </a:solidFill>
                <a:latin typeface="Courier New"/>
                <a:cs typeface="Courier New"/>
              </a:rPr>
              <a:t>configurations create/delete/describe/activate/list</a:t>
            </a:r>
            <a:endParaRPr sz="1700">
              <a:latin typeface="Courier New"/>
              <a:cs typeface="Courier New"/>
            </a:endParaRPr>
          </a:p>
          <a:p>
            <a:pPr marL="1155065">
              <a:lnSpc>
                <a:spcPts val="1525"/>
              </a:lnSpc>
            </a:pPr>
            <a:r>
              <a:rPr sz="1350" spc="-15" dirty="0">
                <a:solidFill>
                  <a:srgbClr val="212121"/>
                </a:solidFill>
                <a:latin typeface="MS UI Gothic"/>
                <a:cs typeface="MS UI Gothic"/>
              </a:rPr>
              <a:t>Create</a:t>
            </a:r>
            <a:r>
              <a:rPr sz="1350" spc="-1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70" dirty="0">
                <a:solidFill>
                  <a:srgbClr val="212121"/>
                </a:solidFill>
                <a:latin typeface="MS UI Gothic"/>
                <a:cs typeface="MS UI Gothic"/>
              </a:rPr>
              <a:t>new</a:t>
            </a:r>
            <a:r>
              <a:rPr sz="1350" spc="-1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40" dirty="0">
                <a:solidFill>
                  <a:srgbClr val="212121"/>
                </a:solidFill>
                <a:latin typeface="MS UI Gothic"/>
                <a:cs typeface="MS UI Gothic"/>
              </a:rPr>
              <a:t>configuration:</a:t>
            </a:r>
            <a:r>
              <a:rPr sz="1350" spc="-1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b="1" spc="15" dirty="0">
                <a:solidFill>
                  <a:srgbClr val="212121"/>
                </a:solidFill>
                <a:latin typeface="Courier New"/>
                <a:cs typeface="Courier New"/>
              </a:rPr>
              <a:t>gcloud</a:t>
            </a:r>
            <a:r>
              <a:rPr sz="1350" b="1" spc="35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350" b="1" spc="15" dirty="0">
                <a:solidFill>
                  <a:srgbClr val="212121"/>
                </a:solidFill>
                <a:latin typeface="Courier New"/>
                <a:cs typeface="Courier New"/>
              </a:rPr>
              <a:t>config</a:t>
            </a:r>
            <a:r>
              <a:rPr sz="1350" b="1" spc="35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350" b="1" spc="15" dirty="0">
                <a:solidFill>
                  <a:srgbClr val="212121"/>
                </a:solidFill>
                <a:latin typeface="Courier New"/>
                <a:cs typeface="Courier New"/>
              </a:rPr>
              <a:t>configurations</a:t>
            </a:r>
            <a:r>
              <a:rPr sz="1350" b="1" spc="35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350" b="1" spc="15" dirty="0">
                <a:solidFill>
                  <a:srgbClr val="212121"/>
                </a:solidFill>
                <a:latin typeface="Courier New"/>
                <a:cs typeface="Courier New"/>
              </a:rPr>
              <a:t>create</a:t>
            </a:r>
            <a:r>
              <a:rPr sz="1350" b="1" spc="35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350" b="1" spc="15" dirty="0">
                <a:solidFill>
                  <a:srgbClr val="212121"/>
                </a:solidFill>
                <a:latin typeface="Courier New"/>
                <a:cs typeface="Courier New"/>
              </a:rPr>
              <a:t>NAME(dev)</a:t>
            </a:r>
            <a:endParaRPr sz="1350">
              <a:latin typeface="Courier New"/>
              <a:cs typeface="Courier New"/>
            </a:endParaRPr>
          </a:p>
          <a:p>
            <a:pPr marL="1155065">
              <a:lnSpc>
                <a:spcPct val="100000"/>
              </a:lnSpc>
              <a:spcBef>
                <a:spcPts val="405"/>
              </a:spcBef>
            </a:pPr>
            <a:r>
              <a:rPr sz="1350" spc="-10" dirty="0">
                <a:solidFill>
                  <a:srgbClr val="212121"/>
                </a:solidFill>
                <a:latin typeface="MS UI Gothic"/>
                <a:cs typeface="MS UI Gothic"/>
              </a:rPr>
              <a:t>Activate</a:t>
            </a:r>
            <a:r>
              <a:rPr sz="1350" spc="-1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5" dirty="0">
                <a:solidFill>
                  <a:srgbClr val="212121"/>
                </a:solidFill>
                <a:latin typeface="MS UI Gothic"/>
                <a:cs typeface="MS UI Gothic"/>
              </a:rPr>
              <a:t>specific</a:t>
            </a:r>
            <a:r>
              <a:rPr sz="1350" spc="-1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40" dirty="0">
                <a:solidFill>
                  <a:srgbClr val="212121"/>
                </a:solidFill>
                <a:latin typeface="MS UI Gothic"/>
                <a:cs typeface="MS UI Gothic"/>
              </a:rPr>
              <a:t>configuration:</a:t>
            </a:r>
            <a:r>
              <a:rPr sz="1350" spc="-1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b="1" spc="15" dirty="0">
                <a:solidFill>
                  <a:srgbClr val="212121"/>
                </a:solidFill>
                <a:latin typeface="Courier New"/>
                <a:cs typeface="Courier New"/>
              </a:rPr>
              <a:t>gcloud</a:t>
            </a:r>
            <a:r>
              <a:rPr sz="1350" b="1" spc="40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350" b="1" spc="15" dirty="0">
                <a:solidFill>
                  <a:srgbClr val="212121"/>
                </a:solidFill>
                <a:latin typeface="Courier New"/>
                <a:cs typeface="Courier New"/>
              </a:rPr>
              <a:t>config</a:t>
            </a:r>
            <a:r>
              <a:rPr sz="1350" b="1" spc="40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350" b="1" spc="15" dirty="0">
                <a:solidFill>
                  <a:srgbClr val="212121"/>
                </a:solidFill>
                <a:latin typeface="Courier New"/>
                <a:cs typeface="Courier New"/>
              </a:rPr>
              <a:t>configurations</a:t>
            </a:r>
            <a:r>
              <a:rPr sz="1350" b="1" spc="40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350" b="1" spc="15" dirty="0">
                <a:solidFill>
                  <a:srgbClr val="212121"/>
                </a:solidFill>
                <a:latin typeface="Courier New"/>
                <a:cs typeface="Courier New"/>
              </a:rPr>
              <a:t>activate</a:t>
            </a:r>
            <a:r>
              <a:rPr sz="1350" b="1" spc="35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350" b="1" spc="15" dirty="0">
                <a:solidFill>
                  <a:srgbClr val="212121"/>
                </a:solidFill>
                <a:latin typeface="Courier New"/>
                <a:cs typeface="Courier New"/>
              </a:rPr>
              <a:t>NAME(dev)</a:t>
            </a:r>
            <a:endParaRPr sz="1350">
              <a:latin typeface="Courier New"/>
              <a:cs typeface="Courier New"/>
            </a:endParaRPr>
          </a:p>
          <a:p>
            <a:pPr marL="1155065">
              <a:lnSpc>
                <a:spcPct val="100000"/>
              </a:lnSpc>
              <a:spcBef>
                <a:spcPts val="480"/>
              </a:spcBef>
            </a:pPr>
            <a:r>
              <a:rPr sz="1350" spc="-15" dirty="0">
                <a:solidFill>
                  <a:srgbClr val="212121"/>
                </a:solidFill>
                <a:latin typeface="MS UI Gothic"/>
                <a:cs typeface="MS UI Gothic"/>
              </a:rPr>
              <a:t>List</a:t>
            </a:r>
            <a:r>
              <a:rPr sz="1350" spc="-1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30" dirty="0">
                <a:solidFill>
                  <a:srgbClr val="212121"/>
                </a:solidFill>
                <a:latin typeface="MS UI Gothic"/>
                <a:cs typeface="MS UI Gothic"/>
              </a:rPr>
              <a:t>Configurations:</a:t>
            </a:r>
            <a:r>
              <a:rPr sz="1350" spc="-1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b="1" spc="15" dirty="0">
                <a:solidFill>
                  <a:srgbClr val="212121"/>
                </a:solidFill>
                <a:latin typeface="Courier New"/>
                <a:cs typeface="Courier New"/>
              </a:rPr>
              <a:t>gcloud</a:t>
            </a:r>
            <a:r>
              <a:rPr sz="1350" b="1" spc="35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350" b="1" spc="15" dirty="0">
                <a:solidFill>
                  <a:srgbClr val="212121"/>
                </a:solidFill>
                <a:latin typeface="Courier New"/>
                <a:cs typeface="Courier New"/>
              </a:rPr>
              <a:t>config</a:t>
            </a:r>
            <a:r>
              <a:rPr sz="1350" b="1" spc="35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350" b="1" spc="15" dirty="0">
                <a:solidFill>
                  <a:srgbClr val="212121"/>
                </a:solidFill>
                <a:latin typeface="Courier New"/>
                <a:cs typeface="Courier New"/>
              </a:rPr>
              <a:t>configurations</a:t>
            </a:r>
            <a:r>
              <a:rPr sz="1350" b="1" spc="30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350" b="1" spc="15" dirty="0">
                <a:solidFill>
                  <a:srgbClr val="212121"/>
                </a:solidFill>
                <a:latin typeface="Courier New"/>
                <a:cs typeface="Courier New"/>
              </a:rPr>
              <a:t>list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8176259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105" dirty="0">
                <a:solidFill>
                  <a:srgbClr val="000000"/>
                </a:solidFill>
              </a:rPr>
              <a:t>Gcloud</a:t>
            </a:r>
            <a:r>
              <a:rPr sz="3500" spc="-335" dirty="0">
                <a:solidFill>
                  <a:srgbClr val="000000"/>
                </a:solidFill>
              </a:rPr>
              <a:t> </a:t>
            </a:r>
            <a:r>
              <a:rPr sz="3500" spc="-160" dirty="0">
                <a:solidFill>
                  <a:srgbClr val="A52929"/>
                </a:solidFill>
              </a:rPr>
              <a:t>-</a:t>
            </a:r>
            <a:r>
              <a:rPr sz="3500" spc="-335" dirty="0">
                <a:solidFill>
                  <a:srgbClr val="A52929"/>
                </a:solidFill>
              </a:rPr>
              <a:t> </a:t>
            </a:r>
            <a:r>
              <a:rPr sz="3500" spc="-35" dirty="0">
                <a:solidFill>
                  <a:srgbClr val="A52929"/>
                </a:solidFill>
              </a:rPr>
              <a:t>Ma</a:t>
            </a:r>
            <a:r>
              <a:rPr sz="3500" spc="-35" dirty="0">
                <a:solidFill>
                  <a:srgbClr val="000000"/>
                </a:solidFill>
              </a:rPr>
              <a:t>n</a:t>
            </a:r>
            <a:r>
              <a:rPr sz="3500" spc="-35" dirty="0">
                <a:solidFill>
                  <a:srgbClr val="A52929"/>
                </a:solidFill>
              </a:rPr>
              <a:t>a</a:t>
            </a:r>
            <a:r>
              <a:rPr sz="3500" spc="-35" dirty="0">
                <a:solidFill>
                  <a:srgbClr val="000000"/>
                </a:solidFill>
              </a:rPr>
              <a:t>g</a:t>
            </a:r>
            <a:r>
              <a:rPr sz="3500" spc="-35" dirty="0">
                <a:solidFill>
                  <a:srgbClr val="A52929"/>
                </a:solidFill>
              </a:rPr>
              <a:t>in</a:t>
            </a:r>
            <a:r>
              <a:rPr sz="3500" spc="-35" dirty="0">
                <a:solidFill>
                  <a:srgbClr val="000000"/>
                </a:solidFill>
              </a:rPr>
              <a:t>g</a:t>
            </a:r>
            <a:r>
              <a:rPr sz="3500" spc="-335" dirty="0">
                <a:solidFill>
                  <a:srgbClr val="000000"/>
                </a:solidFill>
              </a:rPr>
              <a:t> </a:t>
            </a:r>
            <a:r>
              <a:rPr sz="3500" spc="-105" dirty="0">
                <a:solidFill>
                  <a:srgbClr val="A52929"/>
                </a:solidFill>
              </a:rPr>
              <a:t>Mult</a:t>
            </a:r>
            <a:r>
              <a:rPr sz="3500" spc="-105" dirty="0">
                <a:solidFill>
                  <a:srgbClr val="000000"/>
                </a:solidFill>
              </a:rPr>
              <a:t>iple</a:t>
            </a:r>
            <a:r>
              <a:rPr sz="3500" spc="-330" dirty="0">
                <a:solidFill>
                  <a:srgbClr val="000000"/>
                </a:solidFill>
              </a:rPr>
              <a:t> </a:t>
            </a:r>
            <a:r>
              <a:rPr sz="3500" spc="-100" dirty="0">
                <a:solidFill>
                  <a:srgbClr val="000000"/>
                </a:solidFill>
              </a:rPr>
              <a:t>Confi</a:t>
            </a:r>
            <a:r>
              <a:rPr sz="3500" spc="-100" dirty="0">
                <a:solidFill>
                  <a:srgbClr val="A52929"/>
                </a:solidFill>
              </a:rPr>
              <a:t>gur</a:t>
            </a:r>
            <a:r>
              <a:rPr sz="3500" spc="-100" dirty="0">
                <a:solidFill>
                  <a:srgbClr val="000000"/>
                </a:solidFill>
              </a:rPr>
              <a:t>a</a:t>
            </a:r>
            <a:r>
              <a:rPr sz="3500" spc="-100" dirty="0">
                <a:solidFill>
                  <a:srgbClr val="A52929"/>
                </a:solidFill>
              </a:rPr>
              <a:t>tio</a:t>
            </a:r>
            <a:r>
              <a:rPr sz="3500" spc="-100" dirty="0">
                <a:solidFill>
                  <a:srgbClr val="000000"/>
                </a:solidFill>
              </a:rPr>
              <a:t>ns</a:t>
            </a:r>
            <a:endParaRPr sz="350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54</a:t>
            </a:r>
          </a:p>
        </p:txBody>
      </p:sp>
      <p:sp>
        <p:nvSpPr>
          <p:cNvPr id="11" name="object 11"/>
          <p:cNvSpPr/>
          <p:nvPr/>
        </p:nvSpPr>
        <p:spPr>
          <a:xfrm>
            <a:off x="11468099" y="6619860"/>
            <a:ext cx="247650" cy="228600"/>
          </a:xfrm>
          <a:custGeom>
            <a:avLst/>
            <a:gdLst/>
            <a:ahLst/>
            <a:cxnLst/>
            <a:rect l="l" t="t" r="r" b="b"/>
            <a:pathLst>
              <a:path w="247650" h="228600">
                <a:moveTo>
                  <a:pt x="247649" y="228599"/>
                </a:moveTo>
                <a:lnTo>
                  <a:pt x="0" y="228599"/>
                </a:lnTo>
                <a:lnTo>
                  <a:pt x="0" y="0"/>
                </a:lnTo>
                <a:lnTo>
                  <a:pt x="247649" y="0"/>
                </a:lnTo>
                <a:lnTo>
                  <a:pt x="247649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9589135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5" dirty="0">
                <a:solidFill>
                  <a:srgbClr val="000000"/>
                </a:solidFill>
              </a:rPr>
              <a:t>g</a:t>
            </a:r>
            <a:r>
              <a:rPr sz="3500" spc="-170" dirty="0">
                <a:solidFill>
                  <a:srgbClr val="000000"/>
                </a:solidFill>
              </a:rPr>
              <a:t>c</a:t>
            </a:r>
            <a:r>
              <a:rPr sz="3500" spc="-70" dirty="0">
                <a:solidFill>
                  <a:srgbClr val="000000"/>
                </a:solidFill>
              </a:rPr>
              <a:t>lo</a:t>
            </a:r>
            <a:r>
              <a:rPr sz="3500" spc="-120" dirty="0">
                <a:solidFill>
                  <a:srgbClr val="A52929"/>
                </a:solidFill>
              </a:rPr>
              <a:t>u</a:t>
            </a:r>
            <a:r>
              <a:rPr sz="3500" spc="-55" dirty="0">
                <a:solidFill>
                  <a:srgbClr val="000000"/>
                </a:solidFill>
              </a:rPr>
              <a:t>d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254" dirty="0">
                <a:solidFill>
                  <a:srgbClr val="A52929"/>
                </a:solidFill>
              </a:rPr>
              <a:t>c</a:t>
            </a:r>
            <a:r>
              <a:rPr sz="3500" spc="-55" dirty="0">
                <a:solidFill>
                  <a:srgbClr val="A52929"/>
                </a:solidFill>
              </a:rPr>
              <a:t>o</a:t>
            </a:r>
            <a:r>
              <a:rPr sz="3500" spc="-50" dirty="0">
                <a:solidFill>
                  <a:srgbClr val="A52929"/>
                </a:solidFill>
              </a:rPr>
              <a:t>mm</a:t>
            </a:r>
            <a:r>
              <a:rPr sz="3500" spc="-30" dirty="0">
                <a:solidFill>
                  <a:srgbClr val="A52929"/>
                </a:solidFill>
              </a:rPr>
              <a:t>a</a:t>
            </a:r>
            <a:r>
              <a:rPr sz="3500" spc="-105" dirty="0">
                <a:solidFill>
                  <a:srgbClr val="000000"/>
                </a:solidFill>
              </a:rPr>
              <a:t>n</a:t>
            </a:r>
            <a:r>
              <a:rPr sz="3500" spc="-55" dirty="0">
                <a:solidFill>
                  <a:srgbClr val="000000"/>
                </a:solidFill>
              </a:rPr>
              <a:t>d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dirty="0">
                <a:solidFill>
                  <a:srgbClr val="000000"/>
                </a:solidFill>
              </a:rPr>
              <a:t>s</a:t>
            </a:r>
            <a:r>
              <a:rPr sz="3500" spc="-125" dirty="0">
                <a:solidFill>
                  <a:srgbClr val="000000"/>
                </a:solidFill>
              </a:rPr>
              <a:t>t</a:t>
            </a:r>
            <a:r>
              <a:rPr sz="3500" spc="-190" dirty="0">
                <a:solidFill>
                  <a:srgbClr val="A52929"/>
                </a:solidFill>
              </a:rPr>
              <a:t>r</a:t>
            </a:r>
            <a:r>
              <a:rPr sz="3500" spc="-120" dirty="0">
                <a:solidFill>
                  <a:srgbClr val="A52929"/>
                </a:solidFill>
              </a:rPr>
              <a:t>u</a:t>
            </a:r>
            <a:r>
              <a:rPr sz="3500" spc="-170" dirty="0">
                <a:solidFill>
                  <a:srgbClr val="A52929"/>
                </a:solidFill>
              </a:rPr>
              <a:t>c</a:t>
            </a:r>
            <a:r>
              <a:rPr sz="3500" spc="-140" dirty="0">
                <a:solidFill>
                  <a:srgbClr val="000000"/>
                </a:solidFill>
              </a:rPr>
              <a:t>t</a:t>
            </a:r>
            <a:r>
              <a:rPr sz="3500" spc="-120" dirty="0">
                <a:solidFill>
                  <a:srgbClr val="000000"/>
                </a:solidFill>
              </a:rPr>
              <a:t>u</a:t>
            </a:r>
            <a:r>
              <a:rPr sz="3500" spc="-225" dirty="0">
                <a:solidFill>
                  <a:srgbClr val="000000"/>
                </a:solidFill>
              </a:rPr>
              <a:t>r</a:t>
            </a:r>
            <a:r>
              <a:rPr sz="3500" spc="-235" dirty="0">
                <a:solidFill>
                  <a:srgbClr val="000000"/>
                </a:solidFill>
              </a:rPr>
              <a:t>e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60" dirty="0">
                <a:solidFill>
                  <a:srgbClr val="A52929"/>
                </a:solidFill>
              </a:rPr>
              <a:t>-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20" dirty="0">
                <a:solidFill>
                  <a:srgbClr val="000000"/>
                </a:solidFill>
              </a:rPr>
              <a:t>P</a:t>
            </a:r>
            <a:r>
              <a:rPr sz="3500" spc="-55" dirty="0">
                <a:solidFill>
                  <a:srgbClr val="A52929"/>
                </a:solidFill>
              </a:rPr>
              <a:t>la</a:t>
            </a:r>
            <a:r>
              <a:rPr sz="3500" spc="-135" dirty="0">
                <a:solidFill>
                  <a:srgbClr val="000000"/>
                </a:solidFill>
              </a:rPr>
              <a:t>y</a:t>
            </a:r>
            <a:r>
              <a:rPr sz="3500" spc="-130" dirty="0">
                <a:solidFill>
                  <a:srgbClr val="000000"/>
                </a:solidFill>
              </a:rPr>
              <a:t>i</a:t>
            </a:r>
            <a:r>
              <a:rPr sz="3500" spc="-105" dirty="0">
                <a:solidFill>
                  <a:srgbClr val="A52929"/>
                </a:solidFill>
              </a:rPr>
              <a:t>n</a:t>
            </a:r>
            <a:r>
              <a:rPr sz="3500" spc="65" dirty="0">
                <a:solidFill>
                  <a:srgbClr val="A52929"/>
                </a:solidFill>
              </a:rPr>
              <a:t>g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20" dirty="0">
                <a:solidFill>
                  <a:srgbClr val="000000"/>
                </a:solidFill>
              </a:rPr>
              <a:t>w</a:t>
            </a:r>
            <a:r>
              <a:rPr sz="3500" spc="-130" dirty="0">
                <a:solidFill>
                  <a:srgbClr val="A52929"/>
                </a:solidFill>
              </a:rPr>
              <a:t>i</a:t>
            </a:r>
            <a:r>
              <a:rPr sz="3500" spc="-125" dirty="0">
                <a:solidFill>
                  <a:srgbClr val="A52929"/>
                </a:solidFill>
              </a:rPr>
              <a:t>t</a:t>
            </a:r>
            <a:r>
              <a:rPr sz="3500" spc="-120" dirty="0">
                <a:solidFill>
                  <a:srgbClr val="000000"/>
                </a:solidFill>
              </a:rPr>
              <a:t>h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120" dirty="0">
                <a:solidFill>
                  <a:srgbClr val="A52929"/>
                </a:solidFill>
              </a:rPr>
              <a:t>S</a:t>
            </a:r>
            <a:r>
              <a:rPr sz="3500" spc="-235" dirty="0">
                <a:solidFill>
                  <a:srgbClr val="000000"/>
                </a:solidFill>
              </a:rPr>
              <a:t>e</a:t>
            </a:r>
            <a:r>
              <a:rPr sz="3500" spc="-150" dirty="0">
                <a:solidFill>
                  <a:srgbClr val="000000"/>
                </a:solidFill>
              </a:rPr>
              <a:t>r</a:t>
            </a:r>
            <a:r>
              <a:rPr sz="3500" spc="-110" dirty="0">
                <a:solidFill>
                  <a:srgbClr val="A52929"/>
                </a:solidFill>
              </a:rPr>
              <a:t>v</a:t>
            </a:r>
            <a:r>
              <a:rPr sz="3500" spc="-130" dirty="0">
                <a:solidFill>
                  <a:srgbClr val="A52929"/>
                </a:solidFill>
              </a:rPr>
              <a:t>i</a:t>
            </a:r>
            <a:r>
              <a:rPr sz="3500" spc="-254" dirty="0">
                <a:solidFill>
                  <a:srgbClr val="A52929"/>
                </a:solidFill>
              </a:rPr>
              <a:t>c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dirty="0">
                <a:solidFill>
                  <a:srgbClr val="A52929"/>
                </a:solidFill>
              </a:rPr>
              <a:t>s</a:t>
            </a:r>
            <a:endParaRPr sz="3500"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55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0524" y="981060"/>
            <a:ext cx="104775" cy="104736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09624" y="1276335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23962" y="1547797"/>
            <a:ext cx="76200" cy="76199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809624" y="1847835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23962" y="2119297"/>
            <a:ext cx="76200" cy="76199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809624" y="2419335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23962" y="2690797"/>
            <a:ext cx="76200" cy="7619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0524" y="3038460"/>
            <a:ext cx="104775" cy="104736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809624" y="3333735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9624" y="3676635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09624" y="4029060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09624" y="4381485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09624" y="4733910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09624" y="5086335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54049" y="777875"/>
            <a:ext cx="11028045" cy="4509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980"/>
              </a:lnSpc>
              <a:spcBef>
                <a:spcPts val="100"/>
              </a:spcBef>
              <a:tabLst>
                <a:tab pos="1452880" algn="l"/>
                <a:tab pos="2687320" algn="l"/>
                <a:tab pos="4539615" algn="l"/>
                <a:tab pos="5979795" algn="l"/>
              </a:tabLst>
            </a:pPr>
            <a:r>
              <a:rPr sz="2700" b="1" dirty="0">
                <a:solidFill>
                  <a:srgbClr val="212121"/>
                </a:solidFill>
                <a:latin typeface="Courier New"/>
                <a:cs typeface="Courier New"/>
              </a:rPr>
              <a:t>gcloud	GROUP	SUBGROUP	ACTION	...</a:t>
            </a:r>
            <a:endParaRPr sz="2700" dirty="0">
              <a:latin typeface="Courier New"/>
              <a:cs typeface="Courier New"/>
            </a:endParaRPr>
          </a:p>
          <a:p>
            <a:pPr marL="393065">
              <a:lnSpc>
                <a:spcPts val="2195"/>
              </a:lnSpc>
            </a:pPr>
            <a:r>
              <a:rPr sz="2150" spc="-130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RO</a:t>
            </a:r>
            <a:r>
              <a:rPr sz="2150" spc="-35" dirty="0">
                <a:solidFill>
                  <a:srgbClr val="212121"/>
                </a:solidFill>
                <a:latin typeface="MS UI Gothic"/>
                <a:cs typeface="MS UI Gothic"/>
              </a:rPr>
              <a:t>UP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40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onf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140" dirty="0">
                <a:solidFill>
                  <a:srgbClr val="212121"/>
                </a:solidFill>
                <a:latin typeface="MS UI Gothic"/>
                <a:cs typeface="MS UI Gothic"/>
              </a:rPr>
              <a:t>om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55" dirty="0">
                <a:solidFill>
                  <a:srgbClr val="212121"/>
                </a:solidFill>
                <a:latin typeface="MS UI Gothic"/>
                <a:cs typeface="MS UI Gothic"/>
              </a:rPr>
              <a:t>on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30" dirty="0">
                <a:solidFill>
                  <a:srgbClr val="212121"/>
                </a:solidFill>
                <a:latin typeface="MS UI Gothic"/>
                <a:cs typeface="MS UI Gothic"/>
              </a:rPr>
              <a:t>ner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6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155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60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nc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30" dirty="0">
                <a:solidFill>
                  <a:srgbClr val="212121"/>
                </a:solidFill>
                <a:latin typeface="MS UI Gothic"/>
                <a:cs typeface="MS UI Gothic"/>
              </a:rPr>
              <a:t>ons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21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..</a:t>
            </a:r>
            <a:endParaRPr sz="2150" dirty="0">
              <a:latin typeface="MS UI Gothic"/>
              <a:cs typeface="MS UI Gothic"/>
            </a:endParaRPr>
          </a:p>
          <a:p>
            <a:pPr marL="774065">
              <a:lnSpc>
                <a:spcPts val="1914"/>
              </a:lnSpc>
            </a:pP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-6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3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700" spc="-5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-10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0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1700" spc="2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-5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35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1700" spc="-40" dirty="0">
                <a:solidFill>
                  <a:srgbClr val="212121"/>
                </a:solidFill>
                <a:latin typeface="MS UI Gothic"/>
                <a:cs typeface="MS UI Gothic"/>
              </a:rPr>
              <a:t>?</a:t>
            </a:r>
            <a:endParaRPr sz="1700" dirty="0">
              <a:latin typeface="MS UI Gothic"/>
              <a:cs typeface="MS UI Gothic"/>
            </a:endParaRPr>
          </a:p>
          <a:p>
            <a:pPr marL="393065">
              <a:lnSpc>
                <a:spcPts val="2450"/>
              </a:lnSpc>
              <a:spcBef>
                <a:spcPts val="135"/>
              </a:spcBef>
            </a:pP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45" dirty="0">
                <a:solidFill>
                  <a:srgbClr val="212121"/>
                </a:solidFill>
                <a:latin typeface="MS UI Gothic"/>
                <a:cs typeface="MS UI Gothic"/>
              </a:rPr>
              <a:t>UB</a:t>
            </a:r>
            <a:r>
              <a:rPr sz="2150" spc="-130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RO</a:t>
            </a:r>
            <a:r>
              <a:rPr sz="2150" spc="-35" dirty="0">
                <a:solidFill>
                  <a:srgbClr val="212121"/>
                </a:solidFill>
                <a:latin typeface="MS UI Gothic"/>
                <a:cs typeface="MS UI Gothic"/>
              </a:rPr>
              <a:t>UP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40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ns</a:t>
            </a: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2150" spc="-4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21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ns</a:t>
            </a: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2150" spc="-4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40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em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1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40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30" dirty="0">
                <a:solidFill>
                  <a:srgbClr val="212121"/>
                </a:solidFill>
                <a:latin typeface="MS UI Gothic"/>
                <a:cs typeface="MS UI Gothic"/>
              </a:rPr>
              <a:t>ons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z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ones</a:t>
            </a:r>
            <a:endParaRPr sz="2150" dirty="0">
              <a:latin typeface="MS UI Gothic"/>
              <a:cs typeface="MS UI Gothic"/>
            </a:endParaRPr>
          </a:p>
          <a:p>
            <a:pPr marL="774065">
              <a:lnSpc>
                <a:spcPts val="1914"/>
              </a:lnSpc>
            </a:pPr>
            <a:r>
              <a:rPr sz="1700" spc="55" dirty="0">
                <a:solidFill>
                  <a:srgbClr val="212121"/>
                </a:solidFill>
                <a:latin typeface="MS UI Gothic"/>
                <a:cs typeface="MS UI Gothic"/>
              </a:rPr>
              <a:t>Which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45" dirty="0">
                <a:solidFill>
                  <a:srgbClr val="212121"/>
                </a:solidFill>
                <a:latin typeface="MS UI Gothic"/>
                <a:cs typeface="MS UI Gothic"/>
              </a:rPr>
              <a:t>sub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group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25" dirty="0">
                <a:solidFill>
                  <a:srgbClr val="212121"/>
                </a:solidFill>
                <a:latin typeface="MS UI Gothic"/>
                <a:cs typeface="MS UI Gothic"/>
              </a:rPr>
              <a:t>of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25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0" dirty="0">
                <a:solidFill>
                  <a:srgbClr val="212121"/>
                </a:solidFill>
                <a:latin typeface="MS UI Gothic"/>
                <a:cs typeface="MS UI Gothic"/>
              </a:rPr>
              <a:t>service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90" dirty="0">
                <a:solidFill>
                  <a:srgbClr val="212121"/>
                </a:solidFill>
                <a:latin typeface="MS UI Gothic"/>
                <a:cs typeface="MS UI Gothic"/>
              </a:rPr>
              <a:t>do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45" dirty="0">
                <a:solidFill>
                  <a:srgbClr val="212121"/>
                </a:solidFill>
                <a:latin typeface="MS UI Gothic"/>
                <a:cs typeface="MS UI Gothic"/>
              </a:rPr>
              <a:t>you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want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5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play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45" dirty="0">
                <a:solidFill>
                  <a:srgbClr val="212121"/>
                </a:solidFill>
                <a:latin typeface="MS UI Gothic"/>
                <a:cs typeface="MS UI Gothic"/>
              </a:rPr>
              <a:t>with?</a:t>
            </a:r>
            <a:endParaRPr sz="1700" dirty="0">
              <a:latin typeface="MS UI Gothic"/>
              <a:cs typeface="MS UI Gothic"/>
            </a:endParaRPr>
          </a:p>
          <a:p>
            <a:pPr marL="393065">
              <a:lnSpc>
                <a:spcPts val="2450"/>
              </a:lnSpc>
              <a:spcBef>
                <a:spcPts val="135"/>
              </a:spcBef>
            </a:pP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23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114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40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4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15" dirty="0">
                <a:solidFill>
                  <a:srgbClr val="212121"/>
                </a:solidFill>
                <a:latin typeface="MS UI Gothic"/>
                <a:cs typeface="MS UI Gothic"/>
              </a:rPr>
              <a:t>rt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op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r>
              <a:rPr sz="2150" spc="-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ri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...</a:t>
            </a:r>
            <a:endParaRPr sz="2150" dirty="0">
              <a:latin typeface="MS UI Gothic"/>
              <a:cs typeface="MS UI Gothic"/>
            </a:endParaRPr>
          </a:p>
          <a:p>
            <a:pPr marL="774065">
              <a:lnSpc>
                <a:spcPts val="1914"/>
              </a:lnSpc>
            </a:pP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3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700" spc="4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-40" dirty="0">
                <a:solidFill>
                  <a:srgbClr val="212121"/>
                </a:solidFill>
                <a:latin typeface="MS UI Gothic"/>
                <a:cs typeface="MS UI Gothic"/>
              </a:rPr>
              <a:t>?</a:t>
            </a:r>
            <a:endParaRPr sz="1700" dirty="0">
              <a:latin typeface="MS UI Gothic"/>
              <a:cs typeface="MS UI Gothic"/>
            </a:endParaRPr>
          </a:p>
          <a:p>
            <a:pPr marL="12700">
              <a:lnSpc>
                <a:spcPts val="2980"/>
              </a:lnSpc>
              <a:spcBef>
                <a:spcPts val="110"/>
              </a:spcBef>
            </a:pPr>
            <a:r>
              <a:rPr sz="2700" b="1" spc="-65" dirty="0">
                <a:solidFill>
                  <a:srgbClr val="212121"/>
                </a:solidFill>
                <a:latin typeface="Trebuchet MS"/>
                <a:cs typeface="Trebuchet MS"/>
              </a:rPr>
              <a:t>Examples</a:t>
            </a:r>
            <a:r>
              <a:rPr sz="2700" spc="-65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endParaRPr sz="2700" dirty="0">
              <a:latin typeface="MS UI Gothic"/>
              <a:cs typeface="MS UI Gothic"/>
            </a:endParaRPr>
          </a:p>
          <a:p>
            <a:pPr marL="393065">
              <a:lnSpc>
                <a:spcPts val="2325"/>
              </a:lnSpc>
            </a:pP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150" spc="-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140" dirty="0">
                <a:solidFill>
                  <a:srgbClr val="212121"/>
                </a:solidFill>
                <a:latin typeface="MS UI Gothic"/>
                <a:cs typeface="MS UI Gothic"/>
              </a:rPr>
              <a:t>omp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ns</a:t>
            </a: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2150" spc="-4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endParaRPr sz="2150" dirty="0">
              <a:latin typeface="MS UI Gothic"/>
              <a:cs typeface="MS UI Gothic"/>
            </a:endParaRPr>
          </a:p>
          <a:p>
            <a:pPr marL="393065" marR="7468870">
              <a:lnSpc>
                <a:spcPts val="2780"/>
              </a:lnSpc>
              <a:spcBef>
                <a:spcPts val="45"/>
              </a:spcBef>
            </a:pP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150" spc="-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140" dirty="0">
                <a:solidFill>
                  <a:srgbClr val="212121"/>
                </a:solidFill>
                <a:latin typeface="MS UI Gothic"/>
                <a:cs typeface="MS UI Gothic"/>
              </a:rPr>
              <a:t>omp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z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one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t  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150" spc="-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140" dirty="0">
                <a:solidFill>
                  <a:srgbClr val="212121"/>
                </a:solidFill>
                <a:latin typeface="MS UI Gothic"/>
                <a:cs typeface="MS UI Gothic"/>
              </a:rPr>
              <a:t>omp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30" dirty="0">
                <a:solidFill>
                  <a:srgbClr val="212121"/>
                </a:solidFill>
                <a:latin typeface="MS UI Gothic"/>
                <a:cs typeface="MS UI Gothic"/>
              </a:rPr>
              <a:t>ons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endParaRPr sz="2150" dirty="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65"/>
              </a:spcBef>
            </a:pP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150" spc="-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140" dirty="0">
                <a:solidFill>
                  <a:srgbClr val="212121"/>
                </a:solidFill>
                <a:latin typeface="MS UI Gothic"/>
                <a:cs typeface="MS UI Gothic"/>
              </a:rPr>
              <a:t>omp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1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40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endParaRPr sz="2150" dirty="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195"/>
              </a:spcBef>
            </a:pP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150" spc="-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140" dirty="0">
                <a:solidFill>
                  <a:srgbClr val="212121"/>
                </a:solidFill>
                <a:latin typeface="MS UI Gothic"/>
                <a:cs typeface="MS UI Gothic"/>
              </a:rPr>
              <a:t>omp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1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40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405" dirty="0">
                <a:solidFill>
                  <a:srgbClr val="212121"/>
                </a:solidFill>
                <a:latin typeface="MS UI Gothic"/>
                <a:cs typeface="MS UI Gothic"/>
              </a:rPr>
              <a:t>--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er=</a:t>
            </a:r>
            <a:r>
              <a:rPr sz="2150" spc="-120" dirty="0">
                <a:solidFill>
                  <a:srgbClr val="212121"/>
                </a:solidFill>
                <a:latin typeface="MS UI Gothic"/>
                <a:cs typeface="MS UI Gothic"/>
              </a:rPr>
              <a:t>"</a:t>
            </a:r>
            <a:r>
              <a:rPr sz="2150" spc="-135" dirty="0">
                <a:solidFill>
                  <a:srgbClr val="212121"/>
                </a:solidFill>
                <a:latin typeface="MS UI Gothic"/>
                <a:cs typeface="MS UI Gothic"/>
              </a:rPr>
              <a:t>z</a:t>
            </a:r>
            <a:r>
              <a:rPr sz="2150" spc="70" dirty="0">
                <a:solidFill>
                  <a:srgbClr val="212121"/>
                </a:solidFill>
                <a:latin typeface="MS UI Gothic"/>
                <a:cs typeface="MS UI Gothic"/>
              </a:rPr>
              <a:t>one: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40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ent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1</a:t>
            </a:r>
            <a:r>
              <a:rPr sz="2150" spc="-40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2150" spc="-160" dirty="0">
                <a:solidFill>
                  <a:srgbClr val="212121"/>
                </a:solidFill>
                <a:latin typeface="MS UI Gothic"/>
                <a:cs typeface="MS UI Gothic"/>
              </a:rPr>
              <a:t>"</a:t>
            </a:r>
            <a:endParaRPr sz="2150" dirty="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195"/>
              </a:spcBef>
            </a:pP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gcloud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compute</a:t>
            </a:r>
            <a:r>
              <a:rPr sz="2150" spc="-204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machine-types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5" dirty="0">
                <a:solidFill>
                  <a:srgbClr val="212121"/>
                </a:solidFill>
                <a:latin typeface="MS UI Gothic"/>
                <a:cs typeface="MS UI Gothic"/>
              </a:rPr>
              <a:t>list</a:t>
            </a:r>
            <a:r>
              <a:rPr sz="2150" spc="-204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45" dirty="0">
                <a:solidFill>
                  <a:srgbClr val="212121"/>
                </a:solidFill>
                <a:latin typeface="MS UI Gothic"/>
                <a:cs typeface="MS UI Gothic"/>
              </a:rPr>
              <a:t>--filter="zone:(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us-central1-b</a:t>
            </a:r>
            <a:r>
              <a:rPr sz="2150" spc="-204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europe-west1-d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80" dirty="0">
                <a:solidFill>
                  <a:srgbClr val="212121"/>
                </a:solidFill>
                <a:latin typeface="MS UI Gothic"/>
                <a:cs typeface="MS UI Gothic"/>
              </a:rPr>
              <a:t>)"</a:t>
            </a:r>
            <a:endParaRPr sz="2150" dirty="0">
              <a:latin typeface="MS UI Gothic"/>
              <a:cs typeface="MS UI Gothic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468099" y="6619860"/>
            <a:ext cx="247650" cy="228600"/>
          </a:xfrm>
          <a:custGeom>
            <a:avLst/>
            <a:gdLst/>
            <a:ahLst/>
            <a:cxnLst/>
            <a:rect l="l" t="t" r="r" b="b"/>
            <a:pathLst>
              <a:path w="247650" h="228600">
                <a:moveTo>
                  <a:pt x="247649" y="228599"/>
                </a:moveTo>
                <a:lnTo>
                  <a:pt x="0" y="228599"/>
                </a:lnTo>
                <a:lnTo>
                  <a:pt x="0" y="0"/>
                </a:lnTo>
                <a:lnTo>
                  <a:pt x="247649" y="0"/>
                </a:lnTo>
                <a:lnTo>
                  <a:pt x="247649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6303010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5" dirty="0">
                <a:solidFill>
                  <a:srgbClr val="000000"/>
                </a:solidFill>
              </a:rPr>
              <a:t>g</a:t>
            </a:r>
            <a:r>
              <a:rPr sz="3500" spc="-170" dirty="0">
                <a:solidFill>
                  <a:srgbClr val="000000"/>
                </a:solidFill>
              </a:rPr>
              <a:t>c</a:t>
            </a:r>
            <a:r>
              <a:rPr sz="3500" spc="-70" dirty="0">
                <a:solidFill>
                  <a:srgbClr val="A52929"/>
                </a:solidFill>
              </a:rPr>
              <a:t>lo</a:t>
            </a:r>
            <a:r>
              <a:rPr sz="3500" spc="-120" dirty="0">
                <a:solidFill>
                  <a:srgbClr val="000000"/>
                </a:solidFill>
              </a:rPr>
              <a:t>u</a:t>
            </a:r>
            <a:r>
              <a:rPr sz="3500" spc="-55" dirty="0">
                <a:solidFill>
                  <a:srgbClr val="A52929"/>
                </a:solidFill>
              </a:rPr>
              <a:t>d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254" dirty="0">
                <a:solidFill>
                  <a:srgbClr val="A52929"/>
                </a:solidFill>
              </a:rPr>
              <a:t>c</a:t>
            </a:r>
            <a:r>
              <a:rPr sz="3500" spc="-55" dirty="0">
                <a:solidFill>
                  <a:srgbClr val="000000"/>
                </a:solidFill>
              </a:rPr>
              <a:t>o</a:t>
            </a:r>
            <a:r>
              <a:rPr sz="3500" spc="-50" dirty="0">
                <a:solidFill>
                  <a:srgbClr val="000000"/>
                </a:solidFill>
              </a:rPr>
              <a:t>m</a:t>
            </a:r>
            <a:r>
              <a:rPr sz="3500" spc="-90" dirty="0">
                <a:solidFill>
                  <a:srgbClr val="A52929"/>
                </a:solidFill>
              </a:rPr>
              <a:t>pu</a:t>
            </a:r>
            <a:r>
              <a:rPr sz="3500" spc="-160" dirty="0">
                <a:solidFill>
                  <a:srgbClr val="A52929"/>
                </a:solidFill>
              </a:rPr>
              <a:t>t</a:t>
            </a:r>
            <a:r>
              <a:rPr sz="3500" spc="-235" dirty="0">
                <a:solidFill>
                  <a:srgbClr val="000000"/>
                </a:solidFill>
              </a:rPr>
              <a:t>e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30" dirty="0">
                <a:solidFill>
                  <a:srgbClr val="000000"/>
                </a:solidFill>
              </a:rPr>
              <a:t>i</a:t>
            </a:r>
            <a:r>
              <a:rPr sz="3500" spc="-105" dirty="0">
                <a:solidFill>
                  <a:srgbClr val="A52929"/>
                </a:solidFill>
              </a:rPr>
              <a:t>n</a:t>
            </a:r>
            <a:r>
              <a:rPr sz="3500" dirty="0">
                <a:solidFill>
                  <a:srgbClr val="A52929"/>
                </a:solidFill>
              </a:rPr>
              <a:t>s</a:t>
            </a:r>
            <a:r>
              <a:rPr sz="3500" spc="-180" dirty="0">
                <a:solidFill>
                  <a:srgbClr val="000000"/>
                </a:solidFill>
              </a:rPr>
              <a:t>t</a:t>
            </a:r>
            <a:r>
              <a:rPr sz="3500" spc="-30" dirty="0">
                <a:solidFill>
                  <a:srgbClr val="000000"/>
                </a:solidFill>
              </a:rPr>
              <a:t>a</a:t>
            </a:r>
            <a:r>
              <a:rPr sz="3500" spc="-105" dirty="0">
                <a:solidFill>
                  <a:srgbClr val="000000"/>
                </a:solidFill>
              </a:rPr>
              <a:t>n</a:t>
            </a:r>
            <a:r>
              <a:rPr sz="3500" spc="-254" dirty="0">
                <a:solidFill>
                  <a:srgbClr val="000000"/>
                </a:solidFill>
              </a:rPr>
              <a:t>c</a:t>
            </a:r>
            <a:r>
              <a:rPr sz="3500" spc="-235" dirty="0">
                <a:solidFill>
                  <a:srgbClr val="000000"/>
                </a:solidFill>
              </a:rPr>
              <a:t>e</a:t>
            </a:r>
            <a:r>
              <a:rPr sz="3500" dirty="0">
                <a:solidFill>
                  <a:srgbClr val="A52929"/>
                </a:solidFill>
              </a:rPr>
              <a:t>s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70" dirty="0">
                <a:solidFill>
                  <a:srgbClr val="A52929"/>
                </a:solidFill>
              </a:rPr>
              <a:t>c</a:t>
            </a:r>
            <a:r>
              <a:rPr sz="3500" spc="-225" dirty="0">
                <a:solidFill>
                  <a:srgbClr val="A52929"/>
                </a:solidFill>
              </a:rPr>
              <a:t>r</a:t>
            </a:r>
            <a:r>
              <a:rPr sz="3500" spc="-280" dirty="0">
                <a:solidFill>
                  <a:srgbClr val="000000"/>
                </a:solidFill>
              </a:rPr>
              <a:t>e</a:t>
            </a:r>
            <a:r>
              <a:rPr sz="3500" spc="-30" dirty="0">
                <a:solidFill>
                  <a:srgbClr val="A52929"/>
                </a:solidFill>
              </a:rPr>
              <a:t>a</a:t>
            </a:r>
            <a:r>
              <a:rPr sz="3500" spc="-160" dirty="0">
                <a:solidFill>
                  <a:srgbClr val="000000"/>
                </a:solidFill>
              </a:rPr>
              <a:t>t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endParaRPr sz="3500"/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56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0524" y="981060"/>
            <a:ext cx="104775" cy="104736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09624" y="1285860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23962" y="1557322"/>
            <a:ext cx="76200" cy="7619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54049" y="777875"/>
            <a:ext cx="6662420" cy="936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020"/>
              </a:lnSpc>
              <a:spcBef>
                <a:spcPts val="100"/>
              </a:spcBef>
            </a:pPr>
            <a:r>
              <a:rPr sz="2700" spc="-17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-12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5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75" dirty="0">
                <a:solidFill>
                  <a:srgbClr val="212121"/>
                </a:solidFill>
                <a:latin typeface="MS UI Gothic"/>
                <a:cs typeface="MS UI Gothic"/>
              </a:rPr>
              <a:t>ating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Compu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Ins</a:t>
            </a:r>
            <a:r>
              <a:rPr sz="2700" spc="-5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an</a:t>
            </a:r>
            <a:r>
              <a:rPr sz="2700" spc="-3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-65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230"/>
              </a:lnSpc>
            </a:pPr>
            <a:r>
              <a:rPr sz="2150" b="1" spc="5" dirty="0">
                <a:solidFill>
                  <a:srgbClr val="212121"/>
                </a:solidFill>
                <a:latin typeface="Courier New"/>
                <a:cs typeface="Courier New"/>
              </a:rPr>
              <a:t>gcloud</a:t>
            </a:r>
            <a:r>
              <a:rPr sz="2150" b="1" spc="-15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2150" b="1" spc="5" dirty="0">
                <a:solidFill>
                  <a:srgbClr val="212121"/>
                </a:solidFill>
                <a:latin typeface="Courier New"/>
                <a:cs typeface="Courier New"/>
              </a:rPr>
              <a:t>compute</a:t>
            </a:r>
            <a:r>
              <a:rPr sz="2150" b="1" spc="-10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2150" b="1" spc="5" dirty="0">
                <a:solidFill>
                  <a:srgbClr val="212121"/>
                </a:solidFill>
                <a:latin typeface="Courier New"/>
                <a:cs typeface="Courier New"/>
              </a:rPr>
              <a:t>instances</a:t>
            </a:r>
            <a:r>
              <a:rPr sz="2150" b="1" spc="-10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2150" b="1" spc="5" dirty="0">
                <a:solidFill>
                  <a:srgbClr val="212121"/>
                </a:solidFill>
                <a:latin typeface="Courier New"/>
                <a:cs typeface="Courier New"/>
              </a:rPr>
              <a:t>create</a:t>
            </a:r>
            <a:r>
              <a:rPr sz="2150" b="1" spc="-10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2150" b="1" spc="5" dirty="0">
                <a:solidFill>
                  <a:srgbClr val="212121"/>
                </a:solidFill>
                <a:latin typeface="Courier New"/>
                <a:cs typeface="Courier New"/>
              </a:rPr>
              <a:t>[NAME]</a:t>
            </a:r>
            <a:endParaRPr sz="2150">
              <a:latin typeface="Courier New"/>
              <a:cs typeface="Courier New"/>
            </a:endParaRPr>
          </a:p>
          <a:p>
            <a:pPr marL="774065">
              <a:lnSpc>
                <a:spcPts val="1914"/>
              </a:lnSpc>
            </a:pPr>
            <a:r>
              <a:rPr sz="1700" spc="35" dirty="0">
                <a:solidFill>
                  <a:srgbClr val="212121"/>
                </a:solidFill>
                <a:latin typeface="MS UI Gothic"/>
                <a:cs typeface="MS UI Gothic"/>
              </a:rPr>
              <a:t>Options:</a:t>
            </a:r>
            <a:endParaRPr sz="1700">
              <a:latin typeface="MS UI Gothic"/>
              <a:cs typeface="MS UI Gothic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24012" y="1757347"/>
            <a:ext cx="66675" cy="6667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24012" y="2004997"/>
            <a:ext cx="66675" cy="66674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2038349" y="217168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5" y="23812"/>
                </a:moveTo>
                <a:lnTo>
                  <a:pt x="47624" y="26974"/>
                </a:lnTo>
                <a:lnTo>
                  <a:pt x="47020" y="29984"/>
                </a:lnTo>
                <a:lnTo>
                  <a:pt x="45812" y="32889"/>
                </a:lnTo>
                <a:lnTo>
                  <a:pt x="44603" y="35794"/>
                </a:lnTo>
                <a:lnTo>
                  <a:pt x="32925" y="45729"/>
                </a:lnTo>
                <a:lnTo>
                  <a:pt x="30007" y="46958"/>
                </a:lnTo>
                <a:lnTo>
                  <a:pt x="26970" y="47586"/>
                </a:lnTo>
                <a:lnTo>
                  <a:pt x="23812" y="47624"/>
                </a:lnTo>
                <a:lnTo>
                  <a:pt x="20654" y="47586"/>
                </a:lnTo>
                <a:lnTo>
                  <a:pt x="17617" y="46958"/>
                </a:lnTo>
                <a:lnTo>
                  <a:pt x="14700" y="45729"/>
                </a:lnTo>
                <a:lnTo>
                  <a:pt x="11782" y="44538"/>
                </a:lnTo>
                <a:lnTo>
                  <a:pt x="1812" y="32889"/>
                </a:lnTo>
                <a:lnTo>
                  <a:pt x="604" y="29984"/>
                </a:lnTo>
                <a:lnTo>
                  <a:pt x="0" y="26974"/>
                </a:lnTo>
                <a:lnTo>
                  <a:pt x="0" y="23812"/>
                </a:lnTo>
                <a:lnTo>
                  <a:pt x="0" y="20650"/>
                </a:lnTo>
                <a:lnTo>
                  <a:pt x="6974" y="6924"/>
                </a:lnTo>
                <a:lnTo>
                  <a:pt x="9207" y="4686"/>
                </a:lnTo>
                <a:lnTo>
                  <a:pt x="11782" y="2981"/>
                </a:lnTo>
                <a:lnTo>
                  <a:pt x="14699" y="1790"/>
                </a:lnTo>
                <a:lnTo>
                  <a:pt x="17617" y="600"/>
                </a:lnTo>
                <a:lnTo>
                  <a:pt x="20654" y="0"/>
                </a:lnTo>
                <a:lnTo>
                  <a:pt x="23812" y="0"/>
                </a:lnTo>
                <a:lnTo>
                  <a:pt x="26970" y="0"/>
                </a:lnTo>
                <a:lnTo>
                  <a:pt x="40650" y="6924"/>
                </a:lnTo>
                <a:lnTo>
                  <a:pt x="42883" y="9115"/>
                </a:lnTo>
                <a:lnTo>
                  <a:pt x="44603" y="11687"/>
                </a:lnTo>
                <a:lnTo>
                  <a:pt x="45812" y="14620"/>
                </a:lnTo>
                <a:lnTo>
                  <a:pt x="47020" y="17564"/>
                </a:lnTo>
                <a:lnTo>
                  <a:pt x="47624" y="20650"/>
                </a:lnTo>
                <a:lnTo>
                  <a:pt x="47625" y="23812"/>
                </a:lnTo>
                <a:close/>
              </a:path>
            </a:pathLst>
          </a:custGeom>
          <a:ln w="9524">
            <a:solidFill>
              <a:srgbClr val="2121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797050" y="1622609"/>
            <a:ext cx="8149590" cy="268287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350" spc="-20" dirty="0">
                <a:solidFill>
                  <a:srgbClr val="212121"/>
                </a:solidFill>
                <a:latin typeface="MS UI Gothic"/>
                <a:cs typeface="MS UI Gothic"/>
              </a:rPr>
              <a:t>--machine-type</a:t>
            </a:r>
            <a:r>
              <a:rPr sz="1350" spc="-1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30" dirty="0">
                <a:solidFill>
                  <a:srgbClr val="212121"/>
                </a:solidFill>
                <a:latin typeface="MS UI Gothic"/>
                <a:cs typeface="MS UI Gothic"/>
              </a:rPr>
              <a:t>(default</a:t>
            </a:r>
            <a:r>
              <a:rPr sz="1350" spc="-1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25" dirty="0">
                <a:solidFill>
                  <a:srgbClr val="212121"/>
                </a:solidFill>
                <a:latin typeface="MS UI Gothic"/>
                <a:cs typeface="MS UI Gothic"/>
              </a:rPr>
              <a:t>type</a:t>
            </a:r>
            <a:r>
              <a:rPr sz="1350" spc="-1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5" dirty="0">
                <a:solidFill>
                  <a:srgbClr val="212121"/>
                </a:solidFill>
                <a:latin typeface="MS UI Gothic"/>
                <a:cs typeface="MS UI Gothic"/>
              </a:rPr>
              <a:t>is</a:t>
            </a:r>
            <a:r>
              <a:rPr sz="1350" spc="-1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-10" dirty="0">
                <a:solidFill>
                  <a:srgbClr val="212121"/>
                </a:solidFill>
                <a:latin typeface="MS UI Gothic"/>
                <a:cs typeface="MS UI Gothic"/>
              </a:rPr>
              <a:t>n1-standard-1</a:t>
            </a:r>
            <a:r>
              <a:rPr sz="1350" spc="-1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-250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1350" spc="-1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50" dirty="0">
                <a:solidFill>
                  <a:srgbClr val="212121"/>
                </a:solidFill>
                <a:latin typeface="MS UI Gothic"/>
                <a:cs typeface="MS UI Gothic"/>
              </a:rPr>
              <a:t>gcloud</a:t>
            </a:r>
            <a:r>
              <a:rPr sz="1350" spc="-1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40" dirty="0">
                <a:solidFill>
                  <a:srgbClr val="212121"/>
                </a:solidFill>
                <a:latin typeface="MS UI Gothic"/>
                <a:cs typeface="MS UI Gothic"/>
              </a:rPr>
              <a:t>compute</a:t>
            </a:r>
            <a:r>
              <a:rPr sz="1350" spc="-1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15" dirty="0">
                <a:solidFill>
                  <a:srgbClr val="212121"/>
                </a:solidFill>
                <a:latin typeface="MS UI Gothic"/>
                <a:cs typeface="MS UI Gothic"/>
              </a:rPr>
              <a:t>machine-types</a:t>
            </a:r>
            <a:r>
              <a:rPr sz="1350" spc="-1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15" dirty="0">
                <a:solidFill>
                  <a:srgbClr val="212121"/>
                </a:solidFill>
                <a:latin typeface="MS UI Gothic"/>
                <a:cs typeface="MS UI Gothic"/>
              </a:rPr>
              <a:t>list)</a:t>
            </a:r>
            <a:endParaRPr sz="1350">
              <a:latin typeface="MS UI Gothic"/>
              <a:cs typeface="MS UI Gothic"/>
            </a:endParaRPr>
          </a:p>
          <a:p>
            <a:pPr marL="12700">
              <a:lnSpc>
                <a:spcPts val="1500"/>
              </a:lnSpc>
              <a:spcBef>
                <a:spcPts val="330"/>
              </a:spcBef>
            </a:pPr>
            <a:r>
              <a:rPr sz="1350" spc="-40" dirty="0">
                <a:solidFill>
                  <a:srgbClr val="212121"/>
                </a:solidFill>
                <a:latin typeface="MS UI Gothic"/>
                <a:cs typeface="MS UI Gothic"/>
              </a:rPr>
              <a:t>--custom-cpu</a:t>
            </a:r>
            <a:r>
              <a:rPr sz="1350" spc="-1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-10" dirty="0">
                <a:solidFill>
                  <a:srgbClr val="212121"/>
                </a:solidFill>
                <a:latin typeface="MS UI Gothic"/>
                <a:cs typeface="MS UI Gothic"/>
              </a:rPr>
              <a:t>--custom-memory</a:t>
            </a:r>
            <a:r>
              <a:rPr sz="1350" spc="-1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-25" dirty="0">
                <a:solidFill>
                  <a:srgbClr val="212121"/>
                </a:solidFill>
                <a:latin typeface="MS UI Gothic"/>
                <a:cs typeface="MS UI Gothic"/>
              </a:rPr>
              <a:t>--custom-vm-type(n1/n2)</a:t>
            </a:r>
            <a:r>
              <a:rPr sz="1350" spc="-1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15" dirty="0">
                <a:solidFill>
                  <a:srgbClr val="212121"/>
                </a:solidFill>
                <a:latin typeface="MS UI Gothic"/>
                <a:cs typeface="MS UI Gothic"/>
              </a:rPr>
              <a:t>(Custom</a:t>
            </a:r>
            <a:r>
              <a:rPr sz="1350" spc="-1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30" dirty="0">
                <a:solidFill>
                  <a:srgbClr val="212121"/>
                </a:solidFill>
                <a:latin typeface="MS UI Gothic"/>
                <a:cs typeface="MS UI Gothic"/>
              </a:rPr>
              <a:t>Machine)</a:t>
            </a:r>
            <a:endParaRPr sz="1350">
              <a:latin typeface="MS UI Gothic"/>
              <a:cs typeface="MS UI Gothic"/>
            </a:endParaRPr>
          </a:p>
          <a:p>
            <a:pPr marL="393065">
              <a:lnSpc>
                <a:spcPts val="1195"/>
              </a:lnSpc>
            </a:pPr>
            <a:r>
              <a:rPr sz="1100" spc="-40" dirty="0">
                <a:solidFill>
                  <a:srgbClr val="212121"/>
                </a:solidFill>
                <a:latin typeface="MS UI Gothic"/>
                <a:cs typeface="MS UI Gothic"/>
              </a:rPr>
              <a:t>--custom-cpu</a:t>
            </a:r>
            <a:r>
              <a:rPr sz="1100" spc="-114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100" spc="-5" dirty="0">
                <a:solidFill>
                  <a:srgbClr val="212121"/>
                </a:solidFill>
                <a:latin typeface="MS UI Gothic"/>
                <a:cs typeface="MS UI Gothic"/>
              </a:rPr>
              <a:t>6</a:t>
            </a:r>
            <a:r>
              <a:rPr sz="1100" spc="-114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100" spc="-20" dirty="0">
                <a:solidFill>
                  <a:srgbClr val="212121"/>
                </a:solidFill>
                <a:latin typeface="MS UI Gothic"/>
                <a:cs typeface="MS UI Gothic"/>
              </a:rPr>
              <a:t>--custom-memory</a:t>
            </a:r>
            <a:r>
              <a:rPr sz="1100" spc="-114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100" spc="-15" dirty="0">
                <a:solidFill>
                  <a:srgbClr val="212121"/>
                </a:solidFill>
                <a:latin typeface="MS UI Gothic"/>
                <a:cs typeface="MS UI Gothic"/>
              </a:rPr>
              <a:t>3072MB</a:t>
            </a:r>
            <a:r>
              <a:rPr sz="1100" spc="-114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100" spc="-40" dirty="0">
                <a:solidFill>
                  <a:srgbClr val="212121"/>
                </a:solidFill>
                <a:latin typeface="MS UI Gothic"/>
                <a:cs typeface="MS UI Gothic"/>
              </a:rPr>
              <a:t>--custom-vm-type</a:t>
            </a:r>
            <a:r>
              <a:rPr sz="1100" spc="-1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100" spc="25" dirty="0">
                <a:solidFill>
                  <a:srgbClr val="212121"/>
                </a:solidFill>
                <a:latin typeface="MS UI Gothic"/>
                <a:cs typeface="MS UI Gothic"/>
              </a:rPr>
              <a:t>n2</a:t>
            </a:r>
            <a:endParaRPr sz="110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350" spc="-25" dirty="0">
                <a:solidFill>
                  <a:srgbClr val="212121"/>
                </a:solidFill>
                <a:latin typeface="MS UI Gothic"/>
                <a:cs typeface="MS UI Gothic"/>
              </a:rPr>
              <a:t>--image</a:t>
            </a:r>
            <a:r>
              <a:rPr sz="1350" spc="-1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35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1350" spc="-1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-10" dirty="0">
                <a:solidFill>
                  <a:srgbClr val="212121"/>
                </a:solidFill>
                <a:latin typeface="MS UI Gothic"/>
                <a:cs typeface="MS UI Gothic"/>
              </a:rPr>
              <a:t>--image-family</a:t>
            </a:r>
            <a:r>
              <a:rPr sz="1350" spc="-1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35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1350" spc="-1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-25" dirty="0">
                <a:solidFill>
                  <a:srgbClr val="212121"/>
                </a:solidFill>
                <a:latin typeface="MS UI Gothic"/>
                <a:cs typeface="MS UI Gothic"/>
              </a:rPr>
              <a:t>--source-snapshot</a:t>
            </a:r>
            <a:r>
              <a:rPr sz="1350" spc="-1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35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1350" spc="-1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-20" dirty="0">
                <a:solidFill>
                  <a:srgbClr val="212121"/>
                </a:solidFill>
                <a:latin typeface="MS UI Gothic"/>
                <a:cs typeface="MS UI Gothic"/>
              </a:rPr>
              <a:t>--source-instance-template</a:t>
            </a:r>
            <a:r>
              <a:rPr sz="1350" spc="-1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35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1350" spc="-1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-10" dirty="0">
                <a:solidFill>
                  <a:srgbClr val="212121"/>
                </a:solidFill>
                <a:latin typeface="MS UI Gothic"/>
                <a:cs typeface="MS UI Gothic"/>
              </a:rPr>
              <a:t>--source-machine-image</a:t>
            </a:r>
            <a:r>
              <a:rPr sz="1350" spc="-1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20" dirty="0">
                <a:solidFill>
                  <a:srgbClr val="212121"/>
                </a:solidFill>
                <a:latin typeface="MS UI Gothic"/>
                <a:cs typeface="MS UI Gothic"/>
              </a:rPr>
              <a:t>(beta)</a:t>
            </a:r>
            <a:endParaRPr sz="135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350" spc="-40" dirty="0">
                <a:solidFill>
                  <a:srgbClr val="212121"/>
                </a:solidFill>
                <a:latin typeface="MS UI Gothic"/>
                <a:cs typeface="MS UI Gothic"/>
              </a:rPr>
              <a:t>--service-account</a:t>
            </a:r>
            <a:r>
              <a:rPr sz="1350" spc="-1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35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1350" spc="-1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-40" dirty="0">
                <a:solidFill>
                  <a:srgbClr val="212121"/>
                </a:solidFill>
                <a:latin typeface="MS UI Gothic"/>
                <a:cs typeface="MS UI Gothic"/>
              </a:rPr>
              <a:t>--no-service-account</a:t>
            </a:r>
            <a:endParaRPr sz="135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350" spc="-30" dirty="0">
                <a:solidFill>
                  <a:srgbClr val="212121"/>
                </a:solidFill>
                <a:latin typeface="MS UI Gothic"/>
                <a:cs typeface="MS UI Gothic"/>
              </a:rPr>
              <a:t>--zone=us-central1-b</a:t>
            </a:r>
            <a:endParaRPr sz="135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350" spc="-75" dirty="0">
                <a:solidFill>
                  <a:srgbClr val="212121"/>
                </a:solidFill>
                <a:latin typeface="MS UI Gothic"/>
                <a:cs typeface="MS UI Gothic"/>
              </a:rPr>
              <a:t>--tags</a:t>
            </a:r>
            <a:r>
              <a:rPr sz="1350" spc="-1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-10" dirty="0">
                <a:solidFill>
                  <a:srgbClr val="212121"/>
                </a:solidFill>
                <a:latin typeface="MS UI Gothic"/>
                <a:cs typeface="MS UI Gothic"/>
              </a:rPr>
              <a:t>(List</a:t>
            </a:r>
            <a:r>
              <a:rPr sz="1350" spc="-1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25" dirty="0">
                <a:solidFill>
                  <a:srgbClr val="212121"/>
                </a:solidFill>
                <a:latin typeface="MS UI Gothic"/>
                <a:cs typeface="MS UI Gothic"/>
              </a:rPr>
              <a:t>of</a:t>
            </a:r>
            <a:r>
              <a:rPr sz="1350" spc="-1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15" dirty="0">
                <a:solidFill>
                  <a:srgbClr val="212121"/>
                </a:solidFill>
                <a:latin typeface="MS UI Gothic"/>
                <a:cs typeface="MS UI Gothic"/>
              </a:rPr>
              <a:t>tags</a:t>
            </a:r>
            <a:r>
              <a:rPr sz="1350" spc="-1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-250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1350" spc="-1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40" dirty="0">
                <a:solidFill>
                  <a:srgbClr val="212121"/>
                </a:solidFill>
                <a:latin typeface="MS UI Gothic"/>
                <a:cs typeface="MS UI Gothic"/>
              </a:rPr>
              <a:t>Allow</a:t>
            </a:r>
            <a:r>
              <a:rPr sz="1350" spc="-1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40" dirty="0">
                <a:solidFill>
                  <a:srgbClr val="212121"/>
                </a:solidFill>
                <a:latin typeface="MS UI Gothic"/>
                <a:cs typeface="MS UI Gothic"/>
              </a:rPr>
              <a:t>network</a:t>
            </a:r>
            <a:r>
              <a:rPr sz="1350" spc="-1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40" dirty="0">
                <a:solidFill>
                  <a:srgbClr val="212121"/>
                </a:solidFill>
                <a:latin typeface="MS UI Gothic"/>
                <a:cs typeface="MS UI Gothic"/>
              </a:rPr>
              <a:t>firewall</a:t>
            </a:r>
            <a:r>
              <a:rPr sz="1350" spc="-1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20" dirty="0">
                <a:solidFill>
                  <a:srgbClr val="212121"/>
                </a:solidFill>
                <a:latin typeface="MS UI Gothic"/>
                <a:cs typeface="MS UI Gothic"/>
              </a:rPr>
              <a:t>rules</a:t>
            </a:r>
            <a:r>
              <a:rPr sz="1350" spc="-1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80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1350" spc="-1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10" dirty="0">
                <a:solidFill>
                  <a:srgbClr val="212121"/>
                </a:solidFill>
                <a:latin typeface="MS UI Gothic"/>
                <a:cs typeface="MS UI Gothic"/>
              </a:rPr>
              <a:t>routes</a:t>
            </a:r>
            <a:r>
              <a:rPr sz="1350" spc="-1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2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1350" spc="-1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50" dirty="0">
                <a:solidFill>
                  <a:srgbClr val="212121"/>
                </a:solidFill>
                <a:latin typeface="MS UI Gothic"/>
                <a:cs typeface="MS UI Gothic"/>
              </a:rPr>
              <a:t>be</a:t>
            </a:r>
            <a:r>
              <a:rPr sz="1350" spc="-1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65" dirty="0">
                <a:solidFill>
                  <a:srgbClr val="212121"/>
                </a:solidFill>
                <a:latin typeface="MS UI Gothic"/>
                <a:cs typeface="MS UI Gothic"/>
              </a:rPr>
              <a:t>applied</a:t>
            </a:r>
            <a:r>
              <a:rPr sz="1350" spc="-1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2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1350" spc="-1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-75" dirty="0">
                <a:solidFill>
                  <a:srgbClr val="212121"/>
                </a:solidFill>
                <a:latin typeface="MS UI Gothic"/>
                <a:cs typeface="MS UI Gothic"/>
              </a:rPr>
              <a:t>VM</a:t>
            </a:r>
            <a:r>
              <a:rPr sz="1350" spc="-1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10" dirty="0">
                <a:solidFill>
                  <a:srgbClr val="212121"/>
                </a:solidFill>
                <a:latin typeface="MS UI Gothic"/>
                <a:cs typeface="MS UI Gothic"/>
              </a:rPr>
              <a:t>instances)</a:t>
            </a:r>
            <a:endParaRPr sz="135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350" spc="5" dirty="0">
                <a:solidFill>
                  <a:srgbClr val="212121"/>
                </a:solidFill>
                <a:latin typeface="MS UI Gothic"/>
                <a:cs typeface="MS UI Gothic"/>
              </a:rPr>
              <a:t>--preemptible</a:t>
            </a:r>
            <a:endParaRPr sz="135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350" spc="-15" dirty="0">
                <a:solidFill>
                  <a:srgbClr val="212121"/>
                </a:solidFill>
                <a:latin typeface="MS UI Gothic"/>
                <a:cs typeface="MS UI Gothic"/>
              </a:rPr>
              <a:t>--restart-on-failure(default)</a:t>
            </a:r>
            <a:r>
              <a:rPr sz="1350" spc="-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-35" dirty="0">
                <a:solidFill>
                  <a:srgbClr val="212121"/>
                </a:solidFill>
                <a:latin typeface="MS UI Gothic"/>
                <a:cs typeface="MS UI Gothic"/>
              </a:rPr>
              <a:t>--no-restart-on-failure</a:t>
            </a:r>
            <a:r>
              <a:rPr sz="1350" spc="-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-15" dirty="0">
                <a:solidFill>
                  <a:srgbClr val="212121"/>
                </a:solidFill>
                <a:latin typeface="MS UI Gothic"/>
                <a:cs typeface="MS UI Gothic"/>
              </a:rPr>
              <a:t>--maintenance-policy(MIGRATE(default)/TERMINATE)</a:t>
            </a:r>
            <a:endParaRPr sz="135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350" spc="-40" dirty="0">
                <a:solidFill>
                  <a:srgbClr val="212121"/>
                </a:solidFill>
                <a:latin typeface="MS UI Gothic"/>
                <a:cs typeface="MS UI Gothic"/>
              </a:rPr>
              <a:t>--boot-disk-size,</a:t>
            </a:r>
            <a:r>
              <a:rPr sz="1350" spc="-9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-40" dirty="0">
                <a:solidFill>
                  <a:srgbClr val="212121"/>
                </a:solidFill>
                <a:latin typeface="MS UI Gothic"/>
                <a:cs typeface="MS UI Gothic"/>
              </a:rPr>
              <a:t>--boot-disk-type</a:t>
            </a:r>
            <a:r>
              <a:rPr sz="1350" spc="-9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-15" dirty="0">
                <a:solidFill>
                  <a:srgbClr val="212121"/>
                </a:solidFill>
                <a:latin typeface="MS UI Gothic"/>
                <a:cs typeface="MS UI Gothic"/>
              </a:rPr>
              <a:t>--boot-disk-auto-delete(default)</a:t>
            </a:r>
            <a:r>
              <a:rPr sz="1350" spc="-9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-30" dirty="0">
                <a:solidFill>
                  <a:srgbClr val="212121"/>
                </a:solidFill>
                <a:latin typeface="MS UI Gothic"/>
                <a:cs typeface="MS UI Gothic"/>
              </a:rPr>
              <a:t>--no-boot-disk-auto-delete</a:t>
            </a:r>
            <a:endParaRPr sz="135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350" spc="-5" dirty="0">
                <a:solidFill>
                  <a:srgbClr val="212121"/>
                </a:solidFill>
                <a:latin typeface="MS UI Gothic"/>
                <a:cs typeface="MS UI Gothic"/>
              </a:rPr>
              <a:t>--deletion-protection</a:t>
            </a:r>
            <a:r>
              <a:rPr sz="1350" spc="-1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dirty="0">
                <a:solidFill>
                  <a:srgbClr val="212121"/>
                </a:solidFill>
                <a:latin typeface="MS UI Gothic"/>
                <a:cs typeface="MS UI Gothic"/>
              </a:rPr>
              <a:t>--no-deletion-protection(default)</a:t>
            </a:r>
            <a:endParaRPr sz="1350">
              <a:latin typeface="MS UI Gothic"/>
              <a:cs typeface="MS UI Gothic"/>
            </a:endParaRPr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624012" y="2405047"/>
            <a:ext cx="66675" cy="6667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24012" y="2652697"/>
            <a:ext cx="66675" cy="6667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624012" y="2900347"/>
            <a:ext cx="66675" cy="6667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624012" y="3157522"/>
            <a:ext cx="66675" cy="6667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624012" y="3405172"/>
            <a:ext cx="66675" cy="6667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624012" y="3662347"/>
            <a:ext cx="66675" cy="6667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624012" y="3909997"/>
            <a:ext cx="66675" cy="66674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624012" y="4167172"/>
            <a:ext cx="66675" cy="6667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624012" y="4414822"/>
            <a:ext cx="66675" cy="66674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1797050" y="4317079"/>
            <a:ext cx="4653280" cy="236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50" spc="-5" dirty="0">
                <a:solidFill>
                  <a:srgbClr val="212121"/>
                </a:solidFill>
                <a:latin typeface="MS UI Gothic"/>
                <a:cs typeface="MS UI Gothic"/>
              </a:rPr>
              <a:t>--metadata/metadata-from-file</a:t>
            </a:r>
            <a:r>
              <a:rPr sz="1350" spc="-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-15" dirty="0">
                <a:solidFill>
                  <a:srgbClr val="212121"/>
                </a:solidFill>
                <a:latin typeface="MS UI Gothic"/>
                <a:cs typeface="MS UI Gothic"/>
              </a:rPr>
              <a:t>startup-script/startup-script-url</a:t>
            </a:r>
            <a:endParaRPr sz="1350">
              <a:latin typeface="MS UI Gothic"/>
              <a:cs typeface="MS UI Gothic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038349" y="457198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5" y="23812"/>
                </a:moveTo>
                <a:lnTo>
                  <a:pt x="47624" y="26936"/>
                </a:lnTo>
                <a:lnTo>
                  <a:pt x="47020" y="29956"/>
                </a:lnTo>
                <a:lnTo>
                  <a:pt x="45812" y="32851"/>
                </a:lnTo>
                <a:lnTo>
                  <a:pt x="44603" y="35794"/>
                </a:lnTo>
                <a:lnTo>
                  <a:pt x="23812" y="47624"/>
                </a:lnTo>
                <a:lnTo>
                  <a:pt x="20654" y="47586"/>
                </a:lnTo>
                <a:lnTo>
                  <a:pt x="1812" y="32851"/>
                </a:lnTo>
                <a:lnTo>
                  <a:pt x="604" y="29956"/>
                </a:lnTo>
                <a:lnTo>
                  <a:pt x="0" y="26936"/>
                </a:lnTo>
                <a:lnTo>
                  <a:pt x="0" y="23812"/>
                </a:lnTo>
                <a:lnTo>
                  <a:pt x="0" y="20650"/>
                </a:lnTo>
                <a:lnTo>
                  <a:pt x="604" y="17602"/>
                </a:lnTo>
                <a:lnTo>
                  <a:pt x="1812" y="14697"/>
                </a:lnTo>
                <a:lnTo>
                  <a:pt x="3021" y="11753"/>
                </a:lnTo>
                <a:lnTo>
                  <a:pt x="4741" y="9153"/>
                </a:lnTo>
                <a:lnTo>
                  <a:pt x="6974" y="6953"/>
                </a:lnTo>
                <a:lnTo>
                  <a:pt x="9207" y="4686"/>
                </a:lnTo>
                <a:lnTo>
                  <a:pt x="11782" y="2981"/>
                </a:lnTo>
                <a:lnTo>
                  <a:pt x="14699" y="1790"/>
                </a:lnTo>
                <a:lnTo>
                  <a:pt x="17617" y="600"/>
                </a:lnTo>
                <a:lnTo>
                  <a:pt x="20654" y="0"/>
                </a:lnTo>
                <a:lnTo>
                  <a:pt x="23812" y="0"/>
                </a:lnTo>
                <a:lnTo>
                  <a:pt x="26970" y="0"/>
                </a:lnTo>
                <a:lnTo>
                  <a:pt x="40650" y="6953"/>
                </a:lnTo>
                <a:lnTo>
                  <a:pt x="42883" y="9153"/>
                </a:lnTo>
                <a:lnTo>
                  <a:pt x="44603" y="11753"/>
                </a:lnTo>
                <a:lnTo>
                  <a:pt x="45812" y="14697"/>
                </a:lnTo>
                <a:lnTo>
                  <a:pt x="47020" y="17602"/>
                </a:lnTo>
                <a:lnTo>
                  <a:pt x="47624" y="20650"/>
                </a:lnTo>
                <a:lnTo>
                  <a:pt x="47625" y="23812"/>
                </a:lnTo>
                <a:close/>
              </a:path>
            </a:pathLst>
          </a:custGeom>
          <a:ln w="9524">
            <a:solidFill>
              <a:srgbClr val="2121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178050" y="4434979"/>
            <a:ext cx="6757034" cy="463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0700"/>
              </a:lnSpc>
              <a:spcBef>
                <a:spcPts val="95"/>
              </a:spcBef>
            </a:pPr>
            <a:r>
              <a:rPr sz="1100" spc="-25" dirty="0">
                <a:solidFill>
                  <a:srgbClr val="212121"/>
                </a:solidFill>
                <a:latin typeface="MS UI Gothic"/>
                <a:cs typeface="MS UI Gothic"/>
              </a:rPr>
              <a:t>--metadata-from-file</a:t>
            </a:r>
            <a:r>
              <a:rPr sz="1100" spc="-9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100" spc="-15" dirty="0">
                <a:solidFill>
                  <a:srgbClr val="212121"/>
                </a:solidFill>
                <a:latin typeface="MS UI Gothic"/>
                <a:cs typeface="MS UI Gothic"/>
              </a:rPr>
              <a:t>startup-script=/local/path/to/script/startup</a:t>
            </a:r>
            <a:r>
              <a:rPr sz="1100" spc="-9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100" spc="-45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1100" spc="-9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100" spc="-25" dirty="0">
                <a:solidFill>
                  <a:srgbClr val="212121"/>
                </a:solidFill>
                <a:latin typeface="MS UI Gothic"/>
                <a:cs typeface="MS UI Gothic"/>
              </a:rPr>
              <a:t>--metadata</a:t>
            </a:r>
            <a:r>
              <a:rPr sz="1100" spc="-9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100" spc="-10" dirty="0">
                <a:solidFill>
                  <a:srgbClr val="212121"/>
                </a:solidFill>
                <a:latin typeface="MS UI Gothic"/>
                <a:cs typeface="MS UI Gothic"/>
              </a:rPr>
              <a:t>startup-script="echo</a:t>
            </a:r>
            <a:r>
              <a:rPr sz="1100" spc="-9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100" spc="40" dirty="0">
                <a:solidFill>
                  <a:srgbClr val="212121"/>
                </a:solidFill>
                <a:latin typeface="MS UI Gothic"/>
                <a:cs typeface="MS UI Gothic"/>
              </a:rPr>
              <a:t>'hello</a:t>
            </a:r>
            <a:r>
              <a:rPr sz="1100" spc="-9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100" spc="25" dirty="0">
                <a:solidFill>
                  <a:srgbClr val="212121"/>
                </a:solidFill>
                <a:latin typeface="MS UI Gothic"/>
                <a:cs typeface="MS UI Gothic"/>
              </a:rPr>
              <a:t>world'" </a:t>
            </a:r>
            <a:r>
              <a:rPr sz="1100" spc="-3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100" dirty="0">
                <a:solidFill>
                  <a:srgbClr val="212121"/>
                </a:solidFill>
                <a:latin typeface="MS UI Gothic"/>
                <a:cs typeface="MS UI Gothic"/>
              </a:rPr>
              <a:t>shutdown-script</a:t>
            </a:r>
            <a:endParaRPr sz="1100">
              <a:latin typeface="MS UI Gothic"/>
              <a:cs typeface="MS UI Gothic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038349" y="4791059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5" y="23812"/>
                </a:moveTo>
                <a:lnTo>
                  <a:pt x="47624" y="26936"/>
                </a:lnTo>
                <a:lnTo>
                  <a:pt x="47020" y="29956"/>
                </a:lnTo>
                <a:lnTo>
                  <a:pt x="45812" y="32851"/>
                </a:lnTo>
                <a:lnTo>
                  <a:pt x="44603" y="35794"/>
                </a:lnTo>
                <a:lnTo>
                  <a:pt x="23812" y="47624"/>
                </a:lnTo>
                <a:lnTo>
                  <a:pt x="20654" y="47586"/>
                </a:lnTo>
                <a:lnTo>
                  <a:pt x="1812" y="32851"/>
                </a:lnTo>
                <a:lnTo>
                  <a:pt x="604" y="29956"/>
                </a:lnTo>
                <a:lnTo>
                  <a:pt x="0" y="26936"/>
                </a:lnTo>
                <a:lnTo>
                  <a:pt x="0" y="23812"/>
                </a:lnTo>
                <a:lnTo>
                  <a:pt x="0" y="20612"/>
                </a:lnTo>
                <a:lnTo>
                  <a:pt x="604" y="17564"/>
                </a:lnTo>
                <a:lnTo>
                  <a:pt x="1812" y="14658"/>
                </a:lnTo>
                <a:lnTo>
                  <a:pt x="3021" y="11715"/>
                </a:lnTo>
                <a:lnTo>
                  <a:pt x="4741" y="9153"/>
                </a:lnTo>
                <a:lnTo>
                  <a:pt x="6974" y="6924"/>
                </a:lnTo>
                <a:lnTo>
                  <a:pt x="9207" y="4648"/>
                </a:lnTo>
                <a:lnTo>
                  <a:pt x="11782" y="2943"/>
                </a:lnTo>
                <a:lnTo>
                  <a:pt x="14699" y="1790"/>
                </a:lnTo>
                <a:lnTo>
                  <a:pt x="17617" y="600"/>
                </a:lnTo>
                <a:lnTo>
                  <a:pt x="20654" y="0"/>
                </a:lnTo>
                <a:lnTo>
                  <a:pt x="23812" y="0"/>
                </a:lnTo>
                <a:lnTo>
                  <a:pt x="26970" y="0"/>
                </a:lnTo>
                <a:lnTo>
                  <a:pt x="30007" y="600"/>
                </a:lnTo>
                <a:lnTo>
                  <a:pt x="32925" y="1790"/>
                </a:lnTo>
                <a:lnTo>
                  <a:pt x="35842" y="2943"/>
                </a:lnTo>
                <a:lnTo>
                  <a:pt x="38417" y="4648"/>
                </a:lnTo>
                <a:lnTo>
                  <a:pt x="40650" y="6924"/>
                </a:lnTo>
                <a:lnTo>
                  <a:pt x="42883" y="9153"/>
                </a:lnTo>
                <a:lnTo>
                  <a:pt x="44603" y="11715"/>
                </a:lnTo>
                <a:lnTo>
                  <a:pt x="45812" y="14658"/>
                </a:lnTo>
                <a:lnTo>
                  <a:pt x="47020" y="17564"/>
                </a:lnTo>
                <a:lnTo>
                  <a:pt x="47624" y="20612"/>
                </a:lnTo>
                <a:lnTo>
                  <a:pt x="47625" y="23812"/>
                </a:lnTo>
                <a:close/>
              </a:path>
            </a:pathLst>
          </a:custGeom>
          <a:ln w="9524">
            <a:solidFill>
              <a:srgbClr val="2121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object 2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624012" y="5024422"/>
            <a:ext cx="66675" cy="66674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1797050" y="4889684"/>
            <a:ext cx="6909434" cy="52070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350" spc="-25" dirty="0">
                <a:solidFill>
                  <a:srgbClr val="212121"/>
                </a:solidFill>
                <a:latin typeface="MS UI Gothic"/>
                <a:cs typeface="MS UI Gothic"/>
              </a:rPr>
              <a:t>--network</a:t>
            </a:r>
            <a:r>
              <a:rPr sz="1350" spc="-1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-40" dirty="0">
                <a:solidFill>
                  <a:srgbClr val="212121"/>
                </a:solidFill>
                <a:latin typeface="MS UI Gothic"/>
                <a:cs typeface="MS UI Gothic"/>
              </a:rPr>
              <a:t>--subnet</a:t>
            </a:r>
            <a:r>
              <a:rPr sz="1350" spc="-1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-35" dirty="0">
                <a:solidFill>
                  <a:srgbClr val="212121"/>
                </a:solidFill>
                <a:latin typeface="MS UI Gothic"/>
                <a:cs typeface="MS UI Gothic"/>
              </a:rPr>
              <a:t>--network-tier</a:t>
            </a:r>
            <a:r>
              <a:rPr sz="1350" spc="-1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-10" dirty="0">
                <a:solidFill>
                  <a:srgbClr val="212121"/>
                </a:solidFill>
                <a:latin typeface="MS UI Gothic"/>
                <a:cs typeface="MS UI Gothic"/>
              </a:rPr>
              <a:t>(PREMIUM</a:t>
            </a:r>
            <a:r>
              <a:rPr sz="1350" spc="-1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35" dirty="0">
                <a:solidFill>
                  <a:srgbClr val="212121"/>
                </a:solidFill>
                <a:latin typeface="MS UI Gothic"/>
                <a:cs typeface="MS UI Gothic"/>
              </a:rPr>
              <a:t>(default),</a:t>
            </a:r>
            <a:r>
              <a:rPr sz="1350" spc="-1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-60" dirty="0">
                <a:solidFill>
                  <a:srgbClr val="212121"/>
                </a:solidFill>
                <a:latin typeface="MS UI Gothic"/>
                <a:cs typeface="MS UI Gothic"/>
              </a:rPr>
              <a:t>STANDARD)</a:t>
            </a:r>
            <a:endParaRPr sz="135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350" spc="-10" dirty="0">
                <a:solidFill>
                  <a:srgbClr val="212121"/>
                </a:solidFill>
                <a:latin typeface="MS UI Gothic"/>
                <a:cs typeface="MS UI Gothic"/>
              </a:rPr>
              <a:t>--accelerator="type=nvidia-tesla-v100,count=8" </a:t>
            </a:r>
            <a:r>
              <a:rPr sz="1350" spc="-5" dirty="0">
                <a:solidFill>
                  <a:srgbClr val="212121"/>
                </a:solidFill>
                <a:latin typeface="MS UI Gothic"/>
                <a:cs typeface="MS UI Gothic"/>
              </a:rPr>
              <a:t>--metadata="install-nvidia-driver=True" </a:t>
            </a:r>
            <a:r>
              <a:rPr sz="1350" spc="-15" dirty="0">
                <a:solidFill>
                  <a:srgbClr val="212121"/>
                </a:solidFill>
                <a:latin typeface="MS UI Gothic"/>
                <a:cs typeface="MS UI Gothic"/>
              </a:rPr>
              <a:t>(GPU)</a:t>
            </a:r>
            <a:endParaRPr sz="1350">
              <a:latin typeface="MS UI Gothic"/>
              <a:cs typeface="MS UI Gothic"/>
            </a:endParaRPr>
          </a:p>
        </p:txBody>
      </p:sp>
      <p:pic>
        <p:nvPicPr>
          <p:cNvPr id="26" name="object 26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624012" y="5272072"/>
            <a:ext cx="66675" cy="66674"/>
          </a:xfrm>
          <a:prstGeom prst="rect">
            <a:avLst/>
          </a:prstGeom>
        </p:spPr>
      </p:pic>
      <p:sp>
        <p:nvSpPr>
          <p:cNvPr id="27" name="object 27"/>
          <p:cNvSpPr/>
          <p:nvPr/>
        </p:nvSpPr>
        <p:spPr>
          <a:xfrm>
            <a:off x="11468099" y="6619859"/>
            <a:ext cx="247650" cy="228600"/>
          </a:xfrm>
          <a:custGeom>
            <a:avLst/>
            <a:gdLst/>
            <a:ahLst/>
            <a:cxnLst/>
            <a:rect l="l" t="t" r="r" b="b"/>
            <a:pathLst>
              <a:path w="247650" h="228600">
                <a:moveTo>
                  <a:pt x="247649" y="228599"/>
                </a:moveTo>
                <a:lnTo>
                  <a:pt x="0" y="228599"/>
                </a:lnTo>
                <a:lnTo>
                  <a:pt x="0" y="0"/>
                </a:lnTo>
                <a:lnTo>
                  <a:pt x="247649" y="0"/>
                </a:lnTo>
                <a:lnTo>
                  <a:pt x="247649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10652" y="1090040"/>
            <a:ext cx="699853" cy="94731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981059"/>
            <a:ext cx="104775" cy="104736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09624" y="127633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23962" y="1547797"/>
            <a:ext cx="76200" cy="76199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809624" y="184783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9624" y="2200259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54049" y="777875"/>
            <a:ext cx="9963785" cy="2399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980"/>
              </a:lnSpc>
              <a:spcBef>
                <a:spcPts val="100"/>
              </a:spcBef>
            </a:pP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Th</a:t>
            </a:r>
            <a:r>
              <a:rPr sz="2700" spc="-4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ee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Options: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195"/>
              </a:lnSpc>
            </a:pP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Option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1</a:t>
            </a:r>
            <a:r>
              <a:rPr sz="2150" spc="-204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(Centralized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Configuration):</a:t>
            </a:r>
            <a:r>
              <a:rPr sz="2150" spc="-204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gcloud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compute</a:t>
            </a:r>
            <a:r>
              <a:rPr sz="2150" spc="-204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5" dirty="0">
                <a:solidFill>
                  <a:srgbClr val="212121"/>
                </a:solidFill>
                <a:latin typeface="MS UI Gothic"/>
                <a:cs typeface="MS UI Gothic"/>
              </a:rPr>
              <a:t>project-info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add-metadata</a:t>
            </a:r>
            <a:endParaRPr sz="2150">
              <a:latin typeface="MS UI Gothic"/>
              <a:cs typeface="MS UI Gothic"/>
            </a:endParaRPr>
          </a:p>
          <a:p>
            <a:pPr marL="774065">
              <a:lnSpc>
                <a:spcPts val="1914"/>
              </a:lnSpc>
            </a:pPr>
            <a:r>
              <a:rPr sz="1700" spc="-5" dirty="0">
                <a:solidFill>
                  <a:srgbClr val="212121"/>
                </a:solidFill>
                <a:latin typeface="MS UI Gothic"/>
                <a:cs typeface="MS UI Gothic"/>
              </a:rPr>
              <a:t>--metadata=[google-compute-default-region=REGION</a:t>
            </a:r>
            <a:r>
              <a:rPr sz="1700" spc="-1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5" dirty="0">
                <a:solidFill>
                  <a:srgbClr val="212121"/>
                </a:solidFill>
                <a:latin typeface="MS UI Gothic"/>
                <a:cs typeface="MS UI Gothic"/>
              </a:rPr>
              <a:t>|</a:t>
            </a:r>
            <a:r>
              <a:rPr sz="1700" spc="-114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5" dirty="0">
                <a:solidFill>
                  <a:srgbClr val="212121"/>
                </a:solidFill>
                <a:latin typeface="MS UI Gothic"/>
                <a:cs typeface="MS UI Gothic"/>
              </a:rPr>
              <a:t>google-compute-default-zone=ZONE]</a:t>
            </a:r>
            <a:endParaRPr sz="1700">
              <a:latin typeface="MS UI Gothic"/>
              <a:cs typeface="MS UI Gothic"/>
            </a:endParaRPr>
          </a:p>
          <a:p>
            <a:pPr marL="393065" marR="394335">
              <a:lnSpc>
                <a:spcPts val="2780"/>
              </a:lnSpc>
              <a:spcBef>
                <a:spcPts val="60"/>
              </a:spcBef>
            </a:pP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Option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2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(Local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gcloud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configuration):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gcloud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0" dirty="0">
                <a:solidFill>
                  <a:srgbClr val="212121"/>
                </a:solidFill>
                <a:latin typeface="MS UI Gothic"/>
                <a:cs typeface="MS UI Gothic"/>
              </a:rPr>
              <a:t>config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set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compute/region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REGION </a:t>
            </a:r>
            <a:r>
              <a:rPr sz="2150" spc="-64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Option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3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(Command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Specific):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20" dirty="0">
                <a:solidFill>
                  <a:srgbClr val="212121"/>
                </a:solidFill>
                <a:latin typeface="MS UI Gothic"/>
                <a:cs typeface="MS UI Gothic"/>
              </a:rPr>
              <a:t>--zone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65" dirty="0">
                <a:solidFill>
                  <a:srgbClr val="212121"/>
                </a:solidFill>
                <a:latin typeface="MS UI Gothic"/>
                <a:cs typeface="MS UI Gothic"/>
              </a:rPr>
              <a:t>--region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in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command</a:t>
            </a:r>
            <a:endParaRPr sz="2150">
              <a:latin typeface="MS UI Gothic"/>
              <a:cs typeface="MS UI Gothic"/>
            </a:endParaRPr>
          </a:p>
          <a:p>
            <a:pPr marL="12700" marR="5080">
              <a:lnSpc>
                <a:spcPts val="2700"/>
              </a:lnSpc>
              <a:spcBef>
                <a:spcPts val="580"/>
              </a:spcBef>
            </a:pP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Priority:</a:t>
            </a:r>
            <a:r>
              <a:rPr sz="2700" spc="2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Option</a:t>
            </a:r>
            <a:r>
              <a:rPr sz="2700" spc="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3</a:t>
            </a:r>
            <a:r>
              <a:rPr sz="2700" spc="2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(if</a:t>
            </a:r>
            <a:r>
              <a:rPr sz="2700" spc="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40" dirty="0">
                <a:solidFill>
                  <a:srgbClr val="212121"/>
                </a:solidFill>
                <a:latin typeface="MS UI Gothic"/>
                <a:cs typeface="MS UI Gothic"/>
              </a:rPr>
              <a:t>exists)</a:t>
            </a:r>
            <a:r>
              <a:rPr sz="2700" spc="2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overrides</a:t>
            </a:r>
            <a:r>
              <a:rPr sz="2700" spc="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Option</a:t>
            </a:r>
            <a:r>
              <a:rPr sz="2700" spc="2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2</a:t>
            </a:r>
            <a:r>
              <a:rPr sz="2700" spc="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(if</a:t>
            </a:r>
            <a:r>
              <a:rPr sz="2700" spc="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40" dirty="0">
                <a:solidFill>
                  <a:srgbClr val="212121"/>
                </a:solidFill>
                <a:latin typeface="MS UI Gothic"/>
                <a:cs typeface="MS UI Gothic"/>
              </a:rPr>
              <a:t>exists)</a:t>
            </a:r>
            <a:r>
              <a:rPr sz="2700" spc="2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overrides </a:t>
            </a:r>
            <a:r>
              <a:rPr sz="2700" spc="-80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Option</a:t>
            </a:r>
            <a:r>
              <a:rPr sz="2700" spc="-2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1</a:t>
            </a:r>
            <a:endParaRPr sz="2700">
              <a:latin typeface="MS UI Gothic"/>
              <a:cs typeface="MS UI Gothic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0524" y="2600309"/>
            <a:ext cx="104775" cy="104736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8702675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125" dirty="0">
                <a:solidFill>
                  <a:srgbClr val="000000"/>
                </a:solidFill>
              </a:rPr>
              <a:t>C</a:t>
            </a:r>
            <a:r>
              <a:rPr sz="3500" spc="-55" dirty="0">
                <a:solidFill>
                  <a:srgbClr val="000000"/>
                </a:solidFill>
              </a:rPr>
              <a:t>o</a:t>
            </a:r>
            <a:r>
              <a:rPr sz="3500" spc="-50" dirty="0">
                <a:solidFill>
                  <a:srgbClr val="000000"/>
                </a:solidFill>
              </a:rPr>
              <a:t>m</a:t>
            </a:r>
            <a:r>
              <a:rPr sz="3500" spc="-90" dirty="0">
                <a:solidFill>
                  <a:srgbClr val="000000"/>
                </a:solidFill>
              </a:rPr>
              <a:t>pu</a:t>
            </a:r>
            <a:r>
              <a:rPr sz="3500" spc="-160" dirty="0">
                <a:solidFill>
                  <a:srgbClr val="000000"/>
                </a:solidFill>
              </a:rPr>
              <a:t>t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10" dirty="0">
                <a:solidFill>
                  <a:srgbClr val="A52929"/>
                </a:solidFill>
              </a:rPr>
              <a:t>I</a:t>
            </a:r>
            <a:r>
              <a:rPr sz="3500" spc="-105" dirty="0">
                <a:solidFill>
                  <a:srgbClr val="000000"/>
                </a:solidFill>
              </a:rPr>
              <a:t>n</a:t>
            </a:r>
            <a:r>
              <a:rPr sz="3500" dirty="0">
                <a:solidFill>
                  <a:srgbClr val="000000"/>
                </a:solidFill>
              </a:rPr>
              <a:t>s</a:t>
            </a:r>
            <a:r>
              <a:rPr sz="3500" spc="-180" dirty="0">
                <a:solidFill>
                  <a:srgbClr val="000000"/>
                </a:solidFill>
              </a:rPr>
              <a:t>t</a:t>
            </a:r>
            <a:r>
              <a:rPr sz="3500" spc="-30" dirty="0">
                <a:solidFill>
                  <a:srgbClr val="A52929"/>
                </a:solidFill>
              </a:rPr>
              <a:t>a</a:t>
            </a:r>
            <a:r>
              <a:rPr sz="3500" spc="-105" dirty="0">
                <a:solidFill>
                  <a:srgbClr val="A52929"/>
                </a:solidFill>
              </a:rPr>
              <a:t>n</a:t>
            </a:r>
            <a:r>
              <a:rPr sz="3500" spc="-254" dirty="0">
                <a:solidFill>
                  <a:srgbClr val="000000"/>
                </a:solidFill>
              </a:rPr>
              <a:t>c</a:t>
            </a:r>
            <a:r>
              <a:rPr sz="3500" spc="-235" dirty="0">
                <a:solidFill>
                  <a:srgbClr val="000000"/>
                </a:solidFill>
              </a:rPr>
              <a:t>e</a:t>
            </a:r>
            <a:r>
              <a:rPr sz="3500" dirty="0">
                <a:solidFill>
                  <a:srgbClr val="A52929"/>
                </a:solidFill>
              </a:rPr>
              <a:t>s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60" dirty="0">
                <a:solidFill>
                  <a:srgbClr val="000000"/>
                </a:solidFill>
              </a:rPr>
              <a:t>-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55" dirty="0">
                <a:solidFill>
                  <a:srgbClr val="000000"/>
                </a:solidFill>
              </a:rPr>
              <a:t>De</a:t>
            </a:r>
            <a:r>
              <a:rPr sz="3500" spc="-260" dirty="0">
                <a:solidFill>
                  <a:srgbClr val="000000"/>
                </a:solidFill>
              </a:rPr>
              <a:t>f</a:t>
            </a:r>
            <a:r>
              <a:rPr sz="3500" spc="-30" dirty="0">
                <a:solidFill>
                  <a:srgbClr val="A52929"/>
                </a:solidFill>
              </a:rPr>
              <a:t>a</a:t>
            </a:r>
            <a:r>
              <a:rPr sz="3500" spc="-120" dirty="0">
                <a:solidFill>
                  <a:srgbClr val="000000"/>
                </a:solidFill>
              </a:rPr>
              <a:t>u</a:t>
            </a:r>
            <a:r>
              <a:rPr sz="3500" spc="-105" dirty="0">
                <a:solidFill>
                  <a:srgbClr val="000000"/>
                </a:solidFill>
              </a:rPr>
              <a:t>lt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75" dirty="0">
                <a:solidFill>
                  <a:srgbClr val="000000"/>
                </a:solidFill>
              </a:rPr>
              <a:t>R</a:t>
            </a:r>
            <a:r>
              <a:rPr sz="3500" spc="-270" dirty="0">
                <a:solidFill>
                  <a:srgbClr val="A52929"/>
                </a:solidFill>
              </a:rPr>
              <a:t>e</a:t>
            </a:r>
            <a:r>
              <a:rPr sz="3500" spc="65" dirty="0">
                <a:solidFill>
                  <a:srgbClr val="000000"/>
                </a:solidFill>
              </a:rPr>
              <a:t>g</a:t>
            </a:r>
            <a:r>
              <a:rPr sz="3500" spc="-130" dirty="0">
                <a:solidFill>
                  <a:srgbClr val="A52929"/>
                </a:solidFill>
              </a:rPr>
              <a:t>i</a:t>
            </a:r>
            <a:r>
              <a:rPr sz="3500" spc="-55" dirty="0">
                <a:solidFill>
                  <a:srgbClr val="A52929"/>
                </a:solidFill>
              </a:rPr>
              <a:t>o</a:t>
            </a:r>
            <a:r>
              <a:rPr sz="3500" spc="-105" dirty="0">
                <a:solidFill>
                  <a:srgbClr val="000000"/>
                </a:solidFill>
              </a:rPr>
              <a:t>n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30" dirty="0">
                <a:solidFill>
                  <a:srgbClr val="A52929"/>
                </a:solidFill>
              </a:rPr>
              <a:t>a</a:t>
            </a:r>
            <a:r>
              <a:rPr sz="3500" spc="-105" dirty="0">
                <a:solidFill>
                  <a:srgbClr val="000000"/>
                </a:solidFill>
              </a:rPr>
              <a:t>n</a:t>
            </a:r>
            <a:r>
              <a:rPr sz="3500" spc="-55" dirty="0">
                <a:solidFill>
                  <a:srgbClr val="000000"/>
                </a:solidFill>
              </a:rPr>
              <a:t>d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30" dirty="0">
                <a:solidFill>
                  <a:srgbClr val="000000"/>
                </a:solidFill>
              </a:rPr>
              <a:t>Z</a:t>
            </a:r>
            <a:r>
              <a:rPr sz="3500" spc="-55" dirty="0">
                <a:solidFill>
                  <a:srgbClr val="A52929"/>
                </a:solidFill>
              </a:rPr>
              <a:t>o</a:t>
            </a:r>
            <a:r>
              <a:rPr sz="3500" spc="-105" dirty="0">
                <a:solidFill>
                  <a:srgbClr val="A52929"/>
                </a:solidFill>
              </a:rPr>
              <a:t>n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endParaRPr sz="350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57</a:t>
            </a:r>
          </a:p>
        </p:txBody>
      </p:sp>
      <p:sp>
        <p:nvSpPr>
          <p:cNvPr id="11" name="object 11"/>
          <p:cNvSpPr/>
          <p:nvPr/>
        </p:nvSpPr>
        <p:spPr>
          <a:xfrm>
            <a:off x="11468099" y="6619859"/>
            <a:ext cx="247650" cy="228600"/>
          </a:xfrm>
          <a:custGeom>
            <a:avLst/>
            <a:gdLst/>
            <a:ahLst/>
            <a:cxnLst/>
            <a:rect l="l" t="t" r="r" b="b"/>
            <a:pathLst>
              <a:path w="247650" h="228600">
                <a:moveTo>
                  <a:pt x="247649" y="228599"/>
                </a:moveTo>
                <a:lnTo>
                  <a:pt x="0" y="228599"/>
                </a:lnTo>
                <a:lnTo>
                  <a:pt x="0" y="0"/>
                </a:lnTo>
                <a:lnTo>
                  <a:pt x="247649" y="0"/>
                </a:lnTo>
                <a:lnTo>
                  <a:pt x="247649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10652" y="1090040"/>
            <a:ext cx="699853" cy="94731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981059"/>
            <a:ext cx="104775" cy="104736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09624" y="127633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23962" y="1547797"/>
            <a:ext cx="76200" cy="761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23962" y="1843072"/>
            <a:ext cx="76200" cy="76199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809624" y="2143109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23962" y="2414572"/>
            <a:ext cx="76200" cy="761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23962" y="2709846"/>
            <a:ext cx="76200" cy="7619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23962" y="3005121"/>
            <a:ext cx="76200" cy="7619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23962" y="3519471"/>
            <a:ext cx="76200" cy="7619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90524" y="3867134"/>
            <a:ext cx="104775" cy="104774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809624" y="4162409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09624" y="4791059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54049" y="777875"/>
            <a:ext cx="9969500" cy="4214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980"/>
              </a:lnSpc>
              <a:spcBef>
                <a:spcPts val="100"/>
              </a:spcBef>
            </a:pPr>
            <a:r>
              <a:rPr sz="2700" spc="-24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ypi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75" dirty="0">
                <a:solidFill>
                  <a:srgbClr val="212121"/>
                </a:solidFill>
                <a:latin typeface="MS UI Gothic"/>
                <a:cs typeface="MS UI Gothic"/>
              </a:rPr>
              <a:t>ally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list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8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120" dirty="0">
                <a:solidFill>
                  <a:srgbClr val="212121"/>
                </a:solidFill>
                <a:latin typeface="MS UI Gothic"/>
                <a:cs typeface="MS UI Gothic"/>
              </a:rPr>
              <a:t>ommands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35" dirty="0">
                <a:solidFill>
                  <a:srgbClr val="212121"/>
                </a:solidFill>
                <a:latin typeface="MS UI Gothic"/>
                <a:cs typeface="MS UI Gothic"/>
              </a:rPr>
              <a:t>used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7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list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6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700" spc="-1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4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of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esou</a:t>
            </a:r>
            <a:r>
              <a:rPr sz="2700" spc="-2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18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-65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endParaRPr sz="2700" dirty="0">
              <a:latin typeface="MS UI Gothic"/>
              <a:cs typeface="MS UI Gothic"/>
            </a:endParaRPr>
          </a:p>
          <a:p>
            <a:pPr marL="393065">
              <a:lnSpc>
                <a:spcPts val="2195"/>
              </a:lnSpc>
            </a:pP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150" spc="-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140" dirty="0">
                <a:solidFill>
                  <a:srgbClr val="212121"/>
                </a:solidFill>
                <a:latin typeface="MS UI Gothic"/>
                <a:cs typeface="MS UI Gothic"/>
              </a:rPr>
              <a:t>omp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8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-40" dirty="0">
                <a:solidFill>
                  <a:srgbClr val="212121"/>
                </a:solidFill>
                <a:latin typeface="MS UI Gothic"/>
                <a:cs typeface="MS UI Gothic"/>
              </a:rPr>
              <a:t>UR</a:t>
            </a:r>
            <a:r>
              <a:rPr sz="2150" spc="-1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8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endParaRPr sz="2150" dirty="0">
              <a:latin typeface="MS UI Gothic"/>
              <a:cs typeface="MS UI Gothic"/>
            </a:endParaRPr>
          </a:p>
          <a:p>
            <a:pPr marL="774065">
              <a:lnSpc>
                <a:spcPts val="1914"/>
              </a:lnSpc>
            </a:pPr>
            <a:r>
              <a:rPr sz="1700" spc="55" dirty="0">
                <a:solidFill>
                  <a:srgbClr val="212121"/>
                </a:solidFill>
                <a:latin typeface="MS UI Gothic"/>
                <a:cs typeface="MS UI Gothic"/>
              </a:rPr>
              <a:t>gcloud</a:t>
            </a:r>
            <a:r>
              <a:rPr sz="1700" spc="-15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45" dirty="0">
                <a:solidFill>
                  <a:srgbClr val="212121"/>
                </a:solidFill>
                <a:latin typeface="MS UI Gothic"/>
                <a:cs typeface="MS UI Gothic"/>
              </a:rPr>
              <a:t>compute</a:t>
            </a:r>
            <a:r>
              <a:rPr sz="1700" spc="-15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images/regions/zones/disk-types</a:t>
            </a:r>
            <a:r>
              <a:rPr sz="1700" spc="-15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5" dirty="0">
                <a:solidFill>
                  <a:srgbClr val="212121"/>
                </a:solidFill>
                <a:latin typeface="MS UI Gothic"/>
                <a:cs typeface="MS UI Gothic"/>
              </a:rPr>
              <a:t>list</a:t>
            </a:r>
            <a:endParaRPr sz="1700" dirty="0">
              <a:latin typeface="MS UI Gothic"/>
              <a:cs typeface="MS UI Gothic"/>
            </a:endParaRPr>
          </a:p>
          <a:p>
            <a:pPr marL="774065">
              <a:lnSpc>
                <a:spcPct val="100000"/>
              </a:lnSpc>
              <a:spcBef>
                <a:spcPts val="284"/>
              </a:spcBef>
            </a:pPr>
            <a:r>
              <a:rPr sz="1700" spc="60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1700" spc="-6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0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18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1700" spc="-3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700" spc="-5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-10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700" spc="-305" dirty="0">
                <a:solidFill>
                  <a:srgbClr val="212121"/>
                </a:solidFill>
                <a:latin typeface="MS UI Gothic"/>
                <a:cs typeface="MS UI Gothic"/>
              </a:rPr>
              <a:t>/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k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700" spc="-250" dirty="0">
                <a:solidFill>
                  <a:srgbClr val="212121"/>
                </a:solidFill>
                <a:latin typeface="MS UI Gothic"/>
                <a:cs typeface="MS UI Gothic"/>
              </a:rPr>
              <a:t>/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endParaRPr sz="1700" dirty="0">
              <a:latin typeface="MS UI Gothic"/>
              <a:cs typeface="MS UI Gothic"/>
            </a:endParaRPr>
          </a:p>
          <a:p>
            <a:pPr marL="393065">
              <a:lnSpc>
                <a:spcPts val="2450"/>
              </a:lnSpc>
              <a:spcBef>
                <a:spcPts val="135"/>
              </a:spcBef>
            </a:pP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os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145" dirty="0">
                <a:solidFill>
                  <a:srgbClr val="212121"/>
                </a:solidFill>
                <a:latin typeface="MS UI Gothic"/>
                <a:cs typeface="MS UI Gothic"/>
              </a:rPr>
              <a:t>omma</a:t>
            </a:r>
            <a:r>
              <a:rPr sz="2150" spc="114" dirty="0">
                <a:solidFill>
                  <a:srgbClr val="212121"/>
                </a:solidFill>
                <a:latin typeface="MS UI Gothic"/>
                <a:cs typeface="MS UI Gothic"/>
              </a:rPr>
              <a:t>nd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pp</a:t>
            </a:r>
            <a:r>
              <a:rPr sz="2150" spc="15" dirty="0">
                <a:solidFill>
                  <a:srgbClr val="212121"/>
                </a:solidFill>
                <a:latin typeface="MS UI Gothic"/>
                <a:cs typeface="MS UI Gothic"/>
              </a:rPr>
              <a:t>ort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155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140" dirty="0">
                <a:solidFill>
                  <a:srgbClr val="212121"/>
                </a:solidFill>
                <a:latin typeface="MS UI Gothic"/>
                <a:cs typeface="MS UI Gothic"/>
              </a:rPr>
              <a:t>om</a:t>
            </a:r>
            <a:r>
              <a:rPr sz="2150" spc="21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on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op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30" dirty="0">
                <a:solidFill>
                  <a:srgbClr val="212121"/>
                </a:solidFill>
                <a:latin typeface="MS UI Gothic"/>
                <a:cs typeface="MS UI Gothic"/>
              </a:rPr>
              <a:t>ons</a:t>
            </a:r>
            <a:endParaRPr sz="2150" dirty="0">
              <a:latin typeface="MS UI Gothic"/>
              <a:cs typeface="MS UI Gothic"/>
            </a:endParaRPr>
          </a:p>
          <a:p>
            <a:pPr marL="774065">
              <a:lnSpc>
                <a:spcPts val="1914"/>
              </a:lnSpc>
            </a:pPr>
            <a:r>
              <a:rPr sz="1700" spc="-50" dirty="0">
                <a:solidFill>
                  <a:srgbClr val="212121"/>
                </a:solidFill>
                <a:latin typeface="MS UI Gothic"/>
                <a:cs typeface="MS UI Gothic"/>
              </a:rPr>
              <a:t>--filter="zone:VALUE"</a:t>
            </a:r>
            <a:endParaRPr sz="1700" dirty="0">
              <a:latin typeface="MS UI Gothic"/>
              <a:cs typeface="MS UI Gothic"/>
            </a:endParaRPr>
          </a:p>
          <a:p>
            <a:pPr marL="774065">
              <a:lnSpc>
                <a:spcPct val="100000"/>
              </a:lnSpc>
              <a:spcBef>
                <a:spcPts val="284"/>
              </a:spcBef>
            </a:pPr>
            <a:r>
              <a:rPr sz="1700" spc="-315" dirty="0">
                <a:solidFill>
                  <a:srgbClr val="212121"/>
                </a:solidFill>
                <a:latin typeface="MS UI Gothic"/>
                <a:cs typeface="MS UI Gothic"/>
              </a:rPr>
              <a:t>--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-31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1700" spc="105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1700" spc="-5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(</a:t>
            </a:r>
            <a:r>
              <a:rPr sz="1700" spc="2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-14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-1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1700" spc="-5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,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50" dirty="0">
                <a:solidFill>
                  <a:srgbClr val="212121"/>
                </a:solidFill>
                <a:latin typeface="MS UI Gothic"/>
                <a:cs typeface="MS UI Gothic"/>
              </a:rPr>
              <a:t>~</a:t>
            </a:r>
            <a:r>
              <a:rPr sz="1700" spc="2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-14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-1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1700" spc="-5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)</a:t>
            </a:r>
            <a:endParaRPr sz="1700" dirty="0">
              <a:latin typeface="MS UI Gothic"/>
              <a:cs typeface="MS UI Gothic"/>
            </a:endParaRPr>
          </a:p>
          <a:p>
            <a:pPr marL="774065" marR="5080">
              <a:lnSpc>
                <a:spcPts val="1730"/>
              </a:lnSpc>
              <a:spcBef>
                <a:spcPts val="600"/>
              </a:spcBef>
              <a:tabLst>
                <a:tab pos="1613535" algn="l"/>
              </a:tabLst>
            </a:pPr>
            <a:r>
              <a:rPr sz="1700" spc="-95" dirty="0">
                <a:solidFill>
                  <a:srgbClr val="212121"/>
                </a:solidFill>
                <a:latin typeface="MS UI Gothic"/>
                <a:cs typeface="MS UI Gothic"/>
                <a:hlinkClick r:id="rId10"/>
              </a:rPr>
              <a:t>--uri	</a:t>
            </a:r>
            <a:r>
              <a:rPr sz="1700" spc="-90" dirty="0">
                <a:solidFill>
                  <a:srgbClr val="212121"/>
                </a:solidFill>
                <a:latin typeface="MS UI Gothic"/>
                <a:cs typeface="MS UI Gothic"/>
                <a:hlinkClick r:id="rId10"/>
              </a:rPr>
              <a:t>(</a:t>
            </a:r>
            <a:r>
              <a:rPr sz="1550" b="1" i="1" spc="-90" dirty="0">
                <a:latin typeface="Trebuchet MS"/>
                <a:cs typeface="Trebuchet MS"/>
                <a:hlinkClick r:id="rId10"/>
              </a:rPr>
              <a:t>https://www.googleapis.com/compute/v1/projects/windows-sql-cloud/global/images/sql-2019-web- </a:t>
            </a:r>
            <a:r>
              <a:rPr sz="1550" b="1" i="1" spc="-455" dirty="0">
                <a:latin typeface="Trebuchet MS"/>
                <a:cs typeface="Trebuchet MS"/>
                <a:hlinkClick r:id="rId10"/>
              </a:rPr>
              <a:t> </a:t>
            </a:r>
            <a:r>
              <a:rPr sz="1550" b="1" i="1" spc="-110" dirty="0">
                <a:latin typeface="Trebuchet MS"/>
                <a:cs typeface="Trebuchet MS"/>
                <a:hlinkClick r:id="rId10"/>
              </a:rPr>
              <a:t>windows-2019-dc-v20210112</a:t>
            </a:r>
            <a:r>
              <a:rPr sz="1700" spc="-110" dirty="0">
                <a:solidFill>
                  <a:srgbClr val="212121"/>
                </a:solidFill>
                <a:latin typeface="MS UI Gothic"/>
                <a:cs typeface="MS UI Gothic"/>
                <a:hlinkClick r:id="rId10"/>
              </a:rPr>
              <a:t>)</a:t>
            </a:r>
            <a:endParaRPr sz="1700" dirty="0">
              <a:latin typeface="MS UI Gothic"/>
              <a:cs typeface="MS UI Gothic"/>
            </a:endParaRPr>
          </a:p>
          <a:p>
            <a:pPr marL="774065">
              <a:lnSpc>
                <a:spcPct val="100000"/>
              </a:lnSpc>
              <a:spcBef>
                <a:spcPts val="275"/>
              </a:spcBef>
            </a:pPr>
            <a:r>
              <a:rPr sz="1700" spc="55" dirty="0">
                <a:solidFill>
                  <a:srgbClr val="212121"/>
                </a:solidFill>
                <a:latin typeface="MS UI Gothic"/>
                <a:cs typeface="MS UI Gothic"/>
              </a:rPr>
              <a:t>gcloud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45" dirty="0">
                <a:solidFill>
                  <a:srgbClr val="212121"/>
                </a:solidFill>
                <a:latin typeface="MS UI Gothic"/>
                <a:cs typeface="MS UI Gothic"/>
              </a:rPr>
              <a:t>compute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5" dirty="0">
                <a:solidFill>
                  <a:srgbClr val="212121"/>
                </a:solidFill>
                <a:latin typeface="MS UI Gothic"/>
                <a:cs typeface="MS UI Gothic"/>
              </a:rPr>
              <a:t>images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5" dirty="0">
                <a:solidFill>
                  <a:srgbClr val="212121"/>
                </a:solidFill>
                <a:latin typeface="MS UI Gothic"/>
                <a:cs typeface="MS UI Gothic"/>
              </a:rPr>
              <a:t>list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00" dirty="0">
                <a:solidFill>
                  <a:srgbClr val="212121"/>
                </a:solidFill>
                <a:latin typeface="MS UI Gothic"/>
                <a:cs typeface="MS UI Gothic"/>
              </a:rPr>
              <a:t>--sort-by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45" dirty="0">
                <a:solidFill>
                  <a:srgbClr val="212121"/>
                </a:solidFill>
                <a:latin typeface="MS UI Gothic"/>
                <a:cs typeface="MS UI Gothic"/>
              </a:rPr>
              <a:t>NAME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65" dirty="0">
                <a:solidFill>
                  <a:srgbClr val="212121"/>
                </a:solidFill>
                <a:latin typeface="MS UI Gothic"/>
                <a:cs typeface="MS UI Gothic"/>
              </a:rPr>
              <a:t>--filter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5" dirty="0">
                <a:solidFill>
                  <a:srgbClr val="212121"/>
                </a:solidFill>
                <a:latin typeface="MS UI Gothic"/>
                <a:cs typeface="MS UI Gothic"/>
              </a:rPr>
              <a:t>"PROJECT:(windows-cloud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dirty="0">
                <a:solidFill>
                  <a:srgbClr val="212121"/>
                </a:solidFill>
                <a:latin typeface="MS UI Gothic"/>
                <a:cs typeface="MS UI Gothic"/>
              </a:rPr>
              <a:t>ubuntu-os-cloud)"</a:t>
            </a:r>
            <a:endParaRPr sz="1700" dirty="0">
              <a:latin typeface="MS UI Gothic"/>
              <a:cs typeface="MS UI Gothic"/>
            </a:endParaRPr>
          </a:p>
          <a:p>
            <a:pPr marL="12700">
              <a:lnSpc>
                <a:spcPts val="2980"/>
              </a:lnSpc>
              <a:spcBef>
                <a:spcPts val="110"/>
              </a:spcBef>
            </a:pP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Typically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describe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85" dirty="0">
                <a:solidFill>
                  <a:srgbClr val="212121"/>
                </a:solidFill>
                <a:latin typeface="MS UI Gothic"/>
                <a:cs typeface="MS UI Gothic"/>
              </a:rPr>
              <a:t>commands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are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35" dirty="0">
                <a:solidFill>
                  <a:srgbClr val="212121"/>
                </a:solidFill>
                <a:latin typeface="MS UI Gothic"/>
                <a:cs typeface="MS UI Gothic"/>
              </a:rPr>
              <a:t>used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2700" spc="-2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describe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specific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25" dirty="0">
                <a:solidFill>
                  <a:srgbClr val="212121"/>
                </a:solidFill>
                <a:latin typeface="MS UI Gothic"/>
                <a:cs typeface="MS UI Gothic"/>
              </a:rPr>
              <a:t>resource</a:t>
            </a:r>
            <a:endParaRPr sz="2700" dirty="0">
              <a:latin typeface="MS UI Gothic"/>
              <a:cs typeface="MS UI Gothic"/>
            </a:endParaRPr>
          </a:p>
          <a:p>
            <a:pPr marL="393065" marR="8255">
              <a:lnSpc>
                <a:spcPts val="2180"/>
              </a:lnSpc>
              <a:spcBef>
                <a:spcPts val="145"/>
              </a:spcBef>
            </a:pP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gcloud</a:t>
            </a:r>
            <a:r>
              <a:rPr sz="2150" spc="-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compute</a:t>
            </a:r>
            <a:r>
              <a:rPr sz="2150" spc="-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5" dirty="0">
                <a:solidFill>
                  <a:srgbClr val="212121"/>
                </a:solidFill>
                <a:latin typeface="MS UI Gothic"/>
                <a:cs typeface="MS UI Gothic"/>
              </a:rPr>
              <a:t>images</a:t>
            </a:r>
            <a:r>
              <a:rPr sz="2150" spc="-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5" dirty="0">
                <a:solidFill>
                  <a:srgbClr val="212121"/>
                </a:solidFill>
                <a:latin typeface="MS UI Gothic"/>
                <a:cs typeface="MS UI Gothic"/>
              </a:rPr>
              <a:t>describe</a:t>
            </a:r>
            <a:r>
              <a:rPr sz="2150" spc="-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ubuntu-1604-xenial-</a:t>
            </a:r>
            <a:r>
              <a:rPr sz="2150" spc="-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v20210203</a:t>
            </a:r>
            <a:r>
              <a:rPr sz="2150" spc="-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80" dirty="0">
                <a:solidFill>
                  <a:srgbClr val="212121"/>
                </a:solidFill>
                <a:latin typeface="MS UI Gothic"/>
                <a:cs typeface="MS UI Gothic"/>
              </a:rPr>
              <a:t>--project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ubuntu- </a:t>
            </a:r>
            <a:r>
              <a:rPr sz="2150" spc="-64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0" dirty="0">
                <a:solidFill>
                  <a:srgbClr val="212121"/>
                </a:solidFill>
                <a:latin typeface="MS UI Gothic"/>
                <a:cs typeface="MS UI Gothic"/>
              </a:rPr>
              <a:t>os-cloud</a:t>
            </a:r>
            <a:endParaRPr sz="2150" dirty="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185"/>
              </a:spcBef>
            </a:pP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150" spc="-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140" dirty="0">
                <a:solidFill>
                  <a:srgbClr val="212121"/>
                </a:solidFill>
                <a:latin typeface="MS UI Gothic"/>
                <a:cs typeface="MS UI Gothic"/>
              </a:rPr>
              <a:t>omp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30" dirty="0">
                <a:solidFill>
                  <a:srgbClr val="212121"/>
                </a:solidFill>
                <a:latin typeface="MS UI Gothic"/>
                <a:cs typeface="MS UI Gothic"/>
              </a:rPr>
              <a:t>ons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r>
              <a:rPr sz="2150" spc="-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ri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40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ent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1</a:t>
            </a:r>
            <a:endParaRPr sz="2150" dirty="0">
              <a:latin typeface="MS UI Gothic"/>
              <a:cs typeface="MS UI Gothic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5506085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175" dirty="0">
                <a:solidFill>
                  <a:srgbClr val="000000"/>
                </a:solidFill>
              </a:rPr>
              <a:t>L</a:t>
            </a:r>
            <a:r>
              <a:rPr sz="3500" spc="-130" dirty="0">
                <a:solidFill>
                  <a:srgbClr val="A52929"/>
                </a:solidFill>
              </a:rPr>
              <a:t>i</a:t>
            </a:r>
            <a:r>
              <a:rPr sz="3500" dirty="0">
                <a:solidFill>
                  <a:srgbClr val="A52929"/>
                </a:solidFill>
              </a:rPr>
              <a:t>s</a:t>
            </a:r>
            <a:r>
              <a:rPr sz="3500" spc="-125" dirty="0">
                <a:solidFill>
                  <a:srgbClr val="000000"/>
                </a:solidFill>
              </a:rPr>
              <a:t>t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30" dirty="0">
                <a:solidFill>
                  <a:srgbClr val="000000"/>
                </a:solidFill>
              </a:rPr>
              <a:t>a</a:t>
            </a:r>
            <a:r>
              <a:rPr sz="3500" spc="-105" dirty="0">
                <a:solidFill>
                  <a:srgbClr val="A52929"/>
                </a:solidFill>
              </a:rPr>
              <a:t>n</a:t>
            </a:r>
            <a:r>
              <a:rPr sz="3500" spc="-55" dirty="0">
                <a:solidFill>
                  <a:srgbClr val="000000"/>
                </a:solidFill>
              </a:rPr>
              <a:t>d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45" dirty="0">
                <a:solidFill>
                  <a:srgbClr val="000000"/>
                </a:solidFill>
              </a:rPr>
              <a:t>De</a:t>
            </a:r>
            <a:r>
              <a:rPr sz="3500" dirty="0">
                <a:solidFill>
                  <a:srgbClr val="A52929"/>
                </a:solidFill>
              </a:rPr>
              <a:t>s</a:t>
            </a:r>
            <a:r>
              <a:rPr sz="3500" spc="-170" dirty="0">
                <a:solidFill>
                  <a:srgbClr val="A52929"/>
                </a:solidFill>
              </a:rPr>
              <a:t>c</a:t>
            </a:r>
            <a:r>
              <a:rPr sz="3500" spc="-190" dirty="0">
                <a:solidFill>
                  <a:srgbClr val="A52929"/>
                </a:solidFill>
              </a:rPr>
              <a:t>r</a:t>
            </a:r>
            <a:r>
              <a:rPr sz="3500" spc="-130" dirty="0">
                <a:solidFill>
                  <a:srgbClr val="A52929"/>
                </a:solidFill>
              </a:rPr>
              <a:t>i</a:t>
            </a:r>
            <a:r>
              <a:rPr sz="3500" spc="-145" dirty="0">
                <a:solidFill>
                  <a:srgbClr val="A52929"/>
                </a:solidFill>
              </a:rPr>
              <a:t>be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254" dirty="0">
                <a:solidFill>
                  <a:srgbClr val="A52929"/>
                </a:solidFill>
              </a:rPr>
              <a:t>c</a:t>
            </a:r>
            <a:r>
              <a:rPr sz="3500" spc="-55" dirty="0">
                <a:solidFill>
                  <a:srgbClr val="A52929"/>
                </a:solidFill>
              </a:rPr>
              <a:t>o</a:t>
            </a:r>
            <a:r>
              <a:rPr sz="3500" spc="-50" dirty="0">
                <a:solidFill>
                  <a:srgbClr val="000000"/>
                </a:solidFill>
              </a:rPr>
              <a:t>m</a:t>
            </a:r>
            <a:r>
              <a:rPr sz="3500" spc="-50" dirty="0">
                <a:solidFill>
                  <a:srgbClr val="A52929"/>
                </a:solidFill>
              </a:rPr>
              <a:t>m</a:t>
            </a:r>
            <a:r>
              <a:rPr sz="3500" spc="-30" dirty="0">
                <a:solidFill>
                  <a:srgbClr val="A52929"/>
                </a:solidFill>
              </a:rPr>
              <a:t>a</a:t>
            </a:r>
            <a:r>
              <a:rPr sz="3500" spc="-105" dirty="0">
                <a:solidFill>
                  <a:srgbClr val="A52929"/>
                </a:solidFill>
              </a:rPr>
              <a:t>n</a:t>
            </a:r>
            <a:r>
              <a:rPr sz="3500" spc="-25" dirty="0">
                <a:solidFill>
                  <a:srgbClr val="A52929"/>
                </a:solidFill>
              </a:rPr>
              <a:t>ds</a:t>
            </a:r>
            <a:endParaRPr sz="350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58</a:t>
            </a:r>
          </a:p>
        </p:txBody>
      </p:sp>
      <p:sp>
        <p:nvSpPr>
          <p:cNvPr id="17" name="object 17"/>
          <p:cNvSpPr/>
          <p:nvPr/>
        </p:nvSpPr>
        <p:spPr>
          <a:xfrm>
            <a:off x="11468099" y="6619859"/>
            <a:ext cx="247650" cy="228600"/>
          </a:xfrm>
          <a:custGeom>
            <a:avLst/>
            <a:gdLst/>
            <a:ahLst/>
            <a:cxnLst/>
            <a:rect l="l" t="t" r="r" b="b"/>
            <a:pathLst>
              <a:path w="247650" h="228600">
                <a:moveTo>
                  <a:pt x="247649" y="228599"/>
                </a:moveTo>
                <a:lnTo>
                  <a:pt x="0" y="228599"/>
                </a:lnTo>
                <a:lnTo>
                  <a:pt x="0" y="0"/>
                </a:lnTo>
                <a:lnTo>
                  <a:pt x="247649" y="0"/>
                </a:lnTo>
                <a:lnTo>
                  <a:pt x="247649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10652" y="1090040"/>
            <a:ext cx="699853" cy="94731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981059"/>
            <a:ext cx="104775" cy="10477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09624" y="127633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23962" y="1547796"/>
            <a:ext cx="76200" cy="761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23962" y="1843071"/>
            <a:ext cx="76200" cy="761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23962" y="2138346"/>
            <a:ext cx="76200" cy="761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624012" y="2338371"/>
            <a:ext cx="66675" cy="6667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24012" y="2586021"/>
            <a:ext cx="66675" cy="6667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23962" y="2862246"/>
            <a:ext cx="76200" cy="7619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624012" y="3281346"/>
            <a:ext cx="66675" cy="66674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654049" y="777875"/>
            <a:ext cx="9966960" cy="2642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980"/>
              </a:lnSpc>
              <a:spcBef>
                <a:spcPts val="100"/>
              </a:spcBef>
            </a:pP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Playing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with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8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ompu</a:t>
            </a:r>
            <a:r>
              <a:rPr sz="2700" spc="4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ins</a:t>
            </a: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an</a:t>
            </a:r>
            <a:r>
              <a:rPr sz="2700" spc="-3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-65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195"/>
              </a:lnSpc>
            </a:pP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gcloud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compute</a:t>
            </a:r>
            <a:r>
              <a:rPr sz="2150" spc="-204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instances</a:t>
            </a:r>
            <a:r>
              <a:rPr sz="2150" spc="-204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40" dirty="0">
                <a:solidFill>
                  <a:srgbClr val="212121"/>
                </a:solidFill>
                <a:latin typeface="MS UI Gothic"/>
                <a:cs typeface="MS UI Gothic"/>
              </a:rPr>
              <a:t>list/start/stop/delete/reset/describe/move</a:t>
            </a:r>
            <a:endParaRPr sz="2150">
              <a:latin typeface="MS UI Gothic"/>
              <a:cs typeface="MS UI Gothic"/>
            </a:endParaRPr>
          </a:p>
          <a:p>
            <a:pPr marL="774065">
              <a:lnSpc>
                <a:spcPts val="1914"/>
              </a:lnSpc>
            </a:pPr>
            <a:r>
              <a:rPr sz="1700" spc="60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1700" spc="-6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0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18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1700" spc="-3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700" spc="-5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-10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700" spc="-5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35" dirty="0">
                <a:solidFill>
                  <a:srgbClr val="212121"/>
                </a:solidFill>
                <a:latin typeface="MS UI Gothic"/>
                <a:cs typeface="MS UI Gothic"/>
              </a:rPr>
              <a:t>x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18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700" spc="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31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700" spc="-5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-10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endParaRPr sz="1700">
              <a:latin typeface="MS UI Gothic"/>
              <a:cs typeface="MS UI Gothic"/>
            </a:endParaRPr>
          </a:p>
          <a:p>
            <a:pPr marL="774065" marR="2644775">
              <a:lnSpc>
                <a:spcPct val="113999"/>
              </a:lnSpc>
            </a:pPr>
            <a:r>
              <a:rPr sz="1700" spc="55" dirty="0">
                <a:solidFill>
                  <a:srgbClr val="212121"/>
                </a:solidFill>
                <a:latin typeface="MS UI Gothic"/>
                <a:cs typeface="MS UI Gothic"/>
              </a:rPr>
              <a:t>gcloud</a:t>
            </a:r>
            <a:r>
              <a:rPr sz="1700" spc="-1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45" dirty="0">
                <a:solidFill>
                  <a:srgbClr val="212121"/>
                </a:solidFill>
                <a:latin typeface="MS UI Gothic"/>
                <a:cs typeface="MS UI Gothic"/>
              </a:rPr>
              <a:t>compute</a:t>
            </a:r>
            <a:r>
              <a:rPr sz="1700" spc="-1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instances</a:t>
            </a:r>
            <a:r>
              <a:rPr sz="1700" spc="-1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20" dirty="0">
                <a:solidFill>
                  <a:srgbClr val="212121"/>
                </a:solidFill>
                <a:latin typeface="MS UI Gothic"/>
                <a:cs typeface="MS UI Gothic"/>
              </a:rPr>
              <a:t>stop</a:t>
            </a:r>
            <a:r>
              <a:rPr sz="1700" spc="-1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5" dirty="0">
                <a:solidFill>
                  <a:srgbClr val="212121"/>
                </a:solidFill>
                <a:latin typeface="MS UI Gothic"/>
                <a:cs typeface="MS UI Gothic"/>
              </a:rPr>
              <a:t>example-instance-1</a:t>
            </a:r>
            <a:r>
              <a:rPr sz="1700" spc="-1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5" dirty="0">
                <a:solidFill>
                  <a:srgbClr val="212121"/>
                </a:solidFill>
                <a:latin typeface="MS UI Gothic"/>
                <a:cs typeface="MS UI Gothic"/>
              </a:rPr>
              <a:t>example-instance-2 </a:t>
            </a:r>
            <a:r>
              <a:rPr sz="1700" spc="-50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60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1700" spc="-6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0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18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1700" spc="-3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700" spc="-5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-10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700" spc="-2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3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35" dirty="0">
                <a:solidFill>
                  <a:srgbClr val="212121"/>
                </a:solidFill>
                <a:latin typeface="MS UI Gothic"/>
                <a:cs typeface="MS UI Gothic"/>
              </a:rPr>
              <a:t>x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18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700" spc="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31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700" spc="-5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-10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endParaRPr sz="1700">
              <a:latin typeface="MS UI Gothic"/>
              <a:cs typeface="MS UI Gothic"/>
            </a:endParaRPr>
          </a:p>
          <a:p>
            <a:pPr marL="1155065">
              <a:lnSpc>
                <a:spcPts val="1430"/>
              </a:lnSpc>
            </a:pPr>
            <a:r>
              <a:rPr sz="1350" spc="-45" dirty="0">
                <a:solidFill>
                  <a:srgbClr val="212121"/>
                </a:solidFill>
                <a:latin typeface="MS UI Gothic"/>
                <a:cs typeface="MS UI Gothic"/>
              </a:rPr>
              <a:t>--delete-disks=VALUE</a:t>
            </a:r>
            <a:r>
              <a:rPr sz="1350" spc="-1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50" dirty="0">
                <a:solidFill>
                  <a:srgbClr val="212121"/>
                </a:solidFill>
                <a:latin typeface="MS UI Gothic"/>
                <a:cs typeface="MS UI Gothic"/>
              </a:rPr>
              <a:t>(all</a:t>
            </a:r>
            <a:r>
              <a:rPr sz="1350" spc="-1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35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1350" spc="-1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45" dirty="0">
                <a:solidFill>
                  <a:srgbClr val="212121"/>
                </a:solidFill>
                <a:latin typeface="MS UI Gothic"/>
                <a:cs typeface="MS UI Gothic"/>
              </a:rPr>
              <a:t>data</a:t>
            </a:r>
            <a:r>
              <a:rPr sz="1350" spc="-1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35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1350" spc="-1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40" dirty="0">
                <a:solidFill>
                  <a:srgbClr val="212121"/>
                </a:solidFill>
                <a:latin typeface="MS UI Gothic"/>
                <a:cs typeface="MS UI Gothic"/>
              </a:rPr>
              <a:t>boot)</a:t>
            </a:r>
            <a:endParaRPr sz="1350">
              <a:latin typeface="MS UI Gothic"/>
              <a:cs typeface="MS UI Gothic"/>
            </a:endParaRPr>
          </a:p>
          <a:p>
            <a:pPr marL="1155065">
              <a:lnSpc>
                <a:spcPct val="100000"/>
              </a:lnSpc>
              <a:spcBef>
                <a:spcPts val="330"/>
              </a:spcBef>
            </a:pPr>
            <a:r>
              <a:rPr sz="1350" spc="-50" dirty="0">
                <a:solidFill>
                  <a:srgbClr val="212121"/>
                </a:solidFill>
                <a:latin typeface="MS UI Gothic"/>
                <a:cs typeface="MS UI Gothic"/>
              </a:rPr>
              <a:t>--keep-disks=VALUE</a:t>
            </a:r>
            <a:r>
              <a:rPr sz="1350" spc="-1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50" dirty="0">
                <a:solidFill>
                  <a:srgbClr val="212121"/>
                </a:solidFill>
                <a:latin typeface="MS UI Gothic"/>
                <a:cs typeface="MS UI Gothic"/>
              </a:rPr>
              <a:t>(all</a:t>
            </a:r>
            <a:r>
              <a:rPr sz="1350" spc="-1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35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1350" spc="-1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45" dirty="0">
                <a:solidFill>
                  <a:srgbClr val="212121"/>
                </a:solidFill>
                <a:latin typeface="MS UI Gothic"/>
                <a:cs typeface="MS UI Gothic"/>
              </a:rPr>
              <a:t>data</a:t>
            </a:r>
            <a:r>
              <a:rPr sz="1350" spc="-1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35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1350" spc="-1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40" dirty="0">
                <a:solidFill>
                  <a:srgbClr val="212121"/>
                </a:solidFill>
                <a:latin typeface="MS UI Gothic"/>
                <a:cs typeface="MS UI Gothic"/>
              </a:rPr>
              <a:t>boot)</a:t>
            </a:r>
            <a:endParaRPr sz="1350">
              <a:latin typeface="MS UI Gothic"/>
              <a:cs typeface="MS UI Gothic"/>
            </a:endParaRPr>
          </a:p>
          <a:p>
            <a:pPr marL="774065" marR="5080">
              <a:lnSpc>
                <a:spcPts val="1730"/>
              </a:lnSpc>
              <a:spcBef>
                <a:spcPts val="595"/>
              </a:spcBef>
            </a:pPr>
            <a:r>
              <a:rPr sz="1700" spc="55" dirty="0">
                <a:solidFill>
                  <a:srgbClr val="212121"/>
                </a:solidFill>
                <a:latin typeface="MS UI Gothic"/>
                <a:cs typeface="MS UI Gothic"/>
              </a:rPr>
              <a:t>gcloud</a:t>
            </a:r>
            <a:r>
              <a:rPr sz="1700" spc="2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45" dirty="0">
                <a:solidFill>
                  <a:srgbClr val="212121"/>
                </a:solidFill>
                <a:latin typeface="MS UI Gothic"/>
                <a:cs typeface="MS UI Gothic"/>
              </a:rPr>
              <a:t>compute</a:t>
            </a:r>
            <a:r>
              <a:rPr sz="1700" spc="2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instances</a:t>
            </a:r>
            <a:r>
              <a:rPr sz="1700" spc="2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5" dirty="0">
                <a:solidFill>
                  <a:srgbClr val="212121"/>
                </a:solidFill>
                <a:latin typeface="MS UI Gothic"/>
                <a:cs typeface="MS UI Gothic"/>
              </a:rPr>
              <a:t>move</a:t>
            </a:r>
            <a:r>
              <a:rPr sz="1700" spc="2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5" dirty="0">
                <a:solidFill>
                  <a:srgbClr val="212121"/>
                </a:solidFill>
                <a:latin typeface="MS UI Gothic"/>
                <a:cs typeface="MS UI Gothic"/>
              </a:rPr>
              <a:t>example-instance-1</a:t>
            </a:r>
            <a:r>
              <a:rPr sz="1700" spc="2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90" dirty="0">
                <a:solidFill>
                  <a:srgbClr val="212121"/>
                </a:solidFill>
                <a:latin typeface="MS UI Gothic"/>
                <a:cs typeface="MS UI Gothic"/>
              </a:rPr>
              <a:t>--zone</a:t>
            </a:r>
            <a:r>
              <a:rPr sz="1700" spc="29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30" dirty="0">
                <a:solidFill>
                  <a:srgbClr val="212121"/>
                </a:solidFill>
                <a:latin typeface="MS UI Gothic"/>
                <a:cs typeface="MS UI Gothic"/>
              </a:rPr>
              <a:t>us-central1-b</a:t>
            </a:r>
            <a:r>
              <a:rPr sz="1700" spc="29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20" dirty="0">
                <a:solidFill>
                  <a:srgbClr val="212121"/>
                </a:solidFill>
                <a:latin typeface="MS UI Gothic"/>
                <a:cs typeface="MS UI Gothic"/>
              </a:rPr>
              <a:t>--destination-zone</a:t>
            </a:r>
            <a:r>
              <a:rPr sz="1700" spc="29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90" dirty="0">
                <a:solidFill>
                  <a:srgbClr val="212121"/>
                </a:solidFill>
                <a:latin typeface="MS UI Gothic"/>
                <a:cs typeface="MS UI Gothic"/>
              </a:rPr>
              <a:t>us- </a:t>
            </a:r>
            <a:r>
              <a:rPr sz="1700" spc="-50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25" dirty="0">
                <a:solidFill>
                  <a:srgbClr val="212121"/>
                </a:solidFill>
                <a:latin typeface="MS UI Gothic"/>
                <a:cs typeface="MS UI Gothic"/>
              </a:rPr>
              <a:t>central1-f</a:t>
            </a:r>
            <a:endParaRPr sz="1700">
              <a:latin typeface="MS UI Gothic"/>
              <a:cs typeface="MS UI Gothic"/>
            </a:endParaRPr>
          </a:p>
          <a:p>
            <a:pPr marL="1155065">
              <a:lnSpc>
                <a:spcPts val="1420"/>
              </a:lnSpc>
            </a:pPr>
            <a:r>
              <a:rPr sz="135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1350" spc="5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350" spc="-10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1350" spc="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350" spc="-1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6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350" spc="-1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-145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135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1350" spc="-1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-10" dirty="0">
                <a:solidFill>
                  <a:srgbClr val="212121"/>
                </a:solidFill>
                <a:latin typeface="MS UI Gothic"/>
                <a:cs typeface="MS UI Gothic"/>
              </a:rPr>
              <a:t>fr</a:t>
            </a:r>
            <a:r>
              <a:rPr sz="1350" spc="6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350" spc="15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1350" spc="-1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6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350" spc="80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350" spc="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350" spc="-1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-45" dirty="0">
                <a:solidFill>
                  <a:srgbClr val="212121"/>
                </a:solidFill>
                <a:latin typeface="MS UI Gothic"/>
                <a:cs typeface="MS UI Gothic"/>
              </a:rPr>
              <a:t>z</a:t>
            </a:r>
            <a:r>
              <a:rPr sz="1350" spc="6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350" spc="80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350" spc="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350" spc="-1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-2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350" spc="6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350" spc="-1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6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350" spc="80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350" spc="6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350" spc="-1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350" spc="7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1350" spc="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350" spc="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endParaRPr sz="1350">
              <a:latin typeface="MS UI Gothic"/>
              <a:cs typeface="MS UI Gothic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7790815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20" dirty="0">
                <a:solidFill>
                  <a:srgbClr val="000000"/>
                </a:solidFill>
              </a:rPr>
              <a:t>P</a:t>
            </a:r>
            <a:r>
              <a:rPr sz="3500" spc="-55" dirty="0">
                <a:solidFill>
                  <a:srgbClr val="000000"/>
                </a:solidFill>
              </a:rPr>
              <a:t>la</a:t>
            </a:r>
            <a:r>
              <a:rPr sz="3500" spc="-135" dirty="0">
                <a:solidFill>
                  <a:srgbClr val="000000"/>
                </a:solidFill>
              </a:rPr>
              <a:t>y</a:t>
            </a:r>
            <a:r>
              <a:rPr sz="3500" spc="-130" dirty="0">
                <a:solidFill>
                  <a:srgbClr val="000000"/>
                </a:solidFill>
              </a:rPr>
              <a:t>i</a:t>
            </a:r>
            <a:r>
              <a:rPr sz="3500" spc="-105" dirty="0">
                <a:solidFill>
                  <a:srgbClr val="000000"/>
                </a:solidFill>
              </a:rPr>
              <a:t>n</a:t>
            </a:r>
            <a:r>
              <a:rPr sz="3500" spc="65" dirty="0">
                <a:solidFill>
                  <a:srgbClr val="A52929"/>
                </a:solidFill>
              </a:rPr>
              <a:t>g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20" dirty="0">
                <a:solidFill>
                  <a:srgbClr val="A52929"/>
                </a:solidFill>
              </a:rPr>
              <a:t>w</a:t>
            </a:r>
            <a:r>
              <a:rPr sz="3500" spc="-130" dirty="0">
                <a:solidFill>
                  <a:srgbClr val="000000"/>
                </a:solidFill>
              </a:rPr>
              <a:t>i</a:t>
            </a:r>
            <a:r>
              <a:rPr sz="3500" spc="-125" dirty="0">
                <a:solidFill>
                  <a:srgbClr val="A52929"/>
                </a:solidFill>
              </a:rPr>
              <a:t>t</a:t>
            </a:r>
            <a:r>
              <a:rPr sz="3500" spc="-120" dirty="0">
                <a:solidFill>
                  <a:srgbClr val="000000"/>
                </a:solidFill>
              </a:rPr>
              <a:t>h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25" dirty="0">
                <a:solidFill>
                  <a:srgbClr val="A52929"/>
                </a:solidFill>
              </a:rPr>
              <a:t>C</a:t>
            </a:r>
            <a:r>
              <a:rPr sz="3500" spc="-55" dirty="0">
                <a:solidFill>
                  <a:srgbClr val="A52929"/>
                </a:solidFill>
              </a:rPr>
              <a:t>o</a:t>
            </a:r>
            <a:r>
              <a:rPr sz="3500" spc="-50" dirty="0">
                <a:solidFill>
                  <a:srgbClr val="000000"/>
                </a:solidFill>
              </a:rPr>
              <a:t>m</a:t>
            </a:r>
            <a:r>
              <a:rPr sz="3500" spc="-90" dirty="0">
                <a:solidFill>
                  <a:srgbClr val="A52929"/>
                </a:solidFill>
              </a:rPr>
              <a:t>pu</a:t>
            </a:r>
            <a:r>
              <a:rPr sz="3500" spc="-160" dirty="0">
                <a:solidFill>
                  <a:srgbClr val="A52929"/>
                </a:solidFill>
              </a:rPr>
              <a:t>t</a:t>
            </a:r>
            <a:r>
              <a:rPr sz="3500" spc="-235" dirty="0">
                <a:solidFill>
                  <a:srgbClr val="000000"/>
                </a:solidFill>
              </a:rPr>
              <a:t>e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10" dirty="0">
                <a:solidFill>
                  <a:srgbClr val="000000"/>
                </a:solidFill>
              </a:rPr>
              <a:t>I</a:t>
            </a:r>
            <a:r>
              <a:rPr sz="3500" spc="-105" dirty="0">
                <a:solidFill>
                  <a:srgbClr val="000000"/>
                </a:solidFill>
              </a:rPr>
              <a:t>n</a:t>
            </a:r>
            <a:r>
              <a:rPr sz="3500" dirty="0">
                <a:solidFill>
                  <a:srgbClr val="000000"/>
                </a:solidFill>
              </a:rPr>
              <a:t>s</a:t>
            </a:r>
            <a:r>
              <a:rPr sz="3500" spc="-180" dirty="0">
                <a:solidFill>
                  <a:srgbClr val="000000"/>
                </a:solidFill>
              </a:rPr>
              <a:t>t</a:t>
            </a:r>
            <a:r>
              <a:rPr sz="3500" spc="-30" dirty="0">
                <a:solidFill>
                  <a:srgbClr val="000000"/>
                </a:solidFill>
              </a:rPr>
              <a:t>a</a:t>
            </a:r>
            <a:r>
              <a:rPr sz="3500" spc="-105" dirty="0">
                <a:solidFill>
                  <a:srgbClr val="000000"/>
                </a:solidFill>
              </a:rPr>
              <a:t>n</a:t>
            </a:r>
            <a:r>
              <a:rPr sz="3500" spc="-254" dirty="0">
                <a:solidFill>
                  <a:srgbClr val="A52929"/>
                </a:solidFill>
              </a:rPr>
              <a:t>c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dirty="0">
                <a:solidFill>
                  <a:srgbClr val="A52929"/>
                </a:solidFill>
              </a:rPr>
              <a:t>s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60" dirty="0">
                <a:solidFill>
                  <a:srgbClr val="000000"/>
                </a:solidFill>
              </a:rPr>
              <a:t>-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5" dirty="0">
                <a:solidFill>
                  <a:srgbClr val="A52929"/>
                </a:solidFill>
              </a:rPr>
              <a:t>g</a:t>
            </a:r>
            <a:r>
              <a:rPr sz="3500" spc="-170" dirty="0">
                <a:solidFill>
                  <a:srgbClr val="A52929"/>
                </a:solidFill>
              </a:rPr>
              <a:t>c</a:t>
            </a:r>
            <a:r>
              <a:rPr sz="3500" spc="-70" dirty="0">
                <a:solidFill>
                  <a:srgbClr val="A52929"/>
                </a:solidFill>
              </a:rPr>
              <a:t>lo</a:t>
            </a:r>
            <a:r>
              <a:rPr sz="3500" spc="-120" dirty="0">
                <a:solidFill>
                  <a:srgbClr val="000000"/>
                </a:solidFill>
              </a:rPr>
              <a:t>u</a:t>
            </a:r>
            <a:r>
              <a:rPr sz="3500" spc="-55" dirty="0">
                <a:solidFill>
                  <a:srgbClr val="000000"/>
                </a:solidFill>
              </a:rPr>
              <a:t>d</a:t>
            </a:r>
            <a:endParaRPr sz="350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59</a:t>
            </a:r>
          </a:p>
        </p:txBody>
      </p:sp>
      <p:sp>
        <p:nvSpPr>
          <p:cNvPr id="14" name="object 14"/>
          <p:cNvSpPr/>
          <p:nvPr/>
        </p:nvSpPr>
        <p:spPr>
          <a:xfrm>
            <a:off x="11468099" y="6619858"/>
            <a:ext cx="247650" cy="228600"/>
          </a:xfrm>
          <a:custGeom>
            <a:avLst/>
            <a:gdLst/>
            <a:ahLst/>
            <a:cxnLst/>
            <a:rect l="l" t="t" r="r" b="b"/>
            <a:pathLst>
              <a:path w="247650" h="228600">
                <a:moveTo>
                  <a:pt x="247649" y="228599"/>
                </a:moveTo>
                <a:lnTo>
                  <a:pt x="0" y="228599"/>
                </a:lnTo>
                <a:lnTo>
                  <a:pt x="0" y="0"/>
                </a:lnTo>
                <a:lnTo>
                  <a:pt x="247649" y="0"/>
                </a:lnTo>
                <a:lnTo>
                  <a:pt x="247649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10652" y="1090040"/>
            <a:ext cx="699853" cy="94731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981059"/>
            <a:ext cx="104775" cy="104736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09624" y="127633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23962" y="1547796"/>
            <a:ext cx="76200" cy="7619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54049" y="777875"/>
            <a:ext cx="9968230" cy="1146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980"/>
              </a:lnSpc>
              <a:spcBef>
                <a:spcPts val="100"/>
              </a:spcBef>
            </a:pP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gcloud</a:t>
            </a:r>
            <a:r>
              <a:rPr sz="2700" spc="-25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compute</a:t>
            </a:r>
            <a:r>
              <a:rPr sz="2700" spc="-25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instance-templates</a:t>
            </a:r>
            <a:r>
              <a:rPr sz="2700" spc="-25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50" dirty="0">
                <a:solidFill>
                  <a:srgbClr val="212121"/>
                </a:solidFill>
                <a:latin typeface="MS UI Gothic"/>
                <a:cs typeface="MS UI Gothic"/>
              </a:rPr>
              <a:t>create/delete/describe/list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195"/>
              </a:lnSpc>
            </a:pP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150" spc="-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140" dirty="0">
                <a:solidFill>
                  <a:srgbClr val="212121"/>
                </a:solidFill>
                <a:latin typeface="MS UI Gothic"/>
                <a:cs typeface="MS UI Gothic"/>
              </a:rPr>
              <a:t>omp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ns</a:t>
            </a: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2150" spc="-4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40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em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4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6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2150" spc="-10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204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1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NC</a:t>
            </a:r>
            <a:r>
              <a:rPr sz="2150" spc="-8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459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150" spc="-114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8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2150" spc="-85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-10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-2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114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8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endParaRPr sz="2150">
              <a:latin typeface="MS UI Gothic"/>
              <a:cs typeface="MS UI Gothic"/>
            </a:endParaRPr>
          </a:p>
          <a:p>
            <a:pPr marL="774065" marR="5080">
              <a:lnSpc>
                <a:spcPts val="1730"/>
              </a:lnSpc>
              <a:spcBef>
                <a:spcPts val="185"/>
              </a:spcBef>
            </a:pPr>
            <a:r>
              <a:rPr sz="1700" spc="-45" dirty="0">
                <a:solidFill>
                  <a:srgbClr val="212121"/>
                </a:solidFill>
                <a:latin typeface="MS UI Gothic"/>
                <a:cs typeface="MS UI Gothic"/>
              </a:rPr>
              <a:t>--source-instance=SOURCE_INSTANCE</a:t>
            </a:r>
            <a:r>
              <a:rPr sz="1700" spc="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50" dirty="0">
                <a:solidFill>
                  <a:srgbClr val="212121"/>
                </a:solidFill>
                <a:latin typeface="MS UI Gothic"/>
                <a:cs typeface="MS UI Gothic"/>
              </a:rPr>
              <a:t>--source-instance-zone</a:t>
            </a:r>
            <a:r>
              <a:rPr sz="1700" spc="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45" dirty="0">
                <a:solidFill>
                  <a:srgbClr val="212121"/>
                </a:solidFill>
                <a:latin typeface="MS UI Gothic"/>
                <a:cs typeface="MS UI Gothic"/>
              </a:rPr>
              <a:t>(Which</a:t>
            </a:r>
            <a:r>
              <a:rPr sz="1700" spc="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5" dirty="0">
                <a:solidFill>
                  <a:srgbClr val="212121"/>
                </a:solidFill>
                <a:latin typeface="MS UI Gothic"/>
                <a:cs typeface="MS UI Gothic"/>
              </a:rPr>
              <a:t>instance</a:t>
            </a:r>
            <a:r>
              <a:rPr sz="1700" spc="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5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1700" spc="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0" dirty="0">
                <a:solidFill>
                  <a:srgbClr val="212121"/>
                </a:solidFill>
                <a:latin typeface="MS UI Gothic"/>
                <a:cs typeface="MS UI Gothic"/>
              </a:rPr>
              <a:t>create</a:t>
            </a:r>
            <a:r>
              <a:rPr sz="1700" spc="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0" dirty="0">
                <a:solidFill>
                  <a:srgbClr val="212121"/>
                </a:solidFill>
                <a:latin typeface="MS UI Gothic"/>
                <a:cs typeface="MS UI Gothic"/>
              </a:rPr>
              <a:t>template </a:t>
            </a:r>
            <a:r>
              <a:rPr sz="1700" spc="-50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30" dirty="0">
                <a:solidFill>
                  <a:srgbClr val="212121"/>
                </a:solidFill>
                <a:latin typeface="MS UI Gothic"/>
                <a:cs typeface="MS UI Gothic"/>
              </a:rPr>
              <a:t>from?)</a:t>
            </a:r>
            <a:endParaRPr sz="1700">
              <a:latin typeface="MS UI Gothic"/>
              <a:cs typeface="MS UI Gothic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23962" y="2062146"/>
            <a:ext cx="76200" cy="761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471393" y="1930019"/>
            <a:ext cx="815975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b="1" spc="15" dirty="0">
                <a:solidFill>
                  <a:srgbClr val="212121"/>
                </a:solidFill>
                <a:latin typeface="Courier New"/>
                <a:cs typeface="Courier New"/>
              </a:rPr>
              <a:t>[NAME]</a:t>
            </a:r>
            <a:endParaRPr sz="1700">
              <a:latin typeface="Courier New"/>
              <a:cs typeface="Courier New"/>
            </a:endParaRP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624012" y="2262171"/>
            <a:ext cx="66675" cy="6667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24012" y="2509821"/>
            <a:ext cx="66675" cy="6667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624012" y="2766996"/>
            <a:ext cx="66675" cy="6667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624012" y="3014646"/>
            <a:ext cx="66675" cy="6667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624012" y="3271821"/>
            <a:ext cx="66675" cy="6667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624012" y="3519471"/>
            <a:ext cx="66675" cy="6667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624012" y="3776646"/>
            <a:ext cx="66675" cy="6667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624012" y="4024296"/>
            <a:ext cx="66675" cy="6667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624012" y="4271946"/>
            <a:ext cx="66675" cy="66674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624012" y="4529121"/>
            <a:ext cx="66675" cy="66674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1416049" y="1930019"/>
            <a:ext cx="7949565" cy="273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1945"/>
              </a:lnSpc>
              <a:spcBef>
                <a:spcPts val="125"/>
              </a:spcBef>
            </a:pPr>
            <a:r>
              <a:rPr sz="1700" spc="25" dirty="0">
                <a:solidFill>
                  <a:srgbClr val="212121"/>
                </a:solidFill>
                <a:latin typeface="MS UI Gothic"/>
                <a:cs typeface="MS UI Gothic"/>
              </a:rPr>
              <a:t>Supports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5" dirty="0">
                <a:solidFill>
                  <a:srgbClr val="212121"/>
                </a:solidFill>
                <a:latin typeface="MS UI Gothic"/>
                <a:cs typeface="MS UI Gothic"/>
              </a:rPr>
              <a:t>almost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75" dirty="0">
                <a:solidFill>
                  <a:srgbClr val="212121"/>
                </a:solidFill>
                <a:latin typeface="MS UI Gothic"/>
                <a:cs typeface="MS UI Gothic"/>
              </a:rPr>
              <a:t>all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45" dirty="0">
                <a:solidFill>
                  <a:srgbClr val="212121"/>
                </a:solidFill>
                <a:latin typeface="MS UI Gothic"/>
                <a:cs typeface="MS UI Gothic"/>
              </a:rPr>
              <a:t>options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45" dirty="0">
                <a:solidFill>
                  <a:srgbClr val="212121"/>
                </a:solidFill>
                <a:latin typeface="MS UI Gothic"/>
                <a:cs typeface="MS UI Gothic"/>
              </a:rPr>
              <a:t>supported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0" dirty="0">
                <a:solidFill>
                  <a:srgbClr val="212121"/>
                </a:solidFill>
                <a:latin typeface="MS UI Gothic"/>
                <a:cs typeface="MS UI Gothic"/>
              </a:rPr>
              <a:t>by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b="1" spc="15" dirty="0">
                <a:solidFill>
                  <a:srgbClr val="212121"/>
                </a:solidFill>
                <a:latin typeface="Courier New"/>
                <a:cs typeface="Courier New"/>
              </a:rPr>
              <a:t>gcloud</a:t>
            </a:r>
            <a:r>
              <a:rPr sz="1700" b="1" spc="30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700" b="1" spc="15" dirty="0">
                <a:solidFill>
                  <a:srgbClr val="212121"/>
                </a:solidFill>
                <a:latin typeface="Courier New"/>
                <a:cs typeface="Courier New"/>
              </a:rPr>
              <a:t>compute</a:t>
            </a:r>
            <a:r>
              <a:rPr sz="1700" b="1" spc="25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700" b="1" spc="15" dirty="0">
                <a:solidFill>
                  <a:srgbClr val="212121"/>
                </a:solidFill>
                <a:latin typeface="Courier New"/>
                <a:cs typeface="Courier New"/>
              </a:rPr>
              <a:t>instances</a:t>
            </a:r>
            <a:r>
              <a:rPr sz="1700" b="1" spc="25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700" b="1" spc="15" dirty="0">
                <a:solidFill>
                  <a:srgbClr val="212121"/>
                </a:solidFill>
                <a:latin typeface="Courier New"/>
                <a:cs typeface="Courier New"/>
              </a:rPr>
              <a:t>create</a:t>
            </a:r>
            <a:endParaRPr sz="1700">
              <a:latin typeface="Courier New"/>
              <a:cs typeface="Courier New"/>
            </a:endParaRPr>
          </a:p>
          <a:p>
            <a:pPr marL="393065">
              <a:lnSpc>
                <a:spcPts val="1525"/>
              </a:lnSpc>
            </a:pPr>
            <a:r>
              <a:rPr sz="1350" spc="-25" dirty="0">
                <a:solidFill>
                  <a:srgbClr val="212121"/>
                </a:solidFill>
                <a:latin typeface="MS UI Gothic"/>
                <a:cs typeface="MS UI Gothic"/>
              </a:rPr>
              <a:t>--image</a:t>
            </a:r>
            <a:r>
              <a:rPr sz="1350" spc="-1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35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1350" spc="-1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-10" dirty="0">
                <a:solidFill>
                  <a:srgbClr val="212121"/>
                </a:solidFill>
                <a:latin typeface="MS UI Gothic"/>
                <a:cs typeface="MS UI Gothic"/>
              </a:rPr>
              <a:t>--image-family</a:t>
            </a:r>
            <a:r>
              <a:rPr sz="1350" spc="-1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35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1350" spc="-1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-25" dirty="0">
                <a:solidFill>
                  <a:srgbClr val="212121"/>
                </a:solidFill>
                <a:latin typeface="MS UI Gothic"/>
                <a:cs typeface="MS UI Gothic"/>
              </a:rPr>
              <a:t>--source-snapshot</a:t>
            </a:r>
            <a:r>
              <a:rPr sz="1350" spc="-1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35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1350" spc="-1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-20" dirty="0">
                <a:solidFill>
                  <a:srgbClr val="212121"/>
                </a:solidFill>
                <a:latin typeface="MS UI Gothic"/>
                <a:cs typeface="MS UI Gothic"/>
              </a:rPr>
              <a:t>--source-instance-template</a:t>
            </a:r>
            <a:endParaRPr sz="135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330"/>
              </a:spcBef>
            </a:pPr>
            <a:r>
              <a:rPr sz="1350" spc="-40" dirty="0">
                <a:solidFill>
                  <a:srgbClr val="212121"/>
                </a:solidFill>
                <a:latin typeface="MS UI Gothic"/>
                <a:cs typeface="MS UI Gothic"/>
              </a:rPr>
              <a:t>--service-account</a:t>
            </a:r>
            <a:r>
              <a:rPr sz="1350" spc="-1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35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1350" spc="-1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-40" dirty="0">
                <a:solidFill>
                  <a:srgbClr val="212121"/>
                </a:solidFill>
                <a:latin typeface="MS UI Gothic"/>
                <a:cs typeface="MS UI Gothic"/>
              </a:rPr>
              <a:t>--no-service-account</a:t>
            </a:r>
            <a:endParaRPr sz="135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405"/>
              </a:spcBef>
            </a:pPr>
            <a:r>
              <a:rPr sz="1350" spc="-75" dirty="0">
                <a:solidFill>
                  <a:srgbClr val="212121"/>
                </a:solidFill>
                <a:latin typeface="MS UI Gothic"/>
                <a:cs typeface="MS UI Gothic"/>
              </a:rPr>
              <a:t>--tags</a:t>
            </a:r>
            <a:endParaRPr sz="135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330"/>
              </a:spcBef>
            </a:pPr>
            <a:r>
              <a:rPr sz="1350" spc="5" dirty="0">
                <a:solidFill>
                  <a:srgbClr val="212121"/>
                </a:solidFill>
                <a:latin typeface="MS UI Gothic"/>
                <a:cs typeface="MS UI Gothic"/>
              </a:rPr>
              <a:t>--preemptible</a:t>
            </a:r>
            <a:endParaRPr sz="135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405"/>
              </a:spcBef>
            </a:pPr>
            <a:r>
              <a:rPr sz="1350" spc="-15" dirty="0">
                <a:solidFill>
                  <a:srgbClr val="212121"/>
                </a:solidFill>
                <a:latin typeface="MS UI Gothic"/>
                <a:cs typeface="MS UI Gothic"/>
              </a:rPr>
              <a:t>--restart-on-failure(default)</a:t>
            </a:r>
            <a:r>
              <a:rPr sz="1350" spc="-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-35" dirty="0">
                <a:solidFill>
                  <a:srgbClr val="212121"/>
                </a:solidFill>
                <a:latin typeface="MS UI Gothic"/>
                <a:cs typeface="MS UI Gothic"/>
              </a:rPr>
              <a:t>--no-restart-on-failure</a:t>
            </a:r>
            <a:r>
              <a:rPr sz="1350" spc="-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-15" dirty="0">
                <a:solidFill>
                  <a:srgbClr val="212121"/>
                </a:solidFill>
                <a:latin typeface="MS UI Gothic"/>
                <a:cs typeface="MS UI Gothic"/>
              </a:rPr>
              <a:t>--maintenance-policy(MIGRATE(default)/TERMINATE)</a:t>
            </a:r>
            <a:endParaRPr sz="135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330"/>
              </a:spcBef>
            </a:pPr>
            <a:r>
              <a:rPr sz="1350" spc="-40" dirty="0">
                <a:solidFill>
                  <a:srgbClr val="212121"/>
                </a:solidFill>
                <a:latin typeface="MS UI Gothic"/>
                <a:cs typeface="MS UI Gothic"/>
              </a:rPr>
              <a:t>--boot-disk-size,</a:t>
            </a:r>
            <a:r>
              <a:rPr sz="1350" spc="-9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-40" dirty="0">
                <a:solidFill>
                  <a:srgbClr val="212121"/>
                </a:solidFill>
                <a:latin typeface="MS UI Gothic"/>
                <a:cs typeface="MS UI Gothic"/>
              </a:rPr>
              <a:t>--boot-disk-type</a:t>
            </a:r>
            <a:r>
              <a:rPr sz="1350" spc="-9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-15" dirty="0">
                <a:solidFill>
                  <a:srgbClr val="212121"/>
                </a:solidFill>
                <a:latin typeface="MS UI Gothic"/>
                <a:cs typeface="MS UI Gothic"/>
              </a:rPr>
              <a:t>--boot-disk-auto-delete(default)</a:t>
            </a:r>
            <a:r>
              <a:rPr sz="1350" spc="-9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-30" dirty="0">
                <a:solidFill>
                  <a:srgbClr val="212121"/>
                </a:solidFill>
                <a:latin typeface="MS UI Gothic"/>
                <a:cs typeface="MS UI Gothic"/>
              </a:rPr>
              <a:t>--no-boot-disk-auto-delete</a:t>
            </a:r>
            <a:endParaRPr sz="135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405"/>
              </a:spcBef>
            </a:pPr>
            <a:r>
              <a:rPr sz="1350" spc="-5" dirty="0">
                <a:solidFill>
                  <a:srgbClr val="212121"/>
                </a:solidFill>
                <a:latin typeface="MS UI Gothic"/>
                <a:cs typeface="MS UI Gothic"/>
              </a:rPr>
              <a:t>--deletion-protection</a:t>
            </a:r>
            <a:r>
              <a:rPr sz="1350" spc="-1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dirty="0">
                <a:solidFill>
                  <a:srgbClr val="212121"/>
                </a:solidFill>
                <a:latin typeface="MS UI Gothic"/>
                <a:cs typeface="MS UI Gothic"/>
              </a:rPr>
              <a:t>--no-deletion-protection(default)</a:t>
            </a:r>
            <a:endParaRPr sz="135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330"/>
              </a:spcBef>
            </a:pPr>
            <a:r>
              <a:rPr sz="1350" spc="-5" dirty="0">
                <a:solidFill>
                  <a:srgbClr val="212121"/>
                </a:solidFill>
                <a:latin typeface="MS UI Gothic"/>
                <a:cs typeface="MS UI Gothic"/>
              </a:rPr>
              <a:t>--metadata/metadata-from-file</a:t>
            </a:r>
            <a:r>
              <a:rPr sz="1350" spc="-10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-15" dirty="0">
                <a:solidFill>
                  <a:srgbClr val="212121"/>
                </a:solidFill>
                <a:latin typeface="MS UI Gothic"/>
                <a:cs typeface="MS UI Gothic"/>
              </a:rPr>
              <a:t>startup-script/startup-script-url</a:t>
            </a:r>
            <a:endParaRPr sz="135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330"/>
              </a:spcBef>
            </a:pPr>
            <a:r>
              <a:rPr sz="1350" spc="-25" dirty="0">
                <a:solidFill>
                  <a:srgbClr val="212121"/>
                </a:solidFill>
                <a:latin typeface="MS UI Gothic"/>
                <a:cs typeface="MS UI Gothic"/>
              </a:rPr>
              <a:t>--network</a:t>
            </a:r>
            <a:r>
              <a:rPr sz="1350" spc="-1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-40" dirty="0">
                <a:solidFill>
                  <a:srgbClr val="212121"/>
                </a:solidFill>
                <a:latin typeface="MS UI Gothic"/>
                <a:cs typeface="MS UI Gothic"/>
              </a:rPr>
              <a:t>--subnet</a:t>
            </a:r>
            <a:r>
              <a:rPr sz="1350" spc="-1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-35" dirty="0">
                <a:solidFill>
                  <a:srgbClr val="212121"/>
                </a:solidFill>
                <a:latin typeface="MS UI Gothic"/>
                <a:cs typeface="MS UI Gothic"/>
              </a:rPr>
              <a:t>--network-tier</a:t>
            </a:r>
            <a:r>
              <a:rPr sz="1350" spc="-1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-10" dirty="0">
                <a:solidFill>
                  <a:srgbClr val="212121"/>
                </a:solidFill>
                <a:latin typeface="MS UI Gothic"/>
                <a:cs typeface="MS UI Gothic"/>
              </a:rPr>
              <a:t>(PREMIUM</a:t>
            </a:r>
            <a:r>
              <a:rPr sz="1350" spc="-1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35" dirty="0">
                <a:solidFill>
                  <a:srgbClr val="212121"/>
                </a:solidFill>
                <a:latin typeface="MS UI Gothic"/>
                <a:cs typeface="MS UI Gothic"/>
              </a:rPr>
              <a:t>(default),</a:t>
            </a:r>
            <a:r>
              <a:rPr sz="1350" spc="-1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-60" dirty="0">
                <a:solidFill>
                  <a:srgbClr val="212121"/>
                </a:solidFill>
                <a:latin typeface="MS UI Gothic"/>
                <a:cs typeface="MS UI Gothic"/>
              </a:rPr>
              <a:t>STANDARD)</a:t>
            </a:r>
            <a:endParaRPr sz="135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405"/>
              </a:spcBef>
            </a:pPr>
            <a:r>
              <a:rPr sz="1350" spc="-10" dirty="0">
                <a:solidFill>
                  <a:srgbClr val="212121"/>
                </a:solidFill>
                <a:latin typeface="MS UI Gothic"/>
                <a:cs typeface="MS UI Gothic"/>
              </a:rPr>
              <a:t>--accelerator="type=nvidia-tesla-v100,count=8"</a:t>
            </a:r>
            <a:r>
              <a:rPr sz="1350" spc="-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-5" dirty="0">
                <a:solidFill>
                  <a:srgbClr val="212121"/>
                </a:solidFill>
                <a:latin typeface="MS UI Gothic"/>
                <a:cs typeface="MS UI Gothic"/>
              </a:rPr>
              <a:t>--metadata="install-nvidia-driver=True"</a:t>
            </a:r>
            <a:r>
              <a:rPr sz="1350" spc="-5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-15" dirty="0">
                <a:solidFill>
                  <a:srgbClr val="212121"/>
                </a:solidFill>
                <a:latin typeface="MS UI Gothic"/>
                <a:cs typeface="MS UI Gothic"/>
              </a:rPr>
              <a:t>(GPU)</a:t>
            </a:r>
            <a:endParaRPr sz="1350">
              <a:latin typeface="MS UI Gothic"/>
              <a:cs typeface="MS UI Gothic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09624" y="4800583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object 21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223962" y="5072046"/>
            <a:ext cx="76200" cy="76199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1035050" y="4646929"/>
            <a:ext cx="9581515" cy="8013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2455"/>
              </a:lnSpc>
              <a:spcBef>
                <a:spcPts val="110"/>
              </a:spcBef>
            </a:pP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Using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Instance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Tempate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create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an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instance</a:t>
            </a:r>
            <a:endParaRPr sz="2150">
              <a:latin typeface="MS UI Gothic"/>
              <a:cs typeface="MS UI Gothic"/>
            </a:endParaRPr>
          </a:p>
          <a:p>
            <a:pPr marL="393065" marR="5080">
              <a:lnSpc>
                <a:spcPts val="1730"/>
              </a:lnSpc>
              <a:spcBef>
                <a:spcPts val="185"/>
              </a:spcBef>
            </a:pPr>
            <a:r>
              <a:rPr sz="1700" spc="55" dirty="0">
                <a:solidFill>
                  <a:srgbClr val="212121"/>
                </a:solidFill>
                <a:latin typeface="MS UI Gothic"/>
                <a:cs typeface="MS UI Gothic"/>
              </a:rPr>
              <a:t>gcloud</a:t>
            </a:r>
            <a:r>
              <a:rPr sz="1700" spc="229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45" dirty="0">
                <a:solidFill>
                  <a:srgbClr val="212121"/>
                </a:solidFill>
                <a:latin typeface="MS UI Gothic"/>
                <a:cs typeface="MS UI Gothic"/>
              </a:rPr>
              <a:t>compute</a:t>
            </a:r>
            <a:r>
              <a:rPr sz="1700" spc="229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instances</a:t>
            </a:r>
            <a:r>
              <a:rPr sz="1700" spc="2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0" dirty="0">
                <a:solidFill>
                  <a:srgbClr val="212121"/>
                </a:solidFill>
                <a:latin typeface="MS UI Gothic"/>
                <a:cs typeface="MS UI Gothic"/>
              </a:rPr>
              <a:t>create</a:t>
            </a:r>
            <a:r>
              <a:rPr sz="1700" spc="229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45" dirty="0">
                <a:solidFill>
                  <a:srgbClr val="212121"/>
                </a:solidFill>
                <a:latin typeface="MS UI Gothic"/>
                <a:cs typeface="MS UI Gothic"/>
              </a:rPr>
              <a:t>my-test-vm</a:t>
            </a:r>
            <a:r>
              <a:rPr sz="1700" spc="2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90" dirty="0">
                <a:solidFill>
                  <a:srgbClr val="212121"/>
                </a:solidFill>
                <a:latin typeface="MS UI Gothic"/>
                <a:cs typeface="MS UI Gothic"/>
              </a:rPr>
              <a:t>--sourc</a:t>
            </a:r>
            <a:r>
              <a:rPr sz="1700" spc="229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0" dirty="0">
                <a:solidFill>
                  <a:srgbClr val="212121"/>
                </a:solidFill>
                <a:latin typeface="MS UI Gothic"/>
                <a:cs typeface="MS UI Gothic"/>
              </a:rPr>
              <a:t>e-instance-template=my-instance-template- </a:t>
            </a:r>
            <a:r>
              <a:rPr sz="1700" spc="-50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0" dirty="0">
                <a:solidFill>
                  <a:srgbClr val="212121"/>
                </a:solidFill>
                <a:latin typeface="MS UI Gothic"/>
                <a:cs typeface="MS UI Gothic"/>
              </a:rPr>
              <a:t>with-custom-image</a:t>
            </a:r>
            <a:endParaRPr sz="1700">
              <a:latin typeface="MS UI Gothic"/>
              <a:cs typeface="MS UI Gothic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6212205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20" dirty="0">
                <a:solidFill>
                  <a:srgbClr val="000000"/>
                </a:solidFill>
              </a:rPr>
              <a:t>P</a:t>
            </a:r>
            <a:r>
              <a:rPr sz="3500" spc="-55" dirty="0">
                <a:solidFill>
                  <a:srgbClr val="000000"/>
                </a:solidFill>
              </a:rPr>
              <a:t>la</a:t>
            </a:r>
            <a:r>
              <a:rPr sz="3500" spc="-135" dirty="0">
                <a:solidFill>
                  <a:srgbClr val="000000"/>
                </a:solidFill>
              </a:rPr>
              <a:t>y</a:t>
            </a:r>
            <a:r>
              <a:rPr sz="3500" spc="-130" dirty="0">
                <a:solidFill>
                  <a:srgbClr val="000000"/>
                </a:solidFill>
              </a:rPr>
              <a:t>i</a:t>
            </a:r>
            <a:r>
              <a:rPr sz="3500" spc="-105" dirty="0">
                <a:solidFill>
                  <a:srgbClr val="000000"/>
                </a:solidFill>
              </a:rPr>
              <a:t>n</a:t>
            </a:r>
            <a:r>
              <a:rPr sz="3500" spc="65" dirty="0">
                <a:solidFill>
                  <a:srgbClr val="A52929"/>
                </a:solidFill>
              </a:rPr>
              <a:t>g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20" dirty="0">
                <a:solidFill>
                  <a:srgbClr val="000000"/>
                </a:solidFill>
              </a:rPr>
              <a:t>w</a:t>
            </a:r>
            <a:r>
              <a:rPr sz="3500" spc="-130" dirty="0">
                <a:solidFill>
                  <a:srgbClr val="A52929"/>
                </a:solidFill>
              </a:rPr>
              <a:t>i</a:t>
            </a:r>
            <a:r>
              <a:rPr sz="3500" spc="-125" dirty="0">
                <a:solidFill>
                  <a:srgbClr val="A52929"/>
                </a:solidFill>
              </a:rPr>
              <a:t>t</a:t>
            </a:r>
            <a:r>
              <a:rPr sz="3500" spc="-120" dirty="0">
                <a:solidFill>
                  <a:srgbClr val="000000"/>
                </a:solidFill>
              </a:rPr>
              <a:t>h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10" dirty="0">
                <a:solidFill>
                  <a:srgbClr val="A52929"/>
                </a:solidFill>
              </a:rPr>
              <a:t>I</a:t>
            </a:r>
            <a:r>
              <a:rPr sz="3500" spc="-105" dirty="0">
                <a:solidFill>
                  <a:srgbClr val="000000"/>
                </a:solidFill>
              </a:rPr>
              <a:t>n</a:t>
            </a:r>
            <a:r>
              <a:rPr sz="3500" dirty="0">
                <a:solidFill>
                  <a:srgbClr val="000000"/>
                </a:solidFill>
              </a:rPr>
              <a:t>s</a:t>
            </a:r>
            <a:r>
              <a:rPr sz="3500" spc="-180" dirty="0">
                <a:solidFill>
                  <a:srgbClr val="A52929"/>
                </a:solidFill>
              </a:rPr>
              <a:t>t</a:t>
            </a:r>
            <a:r>
              <a:rPr sz="3500" spc="-30" dirty="0">
                <a:solidFill>
                  <a:srgbClr val="A52929"/>
                </a:solidFill>
              </a:rPr>
              <a:t>a</a:t>
            </a:r>
            <a:r>
              <a:rPr sz="3500" spc="-105" dirty="0">
                <a:solidFill>
                  <a:srgbClr val="000000"/>
                </a:solidFill>
              </a:rPr>
              <a:t>n</a:t>
            </a:r>
            <a:r>
              <a:rPr sz="3500" spc="-254" dirty="0">
                <a:solidFill>
                  <a:srgbClr val="A52929"/>
                </a:solidFill>
              </a:rPr>
              <a:t>c</a:t>
            </a:r>
            <a:r>
              <a:rPr sz="3500" spc="-235" dirty="0">
                <a:solidFill>
                  <a:srgbClr val="000000"/>
                </a:solidFill>
              </a:rPr>
              <a:t>e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480" dirty="0">
                <a:solidFill>
                  <a:srgbClr val="000000"/>
                </a:solidFill>
              </a:rPr>
              <a:t>T</a:t>
            </a:r>
            <a:r>
              <a:rPr sz="3500" spc="-235" dirty="0">
                <a:solidFill>
                  <a:srgbClr val="000000"/>
                </a:solidFill>
              </a:rPr>
              <a:t>e</a:t>
            </a:r>
            <a:r>
              <a:rPr sz="3500" spc="-50" dirty="0">
                <a:solidFill>
                  <a:srgbClr val="A52929"/>
                </a:solidFill>
              </a:rPr>
              <a:t>m</a:t>
            </a:r>
            <a:r>
              <a:rPr sz="3500" spc="-60" dirty="0">
                <a:solidFill>
                  <a:srgbClr val="A52929"/>
                </a:solidFill>
              </a:rPr>
              <a:t>pla</a:t>
            </a:r>
            <a:r>
              <a:rPr sz="3500" spc="-160" dirty="0">
                <a:solidFill>
                  <a:srgbClr val="A52929"/>
                </a:solidFill>
              </a:rPr>
              <a:t>t</a:t>
            </a:r>
            <a:r>
              <a:rPr sz="3500" spc="-235" dirty="0">
                <a:solidFill>
                  <a:srgbClr val="000000"/>
                </a:solidFill>
              </a:rPr>
              <a:t>e</a:t>
            </a:r>
            <a:r>
              <a:rPr sz="3500" dirty="0">
                <a:solidFill>
                  <a:srgbClr val="000000"/>
                </a:solidFill>
              </a:rPr>
              <a:t>s</a:t>
            </a:r>
            <a:endParaRPr sz="3500"/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60</a:t>
            </a:r>
          </a:p>
        </p:txBody>
      </p:sp>
      <p:sp>
        <p:nvSpPr>
          <p:cNvPr id="24" name="object 24"/>
          <p:cNvSpPr/>
          <p:nvPr/>
        </p:nvSpPr>
        <p:spPr>
          <a:xfrm>
            <a:off x="11468099" y="6619858"/>
            <a:ext cx="247650" cy="228600"/>
          </a:xfrm>
          <a:custGeom>
            <a:avLst/>
            <a:gdLst/>
            <a:ahLst/>
            <a:cxnLst/>
            <a:rect l="l" t="t" r="r" b="b"/>
            <a:pathLst>
              <a:path w="247650" h="228600">
                <a:moveTo>
                  <a:pt x="247649" y="228599"/>
                </a:moveTo>
                <a:lnTo>
                  <a:pt x="0" y="228599"/>
                </a:lnTo>
                <a:lnTo>
                  <a:pt x="0" y="0"/>
                </a:lnTo>
                <a:lnTo>
                  <a:pt x="247649" y="0"/>
                </a:lnTo>
                <a:lnTo>
                  <a:pt x="247649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7306309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10" dirty="0">
                <a:solidFill>
                  <a:srgbClr val="000000"/>
                </a:solidFill>
              </a:rPr>
              <a:t>B</a:t>
            </a:r>
            <a:r>
              <a:rPr sz="3500" spc="-250" dirty="0">
                <a:solidFill>
                  <a:srgbClr val="000000"/>
                </a:solidFill>
              </a:rPr>
              <a:t>e</a:t>
            </a:r>
            <a:r>
              <a:rPr sz="3500" spc="-220" dirty="0">
                <a:solidFill>
                  <a:srgbClr val="000000"/>
                </a:solidFill>
              </a:rPr>
              <a:t>f</a:t>
            </a:r>
            <a:r>
              <a:rPr sz="3500" spc="-55" dirty="0">
                <a:solidFill>
                  <a:srgbClr val="A52929"/>
                </a:solidFill>
              </a:rPr>
              <a:t>o</a:t>
            </a:r>
            <a:r>
              <a:rPr sz="3500" spc="-225" dirty="0">
                <a:solidFill>
                  <a:srgbClr val="000000"/>
                </a:solidFill>
              </a:rPr>
              <a:t>r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25" dirty="0">
                <a:solidFill>
                  <a:srgbClr val="A52929"/>
                </a:solidFill>
              </a:rPr>
              <a:t>t</a:t>
            </a:r>
            <a:r>
              <a:rPr sz="3500" spc="-120" dirty="0">
                <a:solidFill>
                  <a:srgbClr val="000000"/>
                </a:solidFill>
              </a:rPr>
              <a:t>h</a:t>
            </a:r>
            <a:r>
              <a:rPr sz="3500" spc="-235" dirty="0">
                <a:solidFill>
                  <a:srgbClr val="000000"/>
                </a:solidFill>
              </a:rPr>
              <a:t>e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25" dirty="0">
                <a:solidFill>
                  <a:srgbClr val="A52929"/>
                </a:solidFill>
              </a:rPr>
              <a:t>C</a:t>
            </a:r>
            <a:r>
              <a:rPr sz="3500" spc="-85" dirty="0">
                <a:solidFill>
                  <a:srgbClr val="000000"/>
                </a:solidFill>
              </a:rPr>
              <a:t>l</a:t>
            </a:r>
            <a:r>
              <a:rPr sz="3500" spc="-55" dirty="0">
                <a:solidFill>
                  <a:srgbClr val="A52929"/>
                </a:solidFill>
              </a:rPr>
              <a:t>o</a:t>
            </a:r>
            <a:r>
              <a:rPr sz="3500" spc="-120" dirty="0">
                <a:solidFill>
                  <a:srgbClr val="A52929"/>
                </a:solidFill>
              </a:rPr>
              <a:t>u</a:t>
            </a:r>
            <a:r>
              <a:rPr sz="3500" spc="-55" dirty="0">
                <a:solidFill>
                  <a:srgbClr val="A52929"/>
                </a:solidFill>
              </a:rPr>
              <a:t>d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60" dirty="0">
                <a:solidFill>
                  <a:srgbClr val="000000"/>
                </a:solidFill>
              </a:rPr>
              <a:t>-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05" dirty="0">
                <a:solidFill>
                  <a:srgbClr val="000000"/>
                </a:solidFill>
              </a:rPr>
              <a:t>E</a:t>
            </a:r>
            <a:r>
              <a:rPr sz="3500" spc="-280" dirty="0">
                <a:solidFill>
                  <a:srgbClr val="000000"/>
                </a:solidFill>
              </a:rPr>
              <a:t>x</a:t>
            </a:r>
            <a:r>
              <a:rPr sz="3500" spc="-30" dirty="0">
                <a:solidFill>
                  <a:srgbClr val="000000"/>
                </a:solidFill>
              </a:rPr>
              <a:t>a</a:t>
            </a:r>
            <a:r>
              <a:rPr sz="3500" spc="-50" dirty="0">
                <a:solidFill>
                  <a:srgbClr val="000000"/>
                </a:solidFill>
              </a:rPr>
              <a:t>m</a:t>
            </a:r>
            <a:r>
              <a:rPr sz="3500" spc="-125" dirty="0">
                <a:solidFill>
                  <a:srgbClr val="000000"/>
                </a:solidFill>
              </a:rPr>
              <a:t>ple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254" dirty="0">
                <a:solidFill>
                  <a:srgbClr val="A52929"/>
                </a:solidFill>
              </a:rPr>
              <a:t>2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60" dirty="0">
                <a:solidFill>
                  <a:srgbClr val="000000"/>
                </a:solidFill>
              </a:rPr>
              <a:t>-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120" dirty="0">
                <a:solidFill>
                  <a:srgbClr val="000000"/>
                </a:solidFill>
              </a:rPr>
              <a:t>S</a:t>
            </a:r>
            <a:r>
              <a:rPr sz="3500" spc="-180" dirty="0">
                <a:solidFill>
                  <a:srgbClr val="A52929"/>
                </a:solidFill>
              </a:rPr>
              <a:t>t</a:t>
            </a:r>
            <a:r>
              <a:rPr sz="3500" spc="-30" dirty="0">
                <a:solidFill>
                  <a:srgbClr val="A52929"/>
                </a:solidFill>
              </a:rPr>
              <a:t>a</a:t>
            </a:r>
            <a:r>
              <a:rPr sz="3500" spc="-190" dirty="0">
                <a:solidFill>
                  <a:srgbClr val="A52929"/>
                </a:solidFill>
              </a:rPr>
              <a:t>r</a:t>
            </a:r>
            <a:r>
              <a:rPr sz="3500" spc="-140" dirty="0">
                <a:solidFill>
                  <a:srgbClr val="A52929"/>
                </a:solidFill>
              </a:rPr>
              <a:t>t</a:t>
            </a:r>
            <a:r>
              <a:rPr sz="3500" spc="-120" dirty="0">
                <a:solidFill>
                  <a:srgbClr val="A52929"/>
                </a:solidFill>
              </a:rPr>
              <a:t>u</a:t>
            </a:r>
            <a:r>
              <a:rPr sz="3500" spc="-60" dirty="0">
                <a:solidFill>
                  <a:srgbClr val="A52929"/>
                </a:solidFill>
              </a:rPr>
              <a:t>p</a:t>
            </a:r>
            <a:endParaRPr sz="350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7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86150" y="1000125"/>
            <a:ext cx="5114924" cy="25717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4019547"/>
            <a:ext cx="104775" cy="104774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809624" y="4314822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9624" y="4667247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0524" y="5067297"/>
            <a:ext cx="104775" cy="104770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809624" y="5362572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23962" y="5624510"/>
            <a:ext cx="76200" cy="7619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54049" y="3816350"/>
            <a:ext cx="7677150" cy="1965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980"/>
              </a:lnSpc>
              <a:spcBef>
                <a:spcPts val="100"/>
              </a:spcBef>
            </a:pP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Challenge: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325"/>
              </a:lnSpc>
            </a:pP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1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dd</a:t>
            </a:r>
            <a:r>
              <a:rPr sz="2150" spc="65" dirty="0">
                <a:solidFill>
                  <a:srgbClr val="212121"/>
                </a:solidFill>
                <a:latin typeface="MS UI Gothic"/>
                <a:cs typeface="MS UI Gothic"/>
              </a:rPr>
              <a:t>enl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10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21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op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ul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endParaRPr sz="215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195"/>
              </a:spcBef>
            </a:pP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155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114" dirty="0">
                <a:solidFill>
                  <a:srgbClr val="212121"/>
                </a:solidFill>
                <a:latin typeface="MS UI Gothic"/>
                <a:cs typeface="MS UI Gothic"/>
              </a:rPr>
              <a:t>nd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b="1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b="1" spc="-70" dirty="0">
                <a:solidFill>
                  <a:srgbClr val="212121"/>
                </a:solidFill>
                <a:latin typeface="Trebuchet MS"/>
                <a:cs typeface="Trebuchet MS"/>
              </a:rPr>
              <a:t>udde</a:t>
            </a: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8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2150" b="1" spc="-10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150" b="1" spc="-14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b="1" spc="-17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spc="-2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b="1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-60" dirty="0">
                <a:solidFill>
                  <a:srgbClr val="212121"/>
                </a:solidFill>
                <a:latin typeface="MS UI Gothic"/>
                <a:cs typeface="MS UI Gothic"/>
              </a:rPr>
              <a:t>?</a:t>
            </a:r>
            <a:endParaRPr sz="2150">
              <a:latin typeface="MS UI Gothic"/>
              <a:cs typeface="MS UI Gothic"/>
            </a:endParaRPr>
          </a:p>
          <a:p>
            <a:pPr marL="12700">
              <a:lnSpc>
                <a:spcPts val="2980"/>
              </a:lnSpc>
              <a:spcBef>
                <a:spcPts val="170"/>
              </a:spcBef>
            </a:pP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Solution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(be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Cloud):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160"/>
              </a:lnSpc>
            </a:pPr>
            <a:r>
              <a:rPr sz="2150" b="1" spc="-90" dirty="0">
                <a:solidFill>
                  <a:srgbClr val="212121"/>
                </a:solidFill>
                <a:latin typeface="Trebuchet MS"/>
                <a:cs typeface="Trebuchet MS"/>
              </a:rPr>
              <a:t>Procure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(Buy)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infrastructure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assuming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5" dirty="0">
                <a:solidFill>
                  <a:srgbClr val="212121"/>
                </a:solidFill>
                <a:latin typeface="MS UI Gothic"/>
                <a:cs typeface="MS UI Gothic"/>
              </a:rPr>
              <a:t>they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10" dirty="0">
                <a:solidFill>
                  <a:srgbClr val="212121"/>
                </a:solidFill>
                <a:latin typeface="MS UI Gothic"/>
                <a:cs typeface="MS UI Gothic"/>
              </a:rPr>
              <a:t>would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be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35" dirty="0">
                <a:solidFill>
                  <a:srgbClr val="212121"/>
                </a:solidFill>
                <a:latin typeface="MS UI Gothic"/>
                <a:cs typeface="MS UI Gothic"/>
              </a:rPr>
              <a:t>successful</a:t>
            </a:r>
            <a:endParaRPr sz="2150">
              <a:latin typeface="MS UI Gothic"/>
              <a:cs typeface="MS UI Gothic"/>
            </a:endParaRPr>
          </a:p>
          <a:p>
            <a:pPr marL="774065">
              <a:lnSpc>
                <a:spcPts val="1875"/>
              </a:lnSpc>
            </a:pP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1700" spc="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5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1700" spc="-105" dirty="0">
                <a:solidFill>
                  <a:srgbClr val="212121"/>
                </a:solidFill>
                <a:latin typeface="MS UI Gothic"/>
                <a:cs typeface="MS UI Gothic"/>
              </a:rPr>
              <a:t>cc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ss</a:t>
            </a:r>
            <a:r>
              <a:rPr sz="1700" spc="-4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700" spc="-40" dirty="0">
                <a:solidFill>
                  <a:srgbClr val="212121"/>
                </a:solidFill>
                <a:latin typeface="MS UI Gothic"/>
                <a:cs typeface="MS UI Gothic"/>
              </a:rPr>
              <a:t>?</a:t>
            </a:r>
            <a:endParaRPr sz="1700">
              <a:latin typeface="MS UI Gothic"/>
              <a:cs typeface="MS UI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544299" y="6619872"/>
            <a:ext cx="171450" cy="228600"/>
          </a:xfrm>
          <a:custGeom>
            <a:avLst/>
            <a:gdLst/>
            <a:ahLst/>
            <a:cxnLst/>
            <a:rect l="l" t="t" r="r" b="b"/>
            <a:pathLst>
              <a:path w="171450" h="228600">
                <a:moveTo>
                  <a:pt x="171449" y="228599"/>
                </a:moveTo>
                <a:lnTo>
                  <a:pt x="0" y="228599"/>
                </a:lnTo>
                <a:lnTo>
                  <a:pt x="0" y="0"/>
                </a:lnTo>
                <a:lnTo>
                  <a:pt x="171449" y="0"/>
                </a:lnTo>
                <a:lnTo>
                  <a:pt x="171449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3456" y="2749550"/>
            <a:ext cx="5970905" cy="5529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>
                <a:latin typeface="Arial Rounded MT Bold" panose="020F0704030504030204" pitchFamily="34" charset="0"/>
              </a:rPr>
              <a:t>Ins</a:t>
            </a:r>
            <a:r>
              <a:rPr spc="-350" dirty="0">
                <a:latin typeface="Arial Rounded MT Bold" panose="020F0704030504030204" pitchFamily="34" charset="0"/>
              </a:rPr>
              <a:t>t</a:t>
            </a:r>
            <a:r>
              <a:rPr spc="-140" dirty="0">
                <a:latin typeface="Arial Rounded MT Bold" panose="020F0704030504030204" pitchFamily="34" charset="0"/>
              </a:rPr>
              <a:t>an</a:t>
            </a:r>
            <a:r>
              <a:rPr spc="-505" dirty="0">
                <a:latin typeface="Arial Rounded MT Bold" panose="020F0704030504030204" pitchFamily="34" charset="0"/>
              </a:rPr>
              <a:t>c</a:t>
            </a:r>
            <a:r>
              <a:rPr spc="-459" dirty="0">
                <a:latin typeface="Arial Rounded MT Bold" panose="020F0704030504030204" pitchFamily="34" charset="0"/>
              </a:rPr>
              <a:t>e</a:t>
            </a:r>
            <a:r>
              <a:rPr spc="-655" dirty="0">
                <a:latin typeface="Arial Rounded MT Bold" panose="020F0704030504030204" pitchFamily="34" charset="0"/>
              </a:rPr>
              <a:t> </a:t>
            </a:r>
            <a:r>
              <a:rPr lang="en-IN" spc="-655" dirty="0">
                <a:latin typeface="Arial Rounded MT Bold" panose="020F0704030504030204" pitchFamily="34" charset="0"/>
              </a:rPr>
              <a:t> </a:t>
            </a:r>
            <a:r>
              <a:rPr spc="-405" dirty="0">
                <a:latin typeface="Arial Rounded MT Bold" panose="020F0704030504030204" pitchFamily="34" charset="0"/>
              </a:rPr>
              <a:t>G</a:t>
            </a:r>
            <a:r>
              <a:rPr spc="-330" dirty="0">
                <a:latin typeface="Arial Rounded MT Bold" panose="020F0704030504030204" pitchFamily="34" charset="0"/>
              </a:rPr>
              <a:t>r</a:t>
            </a:r>
            <a:r>
              <a:rPr spc="-160" dirty="0">
                <a:latin typeface="Arial Rounded MT Bold" panose="020F0704030504030204" pitchFamily="34" charset="0"/>
              </a:rPr>
              <a:t>ou</a:t>
            </a:r>
            <a:r>
              <a:rPr spc="-195" dirty="0">
                <a:latin typeface="Arial Rounded MT Bold" panose="020F0704030504030204" pitchFamily="34" charset="0"/>
              </a:rPr>
              <a:t>p</a:t>
            </a:r>
            <a:r>
              <a:rPr dirty="0">
                <a:latin typeface="Arial Rounded MT Bold" panose="020F0704030504030204" pitchFamily="34" charset="0"/>
              </a:rPr>
              <a:t>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61</a:t>
            </a:r>
          </a:p>
        </p:txBody>
      </p:sp>
      <p:sp>
        <p:nvSpPr>
          <p:cNvPr id="3" name="object 3"/>
          <p:cNvSpPr/>
          <p:nvPr/>
        </p:nvSpPr>
        <p:spPr>
          <a:xfrm>
            <a:off x="11468099" y="6619858"/>
            <a:ext cx="247650" cy="228600"/>
          </a:xfrm>
          <a:custGeom>
            <a:avLst/>
            <a:gdLst/>
            <a:ahLst/>
            <a:cxnLst/>
            <a:rect l="l" t="t" r="r" b="b"/>
            <a:pathLst>
              <a:path w="247650" h="228600">
                <a:moveTo>
                  <a:pt x="247649" y="228599"/>
                </a:moveTo>
                <a:lnTo>
                  <a:pt x="0" y="228599"/>
                </a:lnTo>
                <a:lnTo>
                  <a:pt x="0" y="0"/>
                </a:lnTo>
                <a:lnTo>
                  <a:pt x="247649" y="0"/>
                </a:lnTo>
                <a:lnTo>
                  <a:pt x="247649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46393" y="1308544"/>
            <a:ext cx="2692355" cy="201614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981058"/>
            <a:ext cx="104775" cy="104736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09624" y="1276333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23962" y="1824021"/>
            <a:ext cx="76200" cy="761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0524" y="2171683"/>
            <a:ext cx="104775" cy="104736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809624" y="2466958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23962" y="2738421"/>
            <a:ext cx="76200" cy="76199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809624" y="3038458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23962" y="3300395"/>
            <a:ext cx="76200" cy="7619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23962" y="3595670"/>
            <a:ext cx="76200" cy="7619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90524" y="3943333"/>
            <a:ext cx="104775" cy="104736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809624" y="4238608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54049" y="777875"/>
            <a:ext cx="7793990" cy="3662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980"/>
              </a:lnSpc>
              <a:spcBef>
                <a:spcPts val="100"/>
              </a:spcBef>
            </a:pP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700" spc="3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700" spc="185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do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45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7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-8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5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60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120" dirty="0">
                <a:solidFill>
                  <a:srgbClr val="212121"/>
                </a:solidFill>
                <a:latin typeface="MS UI Gothic"/>
                <a:cs typeface="MS UI Gothic"/>
              </a:rPr>
              <a:t>oup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of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85" dirty="0">
                <a:solidFill>
                  <a:srgbClr val="212121"/>
                </a:solidFill>
                <a:latin typeface="MS UI Gothic"/>
                <a:cs typeface="MS UI Gothic"/>
              </a:rPr>
              <a:t>VM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ins</a:t>
            </a: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an</a:t>
            </a:r>
            <a:r>
              <a:rPr sz="2700" spc="-3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-7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10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700" spc="-80" dirty="0">
                <a:solidFill>
                  <a:srgbClr val="212121"/>
                </a:solidFill>
                <a:latin typeface="MS UI Gothic"/>
                <a:cs typeface="MS UI Gothic"/>
              </a:rPr>
              <a:t>?</a:t>
            </a:r>
            <a:endParaRPr sz="2700" dirty="0">
              <a:latin typeface="MS UI Gothic"/>
              <a:cs typeface="MS UI Gothic"/>
            </a:endParaRPr>
          </a:p>
          <a:p>
            <a:pPr marL="393065" marR="5080">
              <a:lnSpc>
                <a:spcPts val="2180"/>
              </a:lnSpc>
              <a:spcBef>
                <a:spcPts val="145"/>
              </a:spcBef>
            </a:pPr>
            <a:r>
              <a:rPr sz="2150" b="1" spc="-70" dirty="0">
                <a:solidFill>
                  <a:srgbClr val="212121"/>
                </a:solidFill>
                <a:latin typeface="Trebuchet MS"/>
                <a:cs typeface="Trebuchet MS"/>
              </a:rPr>
              <a:t>Instance</a:t>
            </a:r>
            <a:r>
              <a:rPr sz="2150" b="1" spc="1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75" dirty="0">
                <a:solidFill>
                  <a:srgbClr val="212121"/>
                </a:solidFill>
                <a:latin typeface="Trebuchet MS"/>
                <a:cs typeface="Trebuchet MS"/>
              </a:rPr>
              <a:t>Group</a:t>
            </a:r>
            <a:r>
              <a:rPr sz="2150" b="1" spc="18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40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150" spc="-3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0" dirty="0">
                <a:solidFill>
                  <a:srgbClr val="212121"/>
                </a:solidFill>
                <a:latin typeface="MS UI Gothic"/>
                <a:cs typeface="MS UI Gothic"/>
              </a:rPr>
              <a:t>Group</a:t>
            </a:r>
            <a:r>
              <a:rPr sz="2150" spc="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of</a:t>
            </a:r>
            <a:r>
              <a:rPr sz="2150" spc="1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40" dirty="0">
                <a:solidFill>
                  <a:srgbClr val="212121"/>
                </a:solidFill>
                <a:latin typeface="MS UI Gothic"/>
                <a:cs typeface="MS UI Gothic"/>
              </a:rPr>
              <a:t>VM</a:t>
            </a:r>
            <a:r>
              <a:rPr sz="2150" spc="1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instances</a:t>
            </a:r>
            <a:r>
              <a:rPr sz="2150" spc="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managed</a:t>
            </a:r>
            <a:r>
              <a:rPr sz="2150" spc="1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as</a:t>
            </a:r>
            <a:r>
              <a:rPr sz="2150" spc="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1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single </a:t>
            </a:r>
            <a:r>
              <a:rPr sz="2150" spc="-64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5" dirty="0">
                <a:solidFill>
                  <a:srgbClr val="212121"/>
                </a:solidFill>
                <a:latin typeface="MS UI Gothic"/>
                <a:cs typeface="MS UI Gothic"/>
              </a:rPr>
              <a:t>entity</a:t>
            </a:r>
            <a:endParaRPr sz="2150" dirty="0">
              <a:latin typeface="MS UI Gothic"/>
              <a:cs typeface="MS UI Gothic"/>
            </a:endParaRPr>
          </a:p>
          <a:p>
            <a:pPr marL="774065">
              <a:lnSpc>
                <a:spcPts val="1775"/>
              </a:lnSpc>
            </a:pPr>
            <a:r>
              <a:rPr sz="1700" b="1" spc="-20" dirty="0">
                <a:solidFill>
                  <a:srgbClr val="212121"/>
                </a:solidFill>
                <a:latin typeface="Trebuchet MS"/>
                <a:cs typeface="Trebuchet MS"/>
              </a:rPr>
              <a:t>Manage</a:t>
            </a:r>
            <a:r>
              <a:rPr sz="1700" b="1" spc="-15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b="1" spc="-30" dirty="0">
                <a:solidFill>
                  <a:srgbClr val="212121"/>
                </a:solidFill>
                <a:latin typeface="Trebuchet MS"/>
                <a:cs typeface="Trebuchet MS"/>
              </a:rPr>
              <a:t>group</a:t>
            </a:r>
            <a:r>
              <a:rPr sz="1700" b="1" spc="-15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spc="25" dirty="0">
                <a:solidFill>
                  <a:srgbClr val="212121"/>
                </a:solidFill>
                <a:latin typeface="MS UI Gothic"/>
                <a:cs typeface="MS UI Gothic"/>
              </a:rPr>
              <a:t>of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5" dirty="0">
                <a:solidFill>
                  <a:srgbClr val="212121"/>
                </a:solidFill>
                <a:latin typeface="MS UI Gothic"/>
                <a:cs typeface="MS UI Gothic"/>
              </a:rPr>
              <a:t>similar</a:t>
            </a:r>
            <a:r>
              <a:rPr sz="1700" spc="-1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85" dirty="0">
                <a:solidFill>
                  <a:srgbClr val="212121"/>
                </a:solidFill>
                <a:latin typeface="MS UI Gothic"/>
                <a:cs typeface="MS UI Gothic"/>
              </a:rPr>
              <a:t>VMs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having</a:t>
            </a:r>
            <a:r>
              <a:rPr sz="1700" spc="-1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5" dirty="0">
                <a:solidFill>
                  <a:srgbClr val="212121"/>
                </a:solidFill>
                <a:latin typeface="MS UI Gothic"/>
                <a:cs typeface="MS UI Gothic"/>
              </a:rPr>
              <a:t>similar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lifecycle</a:t>
            </a:r>
            <a:r>
              <a:rPr sz="1700" spc="-1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as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b="1" spc="-25" dirty="0">
                <a:solidFill>
                  <a:srgbClr val="212121"/>
                </a:solidFill>
                <a:latin typeface="Trebuchet MS"/>
                <a:cs typeface="Trebuchet MS"/>
              </a:rPr>
              <a:t>ONE</a:t>
            </a:r>
            <a:r>
              <a:rPr sz="1700" b="1" spc="-15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b="1" spc="-30" dirty="0">
                <a:solidFill>
                  <a:srgbClr val="212121"/>
                </a:solidFill>
                <a:latin typeface="Trebuchet MS"/>
                <a:cs typeface="Trebuchet MS"/>
              </a:rPr>
              <a:t>UNIT</a:t>
            </a:r>
            <a:endParaRPr sz="1700" dirty="0">
              <a:latin typeface="Trebuchet MS"/>
              <a:cs typeface="Trebuchet MS"/>
            </a:endParaRPr>
          </a:p>
          <a:p>
            <a:pPr marL="12700">
              <a:lnSpc>
                <a:spcPts val="2980"/>
              </a:lnSpc>
              <a:spcBef>
                <a:spcPts val="110"/>
              </a:spcBef>
            </a:pPr>
            <a:r>
              <a:rPr sz="2700" b="1" spc="-26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700" b="1" spc="-120" dirty="0">
                <a:solidFill>
                  <a:srgbClr val="212121"/>
                </a:solidFill>
                <a:latin typeface="Trebuchet MS"/>
                <a:cs typeface="Trebuchet MS"/>
              </a:rPr>
              <a:t>w</a:t>
            </a:r>
            <a:r>
              <a:rPr sz="2700" b="1" spc="-5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26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700" b="1" spc="-85" dirty="0">
                <a:solidFill>
                  <a:srgbClr val="212121"/>
                </a:solidFill>
                <a:latin typeface="Trebuchet MS"/>
                <a:cs typeface="Trebuchet MS"/>
              </a:rPr>
              <a:t>ypes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6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700" b="1" spc="-145" dirty="0">
                <a:solidFill>
                  <a:srgbClr val="212121"/>
                </a:solidFill>
                <a:latin typeface="Trebuchet MS"/>
                <a:cs typeface="Trebuchet MS"/>
              </a:rPr>
              <a:t>f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45" dirty="0">
                <a:solidFill>
                  <a:srgbClr val="212121"/>
                </a:solidFill>
                <a:latin typeface="Trebuchet MS"/>
                <a:cs typeface="Trebuchet MS"/>
              </a:rPr>
              <a:t>Ins</a:t>
            </a:r>
            <a:r>
              <a:rPr sz="2700" b="1" spc="-85" dirty="0">
                <a:solidFill>
                  <a:srgbClr val="212121"/>
                </a:solidFill>
                <a:latin typeface="Trebuchet MS"/>
                <a:cs typeface="Trebuchet MS"/>
              </a:rPr>
              <a:t>tan</a:t>
            </a:r>
            <a:r>
              <a:rPr sz="2700" b="1" spc="-14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700" b="1" spc="-18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65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2700" b="1" spc="-13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b="1" spc="-65" dirty="0">
                <a:solidFill>
                  <a:srgbClr val="212121"/>
                </a:solidFill>
                <a:latin typeface="Trebuchet MS"/>
                <a:cs typeface="Trebuchet MS"/>
              </a:rPr>
              <a:t>ou</a:t>
            </a:r>
            <a:r>
              <a:rPr sz="2700" b="1" spc="-80" dirty="0">
                <a:solidFill>
                  <a:srgbClr val="212121"/>
                </a:solidFill>
                <a:latin typeface="Trebuchet MS"/>
                <a:cs typeface="Trebuchet MS"/>
              </a:rPr>
              <a:t>p</a:t>
            </a:r>
            <a:r>
              <a:rPr sz="2700" b="1" spc="-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700" spc="12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endParaRPr sz="2700" dirty="0">
              <a:latin typeface="MS UI Gothic"/>
              <a:cs typeface="MS UI Gothic"/>
            </a:endParaRPr>
          </a:p>
          <a:p>
            <a:pPr marL="393065">
              <a:lnSpc>
                <a:spcPts val="2195"/>
              </a:lnSpc>
            </a:pPr>
            <a:r>
              <a:rPr sz="2150" b="1" spc="-40" dirty="0">
                <a:solidFill>
                  <a:srgbClr val="212121"/>
                </a:solidFill>
                <a:latin typeface="Trebuchet MS"/>
                <a:cs typeface="Trebuchet MS"/>
              </a:rPr>
              <a:t>Managed</a:t>
            </a:r>
            <a:r>
              <a:rPr sz="2150" b="1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Identical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25" dirty="0">
                <a:solidFill>
                  <a:srgbClr val="212121"/>
                </a:solidFill>
                <a:latin typeface="MS UI Gothic"/>
                <a:cs typeface="MS UI Gothic"/>
              </a:rPr>
              <a:t>VMs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created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5" dirty="0">
                <a:solidFill>
                  <a:srgbClr val="212121"/>
                </a:solidFill>
                <a:latin typeface="MS UI Gothic"/>
                <a:cs typeface="MS UI Gothic"/>
              </a:rPr>
              <a:t>using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5" dirty="0">
                <a:solidFill>
                  <a:srgbClr val="212121"/>
                </a:solidFill>
                <a:latin typeface="MS UI Gothic"/>
                <a:cs typeface="MS UI Gothic"/>
              </a:rPr>
              <a:t>template:</a:t>
            </a:r>
            <a:endParaRPr sz="2150" dirty="0">
              <a:latin typeface="MS UI Gothic"/>
              <a:cs typeface="MS UI Gothic"/>
            </a:endParaRPr>
          </a:p>
          <a:p>
            <a:pPr marL="774065">
              <a:lnSpc>
                <a:spcPts val="1914"/>
              </a:lnSpc>
            </a:pPr>
            <a:r>
              <a:rPr sz="1700" dirty="0">
                <a:solidFill>
                  <a:srgbClr val="212121"/>
                </a:solidFill>
                <a:latin typeface="MS UI Gothic"/>
                <a:cs typeface="MS UI Gothic"/>
              </a:rPr>
              <a:t>Features: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0" dirty="0">
                <a:solidFill>
                  <a:srgbClr val="212121"/>
                </a:solidFill>
                <a:latin typeface="MS UI Gothic"/>
                <a:cs typeface="MS UI Gothic"/>
              </a:rPr>
              <a:t>Auto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40" dirty="0">
                <a:solidFill>
                  <a:srgbClr val="212121"/>
                </a:solidFill>
                <a:latin typeface="MS UI Gothic"/>
                <a:cs typeface="MS UI Gothic"/>
              </a:rPr>
              <a:t>scaling,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0" dirty="0">
                <a:solidFill>
                  <a:srgbClr val="212121"/>
                </a:solidFill>
                <a:latin typeface="MS UI Gothic"/>
                <a:cs typeface="MS UI Gothic"/>
              </a:rPr>
              <a:t>auto</a:t>
            </a:r>
            <a:r>
              <a:rPr sz="1700" spc="-1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healing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90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managed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dirty="0">
                <a:solidFill>
                  <a:srgbClr val="212121"/>
                </a:solidFill>
                <a:latin typeface="MS UI Gothic"/>
                <a:cs typeface="MS UI Gothic"/>
              </a:rPr>
              <a:t>releases</a:t>
            </a:r>
            <a:endParaRPr sz="1700" dirty="0">
              <a:latin typeface="MS UI Gothic"/>
              <a:cs typeface="MS UI Gothic"/>
            </a:endParaRPr>
          </a:p>
          <a:p>
            <a:pPr marL="393065">
              <a:lnSpc>
                <a:spcPts val="2415"/>
              </a:lnSpc>
              <a:spcBef>
                <a:spcPts val="135"/>
              </a:spcBef>
            </a:pPr>
            <a:r>
              <a:rPr sz="2150" b="1" spc="-45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2150" b="1" spc="-30" dirty="0">
                <a:solidFill>
                  <a:srgbClr val="212121"/>
                </a:solidFill>
                <a:latin typeface="Trebuchet MS"/>
                <a:cs typeface="Trebuchet MS"/>
              </a:rPr>
              <a:t>m</a:t>
            </a:r>
            <a:r>
              <a:rPr sz="2150" b="1" spc="-2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2150" b="1" spc="-2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b="1" spc="5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21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spc="-35" dirty="0">
                <a:solidFill>
                  <a:srgbClr val="212121"/>
                </a:solidFill>
                <a:latin typeface="Trebuchet MS"/>
                <a:cs typeface="Trebuchet MS"/>
              </a:rPr>
              <a:t>d</a:t>
            </a:r>
            <a:r>
              <a:rPr sz="2150" b="1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40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150" spc="-6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ent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onf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gu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on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50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21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endParaRPr sz="2150" dirty="0">
              <a:latin typeface="MS UI Gothic"/>
              <a:cs typeface="MS UI Gothic"/>
            </a:endParaRPr>
          </a:p>
          <a:p>
            <a:pPr marL="774065">
              <a:lnSpc>
                <a:spcPts val="1875"/>
              </a:lnSpc>
            </a:pPr>
            <a:r>
              <a:rPr sz="1700" spc="-5" dirty="0">
                <a:solidFill>
                  <a:srgbClr val="212121"/>
                </a:solidFill>
                <a:latin typeface="MS UI Gothic"/>
                <a:cs typeface="MS UI Gothic"/>
              </a:rPr>
              <a:t>Does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50" dirty="0">
                <a:solidFill>
                  <a:srgbClr val="212121"/>
                </a:solidFill>
                <a:latin typeface="MS UI Gothic"/>
                <a:cs typeface="MS UI Gothic"/>
              </a:rPr>
              <a:t>NOT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dirty="0">
                <a:solidFill>
                  <a:srgbClr val="212121"/>
                </a:solidFill>
                <a:latin typeface="MS UI Gothic"/>
                <a:cs typeface="MS UI Gothic"/>
              </a:rPr>
              <a:t>offer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0" dirty="0">
                <a:solidFill>
                  <a:srgbClr val="212121"/>
                </a:solidFill>
                <a:latin typeface="MS UI Gothic"/>
                <a:cs typeface="MS UI Gothic"/>
              </a:rPr>
              <a:t>auto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40" dirty="0">
                <a:solidFill>
                  <a:srgbClr val="212121"/>
                </a:solidFill>
                <a:latin typeface="MS UI Gothic"/>
                <a:cs typeface="MS UI Gothic"/>
              </a:rPr>
              <a:t>scaling,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0" dirty="0">
                <a:solidFill>
                  <a:srgbClr val="212121"/>
                </a:solidFill>
                <a:latin typeface="MS UI Gothic"/>
                <a:cs typeface="MS UI Gothic"/>
              </a:rPr>
              <a:t>auto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healing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40" dirty="0">
                <a:solidFill>
                  <a:srgbClr val="212121"/>
                </a:solidFill>
                <a:latin typeface="MS UI Gothic"/>
                <a:cs typeface="MS UI Gothic"/>
              </a:rPr>
              <a:t>&amp;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30" dirty="0">
                <a:solidFill>
                  <a:srgbClr val="212121"/>
                </a:solidFill>
                <a:latin typeface="MS UI Gothic"/>
                <a:cs typeface="MS UI Gothic"/>
              </a:rPr>
              <a:t>other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services</a:t>
            </a:r>
            <a:endParaRPr sz="1700" dirty="0">
              <a:latin typeface="MS UI Gothic"/>
              <a:cs typeface="MS UI Gothic"/>
            </a:endParaRPr>
          </a:p>
          <a:p>
            <a:pPr marL="774065">
              <a:lnSpc>
                <a:spcPct val="100000"/>
              </a:lnSpc>
              <a:spcBef>
                <a:spcPts val="285"/>
              </a:spcBef>
            </a:pPr>
            <a:r>
              <a:rPr sz="1700" spc="-50" dirty="0">
                <a:solidFill>
                  <a:srgbClr val="212121"/>
                </a:solidFill>
                <a:latin typeface="MS UI Gothic"/>
                <a:cs typeface="MS UI Gothic"/>
              </a:rPr>
              <a:t>NOT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0" dirty="0">
                <a:solidFill>
                  <a:srgbClr val="212121"/>
                </a:solidFill>
                <a:latin typeface="MS UI Gothic"/>
                <a:cs typeface="MS UI Gothic"/>
              </a:rPr>
              <a:t>Recommended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25" dirty="0">
                <a:solidFill>
                  <a:srgbClr val="212121"/>
                </a:solidFill>
                <a:latin typeface="MS UI Gothic"/>
                <a:cs typeface="MS UI Gothic"/>
              </a:rPr>
              <a:t>unless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45" dirty="0">
                <a:solidFill>
                  <a:srgbClr val="212121"/>
                </a:solidFill>
                <a:latin typeface="MS UI Gothic"/>
                <a:cs typeface="MS UI Gothic"/>
              </a:rPr>
              <a:t>you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5" dirty="0">
                <a:solidFill>
                  <a:srgbClr val="212121"/>
                </a:solidFill>
                <a:latin typeface="MS UI Gothic"/>
                <a:cs typeface="MS UI Gothic"/>
              </a:rPr>
              <a:t>need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20" dirty="0">
                <a:solidFill>
                  <a:srgbClr val="212121"/>
                </a:solidFill>
                <a:latin typeface="MS UI Gothic"/>
                <a:cs typeface="MS UI Gothic"/>
              </a:rPr>
              <a:t>different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5" dirty="0">
                <a:solidFill>
                  <a:srgbClr val="212121"/>
                </a:solidFill>
                <a:latin typeface="MS UI Gothic"/>
                <a:cs typeface="MS UI Gothic"/>
              </a:rPr>
              <a:t>kinds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25" dirty="0">
                <a:solidFill>
                  <a:srgbClr val="212121"/>
                </a:solidFill>
                <a:latin typeface="MS UI Gothic"/>
                <a:cs typeface="MS UI Gothic"/>
              </a:rPr>
              <a:t>of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85" dirty="0">
                <a:solidFill>
                  <a:srgbClr val="212121"/>
                </a:solidFill>
                <a:latin typeface="MS UI Gothic"/>
                <a:cs typeface="MS UI Gothic"/>
              </a:rPr>
              <a:t>VMs</a:t>
            </a:r>
            <a:endParaRPr sz="1700" dirty="0">
              <a:latin typeface="MS UI Gothic"/>
              <a:cs typeface="MS UI Gothic"/>
            </a:endParaRPr>
          </a:p>
          <a:p>
            <a:pPr marL="12700">
              <a:lnSpc>
                <a:spcPts val="2980"/>
              </a:lnSpc>
              <a:spcBef>
                <a:spcPts val="110"/>
              </a:spcBef>
            </a:pPr>
            <a:r>
              <a:rPr sz="2700" b="1" spc="-180" dirty="0">
                <a:solidFill>
                  <a:srgbClr val="212121"/>
                </a:solidFill>
                <a:latin typeface="Trebuchet MS"/>
                <a:cs typeface="Trebuchet MS"/>
              </a:rPr>
              <a:t>L</a:t>
            </a:r>
            <a:r>
              <a:rPr sz="2700" b="1" spc="-9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700" b="1" spc="-120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700" b="1" spc="-75" dirty="0">
                <a:solidFill>
                  <a:srgbClr val="212121"/>
                </a:solidFill>
                <a:latin typeface="Trebuchet MS"/>
                <a:cs typeface="Trebuchet MS"/>
              </a:rPr>
              <a:t>ation</a:t>
            </a:r>
            <a:r>
              <a:rPr sz="2700" b="1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15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an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be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40" dirty="0">
                <a:solidFill>
                  <a:srgbClr val="212121"/>
                </a:solidFill>
                <a:latin typeface="MS UI Gothic"/>
                <a:cs typeface="MS UI Gothic"/>
              </a:rPr>
              <a:t>Z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onal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5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4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gional</a:t>
            </a:r>
            <a:endParaRPr sz="2700" dirty="0">
              <a:latin typeface="MS UI Gothic"/>
              <a:cs typeface="MS UI Gothic"/>
            </a:endParaRPr>
          </a:p>
          <a:p>
            <a:pPr marL="393065">
              <a:lnSpc>
                <a:spcPts val="2325"/>
              </a:lnSpc>
            </a:pPr>
            <a:r>
              <a:rPr sz="2150" spc="-114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ona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gh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er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65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(R</a:t>
            </a:r>
            <a:r>
              <a:rPr sz="2150" spc="-8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6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MM</a:t>
            </a:r>
            <a:r>
              <a:rPr sz="2150" spc="-8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ND</a:t>
            </a:r>
            <a:r>
              <a:rPr sz="2150" spc="-8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)</a:t>
            </a:r>
            <a:endParaRPr sz="2150" dirty="0">
              <a:latin typeface="MS UI Gothic"/>
              <a:cs typeface="MS UI Gothic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3117215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10" dirty="0">
                <a:solidFill>
                  <a:srgbClr val="000000"/>
                </a:solidFill>
              </a:rPr>
              <a:t>I</a:t>
            </a:r>
            <a:r>
              <a:rPr sz="3500" spc="-105" dirty="0">
                <a:solidFill>
                  <a:srgbClr val="A52929"/>
                </a:solidFill>
              </a:rPr>
              <a:t>n</a:t>
            </a:r>
            <a:r>
              <a:rPr sz="3500" dirty="0">
                <a:solidFill>
                  <a:srgbClr val="A52929"/>
                </a:solidFill>
              </a:rPr>
              <a:t>s</a:t>
            </a:r>
            <a:r>
              <a:rPr sz="3500" spc="-180" dirty="0">
                <a:solidFill>
                  <a:srgbClr val="000000"/>
                </a:solidFill>
              </a:rPr>
              <a:t>t</a:t>
            </a:r>
            <a:r>
              <a:rPr sz="3500" spc="-30" dirty="0">
                <a:solidFill>
                  <a:srgbClr val="000000"/>
                </a:solidFill>
              </a:rPr>
              <a:t>a</a:t>
            </a:r>
            <a:r>
              <a:rPr sz="3500" spc="-105" dirty="0">
                <a:solidFill>
                  <a:srgbClr val="A52929"/>
                </a:solidFill>
              </a:rPr>
              <a:t>n</a:t>
            </a:r>
            <a:r>
              <a:rPr sz="3500" spc="-254" dirty="0">
                <a:solidFill>
                  <a:srgbClr val="A52929"/>
                </a:solidFill>
              </a:rPr>
              <a:t>c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50" dirty="0">
                <a:solidFill>
                  <a:srgbClr val="A52929"/>
                </a:solidFill>
              </a:rPr>
              <a:t>G</a:t>
            </a:r>
            <a:r>
              <a:rPr sz="3500" spc="-225" dirty="0">
                <a:solidFill>
                  <a:srgbClr val="A52929"/>
                </a:solidFill>
              </a:rPr>
              <a:t>r</a:t>
            </a:r>
            <a:r>
              <a:rPr sz="3500" spc="-55" dirty="0">
                <a:solidFill>
                  <a:srgbClr val="A52929"/>
                </a:solidFill>
              </a:rPr>
              <a:t>o</a:t>
            </a:r>
            <a:r>
              <a:rPr sz="3500" spc="-120" dirty="0">
                <a:solidFill>
                  <a:srgbClr val="A52929"/>
                </a:solidFill>
              </a:rPr>
              <a:t>u</a:t>
            </a:r>
            <a:r>
              <a:rPr sz="3500" spc="-75" dirty="0">
                <a:solidFill>
                  <a:srgbClr val="A52929"/>
                </a:solidFill>
              </a:rPr>
              <a:t>p</a:t>
            </a:r>
            <a:r>
              <a:rPr sz="3500" dirty="0">
                <a:solidFill>
                  <a:srgbClr val="A52929"/>
                </a:solidFill>
              </a:rPr>
              <a:t>s</a:t>
            </a:r>
            <a:endParaRPr sz="350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62</a:t>
            </a:r>
          </a:p>
        </p:txBody>
      </p:sp>
      <p:sp>
        <p:nvSpPr>
          <p:cNvPr id="16" name="object 16"/>
          <p:cNvSpPr/>
          <p:nvPr/>
        </p:nvSpPr>
        <p:spPr>
          <a:xfrm>
            <a:off x="11468099" y="6619857"/>
            <a:ext cx="247650" cy="228600"/>
          </a:xfrm>
          <a:custGeom>
            <a:avLst/>
            <a:gdLst/>
            <a:ahLst/>
            <a:cxnLst/>
            <a:rect l="l" t="t" r="r" b="b"/>
            <a:pathLst>
              <a:path w="247650" h="228600">
                <a:moveTo>
                  <a:pt x="247649" y="228599"/>
                </a:moveTo>
                <a:lnTo>
                  <a:pt x="0" y="228599"/>
                </a:lnTo>
                <a:lnTo>
                  <a:pt x="0" y="0"/>
                </a:lnTo>
                <a:lnTo>
                  <a:pt x="247649" y="0"/>
                </a:lnTo>
                <a:lnTo>
                  <a:pt x="247649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46393" y="1308544"/>
            <a:ext cx="2692355" cy="201614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981058"/>
            <a:ext cx="104775" cy="1047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0524" y="1743058"/>
            <a:ext cx="104775" cy="104774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809624" y="2038333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23962" y="2309795"/>
            <a:ext cx="76200" cy="76199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809624" y="2609833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9624" y="2962258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9624" y="3314683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09624" y="3657583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23962" y="3929045"/>
            <a:ext cx="76200" cy="76199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809624" y="4229083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23962" y="4500545"/>
            <a:ext cx="76200" cy="7619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23962" y="5014895"/>
            <a:ext cx="76200" cy="76199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654049" y="777875"/>
            <a:ext cx="7798434" cy="461327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10160">
              <a:lnSpc>
                <a:spcPts val="2700"/>
              </a:lnSpc>
              <a:spcBef>
                <a:spcPts val="640"/>
              </a:spcBef>
              <a:tabLst>
                <a:tab pos="1566545" algn="l"/>
                <a:tab pos="3024505" algn="l"/>
                <a:tab pos="4143375" algn="l"/>
                <a:tab pos="4457065" algn="l"/>
                <a:tab pos="5918200" algn="l"/>
                <a:tab pos="6694805" algn="l"/>
              </a:tabLst>
            </a:pPr>
            <a:r>
              <a:rPr sz="2700" b="1" spc="-20" dirty="0">
                <a:solidFill>
                  <a:srgbClr val="212121"/>
                </a:solidFill>
                <a:latin typeface="Trebuchet MS"/>
                <a:cs typeface="Trebuchet MS"/>
              </a:rPr>
              <a:t>Mana</a:t>
            </a:r>
            <a:r>
              <a:rPr sz="2700" b="1" spc="-65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2700" b="1" spc="-114" dirty="0">
                <a:solidFill>
                  <a:srgbClr val="212121"/>
                </a:solidFill>
                <a:latin typeface="Trebuchet MS"/>
                <a:cs typeface="Trebuchet MS"/>
              </a:rPr>
              <a:t>ed</a:t>
            </a:r>
            <a:r>
              <a:rPr sz="2700" b="1" dirty="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sz="2700" b="1" spc="-45" dirty="0">
                <a:solidFill>
                  <a:srgbClr val="212121"/>
                </a:solidFill>
                <a:latin typeface="Trebuchet MS"/>
                <a:cs typeface="Trebuchet MS"/>
              </a:rPr>
              <a:t>Ins</a:t>
            </a:r>
            <a:r>
              <a:rPr sz="2700" b="1" spc="-85" dirty="0">
                <a:solidFill>
                  <a:srgbClr val="212121"/>
                </a:solidFill>
                <a:latin typeface="Trebuchet MS"/>
                <a:cs typeface="Trebuchet MS"/>
              </a:rPr>
              <a:t>tan</a:t>
            </a:r>
            <a:r>
              <a:rPr sz="2700" b="1" spc="-14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700" b="1" spc="-18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700" b="1" dirty="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sz="2700" b="1" spc="-165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2700" b="1" spc="-13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b="1" spc="-65" dirty="0">
                <a:solidFill>
                  <a:srgbClr val="212121"/>
                </a:solidFill>
                <a:latin typeface="Trebuchet MS"/>
                <a:cs typeface="Trebuchet MS"/>
              </a:rPr>
              <a:t>oup</a:t>
            </a:r>
            <a:r>
              <a:rPr sz="2700" b="1" dirty="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sz="2700" spc="-51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Identi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al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-160" dirty="0">
                <a:solidFill>
                  <a:srgbClr val="212121"/>
                </a:solidFill>
                <a:latin typeface="MS UI Gothic"/>
                <a:cs typeface="MS UI Gothic"/>
              </a:rPr>
              <a:t>VMs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-7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-8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5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ed  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using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an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-75" dirty="0">
                <a:solidFill>
                  <a:srgbClr val="212121"/>
                </a:solidFill>
                <a:latin typeface="Trebuchet MS"/>
                <a:cs typeface="Trebuchet MS"/>
              </a:rPr>
              <a:t>ins</a:t>
            </a:r>
            <a:r>
              <a:rPr sz="2700" b="1" spc="-11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700" b="1" spc="-85" dirty="0">
                <a:solidFill>
                  <a:srgbClr val="212121"/>
                </a:solidFill>
                <a:latin typeface="Trebuchet MS"/>
                <a:cs typeface="Trebuchet MS"/>
              </a:rPr>
              <a:t>an</a:t>
            </a:r>
            <a:r>
              <a:rPr sz="2700" b="1" spc="-14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700" b="1" spc="-18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3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700" b="1" spc="-85" dirty="0">
                <a:solidFill>
                  <a:srgbClr val="212121"/>
                </a:solidFill>
                <a:latin typeface="Trebuchet MS"/>
                <a:cs typeface="Trebuchet MS"/>
              </a:rPr>
              <a:t>empla</a:t>
            </a:r>
            <a:r>
              <a:rPr sz="2700" b="1" spc="-9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700" b="1" spc="-18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endParaRPr sz="2700" dirty="0">
              <a:latin typeface="Trebuchet MS"/>
              <a:cs typeface="Trebuchet MS"/>
            </a:endParaRPr>
          </a:p>
          <a:p>
            <a:pPr marL="12700">
              <a:lnSpc>
                <a:spcPts val="2980"/>
              </a:lnSpc>
              <a:spcBef>
                <a:spcPts val="60"/>
              </a:spcBef>
            </a:pPr>
            <a:r>
              <a:rPr sz="2700" spc="85" dirty="0">
                <a:solidFill>
                  <a:srgbClr val="212121"/>
                </a:solidFill>
                <a:latin typeface="MS UI Gothic"/>
                <a:cs typeface="MS UI Gothic"/>
              </a:rPr>
              <a:t>Impor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60" dirty="0">
                <a:solidFill>
                  <a:srgbClr val="212121"/>
                </a:solidFill>
                <a:latin typeface="MS UI Gothic"/>
                <a:cs typeface="MS UI Gothic"/>
              </a:rPr>
              <a:t>ant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9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700" spc="-5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es:</a:t>
            </a:r>
            <a:endParaRPr sz="2700" dirty="0">
              <a:latin typeface="MS UI Gothic"/>
              <a:cs typeface="MS UI Gothic"/>
            </a:endParaRPr>
          </a:p>
          <a:p>
            <a:pPr marL="393065" algn="just">
              <a:lnSpc>
                <a:spcPts val="2195"/>
              </a:lnSpc>
            </a:pPr>
            <a:r>
              <a:rPr sz="2150" b="1" spc="-5" dirty="0">
                <a:solidFill>
                  <a:srgbClr val="212121"/>
                </a:solidFill>
                <a:latin typeface="Trebuchet MS"/>
                <a:cs typeface="Trebuchet MS"/>
              </a:rPr>
              <a:t>Ma</a:t>
            </a:r>
            <a:r>
              <a:rPr sz="2150" b="1" spc="-8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2150" b="1" spc="-11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b="1" spc="-2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b="1" spc="-8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2150" b="1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15" dirty="0">
                <a:solidFill>
                  <a:srgbClr val="212121"/>
                </a:solidFill>
                <a:latin typeface="MS UI Gothic"/>
                <a:cs typeface="MS UI Gothic"/>
              </a:rPr>
              <a:t>er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nu</a:t>
            </a:r>
            <a:r>
              <a:rPr sz="2150" spc="21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er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of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ns</a:t>
            </a: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2150" spc="-4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endParaRPr sz="2150" dirty="0">
              <a:latin typeface="MS UI Gothic"/>
              <a:cs typeface="MS UI Gothic"/>
            </a:endParaRPr>
          </a:p>
          <a:p>
            <a:pPr marL="774065">
              <a:lnSpc>
                <a:spcPts val="1914"/>
              </a:lnSpc>
            </a:pPr>
            <a:r>
              <a:rPr sz="1700" spc="10" dirty="0">
                <a:solidFill>
                  <a:srgbClr val="212121"/>
                </a:solidFill>
                <a:latin typeface="MS UI Gothic"/>
                <a:cs typeface="MS UI Gothic"/>
              </a:rPr>
              <a:t>If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an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5" dirty="0">
                <a:solidFill>
                  <a:srgbClr val="212121"/>
                </a:solidFill>
                <a:latin typeface="MS UI Gothic"/>
                <a:cs typeface="MS UI Gothic"/>
              </a:rPr>
              <a:t>instance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dirty="0">
                <a:solidFill>
                  <a:srgbClr val="212121"/>
                </a:solidFill>
                <a:latin typeface="MS UI Gothic"/>
                <a:cs typeface="MS UI Gothic"/>
              </a:rPr>
              <a:t>crashes,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25" dirty="0">
                <a:solidFill>
                  <a:srgbClr val="212121"/>
                </a:solidFill>
                <a:latin typeface="MS UI Gothic"/>
                <a:cs typeface="MS UI Gothic"/>
              </a:rPr>
              <a:t>MIG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35" dirty="0">
                <a:solidFill>
                  <a:srgbClr val="212121"/>
                </a:solidFill>
                <a:latin typeface="MS UI Gothic"/>
                <a:cs typeface="MS UI Gothic"/>
              </a:rPr>
              <a:t>launches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45" dirty="0">
                <a:solidFill>
                  <a:srgbClr val="212121"/>
                </a:solidFill>
                <a:latin typeface="MS UI Gothic"/>
                <a:cs typeface="MS UI Gothic"/>
              </a:rPr>
              <a:t>another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5" dirty="0">
                <a:solidFill>
                  <a:srgbClr val="212121"/>
                </a:solidFill>
                <a:latin typeface="MS UI Gothic"/>
                <a:cs typeface="MS UI Gothic"/>
              </a:rPr>
              <a:t>instance</a:t>
            </a:r>
            <a:endParaRPr sz="1700" dirty="0">
              <a:latin typeface="MS UI Gothic"/>
              <a:cs typeface="MS UI Gothic"/>
            </a:endParaRPr>
          </a:p>
          <a:p>
            <a:pPr marL="393065" marR="350520" algn="just">
              <a:lnSpc>
                <a:spcPts val="2780"/>
              </a:lnSpc>
              <a:spcBef>
                <a:spcPts val="60"/>
              </a:spcBef>
            </a:pPr>
            <a:r>
              <a:rPr sz="2150" b="1" spc="-105" dirty="0">
                <a:solidFill>
                  <a:srgbClr val="212121"/>
                </a:solidFill>
                <a:latin typeface="Trebuchet MS"/>
                <a:cs typeface="Trebuchet MS"/>
              </a:rPr>
              <a:t>Detect</a:t>
            </a:r>
            <a:r>
              <a:rPr sz="2150" b="1" spc="-20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55" dirty="0">
                <a:solidFill>
                  <a:srgbClr val="212121"/>
                </a:solidFill>
                <a:latin typeface="Trebuchet MS"/>
                <a:cs typeface="Trebuchet MS"/>
              </a:rPr>
              <a:t>application</a:t>
            </a:r>
            <a:r>
              <a:rPr sz="2150" b="1" spc="-20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85" dirty="0">
                <a:solidFill>
                  <a:srgbClr val="212121"/>
                </a:solidFill>
                <a:latin typeface="Trebuchet MS"/>
                <a:cs typeface="Trebuchet MS"/>
              </a:rPr>
              <a:t>failures</a:t>
            </a:r>
            <a:r>
              <a:rPr sz="2150" b="1" spc="-20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55" dirty="0">
                <a:solidFill>
                  <a:srgbClr val="212121"/>
                </a:solidFill>
                <a:latin typeface="MS UI Gothic"/>
                <a:cs typeface="MS UI Gothic"/>
              </a:rPr>
              <a:t>using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health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checks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5" dirty="0">
                <a:solidFill>
                  <a:srgbClr val="212121"/>
                </a:solidFill>
                <a:latin typeface="MS UI Gothic"/>
                <a:cs typeface="MS UI Gothic"/>
              </a:rPr>
              <a:t>(Self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5" dirty="0">
                <a:solidFill>
                  <a:srgbClr val="212121"/>
                </a:solidFill>
                <a:latin typeface="MS UI Gothic"/>
                <a:cs typeface="MS UI Gothic"/>
              </a:rPr>
              <a:t>Healing) </a:t>
            </a:r>
            <a:r>
              <a:rPr sz="2150" spc="-64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Increase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decrease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instances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based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on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load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b="1" spc="-95" dirty="0">
                <a:solidFill>
                  <a:srgbClr val="212121"/>
                </a:solidFill>
                <a:latin typeface="Trebuchet MS"/>
                <a:cs typeface="Trebuchet MS"/>
              </a:rPr>
              <a:t>(Auto</a:t>
            </a:r>
            <a:r>
              <a:rPr sz="2150" b="1" spc="-20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40" dirty="0">
                <a:solidFill>
                  <a:srgbClr val="212121"/>
                </a:solidFill>
                <a:latin typeface="Trebuchet MS"/>
                <a:cs typeface="Trebuchet MS"/>
              </a:rPr>
              <a:t>Scaling) </a:t>
            </a:r>
            <a:r>
              <a:rPr sz="2150" b="1" spc="-63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1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dd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b="1" spc="-135" dirty="0">
                <a:solidFill>
                  <a:srgbClr val="212121"/>
                </a:solidFill>
                <a:latin typeface="Trebuchet MS"/>
                <a:cs typeface="Trebuchet MS"/>
              </a:rPr>
              <a:t>L</a:t>
            </a: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150" b="1" spc="-2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b="1" spc="-35" dirty="0">
                <a:solidFill>
                  <a:srgbClr val="212121"/>
                </a:solidFill>
                <a:latin typeface="Trebuchet MS"/>
                <a:cs typeface="Trebuchet MS"/>
              </a:rPr>
              <a:t>d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5" dirty="0">
                <a:solidFill>
                  <a:srgbClr val="212121"/>
                </a:solidFill>
                <a:latin typeface="Trebuchet MS"/>
                <a:cs typeface="Trebuchet MS"/>
              </a:rPr>
              <a:t>B</a:t>
            </a:r>
            <a:r>
              <a:rPr sz="2150" b="1" spc="-2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b="1" spc="-35" dirty="0">
                <a:solidFill>
                  <a:srgbClr val="212121"/>
                </a:solidFill>
                <a:latin typeface="Trebuchet MS"/>
                <a:cs typeface="Trebuchet MS"/>
              </a:rPr>
              <a:t>la</a:t>
            </a: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2150" b="1" spc="-160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1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spc="-114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b="1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ri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endParaRPr sz="2150" dirty="0">
              <a:latin typeface="MS UI Gothic"/>
              <a:cs typeface="MS UI Gothic"/>
            </a:endParaRPr>
          </a:p>
          <a:p>
            <a:pPr marL="393065" algn="just">
              <a:lnSpc>
                <a:spcPts val="2435"/>
              </a:lnSpc>
            </a:pPr>
            <a:r>
              <a:rPr sz="2150" spc="-40" dirty="0">
                <a:solidFill>
                  <a:srgbClr val="212121"/>
                </a:solidFill>
                <a:latin typeface="MS UI Gothic"/>
                <a:cs typeface="MS UI Gothic"/>
              </a:rPr>
              <a:t>Create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instances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in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multiple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zones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(regional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45" dirty="0">
                <a:solidFill>
                  <a:srgbClr val="212121"/>
                </a:solidFill>
                <a:latin typeface="MS UI Gothic"/>
                <a:cs typeface="MS UI Gothic"/>
              </a:rPr>
              <a:t>MIGs)</a:t>
            </a:r>
            <a:endParaRPr sz="2150" dirty="0">
              <a:latin typeface="MS UI Gothic"/>
              <a:cs typeface="MS UI Gothic"/>
            </a:endParaRPr>
          </a:p>
          <a:p>
            <a:pPr marL="774065">
              <a:lnSpc>
                <a:spcPts val="1914"/>
              </a:lnSpc>
            </a:pPr>
            <a:r>
              <a:rPr sz="1700" spc="45" dirty="0">
                <a:solidFill>
                  <a:srgbClr val="212121"/>
                </a:solidFill>
                <a:latin typeface="MS UI Gothic"/>
                <a:cs typeface="MS UI Gothic"/>
              </a:rPr>
              <a:t>Regional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30" dirty="0">
                <a:solidFill>
                  <a:srgbClr val="212121"/>
                </a:solidFill>
                <a:latin typeface="MS UI Gothic"/>
                <a:cs typeface="MS UI Gothic"/>
              </a:rPr>
              <a:t>MIGs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0" dirty="0">
                <a:solidFill>
                  <a:srgbClr val="212121"/>
                </a:solidFill>
                <a:latin typeface="MS UI Gothic"/>
                <a:cs typeface="MS UI Gothic"/>
              </a:rPr>
              <a:t>provide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5" dirty="0">
                <a:solidFill>
                  <a:srgbClr val="212121"/>
                </a:solidFill>
                <a:latin typeface="MS UI Gothic"/>
                <a:cs typeface="MS UI Gothic"/>
              </a:rPr>
              <a:t>higher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0" dirty="0">
                <a:solidFill>
                  <a:srgbClr val="212121"/>
                </a:solidFill>
                <a:latin typeface="MS UI Gothic"/>
                <a:cs typeface="MS UI Gothic"/>
              </a:rPr>
              <a:t>availability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0" dirty="0">
                <a:solidFill>
                  <a:srgbClr val="212121"/>
                </a:solidFill>
                <a:latin typeface="MS UI Gothic"/>
                <a:cs typeface="MS UI Gothic"/>
              </a:rPr>
              <a:t>compared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5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0" dirty="0">
                <a:solidFill>
                  <a:srgbClr val="212121"/>
                </a:solidFill>
                <a:latin typeface="MS UI Gothic"/>
                <a:cs typeface="MS UI Gothic"/>
              </a:rPr>
              <a:t>zonal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30" dirty="0">
                <a:solidFill>
                  <a:srgbClr val="212121"/>
                </a:solidFill>
                <a:latin typeface="MS UI Gothic"/>
                <a:cs typeface="MS UI Gothic"/>
              </a:rPr>
              <a:t>MIGs</a:t>
            </a:r>
            <a:endParaRPr sz="1700" dirty="0">
              <a:latin typeface="MS UI Gothic"/>
              <a:cs typeface="MS UI Gothic"/>
            </a:endParaRPr>
          </a:p>
          <a:p>
            <a:pPr marL="393065" algn="just">
              <a:lnSpc>
                <a:spcPts val="2455"/>
              </a:lnSpc>
              <a:spcBef>
                <a:spcPts val="135"/>
              </a:spcBef>
            </a:pPr>
            <a:r>
              <a:rPr sz="2150" b="1" spc="-5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l</a:t>
            </a:r>
            <a:r>
              <a:rPr sz="2150" b="1" spc="-16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spc="-2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b="1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155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pp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12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on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30" dirty="0">
                <a:solidFill>
                  <a:srgbClr val="212121"/>
                </a:solidFill>
                <a:latin typeface="MS UI Gothic"/>
                <a:cs typeface="MS UI Gothic"/>
              </a:rPr>
              <a:t>ons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14" dirty="0">
                <a:solidFill>
                  <a:srgbClr val="212121"/>
                </a:solidFill>
                <a:latin typeface="MS UI Gothic"/>
                <a:cs typeface="MS UI Gothic"/>
              </a:rPr>
              <a:t>wi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6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wnti</a:t>
            </a:r>
            <a:r>
              <a:rPr sz="2150" spc="21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endParaRPr sz="2150" dirty="0">
              <a:latin typeface="MS UI Gothic"/>
              <a:cs typeface="MS UI Gothic"/>
            </a:endParaRPr>
          </a:p>
          <a:p>
            <a:pPr marL="774065" marR="5080">
              <a:lnSpc>
                <a:spcPts val="1730"/>
              </a:lnSpc>
              <a:spcBef>
                <a:spcPts val="190"/>
              </a:spcBef>
            </a:pPr>
            <a:r>
              <a:rPr sz="1700" b="1" spc="-25" dirty="0">
                <a:solidFill>
                  <a:srgbClr val="212121"/>
                </a:solidFill>
                <a:latin typeface="Trebuchet MS"/>
                <a:cs typeface="Trebuchet MS"/>
              </a:rPr>
              <a:t>Rolling</a:t>
            </a:r>
            <a:r>
              <a:rPr sz="1700" b="1" spc="14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b="1" spc="-20" dirty="0">
                <a:solidFill>
                  <a:srgbClr val="212121"/>
                </a:solidFill>
                <a:latin typeface="Trebuchet MS"/>
                <a:cs typeface="Trebuchet MS"/>
              </a:rPr>
              <a:t>updates</a:t>
            </a:r>
            <a:r>
              <a:rPr sz="1700" spc="-2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1700" spc="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dirty="0">
                <a:solidFill>
                  <a:srgbClr val="212121"/>
                </a:solidFill>
                <a:latin typeface="MS UI Gothic"/>
                <a:cs typeface="MS UI Gothic"/>
              </a:rPr>
              <a:t>Release</a:t>
            </a:r>
            <a:r>
              <a:rPr sz="1700" spc="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new</a:t>
            </a:r>
            <a:r>
              <a:rPr sz="1700" spc="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20" dirty="0">
                <a:solidFill>
                  <a:srgbClr val="212121"/>
                </a:solidFill>
                <a:latin typeface="MS UI Gothic"/>
                <a:cs typeface="MS UI Gothic"/>
              </a:rPr>
              <a:t>version</a:t>
            </a:r>
            <a:r>
              <a:rPr sz="1700" spc="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step</a:t>
            </a:r>
            <a:r>
              <a:rPr sz="1700" spc="204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0" dirty="0">
                <a:solidFill>
                  <a:srgbClr val="212121"/>
                </a:solidFill>
                <a:latin typeface="MS UI Gothic"/>
                <a:cs typeface="MS UI Gothic"/>
              </a:rPr>
              <a:t>by</a:t>
            </a:r>
            <a:r>
              <a:rPr sz="1700" spc="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step</a:t>
            </a:r>
            <a:r>
              <a:rPr sz="1700" spc="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0" dirty="0">
                <a:solidFill>
                  <a:srgbClr val="212121"/>
                </a:solidFill>
                <a:latin typeface="MS UI Gothic"/>
                <a:cs typeface="MS UI Gothic"/>
              </a:rPr>
              <a:t>(gradually).</a:t>
            </a:r>
            <a:r>
              <a:rPr sz="1700" spc="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0" dirty="0">
                <a:solidFill>
                  <a:srgbClr val="212121"/>
                </a:solidFill>
                <a:latin typeface="MS UI Gothic"/>
                <a:cs typeface="MS UI Gothic"/>
              </a:rPr>
              <a:t>Update</a:t>
            </a:r>
            <a:r>
              <a:rPr sz="1700" spc="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 </a:t>
            </a:r>
            <a:r>
              <a:rPr sz="1700" spc="-50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700" spc="-10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-5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60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700" spc="-5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-10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3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135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18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.</a:t>
            </a:r>
            <a:endParaRPr sz="1700" dirty="0">
              <a:latin typeface="MS UI Gothic"/>
              <a:cs typeface="MS UI Gothic"/>
            </a:endParaRPr>
          </a:p>
          <a:p>
            <a:pPr marL="774065" marR="7620">
              <a:lnSpc>
                <a:spcPts val="1730"/>
              </a:lnSpc>
              <a:spcBef>
                <a:spcPts val="590"/>
              </a:spcBef>
            </a:pPr>
            <a:r>
              <a:rPr sz="1700" b="1" spc="-35" dirty="0">
                <a:solidFill>
                  <a:srgbClr val="212121"/>
                </a:solidFill>
                <a:latin typeface="Trebuchet MS"/>
                <a:cs typeface="Trebuchet MS"/>
              </a:rPr>
              <a:t>Canary</a:t>
            </a:r>
            <a:r>
              <a:rPr sz="1700" b="1" spc="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b="1" spc="-35" dirty="0">
                <a:solidFill>
                  <a:srgbClr val="212121"/>
                </a:solidFill>
                <a:latin typeface="Trebuchet MS"/>
                <a:cs typeface="Trebuchet MS"/>
              </a:rPr>
              <a:t>Deployment</a:t>
            </a:r>
            <a:r>
              <a:rPr sz="1700" spc="-35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1700" spc="2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65" dirty="0">
                <a:solidFill>
                  <a:srgbClr val="212121"/>
                </a:solidFill>
                <a:latin typeface="MS UI Gothic"/>
                <a:cs typeface="MS UI Gothic"/>
              </a:rPr>
              <a:t>Test</a:t>
            </a:r>
            <a:r>
              <a:rPr sz="1700" spc="2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new</a:t>
            </a:r>
            <a:r>
              <a:rPr sz="1700" spc="2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20" dirty="0">
                <a:solidFill>
                  <a:srgbClr val="212121"/>
                </a:solidFill>
                <a:latin typeface="MS UI Gothic"/>
                <a:cs typeface="MS UI Gothic"/>
              </a:rPr>
              <a:t>version</a:t>
            </a:r>
            <a:r>
              <a:rPr sz="1700" spc="2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with</a:t>
            </a:r>
            <a:r>
              <a:rPr sz="1700" spc="2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2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group</a:t>
            </a:r>
            <a:r>
              <a:rPr sz="1700" spc="2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25" dirty="0">
                <a:solidFill>
                  <a:srgbClr val="212121"/>
                </a:solidFill>
                <a:latin typeface="MS UI Gothic"/>
                <a:cs typeface="MS UI Gothic"/>
              </a:rPr>
              <a:t>of</a:t>
            </a:r>
            <a:r>
              <a:rPr sz="1700" spc="2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instances</a:t>
            </a:r>
            <a:r>
              <a:rPr sz="1700" spc="2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25" dirty="0">
                <a:solidFill>
                  <a:srgbClr val="212121"/>
                </a:solidFill>
                <a:latin typeface="MS UI Gothic"/>
                <a:cs typeface="MS UI Gothic"/>
              </a:rPr>
              <a:t>before </a:t>
            </a:r>
            <a:r>
              <a:rPr sz="1700" spc="-50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700" spc="-2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-6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ss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ll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700" spc="-5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-10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.</a:t>
            </a:r>
            <a:endParaRPr sz="1700" dirty="0">
              <a:latin typeface="MS UI Gothic"/>
              <a:cs typeface="MS UI Gothic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6075045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15" dirty="0">
                <a:solidFill>
                  <a:srgbClr val="000000"/>
                </a:solidFill>
              </a:rPr>
              <a:t>Ma</a:t>
            </a:r>
            <a:r>
              <a:rPr sz="3500" spc="-105" dirty="0">
                <a:solidFill>
                  <a:srgbClr val="000000"/>
                </a:solidFill>
              </a:rPr>
              <a:t>n</a:t>
            </a:r>
            <a:r>
              <a:rPr sz="3500" spc="-30" dirty="0">
                <a:solidFill>
                  <a:srgbClr val="000000"/>
                </a:solidFill>
              </a:rPr>
              <a:t>a</a:t>
            </a:r>
            <a:r>
              <a:rPr sz="3500" spc="5" dirty="0">
                <a:solidFill>
                  <a:srgbClr val="000000"/>
                </a:solidFill>
              </a:rPr>
              <a:t>g</a:t>
            </a:r>
            <a:r>
              <a:rPr sz="3500" spc="-235" dirty="0">
                <a:solidFill>
                  <a:srgbClr val="000000"/>
                </a:solidFill>
              </a:rPr>
              <a:t>e</a:t>
            </a:r>
            <a:r>
              <a:rPr sz="3500" spc="-55" dirty="0">
                <a:solidFill>
                  <a:srgbClr val="A52929"/>
                </a:solidFill>
              </a:rPr>
              <a:t>d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10" dirty="0">
                <a:solidFill>
                  <a:srgbClr val="000000"/>
                </a:solidFill>
              </a:rPr>
              <a:t>I</a:t>
            </a:r>
            <a:r>
              <a:rPr sz="3500" spc="-105" dirty="0">
                <a:solidFill>
                  <a:srgbClr val="A52929"/>
                </a:solidFill>
              </a:rPr>
              <a:t>n</a:t>
            </a:r>
            <a:r>
              <a:rPr sz="3500" dirty="0">
                <a:solidFill>
                  <a:srgbClr val="000000"/>
                </a:solidFill>
              </a:rPr>
              <a:t>s</a:t>
            </a:r>
            <a:r>
              <a:rPr sz="3500" spc="-180" dirty="0">
                <a:solidFill>
                  <a:srgbClr val="A52929"/>
                </a:solidFill>
              </a:rPr>
              <a:t>t</a:t>
            </a:r>
            <a:r>
              <a:rPr sz="3500" spc="-30" dirty="0">
                <a:solidFill>
                  <a:srgbClr val="000000"/>
                </a:solidFill>
              </a:rPr>
              <a:t>a</a:t>
            </a:r>
            <a:r>
              <a:rPr sz="3500" spc="-105" dirty="0">
                <a:solidFill>
                  <a:srgbClr val="000000"/>
                </a:solidFill>
              </a:rPr>
              <a:t>n</a:t>
            </a:r>
            <a:r>
              <a:rPr sz="3500" spc="-254" dirty="0">
                <a:solidFill>
                  <a:srgbClr val="000000"/>
                </a:solidFill>
              </a:rPr>
              <a:t>c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50" dirty="0">
                <a:solidFill>
                  <a:srgbClr val="A52929"/>
                </a:solidFill>
              </a:rPr>
              <a:t>G</a:t>
            </a:r>
            <a:r>
              <a:rPr sz="3500" spc="-225" dirty="0">
                <a:solidFill>
                  <a:srgbClr val="A52929"/>
                </a:solidFill>
              </a:rPr>
              <a:t>r</a:t>
            </a:r>
            <a:r>
              <a:rPr sz="3500" spc="-55" dirty="0">
                <a:solidFill>
                  <a:srgbClr val="A52929"/>
                </a:solidFill>
              </a:rPr>
              <a:t>o</a:t>
            </a:r>
            <a:r>
              <a:rPr sz="3500" spc="-120" dirty="0">
                <a:solidFill>
                  <a:srgbClr val="A52929"/>
                </a:solidFill>
              </a:rPr>
              <a:t>u</a:t>
            </a:r>
            <a:r>
              <a:rPr sz="3500" spc="-75" dirty="0">
                <a:solidFill>
                  <a:srgbClr val="A52929"/>
                </a:solidFill>
              </a:rPr>
              <a:t>p</a:t>
            </a:r>
            <a:r>
              <a:rPr sz="3500" dirty="0">
                <a:solidFill>
                  <a:srgbClr val="A52929"/>
                </a:solidFill>
              </a:rPr>
              <a:t>s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50" dirty="0">
                <a:solidFill>
                  <a:srgbClr val="000000"/>
                </a:solidFill>
              </a:rPr>
              <a:t>(</a:t>
            </a:r>
            <a:r>
              <a:rPr sz="3500" spc="10" dirty="0">
                <a:solidFill>
                  <a:srgbClr val="000000"/>
                </a:solidFill>
              </a:rPr>
              <a:t>MI</a:t>
            </a:r>
            <a:r>
              <a:rPr sz="3500" spc="-150" dirty="0">
                <a:solidFill>
                  <a:srgbClr val="000000"/>
                </a:solidFill>
              </a:rPr>
              <a:t>G)</a:t>
            </a:r>
            <a:endParaRPr sz="350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63</a:t>
            </a:r>
          </a:p>
        </p:txBody>
      </p:sp>
      <p:sp>
        <p:nvSpPr>
          <p:cNvPr id="17" name="object 17"/>
          <p:cNvSpPr/>
          <p:nvPr/>
        </p:nvSpPr>
        <p:spPr>
          <a:xfrm>
            <a:off x="11468099" y="6619857"/>
            <a:ext cx="247650" cy="228600"/>
          </a:xfrm>
          <a:custGeom>
            <a:avLst/>
            <a:gdLst/>
            <a:ahLst/>
            <a:cxnLst/>
            <a:rect l="l" t="t" r="r" b="b"/>
            <a:pathLst>
              <a:path w="247650" h="228600">
                <a:moveTo>
                  <a:pt x="247649" y="228599"/>
                </a:moveTo>
                <a:lnTo>
                  <a:pt x="0" y="228599"/>
                </a:lnTo>
                <a:lnTo>
                  <a:pt x="0" y="0"/>
                </a:lnTo>
                <a:lnTo>
                  <a:pt x="247649" y="0"/>
                </a:lnTo>
                <a:lnTo>
                  <a:pt x="247649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56158" y="1081569"/>
            <a:ext cx="1647264" cy="64256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48974" y="1962150"/>
            <a:ext cx="95249" cy="5429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056241" y="2674459"/>
            <a:ext cx="1655379" cy="64540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0524" y="981058"/>
            <a:ext cx="104775" cy="10473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0524" y="1400158"/>
            <a:ext cx="104775" cy="104774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809624" y="2038333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9624" y="2390757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9624" y="2743182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23962" y="3281345"/>
            <a:ext cx="76200" cy="7619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23962" y="3576620"/>
            <a:ext cx="76200" cy="7619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624012" y="3776645"/>
            <a:ext cx="66675" cy="66674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809624" y="4067157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54049" y="777875"/>
            <a:ext cx="8940800" cy="41897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-45" dirty="0">
                <a:solidFill>
                  <a:srgbClr val="212121"/>
                </a:solidFill>
                <a:latin typeface="Trebuchet MS"/>
                <a:cs typeface="Trebuchet MS"/>
              </a:rPr>
              <a:t>Ins</a:t>
            </a:r>
            <a:r>
              <a:rPr sz="2700" b="1" spc="-85" dirty="0">
                <a:solidFill>
                  <a:srgbClr val="212121"/>
                </a:solidFill>
                <a:latin typeface="Trebuchet MS"/>
                <a:cs typeface="Trebuchet MS"/>
              </a:rPr>
              <a:t>tan</a:t>
            </a:r>
            <a:r>
              <a:rPr sz="2700" b="1" spc="-14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700" b="1" spc="-18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3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700" b="1" spc="-85" dirty="0">
                <a:solidFill>
                  <a:srgbClr val="212121"/>
                </a:solidFill>
                <a:latin typeface="Trebuchet MS"/>
                <a:cs typeface="Trebuchet MS"/>
              </a:rPr>
              <a:t>empla</a:t>
            </a:r>
            <a:r>
              <a:rPr sz="2700" b="1" spc="-9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700" b="1" spc="-18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700" b="1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is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20" dirty="0">
                <a:solidFill>
                  <a:srgbClr val="212121"/>
                </a:solidFill>
                <a:latin typeface="MS UI Gothic"/>
                <a:cs typeface="MS UI Gothic"/>
              </a:rPr>
              <a:t>manda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2700" spc="8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3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endParaRPr sz="2700" dirty="0">
              <a:latin typeface="MS UI Gothic"/>
              <a:cs typeface="MS UI Gothic"/>
            </a:endParaRPr>
          </a:p>
          <a:p>
            <a:pPr marL="12700" marR="5080">
              <a:lnSpc>
                <a:spcPts val="2700"/>
              </a:lnSpc>
              <a:spcBef>
                <a:spcPts val="600"/>
              </a:spcBef>
              <a:tabLst>
                <a:tab pos="1584325" algn="l"/>
                <a:tab pos="3592829" algn="l"/>
                <a:tab pos="4074160" algn="l"/>
                <a:tab pos="6241415" algn="l"/>
                <a:tab pos="7320915" algn="l"/>
                <a:tab pos="8641715" algn="l"/>
              </a:tabLst>
            </a:pP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Configu</a:t>
            </a: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b="1" spc="-85" dirty="0">
                <a:solidFill>
                  <a:srgbClr val="212121"/>
                </a:solidFill>
                <a:latin typeface="Trebuchet MS"/>
                <a:cs typeface="Trebuchet MS"/>
              </a:rPr>
              <a:t>au</a:t>
            </a:r>
            <a:r>
              <a:rPr sz="2700" b="1" spc="-9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700" b="1" spc="-4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700" b="1" spc="-80" dirty="0">
                <a:solidFill>
                  <a:srgbClr val="212121"/>
                </a:solidFill>
                <a:latin typeface="Trebuchet MS"/>
                <a:cs typeface="Trebuchet MS"/>
              </a:rPr>
              <a:t>-s</a:t>
            </a:r>
            <a:r>
              <a:rPr sz="2700" b="1" spc="-13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700" b="1" spc="-50" dirty="0">
                <a:solidFill>
                  <a:srgbClr val="212121"/>
                </a:solidFill>
                <a:latin typeface="Trebuchet MS"/>
                <a:cs typeface="Trebuchet MS"/>
              </a:rPr>
              <a:t>aling</a:t>
            </a:r>
            <a:r>
              <a:rPr sz="2700" b="1" dirty="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sz="2700" spc="-7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60" dirty="0">
                <a:solidFill>
                  <a:srgbClr val="212121"/>
                </a:solidFill>
                <a:latin typeface="MS UI Gothic"/>
                <a:cs typeface="MS UI Gothic"/>
              </a:rPr>
              <a:t>au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60" dirty="0">
                <a:solidFill>
                  <a:srgbClr val="212121"/>
                </a:solidFill>
                <a:latin typeface="MS UI Gothic"/>
                <a:cs typeface="MS UI Gothic"/>
              </a:rPr>
              <a:t>omati</a:t>
            </a:r>
            <a:r>
              <a:rPr sz="2700" spc="3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75" dirty="0">
                <a:solidFill>
                  <a:srgbClr val="212121"/>
                </a:solidFill>
                <a:latin typeface="MS UI Gothic"/>
                <a:cs typeface="MS UI Gothic"/>
              </a:rPr>
              <a:t>ally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45" dirty="0">
                <a:solidFill>
                  <a:srgbClr val="212121"/>
                </a:solidFill>
                <a:latin typeface="MS UI Gothic"/>
                <a:cs typeface="MS UI Gothic"/>
              </a:rPr>
              <a:t>adjust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number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of  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ins</a:t>
            </a: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an</a:t>
            </a:r>
            <a:r>
              <a:rPr sz="2700" spc="-3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-65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14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ased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on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6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ad:</a:t>
            </a:r>
            <a:endParaRPr sz="2700" dirty="0">
              <a:latin typeface="MS UI Gothic"/>
              <a:cs typeface="MS UI Gothic"/>
            </a:endParaRPr>
          </a:p>
          <a:p>
            <a:pPr marL="393065">
              <a:lnSpc>
                <a:spcPts val="2065"/>
              </a:lnSpc>
            </a:pPr>
            <a:r>
              <a:rPr sz="2150" b="1" spc="-35" dirty="0">
                <a:solidFill>
                  <a:srgbClr val="212121"/>
                </a:solidFill>
                <a:latin typeface="Trebuchet MS"/>
                <a:cs typeface="Trebuchet MS"/>
              </a:rPr>
              <a:t>Mi</a:t>
            </a: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2150" b="1" spc="-8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150" b="1" spc="-30" dirty="0">
                <a:solidFill>
                  <a:srgbClr val="212121"/>
                </a:solidFill>
                <a:latin typeface="Trebuchet MS"/>
                <a:cs typeface="Trebuchet MS"/>
              </a:rPr>
              <a:t>m</a:t>
            </a:r>
            <a:r>
              <a:rPr sz="2150" b="1" spc="-70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2150" b="1" spc="-30" dirty="0">
                <a:solidFill>
                  <a:srgbClr val="212121"/>
                </a:solidFill>
                <a:latin typeface="Trebuchet MS"/>
                <a:cs typeface="Trebuchet MS"/>
              </a:rPr>
              <a:t>m</a:t>
            </a:r>
            <a:r>
              <a:rPr sz="2150" b="1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nu</a:t>
            </a:r>
            <a:r>
              <a:rPr sz="2150" spc="21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er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of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ns</a:t>
            </a: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2150" spc="-4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endParaRPr sz="2150" dirty="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195"/>
              </a:spcBef>
            </a:pPr>
            <a:r>
              <a:rPr sz="2150" b="1" spc="-5" dirty="0">
                <a:solidFill>
                  <a:srgbClr val="212121"/>
                </a:solidFill>
                <a:latin typeface="Trebuchet MS"/>
                <a:cs typeface="Trebuchet MS"/>
              </a:rPr>
              <a:t>Ma</a:t>
            </a:r>
            <a:r>
              <a:rPr sz="2150" b="1" spc="-114" dirty="0">
                <a:solidFill>
                  <a:srgbClr val="212121"/>
                </a:solidFill>
                <a:latin typeface="Trebuchet MS"/>
                <a:cs typeface="Trebuchet MS"/>
              </a:rPr>
              <a:t>xi</a:t>
            </a:r>
            <a:r>
              <a:rPr sz="2150" b="1" spc="-30" dirty="0">
                <a:solidFill>
                  <a:srgbClr val="212121"/>
                </a:solidFill>
                <a:latin typeface="Trebuchet MS"/>
                <a:cs typeface="Trebuchet MS"/>
              </a:rPr>
              <a:t>m</a:t>
            </a:r>
            <a:r>
              <a:rPr sz="2150" b="1" spc="-70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2150" b="1" spc="-30" dirty="0">
                <a:solidFill>
                  <a:srgbClr val="212121"/>
                </a:solidFill>
                <a:latin typeface="Trebuchet MS"/>
                <a:cs typeface="Trebuchet MS"/>
              </a:rPr>
              <a:t>m</a:t>
            </a:r>
            <a:r>
              <a:rPr sz="2150" b="1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nu</a:t>
            </a:r>
            <a:r>
              <a:rPr sz="2150" spc="21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er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of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ns</a:t>
            </a: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2150" spc="-4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endParaRPr sz="2150" dirty="0">
              <a:latin typeface="MS UI Gothic"/>
              <a:cs typeface="MS UI Gothic"/>
            </a:endParaRPr>
          </a:p>
          <a:p>
            <a:pPr marL="393065" marR="5080">
              <a:lnSpc>
                <a:spcPts val="2180"/>
              </a:lnSpc>
              <a:spcBef>
                <a:spcPts val="600"/>
              </a:spcBef>
            </a:pPr>
            <a:r>
              <a:rPr sz="2150" b="1" spc="-60" dirty="0">
                <a:solidFill>
                  <a:srgbClr val="212121"/>
                </a:solidFill>
                <a:latin typeface="Trebuchet MS"/>
                <a:cs typeface="Trebuchet MS"/>
              </a:rPr>
              <a:t>Autoscaling</a:t>
            </a:r>
            <a:r>
              <a:rPr sz="2150" b="1" spc="1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60" dirty="0">
                <a:solidFill>
                  <a:srgbClr val="212121"/>
                </a:solidFill>
                <a:latin typeface="Trebuchet MS"/>
                <a:cs typeface="Trebuchet MS"/>
              </a:rPr>
              <a:t>metrics</a:t>
            </a:r>
            <a:r>
              <a:rPr sz="2150" spc="-6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2150" spc="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CPU</a:t>
            </a:r>
            <a:r>
              <a:rPr sz="2150" spc="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Utilization</a:t>
            </a:r>
            <a:r>
              <a:rPr sz="2150" spc="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target</a:t>
            </a:r>
            <a:r>
              <a:rPr sz="2150" spc="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2150" spc="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Load</a:t>
            </a:r>
            <a:r>
              <a:rPr sz="2150" spc="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5" dirty="0">
                <a:solidFill>
                  <a:srgbClr val="212121"/>
                </a:solidFill>
                <a:latin typeface="MS UI Gothic"/>
                <a:cs typeface="MS UI Gothic"/>
              </a:rPr>
              <a:t>Balancer</a:t>
            </a:r>
            <a:r>
              <a:rPr sz="2150" spc="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Utilization </a:t>
            </a:r>
            <a:r>
              <a:rPr sz="2150" spc="-64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150" spc="-4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ny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ot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er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1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2150" spc="-4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ri</a:t>
            </a:r>
            <a:r>
              <a:rPr sz="2150" spc="-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fr</a:t>
            </a:r>
            <a:r>
              <a:rPr sz="2150" spc="140" dirty="0">
                <a:solidFill>
                  <a:srgbClr val="212121"/>
                </a:solidFill>
                <a:latin typeface="MS UI Gothic"/>
                <a:cs typeface="MS UI Gothic"/>
              </a:rPr>
              <a:t>om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k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ri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endParaRPr sz="2150" dirty="0">
              <a:latin typeface="MS UI Gothic"/>
              <a:cs typeface="MS UI Gothic"/>
            </a:endParaRPr>
          </a:p>
          <a:p>
            <a:pPr marL="774065">
              <a:lnSpc>
                <a:spcPts val="1700"/>
              </a:lnSpc>
            </a:pPr>
            <a:r>
              <a:rPr sz="1700" b="1" spc="-35" dirty="0">
                <a:solidFill>
                  <a:srgbClr val="212121"/>
                </a:solidFill>
                <a:latin typeface="Trebuchet MS"/>
                <a:cs typeface="Trebuchet MS"/>
              </a:rPr>
              <a:t>Cool-down</a:t>
            </a:r>
            <a:r>
              <a:rPr sz="1700" b="1" spc="-15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b="1" spc="-30" dirty="0">
                <a:solidFill>
                  <a:srgbClr val="212121"/>
                </a:solidFill>
                <a:latin typeface="Trebuchet MS"/>
                <a:cs typeface="Trebuchet MS"/>
              </a:rPr>
              <a:t>period</a:t>
            </a:r>
            <a:r>
              <a:rPr sz="1700" spc="-3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75" dirty="0">
                <a:solidFill>
                  <a:srgbClr val="212121"/>
                </a:solidFill>
                <a:latin typeface="MS UI Gothic"/>
                <a:cs typeface="MS UI Gothic"/>
              </a:rPr>
              <a:t>How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long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5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60" dirty="0">
                <a:solidFill>
                  <a:srgbClr val="212121"/>
                </a:solidFill>
                <a:latin typeface="MS UI Gothic"/>
                <a:cs typeface="MS UI Gothic"/>
              </a:rPr>
              <a:t>wait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25" dirty="0">
                <a:solidFill>
                  <a:srgbClr val="212121"/>
                </a:solidFill>
                <a:latin typeface="MS UI Gothic"/>
                <a:cs typeface="MS UI Gothic"/>
              </a:rPr>
              <a:t>before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75" dirty="0">
                <a:solidFill>
                  <a:srgbClr val="212121"/>
                </a:solidFill>
                <a:latin typeface="MS UI Gothic"/>
                <a:cs typeface="MS UI Gothic"/>
              </a:rPr>
              <a:t>looking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30" dirty="0">
                <a:solidFill>
                  <a:srgbClr val="212121"/>
                </a:solidFill>
                <a:latin typeface="MS UI Gothic"/>
                <a:cs typeface="MS UI Gothic"/>
              </a:rPr>
              <a:t>at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0" dirty="0">
                <a:solidFill>
                  <a:srgbClr val="212121"/>
                </a:solidFill>
                <a:latin typeface="MS UI Gothic"/>
                <a:cs typeface="MS UI Gothic"/>
              </a:rPr>
              <a:t>auto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35" dirty="0">
                <a:solidFill>
                  <a:srgbClr val="212121"/>
                </a:solidFill>
                <a:latin typeface="MS UI Gothic"/>
                <a:cs typeface="MS UI Gothic"/>
              </a:rPr>
              <a:t>scaling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0" dirty="0">
                <a:solidFill>
                  <a:srgbClr val="212121"/>
                </a:solidFill>
                <a:latin typeface="MS UI Gothic"/>
                <a:cs typeface="MS UI Gothic"/>
              </a:rPr>
              <a:t>metrics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0" dirty="0">
                <a:solidFill>
                  <a:srgbClr val="212121"/>
                </a:solidFill>
                <a:latin typeface="MS UI Gothic"/>
                <a:cs typeface="MS UI Gothic"/>
              </a:rPr>
              <a:t>again?</a:t>
            </a:r>
            <a:endParaRPr sz="1700" dirty="0">
              <a:latin typeface="MS UI Gothic"/>
              <a:cs typeface="MS UI Gothic"/>
            </a:endParaRPr>
          </a:p>
          <a:p>
            <a:pPr marL="774065">
              <a:lnSpc>
                <a:spcPts val="1945"/>
              </a:lnSpc>
              <a:spcBef>
                <a:spcPts val="285"/>
              </a:spcBef>
            </a:pPr>
            <a:r>
              <a:rPr sz="1700" b="1" spc="-35" dirty="0">
                <a:solidFill>
                  <a:srgbClr val="212121"/>
                </a:solidFill>
                <a:latin typeface="Trebuchet MS"/>
                <a:cs typeface="Trebuchet MS"/>
              </a:rPr>
              <a:t>Scale</a:t>
            </a:r>
            <a:r>
              <a:rPr sz="1700" b="1" spc="-1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b="1" spc="-15" dirty="0">
                <a:solidFill>
                  <a:srgbClr val="212121"/>
                </a:solidFill>
                <a:latin typeface="Trebuchet MS"/>
                <a:cs typeface="Trebuchet MS"/>
              </a:rPr>
              <a:t>In</a:t>
            </a:r>
            <a:r>
              <a:rPr sz="1700" b="1" spc="-15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b="1" spc="-25" dirty="0">
                <a:solidFill>
                  <a:srgbClr val="212121"/>
                </a:solidFill>
                <a:latin typeface="Trebuchet MS"/>
                <a:cs typeface="Trebuchet MS"/>
              </a:rPr>
              <a:t>Controls</a:t>
            </a:r>
            <a:r>
              <a:rPr sz="1700" spc="-25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dirty="0">
                <a:solidFill>
                  <a:srgbClr val="212121"/>
                </a:solidFill>
                <a:latin typeface="MS UI Gothic"/>
                <a:cs typeface="MS UI Gothic"/>
              </a:rPr>
              <a:t>Prevent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60" dirty="0">
                <a:solidFill>
                  <a:srgbClr val="212121"/>
                </a:solidFill>
                <a:latin typeface="MS UI Gothic"/>
                <a:cs typeface="MS UI Gothic"/>
              </a:rPr>
              <a:t>sudden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drop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in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no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25" dirty="0">
                <a:solidFill>
                  <a:srgbClr val="212121"/>
                </a:solidFill>
                <a:latin typeface="MS UI Gothic"/>
                <a:cs typeface="MS UI Gothic"/>
              </a:rPr>
              <a:t>of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00" dirty="0">
                <a:solidFill>
                  <a:srgbClr val="212121"/>
                </a:solidFill>
                <a:latin typeface="MS UI Gothic"/>
                <a:cs typeface="MS UI Gothic"/>
              </a:rPr>
              <a:t>VM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instances</a:t>
            </a:r>
            <a:endParaRPr sz="1700" dirty="0">
              <a:latin typeface="MS UI Gothic"/>
              <a:cs typeface="MS UI Gothic"/>
            </a:endParaRPr>
          </a:p>
          <a:p>
            <a:pPr marL="1155065">
              <a:lnSpc>
                <a:spcPts val="1525"/>
              </a:lnSpc>
            </a:pPr>
            <a:r>
              <a:rPr sz="1350" b="1" spc="-20" dirty="0">
                <a:solidFill>
                  <a:srgbClr val="212121"/>
                </a:solidFill>
                <a:latin typeface="Trebuchet MS"/>
                <a:cs typeface="Trebuchet MS"/>
              </a:rPr>
              <a:t>Example</a:t>
            </a:r>
            <a:r>
              <a:rPr sz="1350" spc="-2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1350" spc="-1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35" dirty="0">
                <a:solidFill>
                  <a:srgbClr val="212121"/>
                </a:solidFill>
                <a:latin typeface="MS UI Gothic"/>
                <a:cs typeface="MS UI Gothic"/>
              </a:rPr>
              <a:t>Don't</a:t>
            </a:r>
            <a:r>
              <a:rPr sz="1350" spc="-1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5" dirty="0">
                <a:solidFill>
                  <a:srgbClr val="212121"/>
                </a:solidFill>
                <a:latin typeface="MS UI Gothic"/>
                <a:cs typeface="MS UI Gothic"/>
              </a:rPr>
              <a:t>scale</a:t>
            </a:r>
            <a:r>
              <a:rPr sz="1350" spc="-1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65" dirty="0">
                <a:solidFill>
                  <a:srgbClr val="212121"/>
                </a:solidFill>
                <a:latin typeface="MS UI Gothic"/>
                <a:cs typeface="MS UI Gothic"/>
              </a:rPr>
              <a:t>in</a:t>
            </a:r>
            <a:r>
              <a:rPr sz="1350" spc="-1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40" dirty="0">
                <a:solidFill>
                  <a:srgbClr val="212121"/>
                </a:solidFill>
                <a:latin typeface="MS UI Gothic"/>
                <a:cs typeface="MS UI Gothic"/>
              </a:rPr>
              <a:t>by</a:t>
            </a:r>
            <a:r>
              <a:rPr sz="1350" spc="-1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55" dirty="0">
                <a:solidFill>
                  <a:srgbClr val="212121"/>
                </a:solidFill>
                <a:latin typeface="MS UI Gothic"/>
                <a:cs typeface="MS UI Gothic"/>
              </a:rPr>
              <a:t>more</a:t>
            </a:r>
            <a:r>
              <a:rPr sz="1350" spc="-1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50" dirty="0">
                <a:solidFill>
                  <a:srgbClr val="212121"/>
                </a:solidFill>
                <a:latin typeface="MS UI Gothic"/>
                <a:cs typeface="MS UI Gothic"/>
              </a:rPr>
              <a:t>than</a:t>
            </a:r>
            <a:r>
              <a:rPr sz="1350" spc="-1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160" dirty="0">
                <a:solidFill>
                  <a:srgbClr val="212121"/>
                </a:solidFill>
                <a:latin typeface="MS UI Gothic"/>
                <a:cs typeface="MS UI Gothic"/>
              </a:rPr>
              <a:t>10%</a:t>
            </a:r>
            <a:r>
              <a:rPr sz="1350" spc="-1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35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1350" spc="-1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10" dirty="0">
                <a:solidFill>
                  <a:srgbClr val="212121"/>
                </a:solidFill>
                <a:latin typeface="MS UI Gothic"/>
                <a:cs typeface="MS UI Gothic"/>
              </a:rPr>
              <a:t>3</a:t>
            </a:r>
            <a:r>
              <a:rPr sz="1350" spc="-1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10" dirty="0">
                <a:solidFill>
                  <a:srgbClr val="212121"/>
                </a:solidFill>
                <a:latin typeface="MS UI Gothic"/>
                <a:cs typeface="MS UI Gothic"/>
              </a:rPr>
              <a:t>instances</a:t>
            </a:r>
            <a:r>
              <a:rPr sz="1350" spc="-1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65" dirty="0">
                <a:solidFill>
                  <a:srgbClr val="212121"/>
                </a:solidFill>
                <a:latin typeface="MS UI Gothic"/>
                <a:cs typeface="MS UI Gothic"/>
              </a:rPr>
              <a:t>in</a:t>
            </a:r>
            <a:r>
              <a:rPr sz="1350" spc="-1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10" dirty="0">
                <a:solidFill>
                  <a:srgbClr val="212121"/>
                </a:solidFill>
                <a:latin typeface="MS UI Gothic"/>
                <a:cs typeface="MS UI Gothic"/>
              </a:rPr>
              <a:t>5</a:t>
            </a:r>
            <a:r>
              <a:rPr sz="1350" spc="-1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40" dirty="0">
                <a:solidFill>
                  <a:srgbClr val="212121"/>
                </a:solidFill>
                <a:latin typeface="MS UI Gothic"/>
                <a:cs typeface="MS UI Gothic"/>
              </a:rPr>
              <a:t>minutes</a:t>
            </a:r>
            <a:endParaRPr sz="1350" dirty="0">
              <a:latin typeface="MS UI Gothic"/>
              <a:cs typeface="MS UI Gothic"/>
            </a:endParaRPr>
          </a:p>
          <a:p>
            <a:pPr marL="393065" marR="5080">
              <a:lnSpc>
                <a:spcPts val="2180"/>
              </a:lnSpc>
              <a:spcBef>
                <a:spcPts val="610"/>
              </a:spcBef>
            </a:pPr>
            <a:r>
              <a:rPr sz="2150" b="1" spc="-60" dirty="0">
                <a:solidFill>
                  <a:srgbClr val="212121"/>
                </a:solidFill>
                <a:latin typeface="Trebuchet MS"/>
                <a:cs typeface="Trebuchet MS"/>
              </a:rPr>
              <a:t>Autohealing</a:t>
            </a:r>
            <a:r>
              <a:rPr sz="2150" spc="-6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2150" spc="-1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Configure</a:t>
            </a:r>
            <a:r>
              <a:rPr sz="2150" spc="-1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1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Health</a:t>
            </a:r>
            <a:r>
              <a:rPr sz="2150" spc="-1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check</a:t>
            </a:r>
            <a:r>
              <a:rPr sz="2150" spc="-1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with</a:t>
            </a:r>
            <a:r>
              <a:rPr sz="2150" spc="-1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Initial</a:t>
            </a:r>
            <a:r>
              <a:rPr sz="2150" spc="-1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5" dirty="0">
                <a:solidFill>
                  <a:srgbClr val="212121"/>
                </a:solidFill>
                <a:latin typeface="MS UI Gothic"/>
                <a:cs typeface="MS UI Gothic"/>
              </a:rPr>
              <a:t>delay</a:t>
            </a:r>
            <a:r>
              <a:rPr sz="2150" spc="-1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(How</a:t>
            </a:r>
            <a:r>
              <a:rPr sz="2150" spc="-1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long</a:t>
            </a:r>
            <a:r>
              <a:rPr sz="2150" spc="-1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0" dirty="0">
                <a:solidFill>
                  <a:srgbClr val="212121"/>
                </a:solidFill>
                <a:latin typeface="MS UI Gothic"/>
                <a:cs typeface="MS UI Gothic"/>
              </a:rPr>
              <a:t>should </a:t>
            </a:r>
            <a:r>
              <a:rPr sz="2150" spc="-64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you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65" dirty="0">
                <a:solidFill>
                  <a:srgbClr val="212121"/>
                </a:solidFill>
                <a:latin typeface="MS UI Gothic"/>
                <a:cs typeface="MS UI Gothic"/>
              </a:rPr>
              <a:t>wait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for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your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10" dirty="0">
                <a:solidFill>
                  <a:srgbClr val="212121"/>
                </a:solidFill>
                <a:latin typeface="MS UI Gothic"/>
                <a:cs typeface="MS UI Gothic"/>
              </a:rPr>
              <a:t>app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initialize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before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running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health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5" dirty="0">
                <a:solidFill>
                  <a:srgbClr val="212121"/>
                </a:solidFill>
                <a:latin typeface="MS UI Gothic"/>
                <a:cs typeface="MS UI Gothic"/>
              </a:rPr>
              <a:t>check?)</a:t>
            </a:r>
            <a:endParaRPr sz="2150" dirty="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2700" spc="45" dirty="0">
                <a:solidFill>
                  <a:srgbClr val="212121"/>
                </a:solidFill>
                <a:latin typeface="MS UI Gothic"/>
                <a:cs typeface="MS UI Gothic"/>
              </a:rPr>
              <a:t>Time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6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-85" dirty="0">
                <a:solidFill>
                  <a:srgbClr val="212121"/>
                </a:solidFill>
                <a:latin typeface="Trebuchet MS"/>
                <a:cs typeface="Trebuchet MS"/>
              </a:rPr>
              <a:t>Demo</a:t>
            </a:r>
            <a:endParaRPr sz="2700" dirty="0">
              <a:latin typeface="Trebuchet MS"/>
              <a:cs typeface="Trebuchet MS"/>
            </a:endParaRPr>
          </a:p>
        </p:txBody>
      </p:sp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90524" y="4733907"/>
            <a:ext cx="104775" cy="104736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7606665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125" dirty="0">
                <a:solidFill>
                  <a:srgbClr val="000000"/>
                </a:solidFill>
              </a:rPr>
              <a:t>C</a:t>
            </a:r>
            <a:r>
              <a:rPr sz="3500" spc="-225" dirty="0">
                <a:solidFill>
                  <a:srgbClr val="000000"/>
                </a:solidFill>
              </a:rPr>
              <a:t>r</a:t>
            </a:r>
            <a:r>
              <a:rPr sz="3500" spc="-280" dirty="0">
                <a:solidFill>
                  <a:srgbClr val="000000"/>
                </a:solidFill>
              </a:rPr>
              <a:t>e</a:t>
            </a:r>
            <a:r>
              <a:rPr sz="3500" spc="-30" dirty="0">
                <a:solidFill>
                  <a:srgbClr val="000000"/>
                </a:solidFill>
              </a:rPr>
              <a:t>a</a:t>
            </a:r>
            <a:r>
              <a:rPr sz="3500" spc="-125" dirty="0">
                <a:solidFill>
                  <a:srgbClr val="000000"/>
                </a:solidFill>
              </a:rPr>
              <a:t>t</a:t>
            </a:r>
            <a:r>
              <a:rPr sz="3500" spc="-130" dirty="0">
                <a:solidFill>
                  <a:srgbClr val="A52929"/>
                </a:solidFill>
              </a:rPr>
              <a:t>i</a:t>
            </a:r>
            <a:r>
              <a:rPr sz="3500" spc="-105" dirty="0">
                <a:solidFill>
                  <a:srgbClr val="A52929"/>
                </a:solidFill>
              </a:rPr>
              <a:t>n</a:t>
            </a:r>
            <a:r>
              <a:rPr sz="3500" spc="65" dirty="0">
                <a:solidFill>
                  <a:srgbClr val="000000"/>
                </a:solidFill>
              </a:rPr>
              <a:t>g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5" dirty="0">
                <a:solidFill>
                  <a:srgbClr val="A52929"/>
                </a:solidFill>
              </a:rPr>
              <a:t>Ma</a:t>
            </a:r>
            <a:r>
              <a:rPr sz="3500" spc="-105" dirty="0">
                <a:solidFill>
                  <a:srgbClr val="000000"/>
                </a:solidFill>
              </a:rPr>
              <a:t>n</a:t>
            </a:r>
            <a:r>
              <a:rPr sz="3500" spc="-30" dirty="0">
                <a:solidFill>
                  <a:srgbClr val="A52929"/>
                </a:solidFill>
              </a:rPr>
              <a:t>a</a:t>
            </a:r>
            <a:r>
              <a:rPr sz="3500" spc="5" dirty="0">
                <a:solidFill>
                  <a:srgbClr val="A52929"/>
                </a:solidFill>
              </a:rPr>
              <a:t>g</a:t>
            </a:r>
            <a:r>
              <a:rPr sz="3500" spc="-235" dirty="0">
                <a:solidFill>
                  <a:srgbClr val="000000"/>
                </a:solidFill>
              </a:rPr>
              <a:t>e</a:t>
            </a:r>
            <a:r>
              <a:rPr sz="3500" spc="-55" dirty="0">
                <a:solidFill>
                  <a:srgbClr val="A52929"/>
                </a:solidFill>
              </a:rPr>
              <a:t>d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10" dirty="0">
                <a:solidFill>
                  <a:srgbClr val="A52929"/>
                </a:solidFill>
              </a:rPr>
              <a:t>I</a:t>
            </a:r>
            <a:r>
              <a:rPr sz="3500" spc="-105" dirty="0">
                <a:solidFill>
                  <a:srgbClr val="000000"/>
                </a:solidFill>
              </a:rPr>
              <a:t>n</a:t>
            </a:r>
            <a:r>
              <a:rPr sz="3500" dirty="0">
                <a:solidFill>
                  <a:srgbClr val="000000"/>
                </a:solidFill>
              </a:rPr>
              <a:t>s</a:t>
            </a:r>
            <a:r>
              <a:rPr sz="3500" spc="-180" dirty="0">
                <a:solidFill>
                  <a:srgbClr val="000000"/>
                </a:solidFill>
              </a:rPr>
              <a:t>t</a:t>
            </a:r>
            <a:r>
              <a:rPr sz="3500" spc="-30" dirty="0">
                <a:solidFill>
                  <a:srgbClr val="000000"/>
                </a:solidFill>
              </a:rPr>
              <a:t>a</a:t>
            </a:r>
            <a:r>
              <a:rPr sz="3500" spc="-105" dirty="0">
                <a:solidFill>
                  <a:srgbClr val="000000"/>
                </a:solidFill>
              </a:rPr>
              <a:t>n</a:t>
            </a:r>
            <a:r>
              <a:rPr sz="3500" spc="-254" dirty="0">
                <a:solidFill>
                  <a:srgbClr val="000000"/>
                </a:solidFill>
              </a:rPr>
              <a:t>c</a:t>
            </a:r>
            <a:r>
              <a:rPr sz="3500" spc="-235" dirty="0">
                <a:solidFill>
                  <a:srgbClr val="000000"/>
                </a:solidFill>
              </a:rPr>
              <a:t>e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50" dirty="0">
                <a:solidFill>
                  <a:srgbClr val="A52929"/>
                </a:solidFill>
              </a:rPr>
              <a:t>G</a:t>
            </a:r>
            <a:r>
              <a:rPr sz="3500" spc="-225" dirty="0">
                <a:solidFill>
                  <a:srgbClr val="A52929"/>
                </a:solidFill>
              </a:rPr>
              <a:t>r</a:t>
            </a:r>
            <a:r>
              <a:rPr sz="3500" spc="-55" dirty="0">
                <a:solidFill>
                  <a:srgbClr val="A52929"/>
                </a:solidFill>
              </a:rPr>
              <a:t>o</a:t>
            </a:r>
            <a:r>
              <a:rPr sz="3500" spc="-120" dirty="0">
                <a:solidFill>
                  <a:srgbClr val="000000"/>
                </a:solidFill>
              </a:rPr>
              <a:t>u</a:t>
            </a:r>
            <a:r>
              <a:rPr sz="3500" spc="-60" dirty="0">
                <a:solidFill>
                  <a:srgbClr val="A52929"/>
                </a:solidFill>
              </a:rPr>
              <a:t>p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50" dirty="0">
                <a:solidFill>
                  <a:srgbClr val="A52929"/>
                </a:solidFill>
              </a:rPr>
              <a:t>(</a:t>
            </a:r>
            <a:r>
              <a:rPr sz="3500" spc="10" dirty="0">
                <a:solidFill>
                  <a:srgbClr val="A52929"/>
                </a:solidFill>
              </a:rPr>
              <a:t>MI</a:t>
            </a:r>
            <a:r>
              <a:rPr sz="3500" spc="-150" dirty="0">
                <a:solidFill>
                  <a:srgbClr val="000000"/>
                </a:solidFill>
              </a:rPr>
              <a:t>G)</a:t>
            </a:r>
            <a:endParaRPr sz="350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64</a:t>
            </a:r>
          </a:p>
        </p:txBody>
      </p:sp>
      <p:sp>
        <p:nvSpPr>
          <p:cNvPr id="17" name="object 17"/>
          <p:cNvSpPr/>
          <p:nvPr/>
        </p:nvSpPr>
        <p:spPr>
          <a:xfrm>
            <a:off x="11468099" y="6619857"/>
            <a:ext cx="247650" cy="228600"/>
          </a:xfrm>
          <a:custGeom>
            <a:avLst/>
            <a:gdLst/>
            <a:ahLst/>
            <a:cxnLst/>
            <a:rect l="l" t="t" r="r" b="b"/>
            <a:pathLst>
              <a:path w="247650" h="228600">
                <a:moveTo>
                  <a:pt x="247649" y="228599"/>
                </a:moveTo>
                <a:lnTo>
                  <a:pt x="0" y="228599"/>
                </a:lnTo>
                <a:lnTo>
                  <a:pt x="0" y="0"/>
                </a:lnTo>
                <a:lnTo>
                  <a:pt x="247649" y="0"/>
                </a:lnTo>
                <a:lnTo>
                  <a:pt x="247649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46393" y="1308544"/>
            <a:ext cx="2692355" cy="201614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981057"/>
            <a:ext cx="104775" cy="104736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09624" y="1619232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23962" y="1890695"/>
            <a:ext cx="76200" cy="76199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809624" y="2190732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23962" y="2462195"/>
            <a:ext cx="76200" cy="761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624012" y="2662220"/>
            <a:ext cx="66675" cy="6667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23962" y="3109895"/>
            <a:ext cx="76200" cy="7619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624012" y="3309920"/>
            <a:ext cx="66675" cy="6667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624012" y="3567095"/>
            <a:ext cx="66675" cy="6667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90524" y="3905232"/>
            <a:ext cx="104775" cy="104774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809624" y="4543407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09624" y="4886307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54049" y="777875"/>
            <a:ext cx="7797165" cy="458597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2700"/>
              </a:lnSpc>
              <a:spcBef>
                <a:spcPts val="640"/>
              </a:spcBef>
            </a:pPr>
            <a:r>
              <a:rPr sz="2700" b="1" spc="-6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b="1" spc="-55" dirty="0">
                <a:solidFill>
                  <a:srgbClr val="212121"/>
                </a:solidFill>
                <a:latin typeface="Trebuchet MS"/>
                <a:cs typeface="Trebuchet MS"/>
              </a:rPr>
              <a:t>olling</a:t>
            </a:r>
            <a:r>
              <a:rPr sz="2700" b="1" spc="2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70" dirty="0">
                <a:solidFill>
                  <a:srgbClr val="212121"/>
                </a:solidFill>
                <a:latin typeface="Trebuchet MS"/>
                <a:cs typeface="Trebuchet MS"/>
              </a:rPr>
              <a:t>upda</a:t>
            </a:r>
            <a:r>
              <a:rPr sz="2700" b="1" spc="-8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700" b="1" spc="-18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700" b="1" spc="32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51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700" spc="3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14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700" spc="-13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120" dirty="0">
                <a:solidFill>
                  <a:srgbClr val="212121"/>
                </a:solidFill>
                <a:latin typeface="MS UI Gothic"/>
                <a:cs typeface="MS UI Gothic"/>
              </a:rPr>
              <a:t>adu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al</a:t>
            </a:r>
            <a:r>
              <a:rPr sz="2700" spc="3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0" dirty="0">
                <a:solidFill>
                  <a:srgbClr val="212121"/>
                </a:solidFill>
                <a:latin typeface="MS UI Gothic"/>
                <a:cs typeface="MS UI Gothic"/>
              </a:rPr>
              <a:t>upda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3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of</a:t>
            </a:r>
            <a:r>
              <a:rPr sz="2700" spc="3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ins</a:t>
            </a: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an</a:t>
            </a:r>
            <a:r>
              <a:rPr sz="2700" spc="-3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-65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r>
              <a:rPr sz="2700" spc="3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in</a:t>
            </a:r>
            <a:r>
              <a:rPr sz="2700" spc="3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85" dirty="0">
                <a:solidFill>
                  <a:srgbClr val="212121"/>
                </a:solidFill>
                <a:latin typeface="MS UI Gothic"/>
                <a:cs typeface="MS UI Gothic"/>
              </a:rPr>
              <a:t>an  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ins</a:t>
            </a: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an</a:t>
            </a:r>
            <a:r>
              <a:rPr sz="2700" spc="-3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60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120" dirty="0">
                <a:solidFill>
                  <a:srgbClr val="212121"/>
                </a:solidFill>
                <a:latin typeface="MS UI Gothic"/>
                <a:cs typeface="MS UI Gothic"/>
              </a:rPr>
              <a:t>oup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7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185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ins</a:t>
            </a: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an</a:t>
            </a:r>
            <a:r>
              <a:rPr sz="2700" spc="-3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7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100" dirty="0">
                <a:solidFill>
                  <a:srgbClr val="212121"/>
                </a:solidFill>
                <a:latin typeface="MS UI Gothic"/>
                <a:cs typeface="MS UI Gothic"/>
              </a:rPr>
              <a:t>empla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endParaRPr sz="2700" dirty="0">
              <a:latin typeface="MS UI Gothic"/>
              <a:cs typeface="MS UI Gothic"/>
            </a:endParaRPr>
          </a:p>
          <a:p>
            <a:pPr marL="393065">
              <a:lnSpc>
                <a:spcPts val="1939"/>
              </a:lnSpc>
            </a:pP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ec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155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110" dirty="0">
                <a:solidFill>
                  <a:srgbClr val="212121"/>
                </a:solidFill>
                <a:latin typeface="MS UI Gothic"/>
                <a:cs typeface="MS UI Gothic"/>
              </a:rPr>
              <a:t>emp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endParaRPr sz="2150" dirty="0">
              <a:latin typeface="MS UI Gothic"/>
              <a:cs typeface="MS UI Gothic"/>
            </a:endParaRPr>
          </a:p>
          <a:p>
            <a:pPr marL="774065">
              <a:lnSpc>
                <a:spcPts val="1914"/>
              </a:lnSpc>
            </a:pP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(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-10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1700" spc="-8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3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2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-14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-8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)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0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6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1700" spc="-5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3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18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-3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3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8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3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700" spc="-5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3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endParaRPr sz="1700" dirty="0">
              <a:latin typeface="MS UI Gothic"/>
              <a:cs typeface="MS UI Gothic"/>
            </a:endParaRPr>
          </a:p>
          <a:p>
            <a:pPr marL="393065">
              <a:lnSpc>
                <a:spcPts val="2450"/>
              </a:lnSpc>
              <a:spcBef>
                <a:spcPts val="135"/>
              </a:spcBef>
            </a:pP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ec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150" spc="6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155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nt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pd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70" dirty="0">
                <a:solidFill>
                  <a:srgbClr val="212121"/>
                </a:solidFill>
                <a:latin typeface="MS UI Gothic"/>
                <a:cs typeface="MS UI Gothic"/>
              </a:rPr>
              <a:t>one:</a:t>
            </a:r>
            <a:endParaRPr sz="2150" dirty="0">
              <a:latin typeface="MS UI Gothic"/>
              <a:cs typeface="MS UI Gothic"/>
            </a:endParaRPr>
          </a:p>
          <a:p>
            <a:pPr marL="774065">
              <a:lnSpc>
                <a:spcPts val="1820"/>
              </a:lnSpc>
            </a:pP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pd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-3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pp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-40" dirty="0">
                <a:solidFill>
                  <a:srgbClr val="212121"/>
                </a:solidFill>
                <a:latin typeface="MS UI Gothic"/>
                <a:cs typeface="MS UI Gothic"/>
              </a:rPr>
              <a:t>?</a:t>
            </a:r>
            <a:endParaRPr sz="1700" dirty="0">
              <a:latin typeface="MS UI Gothic"/>
              <a:cs typeface="MS UI Gothic"/>
            </a:endParaRPr>
          </a:p>
          <a:p>
            <a:pPr marL="1155065" marR="8255">
              <a:lnSpc>
                <a:spcPts val="1350"/>
              </a:lnSpc>
              <a:spcBef>
                <a:spcPts val="175"/>
              </a:spcBef>
              <a:tabLst>
                <a:tab pos="1667510" algn="l"/>
                <a:tab pos="2061845" algn="l"/>
                <a:tab pos="2739390" algn="l"/>
                <a:tab pos="3814445" algn="l"/>
                <a:tab pos="4766945" algn="l"/>
                <a:tab pos="5075555" algn="l"/>
                <a:tab pos="5632450" algn="l"/>
                <a:tab pos="6402705" algn="l"/>
                <a:tab pos="6990715" algn="l"/>
                <a:tab pos="7259955" algn="l"/>
              </a:tabLst>
            </a:pPr>
            <a:r>
              <a:rPr sz="1350" spc="-7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350" spc="-3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350" spc="6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350" spc="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350" spc="-1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3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1350" spc="-1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350" spc="7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1350" spc="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3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1350" spc="7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1350" spc="95" dirty="0">
                <a:solidFill>
                  <a:srgbClr val="212121"/>
                </a:solidFill>
                <a:latin typeface="MS UI Gothic"/>
                <a:cs typeface="MS UI Gothic"/>
              </a:rPr>
              <a:t>pd</a:t>
            </a:r>
            <a:r>
              <a:rPr sz="1350" spc="6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350" spc="-2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350" spc="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3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1350" spc="50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350" spc="150" dirty="0">
                <a:solidFill>
                  <a:srgbClr val="212121"/>
                </a:solidFill>
                <a:latin typeface="MS UI Gothic"/>
                <a:cs typeface="MS UI Gothic"/>
              </a:rPr>
              <a:t>mm</a:t>
            </a:r>
            <a:r>
              <a:rPr sz="1350" spc="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350" spc="95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350" spc="50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350" spc="6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350" spc="-2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350" spc="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350" spc="6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350" dirty="0">
                <a:solidFill>
                  <a:srgbClr val="212121"/>
                </a:solidFill>
                <a:latin typeface="MS UI Gothic"/>
                <a:cs typeface="MS UI Gothic"/>
              </a:rPr>
              <a:t>y	</a:t>
            </a:r>
            <a:r>
              <a:rPr sz="1350" spc="5" dirty="0">
                <a:solidFill>
                  <a:srgbClr val="212121"/>
                </a:solidFill>
                <a:latin typeface="MS UI Gothic"/>
                <a:cs typeface="MS UI Gothic"/>
              </a:rPr>
              <a:t>(</a:t>
            </a:r>
            <a:r>
              <a:rPr sz="1350" spc="-4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1350" spc="-1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350" spc="4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350" spc="6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350" spc="-5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350" spc="-1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350" spc="50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350" spc="-10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1350" spc="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350" spc="5" dirty="0">
                <a:solidFill>
                  <a:srgbClr val="212121"/>
                </a:solidFill>
                <a:latin typeface="MS UI Gothic"/>
                <a:cs typeface="MS UI Gothic"/>
              </a:rPr>
              <a:t>)</a:t>
            </a:r>
            <a:r>
              <a:rPr sz="13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1350" spc="6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350" spc="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3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1350" spc="114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1350" spc="7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1350" spc="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350" spc="80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3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1350" spc="50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350" spc="80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350" spc="-4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350" spc="-3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350" spc="6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350" spc="80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350" spc="-8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350" spc="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3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1350" spc="70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1350" spc="-1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350" spc="6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350" spc="7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1350" spc="95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13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1350" spc="50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350" spc="-4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3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1350" spc="-1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350" spc="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350" spc="-4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350" spc="50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350" spc="-45" dirty="0">
                <a:solidFill>
                  <a:srgbClr val="212121"/>
                </a:solidFill>
                <a:latin typeface="MS UI Gothic"/>
                <a:cs typeface="MS UI Gothic"/>
              </a:rPr>
              <a:t>z</a:t>
            </a:r>
            <a:r>
              <a:rPr sz="1350" spc="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350" spc="70" dirty="0">
                <a:solidFill>
                  <a:srgbClr val="212121"/>
                </a:solidFill>
                <a:latin typeface="MS UI Gothic"/>
                <a:cs typeface="MS UI Gothic"/>
              </a:rPr>
              <a:t>d  </a:t>
            </a:r>
            <a:r>
              <a:rPr sz="1350" spc="25" dirty="0">
                <a:solidFill>
                  <a:srgbClr val="212121"/>
                </a:solidFill>
                <a:latin typeface="MS UI Gothic"/>
                <a:cs typeface="MS UI Gothic"/>
              </a:rPr>
              <a:t>later(Opportunistic)</a:t>
            </a:r>
            <a:endParaRPr sz="1350" dirty="0">
              <a:latin typeface="MS UI Gothic"/>
              <a:cs typeface="MS UI Gothic"/>
            </a:endParaRPr>
          </a:p>
          <a:p>
            <a:pPr marL="774065">
              <a:lnSpc>
                <a:spcPts val="1945"/>
              </a:lnSpc>
              <a:spcBef>
                <a:spcPts val="280"/>
              </a:spcBef>
            </a:pPr>
            <a:r>
              <a:rPr sz="1700" spc="3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1700" spc="6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135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pd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-3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pp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-40" dirty="0">
                <a:solidFill>
                  <a:srgbClr val="212121"/>
                </a:solidFill>
                <a:latin typeface="MS UI Gothic"/>
                <a:cs typeface="MS UI Gothic"/>
              </a:rPr>
              <a:t>?</a:t>
            </a:r>
            <a:endParaRPr sz="1700" dirty="0">
              <a:latin typeface="MS UI Gothic"/>
              <a:cs typeface="MS UI Gothic"/>
            </a:endParaRPr>
          </a:p>
          <a:p>
            <a:pPr marL="1155065">
              <a:lnSpc>
                <a:spcPts val="1525"/>
              </a:lnSpc>
            </a:pPr>
            <a:r>
              <a:rPr sz="1350" b="1" spc="-20" dirty="0">
                <a:solidFill>
                  <a:srgbClr val="212121"/>
                </a:solidFill>
                <a:latin typeface="Trebuchet MS"/>
                <a:cs typeface="Trebuchet MS"/>
              </a:rPr>
              <a:t>Maximum</a:t>
            </a:r>
            <a:r>
              <a:rPr sz="1350" b="1" spc="-1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350" b="1" spc="-15" dirty="0">
                <a:solidFill>
                  <a:srgbClr val="212121"/>
                </a:solidFill>
                <a:latin typeface="Trebuchet MS"/>
                <a:cs typeface="Trebuchet MS"/>
              </a:rPr>
              <a:t>surge</a:t>
            </a:r>
            <a:r>
              <a:rPr sz="1350" spc="-15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1350" spc="-1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65" dirty="0">
                <a:solidFill>
                  <a:srgbClr val="212121"/>
                </a:solidFill>
                <a:latin typeface="MS UI Gothic"/>
                <a:cs typeface="MS UI Gothic"/>
              </a:rPr>
              <a:t>How</a:t>
            </a:r>
            <a:r>
              <a:rPr sz="1350" spc="-1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75" dirty="0">
                <a:solidFill>
                  <a:srgbClr val="212121"/>
                </a:solidFill>
                <a:latin typeface="MS UI Gothic"/>
                <a:cs typeface="MS UI Gothic"/>
              </a:rPr>
              <a:t>many</a:t>
            </a:r>
            <a:r>
              <a:rPr sz="1350" spc="-1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10" dirty="0">
                <a:solidFill>
                  <a:srgbClr val="212121"/>
                </a:solidFill>
                <a:latin typeface="MS UI Gothic"/>
                <a:cs typeface="MS UI Gothic"/>
              </a:rPr>
              <a:t>instances</a:t>
            </a:r>
            <a:r>
              <a:rPr sz="1350" spc="-1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20" dirty="0">
                <a:solidFill>
                  <a:srgbClr val="212121"/>
                </a:solidFill>
                <a:latin typeface="MS UI Gothic"/>
                <a:cs typeface="MS UI Gothic"/>
              </a:rPr>
              <a:t>are</a:t>
            </a:r>
            <a:r>
              <a:rPr sz="1350" spc="-1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70" dirty="0">
                <a:solidFill>
                  <a:srgbClr val="212121"/>
                </a:solidFill>
                <a:latin typeface="MS UI Gothic"/>
                <a:cs typeface="MS UI Gothic"/>
              </a:rPr>
              <a:t>added</a:t>
            </a:r>
            <a:r>
              <a:rPr sz="1350" spc="-1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25" dirty="0">
                <a:solidFill>
                  <a:srgbClr val="212121"/>
                </a:solidFill>
                <a:latin typeface="MS UI Gothic"/>
                <a:cs typeface="MS UI Gothic"/>
              </a:rPr>
              <a:t>at</a:t>
            </a:r>
            <a:r>
              <a:rPr sz="1350" spc="-1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45" dirty="0">
                <a:solidFill>
                  <a:srgbClr val="212121"/>
                </a:solidFill>
                <a:latin typeface="MS UI Gothic"/>
                <a:cs typeface="MS UI Gothic"/>
              </a:rPr>
              <a:t>any</a:t>
            </a:r>
            <a:r>
              <a:rPr sz="1350" spc="-1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55" dirty="0">
                <a:solidFill>
                  <a:srgbClr val="212121"/>
                </a:solidFill>
                <a:latin typeface="MS UI Gothic"/>
                <a:cs typeface="MS UI Gothic"/>
              </a:rPr>
              <a:t>point</a:t>
            </a:r>
            <a:r>
              <a:rPr sz="1350" spc="-1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65" dirty="0">
                <a:solidFill>
                  <a:srgbClr val="212121"/>
                </a:solidFill>
                <a:latin typeface="MS UI Gothic"/>
                <a:cs typeface="MS UI Gothic"/>
              </a:rPr>
              <a:t>in</a:t>
            </a:r>
            <a:r>
              <a:rPr sz="1350" spc="-1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35" dirty="0">
                <a:solidFill>
                  <a:srgbClr val="212121"/>
                </a:solidFill>
                <a:latin typeface="MS UI Gothic"/>
                <a:cs typeface="MS UI Gothic"/>
              </a:rPr>
              <a:t>time?</a:t>
            </a:r>
            <a:endParaRPr sz="1350" dirty="0">
              <a:latin typeface="MS UI Gothic"/>
              <a:cs typeface="MS UI Gothic"/>
            </a:endParaRPr>
          </a:p>
          <a:p>
            <a:pPr marL="1155065">
              <a:lnSpc>
                <a:spcPct val="100000"/>
              </a:lnSpc>
              <a:spcBef>
                <a:spcPts val="405"/>
              </a:spcBef>
            </a:pPr>
            <a:r>
              <a:rPr sz="1350" b="1" spc="-20" dirty="0">
                <a:solidFill>
                  <a:srgbClr val="212121"/>
                </a:solidFill>
                <a:latin typeface="Trebuchet MS"/>
                <a:cs typeface="Trebuchet MS"/>
              </a:rPr>
              <a:t>Maximum</a:t>
            </a:r>
            <a:r>
              <a:rPr sz="1350" b="1" spc="-1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350" b="1" spc="-20" dirty="0">
                <a:solidFill>
                  <a:srgbClr val="212121"/>
                </a:solidFill>
                <a:latin typeface="Trebuchet MS"/>
                <a:cs typeface="Trebuchet MS"/>
              </a:rPr>
              <a:t>unavailable</a:t>
            </a:r>
            <a:r>
              <a:rPr sz="1350" spc="-2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1350" spc="-1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65" dirty="0">
                <a:solidFill>
                  <a:srgbClr val="212121"/>
                </a:solidFill>
                <a:latin typeface="MS UI Gothic"/>
                <a:cs typeface="MS UI Gothic"/>
              </a:rPr>
              <a:t>How</a:t>
            </a:r>
            <a:r>
              <a:rPr sz="1350" spc="-1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75" dirty="0">
                <a:solidFill>
                  <a:srgbClr val="212121"/>
                </a:solidFill>
                <a:latin typeface="MS UI Gothic"/>
                <a:cs typeface="MS UI Gothic"/>
              </a:rPr>
              <a:t>many</a:t>
            </a:r>
            <a:r>
              <a:rPr sz="1350" spc="-1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10" dirty="0">
                <a:solidFill>
                  <a:srgbClr val="212121"/>
                </a:solidFill>
                <a:latin typeface="MS UI Gothic"/>
                <a:cs typeface="MS UI Gothic"/>
              </a:rPr>
              <a:t>instances</a:t>
            </a:r>
            <a:r>
              <a:rPr sz="1350" spc="-1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25" dirty="0">
                <a:solidFill>
                  <a:srgbClr val="212121"/>
                </a:solidFill>
                <a:latin typeface="MS UI Gothic"/>
                <a:cs typeface="MS UI Gothic"/>
              </a:rPr>
              <a:t>can</a:t>
            </a:r>
            <a:r>
              <a:rPr sz="1350" spc="-1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50" dirty="0">
                <a:solidFill>
                  <a:srgbClr val="212121"/>
                </a:solidFill>
                <a:latin typeface="MS UI Gothic"/>
                <a:cs typeface="MS UI Gothic"/>
              </a:rPr>
              <a:t>be</a:t>
            </a:r>
            <a:r>
              <a:rPr sz="1350" spc="-1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35" dirty="0">
                <a:solidFill>
                  <a:srgbClr val="212121"/>
                </a:solidFill>
                <a:latin typeface="MS UI Gothic"/>
                <a:cs typeface="MS UI Gothic"/>
              </a:rPr>
              <a:t>offline</a:t>
            </a:r>
            <a:r>
              <a:rPr sz="1350" spc="-1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65" dirty="0">
                <a:solidFill>
                  <a:srgbClr val="212121"/>
                </a:solidFill>
                <a:latin typeface="MS UI Gothic"/>
                <a:cs typeface="MS UI Gothic"/>
              </a:rPr>
              <a:t>during</a:t>
            </a:r>
            <a:r>
              <a:rPr sz="1350" spc="-1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25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1350" spc="-1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40" dirty="0">
                <a:solidFill>
                  <a:srgbClr val="212121"/>
                </a:solidFill>
                <a:latin typeface="MS UI Gothic"/>
                <a:cs typeface="MS UI Gothic"/>
              </a:rPr>
              <a:t>update?</a:t>
            </a:r>
            <a:endParaRPr sz="1350" dirty="0">
              <a:latin typeface="MS UI Gothic"/>
              <a:cs typeface="MS UI Gothic"/>
            </a:endParaRPr>
          </a:p>
          <a:p>
            <a:pPr marL="12700" marR="5080">
              <a:lnSpc>
                <a:spcPts val="2700"/>
              </a:lnSpc>
              <a:spcBef>
                <a:spcPts val="720"/>
              </a:spcBef>
            </a:pPr>
            <a:r>
              <a:rPr sz="2700" b="1" spc="-55" dirty="0">
                <a:solidFill>
                  <a:srgbClr val="212121"/>
                </a:solidFill>
                <a:latin typeface="Trebuchet MS"/>
                <a:cs typeface="Trebuchet MS"/>
              </a:rPr>
              <a:t>Rolling</a:t>
            </a:r>
            <a:r>
              <a:rPr sz="2700" b="1" spc="-3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00" dirty="0">
                <a:solidFill>
                  <a:srgbClr val="212121"/>
                </a:solidFill>
                <a:latin typeface="Trebuchet MS"/>
                <a:cs typeface="Trebuchet MS"/>
              </a:rPr>
              <a:t>Restart/replace</a:t>
            </a:r>
            <a:r>
              <a:rPr sz="2700" spc="-10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2700" spc="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5" dirty="0">
                <a:solidFill>
                  <a:srgbClr val="212121"/>
                </a:solidFill>
                <a:latin typeface="MS UI Gothic"/>
                <a:cs typeface="MS UI Gothic"/>
              </a:rPr>
              <a:t>Gradual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30" dirty="0">
                <a:solidFill>
                  <a:srgbClr val="212121"/>
                </a:solidFill>
                <a:latin typeface="MS UI Gothic"/>
                <a:cs typeface="MS UI Gothic"/>
              </a:rPr>
              <a:t>restart</a:t>
            </a:r>
            <a:r>
              <a:rPr sz="2700" spc="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replace</a:t>
            </a:r>
            <a:r>
              <a:rPr sz="2700" spc="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of </a:t>
            </a:r>
            <a:r>
              <a:rPr sz="2700" spc="-8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all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ins</a:t>
            </a: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an</a:t>
            </a:r>
            <a:r>
              <a:rPr sz="2700" spc="-3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-65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in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60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120" dirty="0">
                <a:solidFill>
                  <a:srgbClr val="212121"/>
                </a:solidFill>
                <a:latin typeface="MS UI Gothic"/>
                <a:cs typeface="MS UI Gothic"/>
              </a:rPr>
              <a:t>oup</a:t>
            </a:r>
            <a:endParaRPr sz="2700" dirty="0">
              <a:latin typeface="MS UI Gothic"/>
              <a:cs typeface="MS UI Gothic"/>
            </a:endParaRPr>
          </a:p>
          <a:p>
            <a:pPr marL="393065">
              <a:lnSpc>
                <a:spcPts val="2065"/>
              </a:lnSpc>
            </a:pP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No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change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in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template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BUT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replace/restart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existing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25" dirty="0">
                <a:solidFill>
                  <a:srgbClr val="212121"/>
                </a:solidFill>
                <a:latin typeface="MS UI Gothic"/>
                <a:cs typeface="MS UI Gothic"/>
              </a:rPr>
              <a:t>VMs</a:t>
            </a:r>
            <a:endParaRPr sz="2150" dirty="0">
              <a:latin typeface="MS UI Gothic"/>
              <a:cs typeface="MS UI Gothic"/>
            </a:endParaRPr>
          </a:p>
          <a:p>
            <a:pPr marL="393065" marR="10160">
              <a:lnSpc>
                <a:spcPts val="2180"/>
              </a:lnSpc>
              <a:spcBef>
                <a:spcPts val="525"/>
              </a:spcBef>
            </a:pP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Configure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Maximum</a:t>
            </a:r>
            <a:r>
              <a:rPr sz="2150" spc="-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surge,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Maximum</a:t>
            </a:r>
            <a:r>
              <a:rPr sz="2150" spc="-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0" dirty="0">
                <a:solidFill>
                  <a:srgbClr val="212121"/>
                </a:solidFill>
                <a:latin typeface="MS UI Gothic"/>
                <a:cs typeface="MS UI Gothic"/>
              </a:rPr>
              <a:t>unavailable</a:t>
            </a:r>
            <a:r>
              <a:rPr sz="2150" spc="-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What</a:t>
            </a:r>
            <a:r>
              <a:rPr sz="2150" spc="-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you </a:t>
            </a:r>
            <a:r>
              <a:rPr sz="2150" spc="-64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nt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-60" dirty="0">
                <a:solidFill>
                  <a:srgbClr val="212121"/>
                </a:solidFill>
                <a:latin typeface="MS UI Gothic"/>
                <a:cs typeface="MS UI Gothic"/>
              </a:rPr>
              <a:t>?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(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1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320" dirty="0">
                <a:solidFill>
                  <a:srgbClr val="212121"/>
                </a:solidFill>
                <a:latin typeface="MS UI Gothic"/>
                <a:cs typeface="MS UI Gothic"/>
              </a:rPr>
              <a:t>/</a:t>
            </a:r>
            <a:r>
              <a:rPr sz="2150" spc="-114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ep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e)</a:t>
            </a:r>
            <a:endParaRPr sz="2150" dirty="0">
              <a:latin typeface="MS UI Gothic"/>
              <a:cs typeface="MS UI Gothic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8086725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75" dirty="0">
                <a:solidFill>
                  <a:srgbClr val="000000"/>
                </a:solidFill>
              </a:rPr>
              <a:t>U</a:t>
            </a:r>
            <a:r>
              <a:rPr sz="3500" spc="-50" dirty="0">
                <a:solidFill>
                  <a:srgbClr val="000000"/>
                </a:solidFill>
              </a:rPr>
              <a:t>pda</a:t>
            </a:r>
            <a:r>
              <a:rPr sz="3500" spc="-125" dirty="0">
                <a:solidFill>
                  <a:srgbClr val="000000"/>
                </a:solidFill>
              </a:rPr>
              <a:t>t</a:t>
            </a:r>
            <a:r>
              <a:rPr sz="3500" spc="-130" dirty="0">
                <a:solidFill>
                  <a:srgbClr val="000000"/>
                </a:solidFill>
              </a:rPr>
              <a:t>i</a:t>
            </a:r>
            <a:r>
              <a:rPr sz="3500" spc="-105" dirty="0">
                <a:solidFill>
                  <a:srgbClr val="000000"/>
                </a:solidFill>
              </a:rPr>
              <a:t>n</a:t>
            </a:r>
            <a:r>
              <a:rPr sz="3500" spc="65" dirty="0">
                <a:solidFill>
                  <a:srgbClr val="A52929"/>
                </a:solidFill>
              </a:rPr>
              <a:t>g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30" dirty="0">
                <a:solidFill>
                  <a:srgbClr val="A52929"/>
                </a:solidFill>
              </a:rPr>
              <a:t>a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5" dirty="0">
                <a:solidFill>
                  <a:srgbClr val="000000"/>
                </a:solidFill>
              </a:rPr>
              <a:t>M</a:t>
            </a:r>
            <a:r>
              <a:rPr sz="3500" spc="-30" dirty="0">
                <a:solidFill>
                  <a:srgbClr val="A52929"/>
                </a:solidFill>
              </a:rPr>
              <a:t>a</a:t>
            </a:r>
            <a:r>
              <a:rPr sz="3500" spc="-105" dirty="0">
                <a:solidFill>
                  <a:srgbClr val="000000"/>
                </a:solidFill>
              </a:rPr>
              <a:t>n</a:t>
            </a:r>
            <a:r>
              <a:rPr sz="3500" spc="-30" dirty="0">
                <a:solidFill>
                  <a:srgbClr val="A52929"/>
                </a:solidFill>
              </a:rPr>
              <a:t>a</a:t>
            </a:r>
            <a:r>
              <a:rPr sz="3500" spc="5" dirty="0">
                <a:solidFill>
                  <a:srgbClr val="A52929"/>
                </a:solidFill>
              </a:rPr>
              <a:t>g</a:t>
            </a:r>
            <a:r>
              <a:rPr sz="3500" spc="-235" dirty="0">
                <a:solidFill>
                  <a:srgbClr val="000000"/>
                </a:solidFill>
              </a:rPr>
              <a:t>e</a:t>
            </a:r>
            <a:r>
              <a:rPr sz="3500" spc="-55" dirty="0">
                <a:solidFill>
                  <a:srgbClr val="A52929"/>
                </a:solidFill>
              </a:rPr>
              <a:t>d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10" dirty="0">
                <a:solidFill>
                  <a:srgbClr val="A52929"/>
                </a:solidFill>
              </a:rPr>
              <a:t>I</a:t>
            </a:r>
            <a:r>
              <a:rPr sz="3500" spc="-105" dirty="0">
                <a:solidFill>
                  <a:srgbClr val="000000"/>
                </a:solidFill>
              </a:rPr>
              <a:t>n</a:t>
            </a:r>
            <a:r>
              <a:rPr sz="3500" dirty="0">
                <a:solidFill>
                  <a:srgbClr val="000000"/>
                </a:solidFill>
              </a:rPr>
              <a:t>s</a:t>
            </a:r>
            <a:r>
              <a:rPr sz="3500" spc="-180" dirty="0">
                <a:solidFill>
                  <a:srgbClr val="000000"/>
                </a:solidFill>
              </a:rPr>
              <a:t>t</a:t>
            </a:r>
            <a:r>
              <a:rPr sz="3500" spc="-30" dirty="0">
                <a:solidFill>
                  <a:srgbClr val="000000"/>
                </a:solidFill>
              </a:rPr>
              <a:t>a</a:t>
            </a:r>
            <a:r>
              <a:rPr sz="3500" spc="-105" dirty="0">
                <a:solidFill>
                  <a:srgbClr val="000000"/>
                </a:solidFill>
              </a:rPr>
              <a:t>n</a:t>
            </a:r>
            <a:r>
              <a:rPr sz="3500" spc="-254" dirty="0">
                <a:solidFill>
                  <a:srgbClr val="000000"/>
                </a:solidFill>
              </a:rPr>
              <a:t>c</a:t>
            </a:r>
            <a:r>
              <a:rPr sz="3500" spc="-235" dirty="0">
                <a:solidFill>
                  <a:srgbClr val="000000"/>
                </a:solidFill>
              </a:rPr>
              <a:t>e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50" dirty="0">
                <a:solidFill>
                  <a:srgbClr val="A52929"/>
                </a:solidFill>
              </a:rPr>
              <a:t>G</a:t>
            </a:r>
            <a:r>
              <a:rPr sz="3500" spc="-225" dirty="0">
                <a:solidFill>
                  <a:srgbClr val="A52929"/>
                </a:solidFill>
              </a:rPr>
              <a:t>r</a:t>
            </a:r>
            <a:r>
              <a:rPr sz="3500" spc="-55" dirty="0">
                <a:solidFill>
                  <a:srgbClr val="A52929"/>
                </a:solidFill>
              </a:rPr>
              <a:t>o</a:t>
            </a:r>
            <a:r>
              <a:rPr sz="3500" spc="-120" dirty="0">
                <a:solidFill>
                  <a:srgbClr val="000000"/>
                </a:solidFill>
              </a:rPr>
              <a:t>u</a:t>
            </a:r>
            <a:r>
              <a:rPr sz="3500" spc="-60" dirty="0">
                <a:solidFill>
                  <a:srgbClr val="A52929"/>
                </a:solidFill>
              </a:rPr>
              <a:t>p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50" dirty="0">
                <a:solidFill>
                  <a:srgbClr val="A52929"/>
                </a:solidFill>
              </a:rPr>
              <a:t>(</a:t>
            </a:r>
            <a:r>
              <a:rPr sz="3500" spc="10" dirty="0">
                <a:solidFill>
                  <a:srgbClr val="A52929"/>
                </a:solidFill>
              </a:rPr>
              <a:t>MI</a:t>
            </a:r>
            <a:r>
              <a:rPr sz="3500" spc="-150" dirty="0">
                <a:solidFill>
                  <a:srgbClr val="000000"/>
                </a:solidFill>
              </a:rPr>
              <a:t>G)</a:t>
            </a:r>
            <a:endParaRPr sz="350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65</a:t>
            </a:r>
          </a:p>
        </p:txBody>
      </p:sp>
      <p:sp>
        <p:nvSpPr>
          <p:cNvPr id="17" name="object 17"/>
          <p:cNvSpPr/>
          <p:nvPr/>
        </p:nvSpPr>
        <p:spPr>
          <a:xfrm>
            <a:off x="11468099" y="6619857"/>
            <a:ext cx="247650" cy="228600"/>
          </a:xfrm>
          <a:custGeom>
            <a:avLst/>
            <a:gdLst/>
            <a:ahLst/>
            <a:cxnLst/>
            <a:rect l="l" t="t" r="r" b="b"/>
            <a:pathLst>
              <a:path w="247650" h="228600">
                <a:moveTo>
                  <a:pt x="247649" y="228599"/>
                </a:moveTo>
                <a:lnTo>
                  <a:pt x="0" y="228599"/>
                </a:lnTo>
                <a:lnTo>
                  <a:pt x="0" y="0"/>
                </a:lnTo>
                <a:lnTo>
                  <a:pt x="247649" y="0"/>
                </a:lnTo>
                <a:lnTo>
                  <a:pt x="247649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10652" y="1090040"/>
            <a:ext cx="699853" cy="94731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981057"/>
            <a:ext cx="104775" cy="104736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09624" y="1276332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23962" y="1557320"/>
            <a:ext cx="76200" cy="761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24012" y="1985945"/>
            <a:ext cx="66675" cy="666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624012" y="2243120"/>
            <a:ext cx="66675" cy="6667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23962" y="2538395"/>
            <a:ext cx="76200" cy="76199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809624" y="2838432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23962" y="3119419"/>
            <a:ext cx="76200" cy="7619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624012" y="3319445"/>
            <a:ext cx="66675" cy="6667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624012" y="3567095"/>
            <a:ext cx="66675" cy="6667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624012" y="3824270"/>
            <a:ext cx="66675" cy="6667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223962" y="4110020"/>
            <a:ext cx="76200" cy="76199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809624" y="4410057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223962" y="4691044"/>
            <a:ext cx="76200" cy="76199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624012" y="4891069"/>
            <a:ext cx="66675" cy="66674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624012" y="5138719"/>
            <a:ext cx="66675" cy="66674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654049" y="777875"/>
            <a:ext cx="9966960" cy="4499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980"/>
              </a:lnSpc>
              <a:spcBef>
                <a:spcPts val="100"/>
              </a:spcBef>
            </a:pP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gcloud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compute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instance-groups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managed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230"/>
              </a:lnSpc>
            </a:pPr>
            <a:r>
              <a:rPr sz="2150" b="1" spc="-7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150" b="1" spc="-14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b="1" spc="-17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spc="-2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b="1" spc="-10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8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2150" b="1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b="1" spc="-11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b="1" spc="-2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2150" b="1" spc="-160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1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40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2150" b="1" spc="-14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b="1" spc="-3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150" b="1" spc="-70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2150" b="1" spc="-40" dirty="0">
                <a:solidFill>
                  <a:srgbClr val="212121"/>
                </a:solidFill>
                <a:latin typeface="Trebuchet MS"/>
                <a:cs typeface="Trebuchet MS"/>
              </a:rPr>
              <a:t>p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4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endParaRPr sz="2150">
              <a:latin typeface="MS UI Gothic"/>
              <a:cs typeface="MS UI Gothic"/>
            </a:endParaRPr>
          </a:p>
          <a:p>
            <a:pPr marL="774065" marR="5080">
              <a:lnSpc>
                <a:spcPts val="1800"/>
              </a:lnSpc>
              <a:spcBef>
                <a:spcPts val="170"/>
              </a:spcBef>
              <a:tabLst>
                <a:tab pos="1517015" algn="l"/>
                <a:tab pos="2434590" algn="l"/>
                <a:tab pos="4011929" algn="l"/>
                <a:tab pos="5007610" algn="l"/>
                <a:tab pos="5719445" algn="l"/>
                <a:tab pos="6534150" algn="l"/>
                <a:tab pos="7218045" algn="l"/>
                <a:tab pos="8538210" algn="l"/>
                <a:tab pos="9613900" algn="l"/>
              </a:tabLst>
            </a:pPr>
            <a:r>
              <a:rPr sz="1700" i="1" spc="60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1700" i="1" spc="-3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1700" i="1" spc="-120" dirty="0">
                <a:solidFill>
                  <a:srgbClr val="212121"/>
                </a:solidFill>
                <a:latin typeface="Trebuchet MS"/>
                <a:cs typeface="Trebuchet MS"/>
              </a:rPr>
              <a:t>l</a:t>
            </a:r>
            <a:r>
              <a:rPr sz="1700" i="1" spc="-2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700" i="1" spc="-35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1700" i="1" spc="-25" dirty="0">
                <a:solidFill>
                  <a:srgbClr val="212121"/>
                </a:solidFill>
                <a:latin typeface="Trebuchet MS"/>
                <a:cs typeface="Trebuchet MS"/>
              </a:rPr>
              <a:t>d	</a:t>
            </a:r>
            <a:r>
              <a:rPr sz="1700" i="1" spc="-6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1700" i="1" spc="-2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700" i="1" spc="-35" dirty="0">
                <a:solidFill>
                  <a:srgbClr val="212121"/>
                </a:solidFill>
                <a:latin typeface="Trebuchet MS"/>
                <a:cs typeface="Trebuchet MS"/>
              </a:rPr>
              <a:t>m</a:t>
            </a:r>
            <a:r>
              <a:rPr sz="1700" i="1" spc="-25" dirty="0">
                <a:solidFill>
                  <a:srgbClr val="212121"/>
                </a:solidFill>
                <a:latin typeface="Trebuchet MS"/>
                <a:cs typeface="Trebuchet MS"/>
              </a:rPr>
              <a:t>p</a:t>
            </a:r>
            <a:r>
              <a:rPr sz="1700" i="1" spc="-35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1700" i="1" spc="-17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700" i="1" spc="-8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700" i="1" dirty="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sz="1700" i="1" spc="-114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700" i="1" spc="-2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700" i="1" spc="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700" i="1" spc="-17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700" i="1" spc="3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700" i="1" spc="-2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700" i="1" spc="-65" dirty="0">
                <a:solidFill>
                  <a:srgbClr val="212121"/>
                </a:solidFill>
                <a:latin typeface="Trebuchet MS"/>
                <a:cs typeface="Trebuchet MS"/>
              </a:rPr>
              <a:t>ce</a:t>
            </a:r>
            <a:r>
              <a:rPr sz="1700" i="1" spc="-110" dirty="0">
                <a:solidFill>
                  <a:srgbClr val="212121"/>
                </a:solidFill>
                <a:latin typeface="Trebuchet MS"/>
                <a:cs typeface="Trebuchet MS"/>
              </a:rPr>
              <a:t>-</a:t>
            </a:r>
            <a:r>
              <a:rPr sz="1700" i="1" spc="60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1700" i="1" spc="-14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700" i="1" spc="-2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700" i="1" spc="-35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1700" i="1" spc="-25" dirty="0">
                <a:solidFill>
                  <a:srgbClr val="212121"/>
                </a:solidFill>
                <a:latin typeface="Trebuchet MS"/>
                <a:cs typeface="Trebuchet MS"/>
              </a:rPr>
              <a:t>p</a:t>
            </a:r>
            <a:r>
              <a:rPr sz="1700" i="1" spc="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700" i="1" dirty="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sz="1700" i="1" spc="-35" dirty="0">
                <a:solidFill>
                  <a:srgbClr val="212121"/>
                </a:solidFill>
                <a:latin typeface="Trebuchet MS"/>
                <a:cs typeface="Trebuchet MS"/>
              </a:rPr>
              <a:t>m</a:t>
            </a:r>
            <a:r>
              <a:rPr sz="1700" i="1" spc="3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700" i="1" spc="-2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700" i="1" spc="3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700" i="1" spc="60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1700" i="1" spc="-8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700" i="1" spc="-25" dirty="0">
                <a:solidFill>
                  <a:srgbClr val="212121"/>
                </a:solidFill>
                <a:latin typeface="Trebuchet MS"/>
                <a:cs typeface="Trebuchet MS"/>
              </a:rPr>
              <a:t>d</a:t>
            </a:r>
            <a:r>
              <a:rPr sz="1700" i="1" dirty="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sz="1700" b="1" i="1" spc="-80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1700" b="1" i="1" spc="-15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700" b="1" i="1" spc="-10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700" b="1" i="1" spc="-7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700" b="1" i="1" spc="-17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700" b="1" i="1" spc="-10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700" b="1" i="1" dirty="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sz="1700" i="1" spc="-50" dirty="0">
                <a:solidFill>
                  <a:srgbClr val="212121"/>
                </a:solidFill>
                <a:latin typeface="Trebuchet MS"/>
                <a:cs typeface="Trebuchet MS"/>
              </a:rPr>
              <a:t>my</a:t>
            </a:r>
            <a:r>
              <a:rPr sz="1700" i="1" spc="-110" dirty="0">
                <a:solidFill>
                  <a:srgbClr val="212121"/>
                </a:solidFill>
                <a:latin typeface="Trebuchet MS"/>
                <a:cs typeface="Trebuchet MS"/>
              </a:rPr>
              <a:t>-</a:t>
            </a:r>
            <a:r>
              <a:rPr sz="1700" i="1" spc="-35" dirty="0">
                <a:solidFill>
                  <a:srgbClr val="212121"/>
                </a:solidFill>
                <a:latin typeface="Trebuchet MS"/>
                <a:cs typeface="Trebuchet MS"/>
              </a:rPr>
              <a:t>m</a:t>
            </a:r>
            <a:r>
              <a:rPr sz="1700" i="1" spc="-114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700" i="1" spc="60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1700" i="1" dirty="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sz="1700" i="1" spc="-110" dirty="0">
                <a:solidFill>
                  <a:srgbClr val="212121"/>
                </a:solidFill>
                <a:latin typeface="Trebuchet MS"/>
                <a:cs typeface="Trebuchet MS"/>
              </a:rPr>
              <a:t>--</a:t>
            </a:r>
            <a:r>
              <a:rPr sz="1700" i="1" spc="-120" dirty="0">
                <a:solidFill>
                  <a:srgbClr val="212121"/>
                </a:solidFill>
                <a:latin typeface="Trebuchet MS"/>
                <a:cs typeface="Trebuchet MS"/>
              </a:rPr>
              <a:t>z</a:t>
            </a:r>
            <a:r>
              <a:rPr sz="1700" i="1" spc="-25" dirty="0">
                <a:solidFill>
                  <a:srgbClr val="212121"/>
                </a:solidFill>
                <a:latin typeface="Trebuchet MS"/>
                <a:cs typeface="Trebuchet MS"/>
              </a:rPr>
              <a:t>on</a:t>
            </a:r>
            <a:r>
              <a:rPr sz="1700" i="1" spc="-8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700" i="1" dirty="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sz="1700" i="1" spc="-35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1700" i="1" spc="10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700" i="1" spc="-110" dirty="0">
                <a:solidFill>
                  <a:srgbClr val="212121"/>
                </a:solidFill>
                <a:latin typeface="Trebuchet MS"/>
                <a:cs typeface="Trebuchet MS"/>
              </a:rPr>
              <a:t>-</a:t>
            </a:r>
            <a:r>
              <a:rPr sz="1700" i="1" spc="-6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1700" i="1" spc="-8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700" i="1" spc="-2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700" i="1" spc="-15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700" i="1" spc="-14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700" i="1" spc="3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700" i="1" spc="-120" dirty="0">
                <a:solidFill>
                  <a:srgbClr val="212121"/>
                </a:solidFill>
                <a:latin typeface="Trebuchet MS"/>
                <a:cs typeface="Trebuchet MS"/>
              </a:rPr>
              <a:t>l</a:t>
            </a:r>
            <a:r>
              <a:rPr sz="1700" i="1" spc="-65" dirty="0">
                <a:solidFill>
                  <a:srgbClr val="212121"/>
                </a:solidFill>
                <a:latin typeface="Trebuchet MS"/>
                <a:cs typeface="Trebuchet MS"/>
              </a:rPr>
              <a:t>1</a:t>
            </a:r>
            <a:r>
              <a:rPr sz="1700" i="1" spc="-110" dirty="0">
                <a:solidFill>
                  <a:srgbClr val="212121"/>
                </a:solidFill>
                <a:latin typeface="Trebuchet MS"/>
                <a:cs typeface="Trebuchet MS"/>
              </a:rPr>
              <a:t>-</a:t>
            </a:r>
            <a:r>
              <a:rPr sz="1700" i="1" spc="3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700" i="1" dirty="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sz="1700" i="1" spc="-110" dirty="0">
                <a:solidFill>
                  <a:srgbClr val="212121"/>
                </a:solidFill>
                <a:latin typeface="Trebuchet MS"/>
                <a:cs typeface="Trebuchet MS"/>
              </a:rPr>
              <a:t>--</a:t>
            </a:r>
            <a:r>
              <a:rPr sz="1700" i="1" spc="-17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700" i="1" spc="-8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700" i="1" spc="-35" dirty="0">
                <a:solidFill>
                  <a:srgbClr val="212121"/>
                </a:solidFill>
                <a:latin typeface="Trebuchet MS"/>
                <a:cs typeface="Trebuchet MS"/>
              </a:rPr>
              <a:t>m</a:t>
            </a:r>
            <a:r>
              <a:rPr sz="1700" i="1" spc="-25" dirty="0">
                <a:solidFill>
                  <a:srgbClr val="212121"/>
                </a:solidFill>
                <a:latin typeface="Trebuchet MS"/>
                <a:cs typeface="Trebuchet MS"/>
              </a:rPr>
              <a:t>p</a:t>
            </a:r>
            <a:r>
              <a:rPr sz="1700" i="1" spc="-120" dirty="0">
                <a:solidFill>
                  <a:srgbClr val="212121"/>
                </a:solidFill>
                <a:latin typeface="Trebuchet MS"/>
                <a:cs typeface="Trebuchet MS"/>
              </a:rPr>
              <a:t>l</a:t>
            </a:r>
            <a:r>
              <a:rPr sz="1700" i="1" spc="3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700" i="1" spc="-17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700" i="1" spc="-8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700" i="1" dirty="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sz="1700" i="1" spc="-35" dirty="0">
                <a:solidFill>
                  <a:srgbClr val="212121"/>
                </a:solidFill>
                <a:latin typeface="Trebuchet MS"/>
                <a:cs typeface="Trebuchet MS"/>
              </a:rPr>
              <a:t>m</a:t>
            </a:r>
            <a:r>
              <a:rPr sz="1700" i="1" spc="-65" dirty="0">
                <a:solidFill>
                  <a:srgbClr val="212121"/>
                </a:solidFill>
                <a:latin typeface="Trebuchet MS"/>
                <a:cs typeface="Trebuchet MS"/>
              </a:rPr>
              <a:t>y</a:t>
            </a:r>
            <a:r>
              <a:rPr sz="1700" i="1" spc="-95" dirty="0">
                <a:solidFill>
                  <a:srgbClr val="212121"/>
                </a:solidFill>
                <a:latin typeface="Trebuchet MS"/>
                <a:cs typeface="Trebuchet MS"/>
              </a:rPr>
              <a:t>-  </a:t>
            </a:r>
            <a:r>
              <a:rPr sz="1700" i="1" spc="-70" dirty="0">
                <a:solidFill>
                  <a:srgbClr val="212121"/>
                </a:solidFill>
                <a:latin typeface="Trebuchet MS"/>
                <a:cs typeface="Trebuchet MS"/>
              </a:rPr>
              <a:t>instance-template</a:t>
            </a:r>
            <a:r>
              <a:rPr sz="1700" i="1" spc="-19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i="1" spc="-90" dirty="0">
                <a:solidFill>
                  <a:srgbClr val="212121"/>
                </a:solidFill>
                <a:latin typeface="Trebuchet MS"/>
                <a:cs typeface="Trebuchet MS"/>
              </a:rPr>
              <a:t>--size</a:t>
            </a:r>
            <a:r>
              <a:rPr sz="1700" i="1" spc="-18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i="1" spc="-65" dirty="0">
                <a:solidFill>
                  <a:srgbClr val="212121"/>
                </a:solidFill>
                <a:latin typeface="Trebuchet MS"/>
                <a:cs typeface="Trebuchet MS"/>
              </a:rPr>
              <a:t>1</a:t>
            </a:r>
            <a:endParaRPr sz="1700">
              <a:latin typeface="Trebuchet MS"/>
              <a:cs typeface="Trebuchet MS"/>
            </a:endParaRPr>
          </a:p>
          <a:p>
            <a:pPr marL="1155065">
              <a:lnSpc>
                <a:spcPts val="1410"/>
              </a:lnSpc>
            </a:pPr>
            <a:r>
              <a:rPr sz="1350" b="1" spc="-30" dirty="0">
                <a:solidFill>
                  <a:srgbClr val="212121"/>
                </a:solidFill>
                <a:latin typeface="Trebuchet MS"/>
                <a:cs typeface="Trebuchet MS"/>
              </a:rPr>
              <a:t>--health-check</a:t>
            </a:r>
            <a:r>
              <a:rPr sz="1350" spc="-30" dirty="0">
                <a:solidFill>
                  <a:srgbClr val="212121"/>
                </a:solidFill>
                <a:latin typeface="MS UI Gothic"/>
                <a:cs typeface="MS UI Gothic"/>
              </a:rPr>
              <a:t>=HEALTH_CHECK:</a:t>
            </a:r>
            <a:r>
              <a:rPr sz="1350" spc="-1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65" dirty="0">
                <a:solidFill>
                  <a:srgbClr val="212121"/>
                </a:solidFill>
                <a:latin typeface="MS UI Gothic"/>
                <a:cs typeface="MS UI Gothic"/>
              </a:rPr>
              <a:t>How</a:t>
            </a:r>
            <a:r>
              <a:rPr sz="1350" spc="-1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80" dirty="0">
                <a:solidFill>
                  <a:srgbClr val="212121"/>
                </a:solidFill>
                <a:latin typeface="MS UI Gothic"/>
                <a:cs typeface="MS UI Gothic"/>
              </a:rPr>
              <a:t>do</a:t>
            </a:r>
            <a:r>
              <a:rPr sz="1350" spc="-1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40" dirty="0">
                <a:solidFill>
                  <a:srgbClr val="212121"/>
                </a:solidFill>
                <a:latin typeface="MS UI Gothic"/>
                <a:cs typeface="MS UI Gothic"/>
              </a:rPr>
              <a:t>you</a:t>
            </a:r>
            <a:r>
              <a:rPr sz="1350" spc="-1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35" dirty="0">
                <a:solidFill>
                  <a:srgbClr val="212121"/>
                </a:solidFill>
                <a:latin typeface="MS UI Gothic"/>
                <a:cs typeface="MS UI Gothic"/>
              </a:rPr>
              <a:t>decide</a:t>
            </a:r>
            <a:r>
              <a:rPr sz="1350" spc="-1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20" dirty="0">
                <a:solidFill>
                  <a:srgbClr val="212121"/>
                </a:solidFill>
                <a:latin typeface="MS UI Gothic"/>
                <a:cs typeface="MS UI Gothic"/>
              </a:rPr>
              <a:t>if</a:t>
            </a:r>
            <a:r>
              <a:rPr sz="1350" spc="-1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70" dirty="0">
                <a:solidFill>
                  <a:srgbClr val="212121"/>
                </a:solidFill>
                <a:latin typeface="MS UI Gothic"/>
                <a:cs typeface="MS UI Gothic"/>
              </a:rPr>
              <a:t>an</a:t>
            </a:r>
            <a:r>
              <a:rPr sz="1350" spc="-1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15" dirty="0">
                <a:solidFill>
                  <a:srgbClr val="212121"/>
                </a:solidFill>
                <a:latin typeface="MS UI Gothic"/>
                <a:cs typeface="MS UI Gothic"/>
              </a:rPr>
              <a:t>instance</a:t>
            </a:r>
            <a:r>
              <a:rPr sz="1350" spc="-1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5" dirty="0">
                <a:solidFill>
                  <a:srgbClr val="212121"/>
                </a:solidFill>
                <a:latin typeface="MS UI Gothic"/>
                <a:cs typeface="MS UI Gothic"/>
              </a:rPr>
              <a:t>is</a:t>
            </a:r>
            <a:r>
              <a:rPr sz="1350" spc="-1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30" dirty="0">
                <a:solidFill>
                  <a:srgbClr val="212121"/>
                </a:solidFill>
                <a:latin typeface="MS UI Gothic"/>
                <a:cs typeface="MS UI Gothic"/>
              </a:rPr>
              <a:t>healthy?</a:t>
            </a:r>
            <a:endParaRPr sz="1350">
              <a:latin typeface="MS UI Gothic"/>
              <a:cs typeface="MS UI Gothic"/>
            </a:endParaRPr>
          </a:p>
          <a:p>
            <a:pPr marL="1155065">
              <a:lnSpc>
                <a:spcPct val="100000"/>
              </a:lnSpc>
              <a:spcBef>
                <a:spcPts val="405"/>
              </a:spcBef>
            </a:pPr>
            <a:r>
              <a:rPr sz="1350" b="1" spc="-30" dirty="0">
                <a:solidFill>
                  <a:srgbClr val="212121"/>
                </a:solidFill>
                <a:latin typeface="Trebuchet MS"/>
                <a:cs typeface="Trebuchet MS"/>
              </a:rPr>
              <a:t>--initial-delay</a:t>
            </a:r>
            <a:r>
              <a:rPr sz="1350" spc="-3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1350" spc="-1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65" dirty="0">
                <a:solidFill>
                  <a:srgbClr val="212121"/>
                </a:solidFill>
                <a:latin typeface="MS UI Gothic"/>
                <a:cs typeface="MS UI Gothic"/>
              </a:rPr>
              <a:t>How</a:t>
            </a:r>
            <a:r>
              <a:rPr sz="1350" spc="-1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65" dirty="0">
                <a:solidFill>
                  <a:srgbClr val="212121"/>
                </a:solidFill>
                <a:latin typeface="MS UI Gothic"/>
                <a:cs typeface="MS UI Gothic"/>
              </a:rPr>
              <a:t>much</a:t>
            </a:r>
            <a:r>
              <a:rPr sz="1350" spc="-1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50" dirty="0">
                <a:solidFill>
                  <a:srgbClr val="212121"/>
                </a:solidFill>
                <a:latin typeface="MS UI Gothic"/>
                <a:cs typeface="MS UI Gothic"/>
              </a:rPr>
              <a:t>time</a:t>
            </a:r>
            <a:r>
              <a:rPr sz="1350" spc="-1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55" dirty="0">
                <a:solidFill>
                  <a:srgbClr val="212121"/>
                </a:solidFill>
                <a:latin typeface="MS UI Gothic"/>
                <a:cs typeface="MS UI Gothic"/>
              </a:rPr>
              <a:t>should</a:t>
            </a:r>
            <a:r>
              <a:rPr sz="1350" spc="-1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40" dirty="0">
                <a:solidFill>
                  <a:srgbClr val="212121"/>
                </a:solidFill>
                <a:latin typeface="MS UI Gothic"/>
                <a:cs typeface="MS UI Gothic"/>
              </a:rPr>
              <a:t>you</a:t>
            </a:r>
            <a:r>
              <a:rPr sz="1350" spc="-1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30" dirty="0">
                <a:solidFill>
                  <a:srgbClr val="212121"/>
                </a:solidFill>
                <a:latin typeface="MS UI Gothic"/>
                <a:cs typeface="MS UI Gothic"/>
              </a:rPr>
              <a:t>give</a:t>
            </a:r>
            <a:r>
              <a:rPr sz="1350" spc="-1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2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1350" spc="-1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70" dirty="0">
                <a:solidFill>
                  <a:srgbClr val="212121"/>
                </a:solidFill>
                <a:latin typeface="MS UI Gothic"/>
                <a:cs typeface="MS UI Gothic"/>
              </a:rPr>
              <a:t>an</a:t>
            </a:r>
            <a:r>
              <a:rPr sz="1350" spc="-1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15" dirty="0">
                <a:solidFill>
                  <a:srgbClr val="212121"/>
                </a:solidFill>
                <a:latin typeface="MS UI Gothic"/>
                <a:cs typeface="MS UI Gothic"/>
              </a:rPr>
              <a:t>instance</a:t>
            </a:r>
            <a:r>
              <a:rPr sz="1350" spc="-1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2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1350" spc="-1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-15" dirty="0">
                <a:solidFill>
                  <a:srgbClr val="212121"/>
                </a:solidFill>
                <a:latin typeface="MS UI Gothic"/>
                <a:cs typeface="MS UI Gothic"/>
              </a:rPr>
              <a:t>start?</a:t>
            </a:r>
            <a:endParaRPr sz="1350">
              <a:latin typeface="MS UI Gothic"/>
              <a:cs typeface="MS UI Gothic"/>
            </a:endParaRPr>
          </a:p>
          <a:p>
            <a:pPr marL="774065">
              <a:lnSpc>
                <a:spcPct val="100000"/>
              </a:lnSpc>
              <a:spcBef>
                <a:spcPts val="430"/>
              </a:spcBef>
            </a:pPr>
            <a:r>
              <a:rPr sz="1700" b="1" spc="-65" dirty="0">
                <a:solidFill>
                  <a:srgbClr val="212121"/>
                </a:solidFill>
                <a:latin typeface="Trebuchet MS"/>
                <a:cs typeface="Trebuchet MS"/>
              </a:rPr>
              <a:t>Other</a:t>
            </a:r>
            <a:r>
              <a:rPr sz="1700" b="1" spc="-15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b="1" spc="-35" dirty="0">
                <a:solidFill>
                  <a:srgbClr val="212121"/>
                </a:solidFill>
                <a:latin typeface="Trebuchet MS"/>
                <a:cs typeface="Trebuchet MS"/>
              </a:rPr>
              <a:t>similar</a:t>
            </a:r>
            <a:r>
              <a:rPr sz="1700" b="1" spc="-15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b="1" spc="-25" dirty="0">
                <a:solidFill>
                  <a:srgbClr val="212121"/>
                </a:solidFill>
                <a:latin typeface="Trebuchet MS"/>
                <a:cs typeface="Trebuchet MS"/>
              </a:rPr>
              <a:t>commands</a:t>
            </a:r>
            <a:r>
              <a:rPr sz="1700" b="1" spc="-1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spc="-31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i="1" spc="-30" dirty="0">
                <a:solidFill>
                  <a:srgbClr val="212121"/>
                </a:solidFill>
                <a:latin typeface="Trebuchet MS"/>
                <a:cs typeface="Trebuchet MS"/>
              </a:rPr>
              <a:t>gcloud</a:t>
            </a:r>
            <a:r>
              <a:rPr sz="1700" i="1" spc="-18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i="1" spc="-65" dirty="0">
                <a:solidFill>
                  <a:srgbClr val="212121"/>
                </a:solidFill>
                <a:latin typeface="Trebuchet MS"/>
                <a:cs typeface="Trebuchet MS"/>
              </a:rPr>
              <a:t>compute</a:t>
            </a:r>
            <a:r>
              <a:rPr sz="1700" i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i="1" spc="-45" dirty="0">
                <a:solidFill>
                  <a:srgbClr val="212121"/>
                </a:solidFill>
                <a:latin typeface="Trebuchet MS"/>
                <a:cs typeface="Trebuchet MS"/>
              </a:rPr>
              <a:t>instance-groups</a:t>
            </a:r>
            <a:r>
              <a:rPr sz="1700" i="1" spc="-18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i="1" spc="-5" dirty="0">
                <a:solidFill>
                  <a:srgbClr val="212121"/>
                </a:solidFill>
                <a:latin typeface="Trebuchet MS"/>
                <a:cs typeface="Trebuchet MS"/>
              </a:rPr>
              <a:t>managed</a:t>
            </a:r>
            <a:r>
              <a:rPr sz="1700" i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b="1" i="1" spc="-105" dirty="0">
                <a:solidFill>
                  <a:srgbClr val="212121"/>
                </a:solidFill>
                <a:latin typeface="Trebuchet MS"/>
                <a:cs typeface="Trebuchet MS"/>
              </a:rPr>
              <a:t>delete/describe/list</a:t>
            </a:r>
            <a:endParaRPr sz="1700">
              <a:latin typeface="Trebuchet MS"/>
              <a:cs typeface="Trebuchet MS"/>
            </a:endParaRPr>
          </a:p>
          <a:p>
            <a:pPr marL="393065">
              <a:lnSpc>
                <a:spcPts val="2490"/>
              </a:lnSpc>
              <a:spcBef>
                <a:spcPts val="135"/>
              </a:spcBef>
            </a:pPr>
            <a:r>
              <a:rPr sz="2150" b="1" spc="-60" dirty="0">
                <a:solidFill>
                  <a:srgbClr val="212121"/>
                </a:solidFill>
                <a:latin typeface="Trebuchet MS"/>
                <a:cs typeface="Trebuchet MS"/>
              </a:rPr>
              <a:t>Setup</a:t>
            </a:r>
            <a:r>
              <a:rPr sz="2150" b="1" spc="-20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50" dirty="0">
                <a:solidFill>
                  <a:srgbClr val="212121"/>
                </a:solidFill>
                <a:latin typeface="Trebuchet MS"/>
                <a:cs typeface="Trebuchet MS"/>
              </a:rPr>
              <a:t>Autoscaling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0" dirty="0">
                <a:solidFill>
                  <a:srgbClr val="212121"/>
                </a:solidFill>
                <a:latin typeface="MS UI Gothic"/>
                <a:cs typeface="MS UI Gothic"/>
              </a:rPr>
              <a:t>set-autoscaling/stop-autoscaling</a:t>
            </a:r>
            <a:endParaRPr sz="2150">
              <a:latin typeface="MS UI Gothic"/>
              <a:cs typeface="MS UI Gothic"/>
            </a:endParaRPr>
          </a:p>
          <a:p>
            <a:pPr marL="774065">
              <a:lnSpc>
                <a:spcPts val="1855"/>
              </a:lnSpc>
            </a:pPr>
            <a:r>
              <a:rPr sz="1700" i="1" spc="-30" dirty="0">
                <a:solidFill>
                  <a:srgbClr val="212121"/>
                </a:solidFill>
                <a:latin typeface="Trebuchet MS"/>
                <a:cs typeface="Trebuchet MS"/>
              </a:rPr>
              <a:t>gcloud</a:t>
            </a:r>
            <a:r>
              <a:rPr sz="1700" i="1" spc="-1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i="1" spc="-65" dirty="0">
                <a:solidFill>
                  <a:srgbClr val="212121"/>
                </a:solidFill>
                <a:latin typeface="Trebuchet MS"/>
                <a:cs typeface="Trebuchet MS"/>
              </a:rPr>
              <a:t>compute</a:t>
            </a:r>
            <a:r>
              <a:rPr sz="1700" i="1" spc="-1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i="1" spc="-45" dirty="0">
                <a:solidFill>
                  <a:srgbClr val="212121"/>
                </a:solidFill>
                <a:latin typeface="Trebuchet MS"/>
                <a:cs typeface="Trebuchet MS"/>
              </a:rPr>
              <a:t>instance-groups</a:t>
            </a:r>
            <a:r>
              <a:rPr sz="1700" i="1" spc="-1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i="1" spc="-5" dirty="0">
                <a:solidFill>
                  <a:srgbClr val="212121"/>
                </a:solidFill>
                <a:latin typeface="Trebuchet MS"/>
                <a:cs typeface="Trebuchet MS"/>
              </a:rPr>
              <a:t>managed</a:t>
            </a:r>
            <a:r>
              <a:rPr sz="1700" i="1" spc="-1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b="1" i="1" spc="-90" dirty="0">
                <a:solidFill>
                  <a:srgbClr val="212121"/>
                </a:solidFill>
                <a:latin typeface="Trebuchet MS"/>
                <a:cs typeface="Trebuchet MS"/>
              </a:rPr>
              <a:t>set-autoscaling</a:t>
            </a:r>
            <a:r>
              <a:rPr sz="1700" b="1" i="1" spc="-1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i="1" spc="-50" dirty="0">
                <a:solidFill>
                  <a:srgbClr val="212121"/>
                </a:solidFill>
                <a:latin typeface="Trebuchet MS"/>
                <a:cs typeface="Trebuchet MS"/>
              </a:rPr>
              <a:t>my-mig</a:t>
            </a:r>
            <a:r>
              <a:rPr sz="1700" i="1" spc="-1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b="1" i="1" spc="-85" dirty="0">
                <a:solidFill>
                  <a:srgbClr val="212121"/>
                </a:solidFill>
                <a:latin typeface="Trebuchet MS"/>
                <a:cs typeface="Trebuchet MS"/>
              </a:rPr>
              <a:t>--max-num-replicas</a:t>
            </a:r>
            <a:r>
              <a:rPr sz="1700" i="1" spc="-85" dirty="0">
                <a:solidFill>
                  <a:srgbClr val="212121"/>
                </a:solidFill>
                <a:latin typeface="Trebuchet MS"/>
                <a:cs typeface="Trebuchet MS"/>
              </a:rPr>
              <a:t>=10</a:t>
            </a:r>
            <a:endParaRPr sz="1700">
              <a:latin typeface="Trebuchet MS"/>
              <a:cs typeface="Trebuchet MS"/>
            </a:endParaRPr>
          </a:p>
          <a:p>
            <a:pPr marL="1155065">
              <a:lnSpc>
                <a:spcPts val="1525"/>
              </a:lnSpc>
            </a:pPr>
            <a:r>
              <a:rPr sz="1350" spc="-15" dirty="0">
                <a:solidFill>
                  <a:srgbClr val="212121"/>
                </a:solidFill>
                <a:latin typeface="MS UI Gothic"/>
                <a:cs typeface="MS UI Gothic"/>
              </a:rPr>
              <a:t>--cool-down-period</a:t>
            </a:r>
            <a:r>
              <a:rPr sz="1350" spc="-1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30" dirty="0">
                <a:solidFill>
                  <a:srgbClr val="212121"/>
                </a:solidFill>
                <a:latin typeface="MS UI Gothic"/>
                <a:cs typeface="MS UI Gothic"/>
              </a:rPr>
              <a:t>(default</a:t>
            </a:r>
            <a:r>
              <a:rPr sz="1350" spc="-1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-250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1350" spc="-1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10" dirty="0">
                <a:solidFill>
                  <a:srgbClr val="212121"/>
                </a:solidFill>
                <a:latin typeface="MS UI Gothic"/>
                <a:cs typeface="MS UI Gothic"/>
              </a:rPr>
              <a:t>60s):</a:t>
            </a:r>
            <a:r>
              <a:rPr sz="1350" spc="-1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65" dirty="0">
                <a:solidFill>
                  <a:srgbClr val="212121"/>
                </a:solidFill>
                <a:latin typeface="MS UI Gothic"/>
                <a:cs typeface="MS UI Gothic"/>
              </a:rPr>
              <a:t>How</a:t>
            </a:r>
            <a:r>
              <a:rPr sz="1350" spc="-1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65" dirty="0">
                <a:solidFill>
                  <a:srgbClr val="212121"/>
                </a:solidFill>
                <a:latin typeface="MS UI Gothic"/>
                <a:cs typeface="MS UI Gothic"/>
              </a:rPr>
              <a:t>much</a:t>
            </a:r>
            <a:r>
              <a:rPr sz="1350" spc="-1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50" dirty="0">
                <a:solidFill>
                  <a:srgbClr val="212121"/>
                </a:solidFill>
                <a:latin typeface="MS UI Gothic"/>
                <a:cs typeface="MS UI Gothic"/>
              </a:rPr>
              <a:t>time</a:t>
            </a:r>
            <a:r>
              <a:rPr sz="1350" spc="-1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55" dirty="0">
                <a:solidFill>
                  <a:srgbClr val="212121"/>
                </a:solidFill>
                <a:latin typeface="MS UI Gothic"/>
                <a:cs typeface="MS UI Gothic"/>
              </a:rPr>
              <a:t>should</a:t>
            </a:r>
            <a:r>
              <a:rPr sz="1350" spc="-1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dirty="0">
                <a:solidFill>
                  <a:srgbClr val="212121"/>
                </a:solidFill>
                <a:latin typeface="MS UI Gothic"/>
                <a:cs typeface="MS UI Gothic"/>
              </a:rPr>
              <a:t>Auto</a:t>
            </a:r>
            <a:r>
              <a:rPr sz="1350" spc="-1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dirty="0">
                <a:solidFill>
                  <a:srgbClr val="212121"/>
                </a:solidFill>
                <a:latin typeface="MS UI Gothic"/>
                <a:cs typeface="MS UI Gothic"/>
              </a:rPr>
              <a:t>Scaler</a:t>
            </a:r>
            <a:r>
              <a:rPr sz="1350" spc="-1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50" dirty="0">
                <a:solidFill>
                  <a:srgbClr val="212121"/>
                </a:solidFill>
                <a:latin typeface="MS UI Gothic"/>
                <a:cs typeface="MS UI Gothic"/>
              </a:rPr>
              <a:t>wait</a:t>
            </a:r>
            <a:r>
              <a:rPr sz="1350" spc="-1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dirty="0">
                <a:solidFill>
                  <a:srgbClr val="212121"/>
                </a:solidFill>
                <a:latin typeface="MS UI Gothic"/>
                <a:cs typeface="MS UI Gothic"/>
              </a:rPr>
              <a:t>after</a:t>
            </a:r>
            <a:r>
              <a:rPr sz="1350" spc="-1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50" dirty="0">
                <a:solidFill>
                  <a:srgbClr val="212121"/>
                </a:solidFill>
                <a:latin typeface="MS UI Gothic"/>
                <a:cs typeface="MS UI Gothic"/>
              </a:rPr>
              <a:t>initiating</a:t>
            </a:r>
            <a:r>
              <a:rPr sz="1350" spc="-1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70" dirty="0">
                <a:solidFill>
                  <a:srgbClr val="212121"/>
                </a:solidFill>
                <a:latin typeface="MS UI Gothic"/>
                <a:cs typeface="MS UI Gothic"/>
              </a:rPr>
              <a:t>an</a:t>
            </a:r>
            <a:r>
              <a:rPr sz="1350" spc="-1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35" dirty="0">
                <a:solidFill>
                  <a:srgbClr val="212121"/>
                </a:solidFill>
                <a:latin typeface="MS UI Gothic"/>
                <a:cs typeface="MS UI Gothic"/>
              </a:rPr>
              <a:t>autoscaling</a:t>
            </a:r>
            <a:r>
              <a:rPr sz="1350" spc="-1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25" dirty="0">
                <a:solidFill>
                  <a:srgbClr val="212121"/>
                </a:solidFill>
                <a:latin typeface="MS UI Gothic"/>
                <a:cs typeface="MS UI Gothic"/>
              </a:rPr>
              <a:t>action?</a:t>
            </a:r>
            <a:endParaRPr sz="1350">
              <a:latin typeface="MS UI Gothic"/>
              <a:cs typeface="MS UI Gothic"/>
            </a:endParaRPr>
          </a:p>
          <a:p>
            <a:pPr marL="1155065">
              <a:lnSpc>
                <a:spcPct val="100000"/>
              </a:lnSpc>
              <a:spcBef>
                <a:spcPts val="330"/>
              </a:spcBef>
            </a:pPr>
            <a:r>
              <a:rPr sz="1350" spc="-40" dirty="0">
                <a:solidFill>
                  <a:srgbClr val="212121"/>
                </a:solidFill>
                <a:latin typeface="MS UI Gothic"/>
                <a:cs typeface="MS UI Gothic"/>
              </a:rPr>
              <a:t>--scale-based-on-cpu</a:t>
            </a:r>
            <a:r>
              <a:rPr sz="1350" spc="-10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-20" dirty="0">
                <a:solidFill>
                  <a:srgbClr val="212121"/>
                </a:solidFill>
                <a:latin typeface="MS UI Gothic"/>
                <a:cs typeface="MS UI Gothic"/>
              </a:rPr>
              <a:t>--target-cpu-utilization</a:t>
            </a:r>
            <a:r>
              <a:rPr sz="1350" spc="-9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-10" dirty="0">
                <a:solidFill>
                  <a:srgbClr val="212121"/>
                </a:solidFill>
                <a:latin typeface="MS UI Gothic"/>
                <a:cs typeface="MS UI Gothic"/>
              </a:rPr>
              <a:t>--scale-based-on-load-balancing</a:t>
            </a:r>
            <a:r>
              <a:rPr sz="1350" spc="-9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dirty="0">
                <a:solidFill>
                  <a:srgbClr val="212121"/>
                </a:solidFill>
                <a:latin typeface="MS UI Gothic"/>
                <a:cs typeface="MS UI Gothic"/>
              </a:rPr>
              <a:t>--target-load-balancing-utilization</a:t>
            </a:r>
            <a:endParaRPr sz="1350">
              <a:latin typeface="MS UI Gothic"/>
              <a:cs typeface="MS UI Gothic"/>
            </a:endParaRPr>
          </a:p>
          <a:p>
            <a:pPr marL="1155065">
              <a:lnSpc>
                <a:spcPct val="100000"/>
              </a:lnSpc>
              <a:spcBef>
                <a:spcPts val="405"/>
              </a:spcBef>
            </a:pPr>
            <a:r>
              <a:rPr sz="1350" b="1" spc="-35" dirty="0">
                <a:solidFill>
                  <a:srgbClr val="212121"/>
                </a:solidFill>
                <a:latin typeface="Trebuchet MS"/>
                <a:cs typeface="Trebuchet MS"/>
              </a:rPr>
              <a:t>--min-num-replicas</a:t>
            </a:r>
            <a:r>
              <a:rPr sz="1350" b="1" spc="-13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350" spc="-30" dirty="0">
                <a:solidFill>
                  <a:srgbClr val="212121"/>
                </a:solidFill>
                <a:latin typeface="MS UI Gothic"/>
                <a:cs typeface="MS UI Gothic"/>
              </a:rPr>
              <a:t>--mode</a:t>
            </a:r>
            <a:r>
              <a:rPr sz="1350" spc="-1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-5" dirty="0">
                <a:solidFill>
                  <a:srgbClr val="212121"/>
                </a:solidFill>
                <a:latin typeface="MS UI Gothic"/>
                <a:cs typeface="MS UI Gothic"/>
              </a:rPr>
              <a:t>(off/on(default)/only-scale-out)</a:t>
            </a:r>
            <a:endParaRPr sz="1350">
              <a:latin typeface="MS UI Gothic"/>
              <a:cs typeface="MS UI Gothic"/>
            </a:endParaRPr>
          </a:p>
          <a:p>
            <a:pPr marL="774065">
              <a:lnSpc>
                <a:spcPct val="100000"/>
              </a:lnSpc>
              <a:spcBef>
                <a:spcPts val="355"/>
              </a:spcBef>
            </a:pPr>
            <a:r>
              <a:rPr sz="1700" i="1" spc="-30" dirty="0">
                <a:solidFill>
                  <a:srgbClr val="212121"/>
                </a:solidFill>
                <a:latin typeface="Trebuchet MS"/>
                <a:cs typeface="Trebuchet MS"/>
              </a:rPr>
              <a:t>gcloud</a:t>
            </a:r>
            <a:r>
              <a:rPr sz="1700" i="1" spc="-18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i="1" spc="-65" dirty="0">
                <a:solidFill>
                  <a:srgbClr val="212121"/>
                </a:solidFill>
                <a:latin typeface="Trebuchet MS"/>
                <a:cs typeface="Trebuchet MS"/>
              </a:rPr>
              <a:t>compute</a:t>
            </a:r>
            <a:r>
              <a:rPr sz="1700" i="1" spc="-18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i="1" spc="-45" dirty="0">
                <a:solidFill>
                  <a:srgbClr val="212121"/>
                </a:solidFill>
                <a:latin typeface="Trebuchet MS"/>
                <a:cs typeface="Trebuchet MS"/>
              </a:rPr>
              <a:t>instance-groups</a:t>
            </a:r>
            <a:r>
              <a:rPr sz="1700" i="1" spc="-18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i="1" spc="-5" dirty="0">
                <a:solidFill>
                  <a:srgbClr val="212121"/>
                </a:solidFill>
                <a:latin typeface="Trebuchet MS"/>
                <a:cs typeface="Trebuchet MS"/>
              </a:rPr>
              <a:t>managed</a:t>
            </a:r>
            <a:r>
              <a:rPr sz="1700" i="1" spc="-18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b="1" i="1" spc="-80" dirty="0">
                <a:solidFill>
                  <a:srgbClr val="212121"/>
                </a:solidFill>
                <a:latin typeface="Trebuchet MS"/>
                <a:cs typeface="Trebuchet MS"/>
              </a:rPr>
              <a:t>stop-autoscaling</a:t>
            </a:r>
            <a:r>
              <a:rPr sz="1700" b="1" i="1" spc="-18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i="1" spc="-50" dirty="0">
                <a:solidFill>
                  <a:srgbClr val="212121"/>
                </a:solidFill>
                <a:latin typeface="Trebuchet MS"/>
                <a:cs typeface="Trebuchet MS"/>
              </a:rPr>
              <a:t>my-mig</a:t>
            </a:r>
            <a:endParaRPr sz="1700">
              <a:latin typeface="Trebuchet MS"/>
              <a:cs typeface="Trebuchet MS"/>
            </a:endParaRPr>
          </a:p>
          <a:p>
            <a:pPr marL="393065">
              <a:lnSpc>
                <a:spcPts val="2490"/>
              </a:lnSpc>
              <a:spcBef>
                <a:spcPts val="135"/>
              </a:spcBef>
            </a:pP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Update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70" dirty="0">
                <a:solidFill>
                  <a:srgbClr val="212121"/>
                </a:solidFill>
                <a:latin typeface="Trebuchet MS"/>
                <a:cs typeface="Trebuchet MS"/>
              </a:rPr>
              <a:t>existing</a:t>
            </a:r>
            <a:r>
              <a:rPr sz="2150" b="1" spc="-20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25" dirty="0">
                <a:solidFill>
                  <a:srgbClr val="212121"/>
                </a:solidFill>
                <a:latin typeface="Trebuchet MS"/>
                <a:cs typeface="Trebuchet MS"/>
              </a:rPr>
              <a:t>MIG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policies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(ex: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auto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0" dirty="0">
                <a:solidFill>
                  <a:srgbClr val="212121"/>
                </a:solidFill>
                <a:latin typeface="MS UI Gothic"/>
                <a:cs typeface="MS UI Gothic"/>
              </a:rPr>
              <a:t>healing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policies):</a:t>
            </a:r>
            <a:endParaRPr sz="2150">
              <a:latin typeface="MS UI Gothic"/>
              <a:cs typeface="MS UI Gothic"/>
            </a:endParaRPr>
          </a:p>
          <a:p>
            <a:pPr marL="774065">
              <a:lnSpc>
                <a:spcPts val="1855"/>
              </a:lnSpc>
            </a:pPr>
            <a:r>
              <a:rPr sz="1700" i="1" spc="60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1700" i="1" spc="-3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1700" i="1" spc="-120" dirty="0">
                <a:solidFill>
                  <a:srgbClr val="212121"/>
                </a:solidFill>
                <a:latin typeface="Trebuchet MS"/>
                <a:cs typeface="Trebuchet MS"/>
              </a:rPr>
              <a:t>l</a:t>
            </a:r>
            <a:r>
              <a:rPr sz="1700" i="1" spc="-2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700" i="1" spc="-35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1700" i="1" spc="-25" dirty="0">
                <a:solidFill>
                  <a:srgbClr val="212121"/>
                </a:solidFill>
                <a:latin typeface="Trebuchet MS"/>
                <a:cs typeface="Trebuchet MS"/>
              </a:rPr>
              <a:t>d</a:t>
            </a:r>
            <a:r>
              <a:rPr sz="1700" i="1" spc="-18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i="1" spc="-6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1700" i="1" spc="-2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700" i="1" spc="-35" dirty="0">
                <a:solidFill>
                  <a:srgbClr val="212121"/>
                </a:solidFill>
                <a:latin typeface="Trebuchet MS"/>
                <a:cs typeface="Trebuchet MS"/>
              </a:rPr>
              <a:t>m</a:t>
            </a:r>
            <a:r>
              <a:rPr sz="1700" i="1" spc="-25" dirty="0">
                <a:solidFill>
                  <a:srgbClr val="212121"/>
                </a:solidFill>
                <a:latin typeface="Trebuchet MS"/>
                <a:cs typeface="Trebuchet MS"/>
              </a:rPr>
              <a:t>p</a:t>
            </a:r>
            <a:r>
              <a:rPr sz="1700" i="1" spc="-35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1700" i="1" spc="-17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700" i="1" spc="-8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700" i="1" spc="-18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i="1" spc="-114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700" i="1" spc="-2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700" i="1" spc="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700" i="1" spc="-17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700" i="1" spc="3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700" i="1" spc="-2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700" i="1" spc="-65" dirty="0">
                <a:solidFill>
                  <a:srgbClr val="212121"/>
                </a:solidFill>
                <a:latin typeface="Trebuchet MS"/>
                <a:cs typeface="Trebuchet MS"/>
              </a:rPr>
              <a:t>ce</a:t>
            </a:r>
            <a:r>
              <a:rPr sz="1700" i="1" spc="-110" dirty="0">
                <a:solidFill>
                  <a:srgbClr val="212121"/>
                </a:solidFill>
                <a:latin typeface="Trebuchet MS"/>
                <a:cs typeface="Trebuchet MS"/>
              </a:rPr>
              <a:t>-</a:t>
            </a:r>
            <a:r>
              <a:rPr sz="1700" i="1" spc="60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1700" i="1" spc="-14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700" i="1" spc="-2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700" i="1" spc="-35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1700" i="1" spc="-25" dirty="0">
                <a:solidFill>
                  <a:srgbClr val="212121"/>
                </a:solidFill>
                <a:latin typeface="Trebuchet MS"/>
                <a:cs typeface="Trebuchet MS"/>
              </a:rPr>
              <a:t>p</a:t>
            </a:r>
            <a:r>
              <a:rPr sz="1700" i="1" spc="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700" i="1" spc="-18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i="1" spc="-35" dirty="0">
                <a:solidFill>
                  <a:srgbClr val="212121"/>
                </a:solidFill>
                <a:latin typeface="Trebuchet MS"/>
                <a:cs typeface="Trebuchet MS"/>
              </a:rPr>
              <a:t>m</a:t>
            </a:r>
            <a:r>
              <a:rPr sz="1700" i="1" spc="3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700" i="1" spc="-2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700" i="1" spc="3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700" i="1" spc="60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1700" i="1" spc="-8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700" i="1" spc="-25" dirty="0">
                <a:solidFill>
                  <a:srgbClr val="212121"/>
                </a:solidFill>
                <a:latin typeface="Trebuchet MS"/>
                <a:cs typeface="Trebuchet MS"/>
              </a:rPr>
              <a:t>d</a:t>
            </a:r>
            <a:r>
              <a:rPr sz="1700" i="1" spc="-18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b="1" i="1" spc="-20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1700" b="1" i="1" spc="-80" dirty="0">
                <a:solidFill>
                  <a:srgbClr val="212121"/>
                </a:solidFill>
                <a:latin typeface="Trebuchet MS"/>
                <a:cs typeface="Trebuchet MS"/>
              </a:rPr>
              <a:t>pd</a:t>
            </a:r>
            <a:r>
              <a:rPr sz="1700" b="1" i="1" spc="-7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700" b="1" i="1" spc="-17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700" b="1" i="1" spc="-10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700" b="1" i="1" spc="-18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i="1" spc="-35" dirty="0">
                <a:solidFill>
                  <a:srgbClr val="212121"/>
                </a:solidFill>
                <a:latin typeface="Trebuchet MS"/>
                <a:cs typeface="Trebuchet MS"/>
              </a:rPr>
              <a:t>m</a:t>
            </a:r>
            <a:r>
              <a:rPr sz="1700" i="1" spc="-65" dirty="0">
                <a:solidFill>
                  <a:srgbClr val="212121"/>
                </a:solidFill>
                <a:latin typeface="Trebuchet MS"/>
                <a:cs typeface="Trebuchet MS"/>
              </a:rPr>
              <a:t>y</a:t>
            </a:r>
            <a:r>
              <a:rPr sz="1700" i="1" spc="-110" dirty="0">
                <a:solidFill>
                  <a:srgbClr val="212121"/>
                </a:solidFill>
                <a:latin typeface="Trebuchet MS"/>
                <a:cs typeface="Trebuchet MS"/>
              </a:rPr>
              <a:t>-</a:t>
            </a:r>
            <a:r>
              <a:rPr sz="1700" i="1" spc="-35" dirty="0">
                <a:solidFill>
                  <a:srgbClr val="212121"/>
                </a:solidFill>
                <a:latin typeface="Trebuchet MS"/>
                <a:cs typeface="Trebuchet MS"/>
              </a:rPr>
              <a:t>m</a:t>
            </a:r>
            <a:r>
              <a:rPr sz="1700" i="1" spc="-114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700" i="1" spc="60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endParaRPr sz="1700">
              <a:latin typeface="Trebuchet MS"/>
              <a:cs typeface="Trebuchet MS"/>
            </a:endParaRPr>
          </a:p>
          <a:p>
            <a:pPr marL="1155065">
              <a:lnSpc>
                <a:spcPts val="1525"/>
              </a:lnSpc>
            </a:pPr>
            <a:r>
              <a:rPr sz="1350" spc="-5" dirty="0">
                <a:solidFill>
                  <a:srgbClr val="212121"/>
                </a:solidFill>
                <a:latin typeface="MS UI Gothic"/>
                <a:cs typeface="MS UI Gothic"/>
              </a:rPr>
              <a:t>--initial-delay:</a:t>
            </a:r>
            <a:r>
              <a:rPr sz="1350" spc="-1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65" dirty="0">
                <a:solidFill>
                  <a:srgbClr val="212121"/>
                </a:solidFill>
                <a:latin typeface="MS UI Gothic"/>
                <a:cs typeface="MS UI Gothic"/>
              </a:rPr>
              <a:t>How</a:t>
            </a:r>
            <a:r>
              <a:rPr sz="1350" spc="-1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65" dirty="0">
                <a:solidFill>
                  <a:srgbClr val="212121"/>
                </a:solidFill>
                <a:latin typeface="MS UI Gothic"/>
                <a:cs typeface="MS UI Gothic"/>
              </a:rPr>
              <a:t>much</a:t>
            </a:r>
            <a:r>
              <a:rPr sz="1350" spc="-1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50" dirty="0">
                <a:solidFill>
                  <a:srgbClr val="212121"/>
                </a:solidFill>
                <a:latin typeface="MS UI Gothic"/>
                <a:cs typeface="MS UI Gothic"/>
              </a:rPr>
              <a:t>time</a:t>
            </a:r>
            <a:r>
              <a:rPr sz="1350" spc="-1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55" dirty="0">
                <a:solidFill>
                  <a:srgbClr val="212121"/>
                </a:solidFill>
                <a:latin typeface="MS UI Gothic"/>
                <a:cs typeface="MS UI Gothic"/>
              </a:rPr>
              <a:t>should</a:t>
            </a:r>
            <a:r>
              <a:rPr sz="1350" spc="-1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40" dirty="0">
                <a:solidFill>
                  <a:srgbClr val="212121"/>
                </a:solidFill>
                <a:latin typeface="MS UI Gothic"/>
                <a:cs typeface="MS UI Gothic"/>
              </a:rPr>
              <a:t>you</a:t>
            </a:r>
            <a:r>
              <a:rPr sz="1350" spc="-1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30" dirty="0">
                <a:solidFill>
                  <a:srgbClr val="212121"/>
                </a:solidFill>
                <a:latin typeface="MS UI Gothic"/>
                <a:cs typeface="MS UI Gothic"/>
              </a:rPr>
              <a:t>give</a:t>
            </a:r>
            <a:r>
              <a:rPr sz="1350" spc="-1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2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1350" spc="-1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25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1350" spc="-1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15" dirty="0">
                <a:solidFill>
                  <a:srgbClr val="212121"/>
                </a:solidFill>
                <a:latin typeface="MS UI Gothic"/>
                <a:cs typeface="MS UI Gothic"/>
              </a:rPr>
              <a:t>instance</a:t>
            </a:r>
            <a:r>
              <a:rPr sz="1350" spc="-1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2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1350" spc="-1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-5" dirty="0">
                <a:solidFill>
                  <a:srgbClr val="212121"/>
                </a:solidFill>
                <a:latin typeface="MS UI Gothic"/>
                <a:cs typeface="MS UI Gothic"/>
              </a:rPr>
              <a:t>start</a:t>
            </a:r>
            <a:r>
              <a:rPr sz="1350" spc="-1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25" dirty="0">
                <a:solidFill>
                  <a:srgbClr val="212121"/>
                </a:solidFill>
                <a:latin typeface="MS UI Gothic"/>
                <a:cs typeface="MS UI Gothic"/>
              </a:rPr>
              <a:t>before</a:t>
            </a:r>
            <a:r>
              <a:rPr sz="1350" spc="-1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70" dirty="0">
                <a:solidFill>
                  <a:srgbClr val="212121"/>
                </a:solidFill>
                <a:latin typeface="MS UI Gothic"/>
                <a:cs typeface="MS UI Gothic"/>
              </a:rPr>
              <a:t>marking</a:t>
            </a:r>
            <a:r>
              <a:rPr sz="1350" spc="-1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20" dirty="0">
                <a:solidFill>
                  <a:srgbClr val="212121"/>
                </a:solidFill>
                <a:latin typeface="MS UI Gothic"/>
                <a:cs typeface="MS UI Gothic"/>
              </a:rPr>
              <a:t>it</a:t>
            </a:r>
            <a:r>
              <a:rPr sz="1350" spc="-1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10" dirty="0">
                <a:solidFill>
                  <a:srgbClr val="212121"/>
                </a:solidFill>
                <a:latin typeface="MS UI Gothic"/>
                <a:cs typeface="MS UI Gothic"/>
              </a:rPr>
              <a:t>as</a:t>
            </a:r>
            <a:r>
              <a:rPr sz="1350" spc="-1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40" dirty="0">
                <a:solidFill>
                  <a:srgbClr val="212121"/>
                </a:solidFill>
                <a:latin typeface="MS UI Gothic"/>
                <a:cs typeface="MS UI Gothic"/>
              </a:rPr>
              <a:t>unhealthy?</a:t>
            </a:r>
            <a:endParaRPr sz="1350">
              <a:latin typeface="MS UI Gothic"/>
              <a:cs typeface="MS UI Gothic"/>
            </a:endParaRPr>
          </a:p>
          <a:p>
            <a:pPr marL="1155065">
              <a:lnSpc>
                <a:spcPct val="100000"/>
              </a:lnSpc>
              <a:spcBef>
                <a:spcPts val="330"/>
              </a:spcBef>
            </a:pPr>
            <a:r>
              <a:rPr sz="1350" spc="-25" dirty="0">
                <a:solidFill>
                  <a:srgbClr val="212121"/>
                </a:solidFill>
                <a:latin typeface="MS UI Gothic"/>
                <a:cs typeface="MS UI Gothic"/>
              </a:rPr>
              <a:t>--health-check:</a:t>
            </a:r>
            <a:r>
              <a:rPr sz="1350" spc="-1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65" dirty="0">
                <a:solidFill>
                  <a:srgbClr val="212121"/>
                </a:solidFill>
                <a:latin typeface="MS UI Gothic"/>
                <a:cs typeface="MS UI Gothic"/>
              </a:rPr>
              <a:t>How</a:t>
            </a:r>
            <a:r>
              <a:rPr sz="1350" spc="-1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80" dirty="0">
                <a:solidFill>
                  <a:srgbClr val="212121"/>
                </a:solidFill>
                <a:latin typeface="MS UI Gothic"/>
                <a:cs typeface="MS UI Gothic"/>
              </a:rPr>
              <a:t>do</a:t>
            </a:r>
            <a:r>
              <a:rPr sz="1350" spc="-1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40" dirty="0">
                <a:solidFill>
                  <a:srgbClr val="212121"/>
                </a:solidFill>
                <a:latin typeface="MS UI Gothic"/>
                <a:cs typeface="MS UI Gothic"/>
              </a:rPr>
              <a:t>you</a:t>
            </a:r>
            <a:r>
              <a:rPr sz="1350" spc="-1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35" dirty="0">
                <a:solidFill>
                  <a:srgbClr val="212121"/>
                </a:solidFill>
                <a:latin typeface="MS UI Gothic"/>
                <a:cs typeface="MS UI Gothic"/>
              </a:rPr>
              <a:t>decide</a:t>
            </a:r>
            <a:r>
              <a:rPr sz="1350" spc="-1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20" dirty="0">
                <a:solidFill>
                  <a:srgbClr val="212121"/>
                </a:solidFill>
                <a:latin typeface="MS UI Gothic"/>
                <a:cs typeface="MS UI Gothic"/>
              </a:rPr>
              <a:t>if</a:t>
            </a:r>
            <a:r>
              <a:rPr sz="1350" spc="-1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70" dirty="0">
                <a:solidFill>
                  <a:srgbClr val="212121"/>
                </a:solidFill>
                <a:latin typeface="MS UI Gothic"/>
                <a:cs typeface="MS UI Gothic"/>
              </a:rPr>
              <a:t>an</a:t>
            </a:r>
            <a:r>
              <a:rPr sz="1350" spc="-1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15" dirty="0">
                <a:solidFill>
                  <a:srgbClr val="212121"/>
                </a:solidFill>
                <a:latin typeface="MS UI Gothic"/>
                <a:cs typeface="MS UI Gothic"/>
              </a:rPr>
              <a:t>instance</a:t>
            </a:r>
            <a:r>
              <a:rPr sz="1350" spc="-1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5" dirty="0">
                <a:solidFill>
                  <a:srgbClr val="212121"/>
                </a:solidFill>
                <a:latin typeface="MS UI Gothic"/>
                <a:cs typeface="MS UI Gothic"/>
              </a:rPr>
              <a:t>is</a:t>
            </a:r>
            <a:r>
              <a:rPr sz="1350" spc="-1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30" dirty="0">
                <a:solidFill>
                  <a:srgbClr val="212121"/>
                </a:solidFill>
                <a:latin typeface="MS UI Gothic"/>
                <a:cs typeface="MS UI Gothic"/>
              </a:rPr>
              <a:t>healthy?</a:t>
            </a:r>
            <a:endParaRPr sz="1350">
              <a:latin typeface="MS UI Gothic"/>
              <a:cs typeface="MS UI Gothic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10654665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55" dirty="0">
                <a:solidFill>
                  <a:srgbClr val="000000"/>
                </a:solidFill>
              </a:rPr>
              <a:t>Pla</a:t>
            </a:r>
            <a:r>
              <a:rPr sz="3500" spc="-55" dirty="0">
                <a:solidFill>
                  <a:srgbClr val="A52929"/>
                </a:solidFill>
              </a:rPr>
              <a:t>ying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25" dirty="0">
                <a:solidFill>
                  <a:srgbClr val="000000"/>
                </a:solidFill>
              </a:rPr>
              <a:t>with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65" dirty="0">
                <a:solidFill>
                  <a:srgbClr val="000000"/>
                </a:solidFill>
              </a:rPr>
              <a:t>Man</a:t>
            </a:r>
            <a:r>
              <a:rPr sz="3500" spc="-65" dirty="0">
                <a:solidFill>
                  <a:srgbClr val="A52929"/>
                </a:solidFill>
              </a:rPr>
              <a:t>a</a:t>
            </a:r>
            <a:r>
              <a:rPr sz="3500" spc="-65" dirty="0">
                <a:solidFill>
                  <a:srgbClr val="000000"/>
                </a:solidFill>
              </a:rPr>
              <a:t>g</a:t>
            </a:r>
            <a:r>
              <a:rPr sz="3500" spc="-65" dirty="0">
                <a:solidFill>
                  <a:srgbClr val="A52929"/>
                </a:solidFill>
              </a:rPr>
              <a:t>ed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10" dirty="0">
                <a:solidFill>
                  <a:srgbClr val="000000"/>
                </a:solidFill>
              </a:rPr>
              <a:t>Ins</a:t>
            </a:r>
            <a:r>
              <a:rPr sz="3500" spc="-110" dirty="0">
                <a:solidFill>
                  <a:srgbClr val="A52929"/>
                </a:solidFill>
              </a:rPr>
              <a:t>ta</a:t>
            </a:r>
            <a:r>
              <a:rPr sz="3500" spc="-110" dirty="0">
                <a:solidFill>
                  <a:srgbClr val="000000"/>
                </a:solidFill>
              </a:rPr>
              <a:t>nce</a:t>
            </a:r>
            <a:r>
              <a:rPr sz="3500" spc="-335" dirty="0">
                <a:solidFill>
                  <a:srgbClr val="000000"/>
                </a:solidFill>
              </a:rPr>
              <a:t> </a:t>
            </a:r>
            <a:r>
              <a:rPr sz="3500" spc="-105" dirty="0">
                <a:solidFill>
                  <a:srgbClr val="000000"/>
                </a:solidFill>
              </a:rPr>
              <a:t>Gr</a:t>
            </a:r>
            <a:r>
              <a:rPr sz="3500" spc="-105" dirty="0">
                <a:solidFill>
                  <a:srgbClr val="A52929"/>
                </a:solidFill>
              </a:rPr>
              <a:t>oup</a:t>
            </a:r>
            <a:r>
              <a:rPr sz="3500" spc="-105" dirty="0">
                <a:solidFill>
                  <a:srgbClr val="000000"/>
                </a:solidFill>
              </a:rPr>
              <a:t>s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60" dirty="0">
                <a:solidFill>
                  <a:srgbClr val="A52929"/>
                </a:solidFill>
              </a:rPr>
              <a:t>-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70" dirty="0">
                <a:solidFill>
                  <a:srgbClr val="A52929"/>
                </a:solidFill>
              </a:rPr>
              <a:t>C</a:t>
            </a:r>
            <a:r>
              <a:rPr sz="3500" spc="-70" dirty="0">
                <a:solidFill>
                  <a:srgbClr val="000000"/>
                </a:solidFill>
              </a:rPr>
              <a:t>ommand</a:t>
            </a:r>
            <a:r>
              <a:rPr sz="3500" spc="-335" dirty="0">
                <a:solidFill>
                  <a:srgbClr val="000000"/>
                </a:solidFill>
              </a:rPr>
              <a:t> </a:t>
            </a:r>
            <a:r>
              <a:rPr sz="3500" spc="-160" dirty="0">
                <a:solidFill>
                  <a:srgbClr val="A52929"/>
                </a:solidFill>
              </a:rPr>
              <a:t>Li</a:t>
            </a:r>
            <a:r>
              <a:rPr sz="3500" spc="-160" dirty="0">
                <a:solidFill>
                  <a:srgbClr val="000000"/>
                </a:solidFill>
              </a:rPr>
              <a:t>ne</a:t>
            </a:r>
            <a:endParaRPr sz="350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66</a:t>
            </a:r>
          </a:p>
        </p:txBody>
      </p:sp>
      <p:sp>
        <p:nvSpPr>
          <p:cNvPr id="21" name="object 21"/>
          <p:cNvSpPr/>
          <p:nvPr/>
        </p:nvSpPr>
        <p:spPr>
          <a:xfrm>
            <a:off x="11468099" y="6619857"/>
            <a:ext cx="247650" cy="228600"/>
          </a:xfrm>
          <a:custGeom>
            <a:avLst/>
            <a:gdLst/>
            <a:ahLst/>
            <a:cxnLst/>
            <a:rect l="l" t="t" r="r" b="b"/>
            <a:pathLst>
              <a:path w="247650" h="228600">
                <a:moveTo>
                  <a:pt x="247649" y="228599"/>
                </a:moveTo>
                <a:lnTo>
                  <a:pt x="0" y="228599"/>
                </a:lnTo>
                <a:lnTo>
                  <a:pt x="0" y="0"/>
                </a:lnTo>
                <a:lnTo>
                  <a:pt x="247649" y="0"/>
                </a:lnTo>
                <a:lnTo>
                  <a:pt x="247649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11402060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65" dirty="0">
                <a:solidFill>
                  <a:srgbClr val="000000"/>
                </a:solidFill>
              </a:rPr>
              <a:t>Mana</a:t>
            </a:r>
            <a:r>
              <a:rPr sz="3500" spc="-65" dirty="0">
                <a:solidFill>
                  <a:srgbClr val="A52929"/>
                </a:solidFill>
              </a:rPr>
              <a:t>g</a:t>
            </a:r>
            <a:r>
              <a:rPr sz="3500" spc="-65" dirty="0">
                <a:solidFill>
                  <a:srgbClr val="000000"/>
                </a:solidFill>
              </a:rPr>
              <a:t>e</a:t>
            </a:r>
            <a:r>
              <a:rPr sz="3500" spc="-65" dirty="0">
                <a:solidFill>
                  <a:srgbClr val="A52929"/>
                </a:solidFill>
              </a:rPr>
              <a:t>d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10" dirty="0">
                <a:solidFill>
                  <a:srgbClr val="A52929"/>
                </a:solidFill>
              </a:rPr>
              <a:t>I</a:t>
            </a:r>
            <a:r>
              <a:rPr sz="3500" spc="-110" dirty="0">
                <a:solidFill>
                  <a:srgbClr val="000000"/>
                </a:solidFill>
              </a:rPr>
              <a:t>nstanc</a:t>
            </a:r>
            <a:r>
              <a:rPr sz="3500" spc="-110" dirty="0">
                <a:solidFill>
                  <a:srgbClr val="A52929"/>
                </a:solidFill>
              </a:rPr>
              <a:t>e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20" dirty="0">
                <a:solidFill>
                  <a:srgbClr val="000000"/>
                </a:solidFill>
              </a:rPr>
              <a:t>Group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60" dirty="0">
                <a:solidFill>
                  <a:srgbClr val="000000"/>
                </a:solidFill>
              </a:rPr>
              <a:t>-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70" dirty="0">
                <a:solidFill>
                  <a:srgbClr val="000000"/>
                </a:solidFill>
              </a:rPr>
              <a:t>Comma</a:t>
            </a:r>
            <a:r>
              <a:rPr sz="3500" spc="-70" dirty="0">
                <a:solidFill>
                  <a:srgbClr val="A52929"/>
                </a:solidFill>
              </a:rPr>
              <a:t>n</a:t>
            </a:r>
            <a:r>
              <a:rPr sz="3500" spc="-70" dirty="0">
                <a:solidFill>
                  <a:srgbClr val="000000"/>
                </a:solidFill>
              </a:rPr>
              <a:t>d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60" dirty="0">
                <a:solidFill>
                  <a:srgbClr val="A52929"/>
                </a:solidFill>
              </a:rPr>
              <a:t>L</a:t>
            </a:r>
            <a:r>
              <a:rPr sz="3500" spc="-160" dirty="0">
                <a:solidFill>
                  <a:srgbClr val="000000"/>
                </a:solidFill>
              </a:rPr>
              <a:t>ine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60" dirty="0">
                <a:solidFill>
                  <a:srgbClr val="000000"/>
                </a:solidFill>
              </a:rPr>
              <a:t>-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45" dirty="0">
                <a:solidFill>
                  <a:srgbClr val="000000"/>
                </a:solidFill>
              </a:rPr>
              <a:t>Ma</a:t>
            </a:r>
            <a:r>
              <a:rPr sz="3500" spc="-45" dirty="0">
                <a:solidFill>
                  <a:srgbClr val="A52929"/>
                </a:solidFill>
              </a:rPr>
              <a:t>kin</a:t>
            </a:r>
            <a:r>
              <a:rPr sz="3500" spc="-45" dirty="0">
                <a:solidFill>
                  <a:srgbClr val="000000"/>
                </a:solidFill>
              </a:rPr>
              <a:t>g</a:t>
            </a:r>
            <a:r>
              <a:rPr sz="3500" spc="-335" dirty="0">
                <a:solidFill>
                  <a:srgbClr val="000000"/>
                </a:solidFill>
              </a:rPr>
              <a:t> </a:t>
            </a:r>
            <a:r>
              <a:rPr sz="3500" spc="-90" dirty="0">
                <a:solidFill>
                  <a:srgbClr val="A52929"/>
                </a:solidFill>
              </a:rPr>
              <a:t>Upda</a:t>
            </a:r>
            <a:r>
              <a:rPr sz="3500" spc="-90" dirty="0">
                <a:solidFill>
                  <a:srgbClr val="000000"/>
                </a:solidFill>
              </a:rPr>
              <a:t>te</a:t>
            </a:r>
            <a:r>
              <a:rPr sz="3500" spc="-90" dirty="0">
                <a:solidFill>
                  <a:srgbClr val="A52929"/>
                </a:solidFill>
              </a:rPr>
              <a:t>s</a:t>
            </a:r>
            <a:endParaRPr sz="350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67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0524" y="981057"/>
            <a:ext cx="104775" cy="10477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09624" y="1285857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1685907"/>
            <a:ext cx="104775" cy="104774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809624" y="1990707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0524" y="2676545"/>
            <a:ext cx="104775" cy="104736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809624" y="2981307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23962" y="3528994"/>
            <a:ext cx="76200" cy="7619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23962" y="3824269"/>
            <a:ext cx="76200" cy="7619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90524" y="4171932"/>
            <a:ext cx="104775" cy="104774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809624" y="4476732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23962" y="5033944"/>
            <a:ext cx="76200" cy="76199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654049" y="777875"/>
            <a:ext cx="11112500" cy="4632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020"/>
              </a:lnSpc>
              <a:spcBef>
                <a:spcPts val="100"/>
              </a:spcBef>
            </a:pPr>
            <a:r>
              <a:rPr sz="2700" b="1" spc="-6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b="1" spc="-125" dirty="0">
                <a:solidFill>
                  <a:srgbClr val="212121"/>
                </a:solidFill>
                <a:latin typeface="Trebuchet MS"/>
                <a:cs typeface="Trebuchet MS"/>
              </a:rPr>
              <a:t>esi</a:t>
            </a:r>
            <a:r>
              <a:rPr sz="2700" b="1" spc="-180" dirty="0">
                <a:solidFill>
                  <a:srgbClr val="212121"/>
                </a:solidFill>
                <a:latin typeface="Trebuchet MS"/>
                <a:cs typeface="Trebuchet MS"/>
              </a:rPr>
              <a:t>z</a:t>
            </a:r>
            <a:r>
              <a:rPr sz="2700" b="1" spc="-18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25" dirty="0">
                <a:solidFill>
                  <a:srgbClr val="212121"/>
                </a:solidFill>
                <a:latin typeface="Trebuchet MS"/>
                <a:cs typeface="Trebuchet MS"/>
              </a:rPr>
              <a:t>the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55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2700" b="1" spc="-8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b="1" spc="-65" dirty="0">
                <a:solidFill>
                  <a:srgbClr val="212121"/>
                </a:solidFill>
                <a:latin typeface="Trebuchet MS"/>
                <a:cs typeface="Trebuchet MS"/>
              </a:rPr>
              <a:t>oup</a:t>
            </a:r>
            <a:r>
              <a:rPr sz="2700" spc="12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360"/>
              </a:lnSpc>
            </a:pPr>
            <a:r>
              <a:rPr sz="2150" i="1" spc="-50" dirty="0">
                <a:solidFill>
                  <a:srgbClr val="212121"/>
                </a:solidFill>
                <a:latin typeface="Trebuchet MS"/>
                <a:cs typeface="Trebuchet MS"/>
              </a:rPr>
              <a:t>gcloud</a:t>
            </a:r>
            <a:r>
              <a:rPr sz="2150" i="1" spc="-23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i="1" spc="-90" dirty="0">
                <a:solidFill>
                  <a:srgbClr val="212121"/>
                </a:solidFill>
                <a:latin typeface="Trebuchet MS"/>
                <a:cs typeface="Trebuchet MS"/>
              </a:rPr>
              <a:t>compute</a:t>
            </a:r>
            <a:r>
              <a:rPr sz="2150" i="1" spc="-23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i="1" spc="-70" dirty="0">
                <a:solidFill>
                  <a:srgbClr val="212121"/>
                </a:solidFill>
                <a:latin typeface="Trebuchet MS"/>
                <a:cs typeface="Trebuchet MS"/>
              </a:rPr>
              <a:t>instance-groups</a:t>
            </a:r>
            <a:r>
              <a:rPr sz="2150" i="1" spc="-229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i="1" spc="-20" dirty="0">
                <a:solidFill>
                  <a:srgbClr val="212121"/>
                </a:solidFill>
                <a:latin typeface="Trebuchet MS"/>
                <a:cs typeface="Trebuchet MS"/>
              </a:rPr>
              <a:t>managed</a:t>
            </a:r>
            <a:r>
              <a:rPr sz="2150" i="1" spc="-23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i="1" spc="-165" dirty="0">
                <a:solidFill>
                  <a:srgbClr val="212121"/>
                </a:solidFill>
                <a:latin typeface="Trebuchet MS"/>
                <a:cs typeface="Trebuchet MS"/>
              </a:rPr>
              <a:t>resize</a:t>
            </a:r>
            <a:r>
              <a:rPr sz="2150" b="1" i="1" spc="-229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i="1" spc="-75" dirty="0">
                <a:solidFill>
                  <a:srgbClr val="212121"/>
                </a:solidFill>
                <a:latin typeface="Trebuchet MS"/>
                <a:cs typeface="Trebuchet MS"/>
              </a:rPr>
              <a:t>my-mig</a:t>
            </a:r>
            <a:r>
              <a:rPr sz="2150" i="1" spc="-23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i="1" spc="-160" dirty="0">
                <a:solidFill>
                  <a:srgbClr val="212121"/>
                </a:solidFill>
                <a:latin typeface="Trebuchet MS"/>
                <a:cs typeface="Trebuchet MS"/>
              </a:rPr>
              <a:t>--size=5</a:t>
            </a:r>
            <a:endParaRPr sz="2150">
              <a:latin typeface="Trebuchet MS"/>
              <a:cs typeface="Trebuchet MS"/>
            </a:endParaRPr>
          </a:p>
          <a:p>
            <a:pPr marL="12700">
              <a:lnSpc>
                <a:spcPts val="3020"/>
              </a:lnSpc>
              <a:spcBef>
                <a:spcPts val="170"/>
              </a:spcBef>
            </a:pPr>
            <a:r>
              <a:rPr sz="2700" b="1" spc="-140" dirty="0">
                <a:solidFill>
                  <a:srgbClr val="212121"/>
                </a:solidFill>
                <a:latin typeface="Trebuchet MS"/>
                <a:cs typeface="Trebuchet MS"/>
              </a:rPr>
              <a:t>Recreate</a:t>
            </a:r>
            <a:r>
              <a:rPr sz="2700" b="1" spc="-2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05" dirty="0">
                <a:solidFill>
                  <a:srgbClr val="212121"/>
                </a:solidFill>
                <a:latin typeface="Trebuchet MS"/>
                <a:cs typeface="Trebuchet MS"/>
              </a:rPr>
              <a:t>one</a:t>
            </a:r>
            <a:r>
              <a:rPr sz="2700" b="1" spc="-2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00" dirty="0">
                <a:solidFill>
                  <a:srgbClr val="212121"/>
                </a:solidFill>
                <a:latin typeface="Trebuchet MS"/>
                <a:cs typeface="Trebuchet MS"/>
              </a:rPr>
              <a:t>or</a:t>
            </a:r>
            <a:r>
              <a:rPr sz="2700" b="1" spc="-2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14" dirty="0">
                <a:solidFill>
                  <a:srgbClr val="212121"/>
                </a:solidFill>
                <a:latin typeface="Trebuchet MS"/>
                <a:cs typeface="Trebuchet MS"/>
              </a:rPr>
              <a:t>more</a:t>
            </a:r>
            <a:r>
              <a:rPr sz="2700" b="1" spc="-2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95" dirty="0">
                <a:solidFill>
                  <a:srgbClr val="212121"/>
                </a:solidFill>
                <a:latin typeface="Trebuchet MS"/>
                <a:cs typeface="Trebuchet MS"/>
              </a:rPr>
              <a:t>instances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(delete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30" dirty="0">
                <a:solidFill>
                  <a:srgbClr val="212121"/>
                </a:solidFill>
                <a:latin typeface="MS UI Gothic"/>
                <a:cs typeface="MS UI Gothic"/>
              </a:rPr>
              <a:t>recreate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instances):</a:t>
            </a:r>
            <a:endParaRPr sz="2700">
              <a:latin typeface="MS UI Gothic"/>
              <a:cs typeface="MS UI Gothic"/>
            </a:endParaRPr>
          </a:p>
          <a:p>
            <a:pPr marL="393065" marR="8890">
              <a:lnSpc>
                <a:spcPts val="2250"/>
              </a:lnSpc>
              <a:spcBef>
                <a:spcPts val="130"/>
              </a:spcBef>
              <a:tabLst>
                <a:tab pos="1368425" algn="l"/>
                <a:tab pos="2562860" algn="l"/>
                <a:tab pos="4581525" algn="l"/>
                <a:tab pos="5873115" algn="l"/>
                <a:tab pos="8207375" algn="l"/>
                <a:tab pos="9271000" algn="l"/>
              </a:tabLst>
            </a:pPr>
            <a:r>
              <a:rPr sz="2150" i="1" spc="65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2150" i="1" spc="-105" dirty="0">
                <a:solidFill>
                  <a:srgbClr val="212121"/>
                </a:solidFill>
                <a:latin typeface="Trebuchet MS"/>
                <a:cs typeface="Trebuchet MS"/>
              </a:rPr>
              <a:t>cl</a:t>
            </a:r>
            <a:r>
              <a:rPr sz="2150" i="1" spc="-4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150" i="1" spc="-60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2150" i="1" spc="-45" dirty="0">
                <a:solidFill>
                  <a:srgbClr val="212121"/>
                </a:solidFill>
                <a:latin typeface="Trebuchet MS"/>
                <a:cs typeface="Trebuchet MS"/>
              </a:rPr>
              <a:t>d	</a:t>
            </a:r>
            <a:r>
              <a:rPr sz="2150" i="1" spc="-90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150" i="1" spc="-4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150" i="1" spc="-60" dirty="0">
                <a:solidFill>
                  <a:srgbClr val="212121"/>
                </a:solidFill>
                <a:latin typeface="Trebuchet MS"/>
                <a:cs typeface="Trebuchet MS"/>
              </a:rPr>
              <a:t>m</a:t>
            </a:r>
            <a:r>
              <a:rPr sz="2150" i="1" spc="-50" dirty="0">
                <a:solidFill>
                  <a:srgbClr val="212121"/>
                </a:solidFill>
                <a:latin typeface="Trebuchet MS"/>
                <a:cs typeface="Trebuchet MS"/>
              </a:rPr>
              <a:t>pu</a:t>
            </a:r>
            <a:r>
              <a:rPr sz="2150" i="1" spc="-229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i="1" spc="-12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i="1" dirty="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sz="2150" i="1" spc="-65" dirty="0">
                <a:solidFill>
                  <a:srgbClr val="212121"/>
                </a:solidFill>
                <a:latin typeface="Trebuchet MS"/>
                <a:cs typeface="Trebuchet MS"/>
              </a:rPr>
              <a:t>ins</a:t>
            </a:r>
            <a:r>
              <a:rPr sz="2150" i="1" spc="-229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i="1" spc="25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i="1" spc="-50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2150" i="1" spc="-80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150" i="1" spc="-9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i="1" spc="-145" dirty="0">
                <a:solidFill>
                  <a:srgbClr val="212121"/>
                </a:solidFill>
                <a:latin typeface="Trebuchet MS"/>
                <a:cs typeface="Trebuchet MS"/>
              </a:rPr>
              <a:t>-</a:t>
            </a:r>
            <a:r>
              <a:rPr sz="2150" i="1" spc="65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2150" i="1" spc="-18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i="1" spc="-4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150" i="1" spc="-60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2150" i="1" spc="-25" dirty="0">
                <a:solidFill>
                  <a:srgbClr val="212121"/>
                </a:solidFill>
                <a:latin typeface="Trebuchet MS"/>
                <a:cs typeface="Trebuchet MS"/>
              </a:rPr>
              <a:t>ps</a:t>
            </a:r>
            <a:r>
              <a:rPr sz="2150" i="1" dirty="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sz="2150" i="1" spc="-60" dirty="0">
                <a:solidFill>
                  <a:srgbClr val="212121"/>
                </a:solidFill>
                <a:latin typeface="Trebuchet MS"/>
                <a:cs typeface="Trebuchet MS"/>
              </a:rPr>
              <a:t>m</a:t>
            </a:r>
            <a:r>
              <a:rPr sz="2150" i="1" spc="25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i="1" spc="-10" dirty="0">
                <a:solidFill>
                  <a:srgbClr val="212121"/>
                </a:solidFill>
                <a:latin typeface="Trebuchet MS"/>
                <a:cs typeface="Trebuchet MS"/>
              </a:rPr>
              <a:t>na</a:t>
            </a:r>
            <a:r>
              <a:rPr sz="2150" i="1" spc="65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2150" i="1" spc="-80" dirty="0">
                <a:solidFill>
                  <a:srgbClr val="212121"/>
                </a:solidFill>
                <a:latin typeface="Trebuchet MS"/>
                <a:cs typeface="Trebuchet MS"/>
              </a:rPr>
              <a:t>ed</a:t>
            </a:r>
            <a:r>
              <a:rPr sz="2150" i="1" dirty="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sz="2150" b="1" i="1" spc="-204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b="1" i="1" spc="-13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i="1" spc="-114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150" b="1" i="1" spc="-204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b="1" i="1" spc="-13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i="1" spc="-10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b="1" i="1" spc="-22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b="1" i="1" spc="-12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i="1" spc="-125" dirty="0">
                <a:solidFill>
                  <a:srgbClr val="212121"/>
                </a:solidFill>
                <a:latin typeface="Trebuchet MS"/>
                <a:cs typeface="Trebuchet MS"/>
              </a:rPr>
              <a:t>-</a:t>
            </a:r>
            <a:r>
              <a:rPr sz="2150" b="1" i="1" spc="-165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150" b="1" i="1" spc="-4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2150" b="1" i="1" spc="-150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b="1" i="1" spc="-17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b="1" i="1" spc="-10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b="1" i="1" spc="-4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2150" b="1" i="1" spc="-150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150" b="1" i="1" spc="-13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i="1" spc="-100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b="1" i="1" dirty="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sz="2150" i="1" spc="-60" dirty="0">
                <a:solidFill>
                  <a:srgbClr val="212121"/>
                </a:solidFill>
                <a:latin typeface="Trebuchet MS"/>
                <a:cs typeface="Trebuchet MS"/>
              </a:rPr>
              <a:t>m</a:t>
            </a:r>
            <a:r>
              <a:rPr sz="2150" i="1" spc="-95" dirty="0">
                <a:solidFill>
                  <a:srgbClr val="212121"/>
                </a:solidFill>
                <a:latin typeface="Trebuchet MS"/>
                <a:cs typeface="Trebuchet MS"/>
              </a:rPr>
              <a:t>y</a:t>
            </a:r>
            <a:r>
              <a:rPr sz="2150" i="1" spc="-145" dirty="0">
                <a:solidFill>
                  <a:srgbClr val="212121"/>
                </a:solidFill>
                <a:latin typeface="Trebuchet MS"/>
                <a:cs typeface="Trebuchet MS"/>
              </a:rPr>
              <a:t>-</a:t>
            </a:r>
            <a:r>
              <a:rPr sz="2150" i="1" spc="-60" dirty="0">
                <a:solidFill>
                  <a:srgbClr val="212121"/>
                </a:solidFill>
                <a:latin typeface="Trebuchet MS"/>
                <a:cs typeface="Trebuchet MS"/>
              </a:rPr>
              <a:t>m</a:t>
            </a:r>
            <a:r>
              <a:rPr sz="2150" i="1" spc="-45" dirty="0">
                <a:solidFill>
                  <a:srgbClr val="212121"/>
                </a:solidFill>
                <a:latin typeface="Trebuchet MS"/>
                <a:cs typeface="Trebuchet MS"/>
              </a:rPr>
              <a:t>ig</a:t>
            </a:r>
            <a:r>
              <a:rPr sz="2150" i="1" dirty="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sz="2150" b="1" i="1" spc="-125" dirty="0">
                <a:solidFill>
                  <a:srgbClr val="212121"/>
                </a:solidFill>
                <a:latin typeface="Trebuchet MS"/>
                <a:cs typeface="Trebuchet MS"/>
              </a:rPr>
              <a:t>--</a:t>
            </a:r>
            <a:r>
              <a:rPr sz="2150" b="1" i="1" spc="-165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150" b="1" i="1" spc="-4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2150" b="1" i="1" spc="-150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b="1" i="1" spc="-17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b="1" i="1" spc="-10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b="1" i="1" spc="-4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2150" b="1" i="1" spc="-150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150" b="1" i="1" spc="-13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i="1" spc="-145" dirty="0">
                <a:solidFill>
                  <a:srgbClr val="212121"/>
                </a:solidFill>
                <a:latin typeface="Trebuchet MS"/>
                <a:cs typeface="Trebuchet MS"/>
              </a:rPr>
              <a:t>s=</a:t>
            </a:r>
            <a:r>
              <a:rPr sz="2150" b="1" i="1" spc="-95" dirty="0">
                <a:solidFill>
                  <a:srgbClr val="212121"/>
                </a:solidFill>
                <a:latin typeface="Trebuchet MS"/>
                <a:cs typeface="Trebuchet MS"/>
              </a:rPr>
              <a:t>my-  </a:t>
            </a:r>
            <a:r>
              <a:rPr sz="2150" b="1" i="1" spc="-130" dirty="0">
                <a:solidFill>
                  <a:srgbClr val="212121"/>
                </a:solidFill>
                <a:latin typeface="Trebuchet MS"/>
                <a:cs typeface="Trebuchet MS"/>
              </a:rPr>
              <a:t>instance-1,my-instance-2</a:t>
            </a:r>
            <a:endParaRPr sz="2150">
              <a:latin typeface="Trebuchet MS"/>
              <a:cs typeface="Trebuchet MS"/>
            </a:endParaRPr>
          </a:p>
          <a:p>
            <a:pPr marL="12700">
              <a:lnSpc>
                <a:spcPts val="3020"/>
              </a:lnSpc>
              <a:spcBef>
                <a:spcPts val="150"/>
              </a:spcBef>
            </a:pPr>
            <a:r>
              <a:rPr sz="2700" b="1" spc="-60" dirty="0">
                <a:solidFill>
                  <a:srgbClr val="212121"/>
                </a:solidFill>
                <a:latin typeface="Trebuchet MS"/>
                <a:cs typeface="Trebuchet MS"/>
              </a:rPr>
              <a:t>Upda</a:t>
            </a:r>
            <a:r>
              <a:rPr sz="2700" b="1" spc="-7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700" b="1" spc="-18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10" dirty="0">
                <a:solidFill>
                  <a:srgbClr val="212121"/>
                </a:solidFill>
                <a:latin typeface="Trebuchet MS"/>
                <a:cs typeface="Trebuchet MS"/>
              </a:rPr>
              <a:t>specific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75" dirty="0">
                <a:solidFill>
                  <a:srgbClr val="212121"/>
                </a:solidFill>
                <a:latin typeface="Trebuchet MS"/>
                <a:cs typeface="Trebuchet MS"/>
              </a:rPr>
              <a:t>ins</a:t>
            </a:r>
            <a:r>
              <a:rPr sz="2700" b="1" spc="-11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700" b="1" spc="-85" dirty="0">
                <a:solidFill>
                  <a:srgbClr val="212121"/>
                </a:solidFill>
                <a:latin typeface="Trebuchet MS"/>
                <a:cs typeface="Trebuchet MS"/>
              </a:rPr>
              <a:t>an</a:t>
            </a:r>
            <a:r>
              <a:rPr sz="2700" b="1" spc="-14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700" b="1" spc="-10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700" b="1" spc="-8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700" spc="12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endParaRPr sz="2700">
              <a:latin typeface="MS UI Gothic"/>
              <a:cs typeface="MS UI Gothic"/>
            </a:endParaRPr>
          </a:p>
          <a:p>
            <a:pPr marL="393065" marR="6350">
              <a:lnSpc>
                <a:spcPts val="2180"/>
              </a:lnSpc>
              <a:spcBef>
                <a:spcPts val="185"/>
              </a:spcBef>
            </a:pPr>
            <a:r>
              <a:rPr sz="2150" i="1" spc="-50" dirty="0">
                <a:solidFill>
                  <a:srgbClr val="212121"/>
                </a:solidFill>
                <a:latin typeface="Trebuchet MS"/>
                <a:cs typeface="Trebuchet MS"/>
              </a:rPr>
              <a:t>gcloud </a:t>
            </a:r>
            <a:r>
              <a:rPr sz="2150" i="1" spc="-90" dirty="0">
                <a:solidFill>
                  <a:srgbClr val="212121"/>
                </a:solidFill>
                <a:latin typeface="Trebuchet MS"/>
                <a:cs typeface="Trebuchet MS"/>
              </a:rPr>
              <a:t>compute </a:t>
            </a:r>
            <a:r>
              <a:rPr sz="2150" i="1" spc="-70" dirty="0">
                <a:solidFill>
                  <a:srgbClr val="212121"/>
                </a:solidFill>
                <a:latin typeface="Trebuchet MS"/>
                <a:cs typeface="Trebuchet MS"/>
              </a:rPr>
              <a:t>instance-groups </a:t>
            </a:r>
            <a:r>
              <a:rPr sz="2150" i="1" spc="-20" dirty="0">
                <a:solidFill>
                  <a:srgbClr val="212121"/>
                </a:solidFill>
                <a:latin typeface="Trebuchet MS"/>
                <a:cs typeface="Trebuchet MS"/>
              </a:rPr>
              <a:t>managed </a:t>
            </a:r>
            <a:r>
              <a:rPr sz="2150" b="1" i="1" spc="-120" dirty="0">
                <a:solidFill>
                  <a:srgbClr val="212121"/>
                </a:solidFill>
                <a:latin typeface="Trebuchet MS"/>
                <a:cs typeface="Trebuchet MS"/>
              </a:rPr>
              <a:t>update-instances </a:t>
            </a:r>
            <a:r>
              <a:rPr sz="2150" i="1" spc="-75" dirty="0">
                <a:solidFill>
                  <a:srgbClr val="212121"/>
                </a:solidFill>
                <a:latin typeface="Trebuchet MS"/>
                <a:cs typeface="Trebuchet MS"/>
              </a:rPr>
              <a:t>my-mig </a:t>
            </a:r>
            <a:r>
              <a:rPr sz="2150" i="1" spc="-90" dirty="0">
                <a:solidFill>
                  <a:srgbClr val="212121"/>
                </a:solidFill>
                <a:latin typeface="Trebuchet MS"/>
                <a:cs typeface="Trebuchet MS"/>
              </a:rPr>
              <a:t>--instances=my-instance- </a:t>
            </a:r>
            <a:r>
              <a:rPr sz="2150" i="1" spc="-63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i="1" spc="-100" dirty="0">
                <a:solidFill>
                  <a:srgbClr val="212121"/>
                </a:solidFill>
                <a:latin typeface="Trebuchet MS"/>
                <a:cs typeface="Trebuchet MS"/>
              </a:rPr>
              <a:t>3,my-instance-4</a:t>
            </a:r>
            <a:r>
              <a:rPr sz="2150" i="1" spc="-23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i="1" spc="-90" dirty="0">
                <a:solidFill>
                  <a:srgbClr val="212121"/>
                </a:solidFill>
                <a:latin typeface="Trebuchet MS"/>
                <a:cs typeface="Trebuchet MS"/>
              </a:rPr>
              <a:t>(Update</a:t>
            </a:r>
            <a:r>
              <a:rPr sz="2150" i="1" spc="-23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i="1" spc="-105" dirty="0">
                <a:solidFill>
                  <a:srgbClr val="212121"/>
                </a:solidFill>
                <a:latin typeface="Trebuchet MS"/>
                <a:cs typeface="Trebuchet MS"/>
              </a:rPr>
              <a:t>specific</a:t>
            </a:r>
            <a:r>
              <a:rPr sz="2150" i="1" spc="-23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i="1" spc="-75" dirty="0">
                <a:solidFill>
                  <a:srgbClr val="212121"/>
                </a:solidFill>
                <a:latin typeface="Trebuchet MS"/>
                <a:cs typeface="Trebuchet MS"/>
              </a:rPr>
              <a:t>instances</a:t>
            </a:r>
            <a:r>
              <a:rPr sz="2150" i="1" spc="-23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i="1" spc="-140" dirty="0">
                <a:solidFill>
                  <a:srgbClr val="212121"/>
                </a:solidFill>
                <a:latin typeface="Trebuchet MS"/>
                <a:cs typeface="Trebuchet MS"/>
              </a:rPr>
              <a:t>from</a:t>
            </a:r>
            <a:r>
              <a:rPr sz="2150" i="1" spc="-23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i="1" spc="-135" dirty="0">
                <a:solidFill>
                  <a:srgbClr val="212121"/>
                </a:solidFill>
                <a:latin typeface="Trebuchet MS"/>
                <a:cs typeface="Trebuchet MS"/>
              </a:rPr>
              <a:t>the</a:t>
            </a:r>
            <a:r>
              <a:rPr sz="2150" i="1" spc="-23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i="1" spc="-75" dirty="0">
                <a:solidFill>
                  <a:srgbClr val="212121"/>
                </a:solidFill>
                <a:latin typeface="Trebuchet MS"/>
                <a:cs typeface="Trebuchet MS"/>
              </a:rPr>
              <a:t>group)</a:t>
            </a:r>
            <a:endParaRPr sz="2150">
              <a:latin typeface="Trebuchet MS"/>
              <a:cs typeface="Trebuchet MS"/>
            </a:endParaRPr>
          </a:p>
          <a:p>
            <a:pPr marL="774065">
              <a:lnSpc>
                <a:spcPts val="1775"/>
              </a:lnSpc>
            </a:pPr>
            <a:r>
              <a:rPr sz="1700" b="1" spc="-15" dirty="0">
                <a:solidFill>
                  <a:srgbClr val="212121"/>
                </a:solidFill>
                <a:latin typeface="Trebuchet MS"/>
                <a:cs typeface="Trebuchet MS"/>
              </a:rPr>
              <a:t>--minimal-action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=none(default)/refresh/replace/restart</a:t>
            </a:r>
            <a:endParaRPr sz="1700">
              <a:latin typeface="MS UI Gothic"/>
              <a:cs typeface="MS UI Gothic"/>
            </a:endParaRPr>
          </a:p>
          <a:p>
            <a:pPr marL="774065">
              <a:lnSpc>
                <a:spcPct val="100000"/>
              </a:lnSpc>
              <a:spcBef>
                <a:spcPts val="285"/>
              </a:spcBef>
            </a:pPr>
            <a:r>
              <a:rPr sz="1700" b="1" spc="-25" dirty="0">
                <a:solidFill>
                  <a:srgbClr val="212121"/>
                </a:solidFill>
                <a:latin typeface="Trebuchet MS"/>
                <a:cs typeface="Trebuchet MS"/>
              </a:rPr>
              <a:t>--most-disruptive-allowed-action</a:t>
            </a:r>
            <a:r>
              <a:rPr sz="1700" spc="-25" dirty="0">
                <a:solidFill>
                  <a:srgbClr val="212121"/>
                </a:solidFill>
                <a:latin typeface="MS UI Gothic"/>
                <a:cs typeface="MS UI Gothic"/>
              </a:rPr>
              <a:t>=none(default)/refresh/replace/restart</a:t>
            </a:r>
            <a:endParaRPr sz="1700">
              <a:latin typeface="MS UI Gothic"/>
              <a:cs typeface="MS UI Gothic"/>
            </a:endParaRPr>
          </a:p>
          <a:p>
            <a:pPr marL="12700">
              <a:lnSpc>
                <a:spcPts val="3020"/>
              </a:lnSpc>
              <a:spcBef>
                <a:spcPts val="110"/>
              </a:spcBef>
            </a:pPr>
            <a:r>
              <a:rPr sz="2700" b="1" spc="-60" dirty="0">
                <a:solidFill>
                  <a:srgbClr val="212121"/>
                </a:solidFill>
                <a:latin typeface="Trebuchet MS"/>
                <a:cs typeface="Trebuchet MS"/>
              </a:rPr>
              <a:t>Upda</a:t>
            </a:r>
            <a:r>
              <a:rPr sz="2700" b="1" spc="-7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700" b="1" spc="-18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75" dirty="0">
                <a:solidFill>
                  <a:srgbClr val="212121"/>
                </a:solidFill>
                <a:latin typeface="Trebuchet MS"/>
                <a:cs typeface="Trebuchet MS"/>
              </a:rPr>
              <a:t>ins</a:t>
            </a:r>
            <a:r>
              <a:rPr sz="2700" b="1" spc="-11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700" b="1" spc="-85" dirty="0">
                <a:solidFill>
                  <a:srgbClr val="212121"/>
                </a:solidFill>
                <a:latin typeface="Trebuchet MS"/>
                <a:cs typeface="Trebuchet MS"/>
              </a:rPr>
              <a:t>an</a:t>
            </a:r>
            <a:r>
              <a:rPr sz="2700" b="1" spc="-14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700" b="1" spc="-18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3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700" b="1" spc="-85" dirty="0">
                <a:solidFill>
                  <a:srgbClr val="212121"/>
                </a:solidFill>
                <a:latin typeface="Trebuchet MS"/>
                <a:cs typeface="Trebuchet MS"/>
              </a:rPr>
              <a:t>empla</a:t>
            </a:r>
            <a:r>
              <a:rPr sz="2700" b="1" spc="-9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700" b="1" spc="-19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700" spc="12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endParaRPr sz="2700">
              <a:latin typeface="MS UI Gothic"/>
              <a:cs typeface="MS UI Gothic"/>
            </a:endParaRPr>
          </a:p>
          <a:p>
            <a:pPr marL="393065" marR="13335">
              <a:lnSpc>
                <a:spcPts val="2250"/>
              </a:lnSpc>
              <a:spcBef>
                <a:spcPts val="130"/>
              </a:spcBef>
              <a:tabLst>
                <a:tab pos="1323340" algn="l"/>
                <a:tab pos="2472690" algn="l"/>
                <a:tab pos="4445635" algn="l"/>
                <a:tab pos="5692140" algn="l"/>
                <a:tab pos="8371205" algn="l"/>
                <a:tab pos="9391650" algn="l"/>
              </a:tabLst>
            </a:pPr>
            <a:r>
              <a:rPr sz="2150" i="1" spc="65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2150" i="1" spc="-105" dirty="0">
                <a:solidFill>
                  <a:srgbClr val="212121"/>
                </a:solidFill>
                <a:latin typeface="Trebuchet MS"/>
                <a:cs typeface="Trebuchet MS"/>
              </a:rPr>
              <a:t>cl</a:t>
            </a:r>
            <a:r>
              <a:rPr sz="2150" i="1" spc="-4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150" i="1" spc="-60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2150" i="1" spc="-45" dirty="0">
                <a:solidFill>
                  <a:srgbClr val="212121"/>
                </a:solidFill>
                <a:latin typeface="Trebuchet MS"/>
                <a:cs typeface="Trebuchet MS"/>
              </a:rPr>
              <a:t>d	</a:t>
            </a:r>
            <a:r>
              <a:rPr sz="2150" i="1" spc="-90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150" i="1" spc="-4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150" i="1" spc="-60" dirty="0">
                <a:solidFill>
                  <a:srgbClr val="212121"/>
                </a:solidFill>
                <a:latin typeface="Trebuchet MS"/>
                <a:cs typeface="Trebuchet MS"/>
              </a:rPr>
              <a:t>m</a:t>
            </a:r>
            <a:r>
              <a:rPr sz="2150" i="1" spc="-50" dirty="0">
                <a:solidFill>
                  <a:srgbClr val="212121"/>
                </a:solidFill>
                <a:latin typeface="Trebuchet MS"/>
                <a:cs typeface="Trebuchet MS"/>
              </a:rPr>
              <a:t>pu</a:t>
            </a:r>
            <a:r>
              <a:rPr sz="2150" i="1" spc="-229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i="1" spc="-12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i="1" dirty="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sz="2150" i="1" spc="-65" dirty="0">
                <a:solidFill>
                  <a:srgbClr val="212121"/>
                </a:solidFill>
                <a:latin typeface="Trebuchet MS"/>
                <a:cs typeface="Trebuchet MS"/>
              </a:rPr>
              <a:t>ins</a:t>
            </a:r>
            <a:r>
              <a:rPr sz="2150" i="1" spc="-229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i="1" spc="25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i="1" spc="-50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2150" i="1" spc="-80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150" i="1" spc="-9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i="1" spc="-145" dirty="0">
                <a:solidFill>
                  <a:srgbClr val="212121"/>
                </a:solidFill>
                <a:latin typeface="Trebuchet MS"/>
                <a:cs typeface="Trebuchet MS"/>
              </a:rPr>
              <a:t>-</a:t>
            </a:r>
            <a:r>
              <a:rPr sz="2150" i="1" spc="65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2150" i="1" spc="-18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i="1" spc="-4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150" i="1" spc="-60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2150" i="1" spc="-25" dirty="0">
                <a:solidFill>
                  <a:srgbClr val="212121"/>
                </a:solidFill>
                <a:latin typeface="Trebuchet MS"/>
                <a:cs typeface="Trebuchet MS"/>
              </a:rPr>
              <a:t>ps</a:t>
            </a:r>
            <a:r>
              <a:rPr sz="2150" i="1" dirty="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sz="2150" i="1" spc="-60" dirty="0">
                <a:solidFill>
                  <a:srgbClr val="212121"/>
                </a:solidFill>
                <a:latin typeface="Trebuchet MS"/>
                <a:cs typeface="Trebuchet MS"/>
              </a:rPr>
              <a:t>m</a:t>
            </a:r>
            <a:r>
              <a:rPr sz="2150" i="1" spc="25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i="1" spc="-10" dirty="0">
                <a:solidFill>
                  <a:srgbClr val="212121"/>
                </a:solidFill>
                <a:latin typeface="Trebuchet MS"/>
                <a:cs typeface="Trebuchet MS"/>
              </a:rPr>
              <a:t>na</a:t>
            </a:r>
            <a:r>
              <a:rPr sz="2150" i="1" spc="65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2150" i="1" spc="-80" dirty="0">
                <a:solidFill>
                  <a:srgbClr val="212121"/>
                </a:solidFill>
                <a:latin typeface="Trebuchet MS"/>
                <a:cs typeface="Trebuchet MS"/>
              </a:rPr>
              <a:t>ed</a:t>
            </a:r>
            <a:r>
              <a:rPr sz="2150" i="1" dirty="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sz="2150" b="1" i="1" spc="-10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b="1" i="1" spc="-16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i="1" spc="-26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b="1" i="1" spc="-125" dirty="0">
                <a:solidFill>
                  <a:srgbClr val="212121"/>
                </a:solidFill>
                <a:latin typeface="Trebuchet MS"/>
                <a:cs typeface="Trebuchet MS"/>
              </a:rPr>
              <a:t>-</a:t>
            </a:r>
            <a:r>
              <a:rPr sz="2150" b="1" i="1" spc="-165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150" b="1" i="1" spc="-4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2150" b="1" i="1" spc="-150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b="1" i="1" spc="-17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b="1" i="1" spc="-10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b="1" i="1" spc="-4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2150" b="1" i="1" spc="-150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150" b="1" i="1" spc="-12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i="1" spc="-125" dirty="0">
                <a:solidFill>
                  <a:srgbClr val="212121"/>
                </a:solidFill>
                <a:latin typeface="Trebuchet MS"/>
                <a:cs typeface="Trebuchet MS"/>
              </a:rPr>
              <a:t>-</a:t>
            </a:r>
            <a:r>
              <a:rPr sz="2150" b="1" i="1" spc="-22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b="1" i="1" spc="-13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i="1" spc="-75" dirty="0">
                <a:solidFill>
                  <a:srgbClr val="212121"/>
                </a:solidFill>
                <a:latin typeface="Trebuchet MS"/>
                <a:cs typeface="Trebuchet MS"/>
              </a:rPr>
              <a:t>mp</a:t>
            </a:r>
            <a:r>
              <a:rPr sz="2150" b="1" i="1" spc="-125" dirty="0">
                <a:solidFill>
                  <a:srgbClr val="212121"/>
                </a:solidFill>
                <a:latin typeface="Trebuchet MS"/>
                <a:cs typeface="Trebuchet MS"/>
              </a:rPr>
              <a:t>l</a:t>
            </a:r>
            <a:r>
              <a:rPr sz="2150" b="1" i="1" spc="-10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b="1" i="1" spc="-22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b="1" i="1" spc="-13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i="1" dirty="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sz="2150" i="1" spc="-60" dirty="0">
                <a:solidFill>
                  <a:srgbClr val="212121"/>
                </a:solidFill>
                <a:latin typeface="Trebuchet MS"/>
                <a:cs typeface="Trebuchet MS"/>
              </a:rPr>
              <a:t>m</a:t>
            </a:r>
            <a:r>
              <a:rPr sz="2150" i="1" spc="-95" dirty="0">
                <a:solidFill>
                  <a:srgbClr val="212121"/>
                </a:solidFill>
                <a:latin typeface="Trebuchet MS"/>
                <a:cs typeface="Trebuchet MS"/>
              </a:rPr>
              <a:t>y</a:t>
            </a:r>
            <a:r>
              <a:rPr sz="2150" i="1" spc="-145" dirty="0">
                <a:solidFill>
                  <a:srgbClr val="212121"/>
                </a:solidFill>
                <a:latin typeface="Trebuchet MS"/>
                <a:cs typeface="Trebuchet MS"/>
              </a:rPr>
              <a:t>-</a:t>
            </a:r>
            <a:r>
              <a:rPr sz="2150" i="1" spc="-60" dirty="0">
                <a:solidFill>
                  <a:srgbClr val="212121"/>
                </a:solidFill>
                <a:latin typeface="Trebuchet MS"/>
                <a:cs typeface="Trebuchet MS"/>
              </a:rPr>
              <a:t>m</a:t>
            </a:r>
            <a:r>
              <a:rPr sz="2150" i="1" spc="-45" dirty="0">
                <a:solidFill>
                  <a:srgbClr val="212121"/>
                </a:solidFill>
                <a:latin typeface="Trebuchet MS"/>
                <a:cs typeface="Trebuchet MS"/>
              </a:rPr>
              <a:t>ig</a:t>
            </a:r>
            <a:r>
              <a:rPr sz="2150" i="1" dirty="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sz="2150" b="1" i="1" spc="-125" dirty="0">
                <a:solidFill>
                  <a:srgbClr val="212121"/>
                </a:solidFill>
                <a:latin typeface="Trebuchet MS"/>
                <a:cs typeface="Trebuchet MS"/>
              </a:rPr>
              <a:t>--</a:t>
            </a:r>
            <a:r>
              <a:rPr sz="2150" b="1" i="1" spc="-22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b="1" i="1" spc="-13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i="1" spc="-75" dirty="0">
                <a:solidFill>
                  <a:srgbClr val="212121"/>
                </a:solidFill>
                <a:latin typeface="Trebuchet MS"/>
                <a:cs typeface="Trebuchet MS"/>
              </a:rPr>
              <a:t>mp</a:t>
            </a:r>
            <a:r>
              <a:rPr sz="2150" b="1" i="1" spc="-125" dirty="0">
                <a:solidFill>
                  <a:srgbClr val="212121"/>
                </a:solidFill>
                <a:latin typeface="Trebuchet MS"/>
                <a:cs typeface="Trebuchet MS"/>
              </a:rPr>
              <a:t>l</a:t>
            </a:r>
            <a:r>
              <a:rPr sz="2150" b="1" i="1" spc="-10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b="1" i="1" spc="-22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b="1" i="1" spc="-13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i="1" spc="-195" dirty="0">
                <a:solidFill>
                  <a:srgbClr val="212121"/>
                </a:solidFill>
                <a:latin typeface="Trebuchet MS"/>
                <a:cs typeface="Trebuchet MS"/>
              </a:rPr>
              <a:t>=</a:t>
            </a:r>
            <a:r>
              <a:rPr sz="2150" b="1" i="1" spc="-180" dirty="0">
                <a:solidFill>
                  <a:srgbClr val="212121"/>
                </a:solidFill>
                <a:latin typeface="Trebuchet MS"/>
                <a:cs typeface="Trebuchet MS"/>
              </a:rPr>
              <a:t>v2</a:t>
            </a:r>
            <a:r>
              <a:rPr sz="2150" b="1" i="1" spc="-110" dirty="0">
                <a:solidFill>
                  <a:srgbClr val="212121"/>
                </a:solidFill>
                <a:latin typeface="Trebuchet MS"/>
                <a:cs typeface="Trebuchet MS"/>
              </a:rPr>
              <a:t>-  </a:t>
            </a:r>
            <a:r>
              <a:rPr sz="2150" b="1" i="1" spc="-135" dirty="0">
                <a:solidFill>
                  <a:srgbClr val="212121"/>
                </a:solidFill>
                <a:latin typeface="Trebuchet MS"/>
                <a:cs typeface="Trebuchet MS"/>
              </a:rPr>
              <a:t>template</a:t>
            </a:r>
            <a:endParaRPr sz="2150">
              <a:latin typeface="Trebuchet MS"/>
              <a:cs typeface="Trebuchet MS"/>
            </a:endParaRPr>
          </a:p>
          <a:p>
            <a:pPr marL="774065" marR="5080">
              <a:lnSpc>
                <a:spcPts val="1730"/>
              </a:lnSpc>
              <a:spcBef>
                <a:spcPts val="40"/>
              </a:spcBef>
            </a:pPr>
            <a:r>
              <a:rPr sz="1700" spc="-55" dirty="0">
                <a:solidFill>
                  <a:srgbClr val="212121"/>
                </a:solidFill>
                <a:latin typeface="MS UI Gothic"/>
                <a:cs typeface="MS UI Gothic"/>
              </a:rPr>
              <a:t>After</a:t>
            </a:r>
            <a:r>
              <a:rPr sz="1700" spc="-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75" dirty="0">
                <a:solidFill>
                  <a:srgbClr val="212121"/>
                </a:solidFill>
                <a:latin typeface="MS UI Gothic"/>
                <a:cs typeface="MS UI Gothic"/>
              </a:rPr>
              <a:t>updating</a:t>
            </a:r>
            <a:r>
              <a:rPr sz="1700" spc="-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5" dirty="0">
                <a:solidFill>
                  <a:srgbClr val="212121"/>
                </a:solidFill>
                <a:latin typeface="MS UI Gothic"/>
                <a:cs typeface="MS UI Gothic"/>
              </a:rPr>
              <a:t>instance</a:t>
            </a:r>
            <a:r>
              <a:rPr sz="1700" spc="-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0" dirty="0">
                <a:solidFill>
                  <a:srgbClr val="212121"/>
                </a:solidFill>
                <a:latin typeface="MS UI Gothic"/>
                <a:cs typeface="MS UI Gothic"/>
              </a:rPr>
              <a:t>template,</a:t>
            </a:r>
            <a:r>
              <a:rPr sz="1700" spc="-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45" dirty="0">
                <a:solidFill>
                  <a:srgbClr val="212121"/>
                </a:solidFill>
                <a:latin typeface="MS UI Gothic"/>
                <a:cs typeface="MS UI Gothic"/>
              </a:rPr>
              <a:t>you</a:t>
            </a:r>
            <a:r>
              <a:rPr sz="1700" spc="-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25" dirty="0">
                <a:solidFill>
                  <a:srgbClr val="212121"/>
                </a:solidFill>
                <a:latin typeface="MS UI Gothic"/>
                <a:cs typeface="MS UI Gothic"/>
              </a:rPr>
              <a:t>can</a:t>
            </a:r>
            <a:r>
              <a:rPr sz="1700" spc="-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30" dirty="0">
                <a:solidFill>
                  <a:srgbClr val="212121"/>
                </a:solidFill>
                <a:latin typeface="MS UI Gothic"/>
                <a:cs typeface="MS UI Gothic"/>
              </a:rPr>
              <a:t>trigger</a:t>
            </a:r>
            <a:r>
              <a:rPr sz="1700" spc="-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5" dirty="0">
                <a:solidFill>
                  <a:srgbClr val="212121"/>
                </a:solidFill>
                <a:latin typeface="MS UI Gothic"/>
                <a:cs typeface="MS UI Gothic"/>
              </a:rPr>
              <a:t>roll</a:t>
            </a:r>
            <a:r>
              <a:rPr sz="1700" spc="-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45" dirty="0">
                <a:solidFill>
                  <a:srgbClr val="212121"/>
                </a:solidFill>
                <a:latin typeface="MS UI Gothic"/>
                <a:cs typeface="MS UI Gothic"/>
              </a:rPr>
              <a:t>out</a:t>
            </a:r>
            <a:r>
              <a:rPr sz="1700" spc="-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25" dirty="0">
                <a:solidFill>
                  <a:srgbClr val="212121"/>
                </a:solidFill>
                <a:latin typeface="MS UI Gothic"/>
                <a:cs typeface="MS UI Gothic"/>
              </a:rPr>
              <a:t>of</a:t>
            </a:r>
            <a:r>
              <a:rPr sz="1700" spc="-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25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1700" spc="-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new</a:t>
            </a:r>
            <a:r>
              <a:rPr sz="1700" spc="-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0" dirty="0">
                <a:solidFill>
                  <a:srgbClr val="212121"/>
                </a:solidFill>
                <a:latin typeface="MS UI Gothic"/>
                <a:cs typeface="MS UI Gothic"/>
              </a:rPr>
              <a:t>template</a:t>
            </a:r>
            <a:r>
              <a:rPr sz="1700" spc="-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5" dirty="0">
                <a:solidFill>
                  <a:srgbClr val="212121"/>
                </a:solidFill>
                <a:latin typeface="MS UI Gothic"/>
                <a:cs typeface="MS UI Gothic"/>
              </a:rPr>
              <a:t>using</a:t>
            </a:r>
            <a:r>
              <a:rPr sz="1700" spc="-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0" dirty="0">
                <a:solidFill>
                  <a:srgbClr val="212121"/>
                </a:solidFill>
                <a:latin typeface="MS UI Gothic"/>
                <a:cs typeface="MS UI Gothic"/>
              </a:rPr>
              <a:t>update-instances,</a:t>
            </a:r>
            <a:r>
              <a:rPr sz="1700" spc="-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40" dirty="0">
                <a:solidFill>
                  <a:srgbClr val="212121"/>
                </a:solidFill>
                <a:latin typeface="MS UI Gothic"/>
                <a:cs typeface="MS UI Gothic"/>
              </a:rPr>
              <a:t>recreate- </a:t>
            </a:r>
            <a:r>
              <a:rPr sz="1700" spc="-50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instances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40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1700" spc="-1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25" dirty="0">
                <a:solidFill>
                  <a:srgbClr val="212121"/>
                </a:solidFill>
                <a:latin typeface="MS UI Gothic"/>
                <a:cs typeface="MS UI Gothic"/>
              </a:rPr>
              <a:t>rolling-action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5" dirty="0">
                <a:solidFill>
                  <a:srgbClr val="212121"/>
                </a:solidFill>
                <a:latin typeface="MS UI Gothic"/>
                <a:cs typeface="MS UI Gothic"/>
              </a:rPr>
              <a:t>start-update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commands</a:t>
            </a:r>
            <a:endParaRPr sz="1700">
              <a:latin typeface="MS UI Gothic"/>
              <a:cs typeface="MS UI Gothic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1468099" y="6619857"/>
            <a:ext cx="247650" cy="228600"/>
          </a:xfrm>
          <a:custGeom>
            <a:avLst/>
            <a:gdLst/>
            <a:ahLst/>
            <a:cxnLst/>
            <a:rect l="l" t="t" r="r" b="b"/>
            <a:pathLst>
              <a:path w="247650" h="228600">
                <a:moveTo>
                  <a:pt x="247649" y="228599"/>
                </a:moveTo>
                <a:lnTo>
                  <a:pt x="0" y="228599"/>
                </a:lnTo>
                <a:lnTo>
                  <a:pt x="0" y="0"/>
                </a:lnTo>
                <a:lnTo>
                  <a:pt x="247649" y="0"/>
                </a:lnTo>
                <a:lnTo>
                  <a:pt x="247649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11358880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65" dirty="0">
                <a:solidFill>
                  <a:srgbClr val="000000"/>
                </a:solidFill>
              </a:rPr>
              <a:t>Mana</a:t>
            </a:r>
            <a:r>
              <a:rPr sz="3500" spc="-65" dirty="0">
                <a:solidFill>
                  <a:srgbClr val="A52929"/>
                </a:solidFill>
              </a:rPr>
              <a:t>g</a:t>
            </a:r>
            <a:r>
              <a:rPr sz="3500" spc="-65" dirty="0">
                <a:solidFill>
                  <a:srgbClr val="000000"/>
                </a:solidFill>
              </a:rPr>
              <a:t>e</a:t>
            </a:r>
            <a:r>
              <a:rPr sz="3500" spc="-65" dirty="0">
                <a:solidFill>
                  <a:srgbClr val="A52929"/>
                </a:solidFill>
              </a:rPr>
              <a:t>d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10" dirty="0">
                <a:solidFill>
                  <a:srgbClr val="A52929"/>
                </a:solidFill>
              </a:rPr>
              <a:t>I</a:t>
            </a:r>
            <a:r>
              <a:rPr sz="3500" spc="-110" dirty="0">
                <a:solidFill>
                  <a:srgbClr val="000000"/>
                </a:solidFill>
              </a:rPr>
              <a:t>ns</a:t>
            </a:r>
            <a:r>
              <a:rPr sz="3500" spc="-110" dirty="0">
                <a:solidFill>
                  <a:srgbClr val="A52929"/>
                </a:solidFill>
              </a:rPr>
              <a:t>t</a:t>
            </a:r>
            <a:r>
              <a:rPr sz="3500" spc="-110" dirty="0">
                <a:solidFill>
                  <a:srgbClr val="000000"/>
                </a:solidFill>
              </a:rPr>
              <a:t>a</a:t>
            </a:r>
            <a:r>
              <a:rPr sz="3500" spc="-110" dirty="0">
                <a:solidFill>
                  <a:srgbClr val="A52929"/>
                </a:solidFill>
              </a:rPr>
              <a:t>n</a:t>
            </a:r>
            <a:r>
              <a:rPr sz="3500" spc="-110" dirty="0">
                <a:solidFill>
                  <a:srgbClr val="000000"/>
                </a:solidFill>
              </a:rPr>
              <a:t>ce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05" dirty="0">
                <a:solidFill>
                  <a:srgbClr val="000000"/>
                </a:solidFill>
              </a:rPr>
              <a:t>G</a:t>
            </a:r>
            <a:r>
              <a:rPr sz="3500" spc="-105" dirty="0">
                <a:solidFill>
                  <a:srgbClr val="A52929"/>
                </a:solidFill>
              </a:rPr>
              <a:t>roup</a:t>
            </a:r>
            <a:r>
              <a:rPr sz="3500" spc="-105" dirty="0">
                <a:solidFill>
                  <a:srgbClr val="000000"/>
                </a:solidFill>
              </a:rPr>
              <a:t>s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60" dirty="0">
                <a:solidFill>
                  <a:srgbClr val="000000"/>
                </a:solidFill>
              </a:rPr>
              <a:t>-</a:t>
            </a:r>
            <a:r>
              <a:rPr sz="3500" spc="-335" dirty="0">
                <a:solidFill>
                  <a:srgbClr val="000000"/>
                </a:solidFill>
              </a:rPr>
              <a:t> </a:t>
            </a:r>
            <a:r>
              <a:rPr sz="3500" spc="-70" dirty="0">
                <a:solidFill>
                  <a:srgbClr val="A52929"/>
                </a:solidFill>
              </a:rPr>
              <a:t>C</a:t>
            </a:r>
            <a:r>
              <a:rPr sz="3500" spc="-70" dirty="0">
                <a:solidFill>
                  <a:srgbClr val="000000"/>
                </a:solidFill>
              </a:rPr>
              <a:t>o</a:t>
            </a:r>
            <a:r>
              <a:rPr sz="3500" spc="-70" dirty="0">
                <a:solidFill>
                  <a:srgbClr val="A52929"/>
                </a:solidFill>
              </a:rPr>
              <a:t>mmand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60" dirty="0">
                <a:solidFill>
                  <a:srgbClr val="000000"/>
                </a:solidFill>
              </a:rPr>
              <a:t>L</a:t>
            </a:r>
            <a:r>
              <a:rPr sz="3500" spc="-160" dirty="0">
                <a:solidFill>
                  <a:srgbClr val="A52929"/>
                </a:solidFill>
              </a:rPr>
              <a:t>i</a:t>
            </a:r>
            <a:r>
              <a:rPr sz="3500" spc="-160" dirty="0">
                <a:solidFill>
                  <a:srgbClr val="000000"/>
                </a:solidFill>
              </a:rPr>
              <a:t>ne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60" dirty="0">
                <a:solidFill>
                  <a:srgbClr val="000000"/>
                </a:solidFill>
              </a:rPr>
              <a:t>-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65" dirty="0">
                <a:solidFill>
                  <a:srgbClr val="000000"/>
                </a:solidFill>
              </a:rPr>
              <a:t>Ro</a:t>
            </a:r>
            <a:r>
              <a:rPr sz="3500" spc="-65" dirty="0">
                <a:solidFill>
                  <a:srgbClr val="A52929"/>
                </a:solidFill>
              </a:rPr>
              <a:t>lling</a:t>
            </a:r>
            <a:r>
              <a:rPr sz="3500" spc="-335" dirty="0">
                <a:solidFill>
                  <a:srgbClr val="A52929"/>
                </a:solidFill>
              </a:rPr>
              <a:t> </a:t>
            </a:r>
            <a:r>
              <a:rPr sz="3500" spc="-120" dirty="0">
                <a:solidFill>
                  <a:srgbClr val="000000"/>
                </a:solidFill>
              </a:rPr>
              <a:t>A</a:t>
            </a:r>
            <a:r>
              <a:rPr sz="3500" spc="-120" dirty="0">
                <a:solidFill>
                  <a:srgbClr val="A52929"/>
                </a:solidFill>
              </a:rPr>
              <a:t>c</a:t>
            </a:r>
            <a:r>
              <a:rPr sz="3500" spc="-120" dirty="0">
                <a:solidFill>
                  <a:srgbClr val="000000"/>
                </a:solidFill>
              </a:rPr>
              <a:t>tions</a:t>
            </a:r>
            <a:endParaRPr sz="350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68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0524" y="981057"/>
            <a:ext cx="104775" cy="10473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1400157"/>
            <a:ext cx="104775" cy="104774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809624" y="170495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23962" y="2262169"/>
            <a:ext cx="76200" cy="76199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809624" y="2571731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23962" y="3119419"/>
            <a:ext cx="76200" cy="761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23962" y="3414694"/>
            <a:ext cx="76200" cy="7619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23962" y="3709969"/>
            <a:ext cx="76200" cy="76199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809624" y="423860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23962" y="4510069"/>
            <a:ext cx="76200" cy="7619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23962" y="5043469"/>
            <a:ext cx="76200" cy="7619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624012" y="5472094"/>
            <a:ext cx="66675" cy="66674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654049" y="777875"/>
            <a:ext cx="11111230" cy="4832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-65" dirty="0">
                <a:solidFill>
                  <a:srgbClr val="212121"/>
                </a:solidFill>
                <a:latin typeface="Trebuchet MS"/>
                <a:cs typeface="Trebuchet MS"/>
              </a:rPr>
              <a:t>Scenario</a:t>
            </a:r>
            <a:r>
              <a:rPr sz="2700" spc="-65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75" dirty="0">
                <a:solidFill>
                  <a:srgbClr val="212121"/>
                </a:solidFill>
                <a:latin typeface="MS UI Gothic"/>
                <a:cs typeface="MS UI Gothic"/>
              </a:rPr>
              <a:t>You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85" dirty="0">
                <a:solidFill>
                  <a:srgbClr val="212121"/>
                </a:solidFill>
                <a:latin typeface="MS UI Gothic"/>
                <a:cs typeface="MS UI Gothic"/>
              </a:rPr>
              <a:t>want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manage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your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0" dirty="0">
                <a:solidFill>
                  <a:srgbClr val="212121"/>
                </a:solidFill>
                <a:latin typeface="MS UI Gothic"/>
                <a:cs typeface="MS UI Gothic"/>
              </a:rPr>
              <a:t>new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release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51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20" dirty="0">
                <a:solidFill>
                  <a:srgbClr val="212121"/>
                </a:solidFill>
                <a:latin typeface="MS UI Gothic"/>
                <a:cs typeface="MS UI Gothic"/>
              </a:rPr>
              <a:t>v1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20" dirty="0">
                <a:solidFill>
                  <a:srgbClr val="212121"/>
                </a:solidFill>
                <a:latin typeface="MS UI Gothic"/>
                <a:cs typeface="MS UI Gothic"/>
              </a:rPr>
              <a:t>v2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51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75" dirty="0">
                <a:solidFill>
                  <a:srgbClr val="212121"/>
                </a:solidFill>
                <a:latin typeface="MS UI Gothic"/>
                <a:cs typeface="MS UI Gothic"/>
              </a:rPr>
              <a:t>without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downtime</a:t>
            </a:r>
            <a:endParaRPr sz="2700">
              <a:latin typeface="MS UI Gothic"/>
              <a:cs typeface="MS UI Gothic"/>
            </a:endParaRPr>
          </a:p>
          <a:p>
            <a:pPr marL="12700">
              <a:lnSpc>
                <a:spcPts val="3020"/>
              </a:lnSpc>
              <a:spcBef>
                <a:spcPts val="60"/>
              </a:spcBef>
            </a:pPr>
            <a:r>
              <a:rPr sz="2700" i="1" spc="-65" dirty="0">
                <a:solidFill>
                  <a:srgbClr val="212121"/>
                </a:solidFill>
                <a:latin typeface="Trebuchet MS"/>
                <a:cs typeface="Trebuchet MS"/>
              </a:rPr>
              <a:t>gcloud</a:t>
            </a:r>
            <a:r>
              <a:rPr sz="2700" i="1" spc="-30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i="1" spc="-114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700" i="1" spc="-120" dirty="0">
                <a:solidFill>
                  <a:srgbClr val="212121"/>
                </a:solidFill>
                <a:latin typeface="Trebuchet MS"/>
                <a:cs typeface="Trebuchet MS"/>
              </a:rPr>
              <a:t>ompu</a:t>
            </a:r>
            <a:r>
              <a:rPr sz="2700" i="1" spc="-114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700" i="1" spc="-15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700" i="1" spc="-30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i="1" spc="-130" dirty="0">
                <a:solidFill>
                  <a:srgbClr val="212121"/>
                </a:solidFill>
                <a:latin typeface="Trebuchet MS"/>
                <a:cs typeface="Trebuchet MS"/>
              </a:rPr>
              <a:t>ins</a:t>
            </a:r>
            <a:r>
              <a:rPr sz="2700" i="1" spc="-16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700" i="1" spc="-35" dirty="0">
                <a:solidFill>
                  <a:srgbClr val="212121"/>
                </a:solidFill>
                <a:latin typeface="Trebuchet MS"/>
                <a:cs typeface="Trebuchet MS"/>
              </a:rPr>
              <a:t>an</a:t>
            </a:r>
            <a:r>
              <a:rPr sz="2700" i="1" spc="-7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700" i="1" spc="-12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700" i="1" spc="-105" dirty="0">
                <a:solidFill>
                  <a:srgbClr val="212121"/>
                </a:solidFill>
                <a:latin typeface="Trebuchet MS"/>
                <a:cs typeface="Trebuchet MS"/>
              </a:rPr>
              <a:t>-g</a:t>
            </a:r>
            <a:r>
              <a:rPr sz="2700" i="1" spc="-13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i="1" spc="-55" dirty="0">
                <a:solidFill>
                  <a:srgbClr val="212121"/>
                </a:solidFill>
                <a:latin typeface="Trebuchet MS"/>
                <a:cs typeface="Trebuchet MS"/>
              </a:rPr>
              <a:t>oups</a:t>
            </a:r>
            <a:r>
              <a:rPr sz="2700" i="1" spc="-30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i="1" spc="-35" dirty="0">
                <a:solidFill>
                  <a:srgbClr val="212121"/>
                </a:solidFill>
                <a:latin typeface="Trebuchet MS"/>
                <a:cs typeface="Trebuchet MS"/>
              </a:rPr>
              <a:t>managed</a:t>
            </a:r>
            <a:r>
              <a:rPr sz="2700" i="1" spc="-30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i="1" spc="-26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b="1" i="1" spc="-140" dirty="0">
                <a:solidFill>
                  <a:srgbClr val="212121"/>
                </a:solidFill>
                <a:latin typeface="Trebuchet MS"/>
                <a:cs typeface="Trebuchet MS"/>
              </a:rPr>
              <a:t>olling-action</a:t>
            </a:r>
            <a:endParaRPr sz="2700">
              <a:latin typeface="Trebuchet MS"/>
              <a:cs typeface="Trebuchet MS"/>
            </a:endParaRPr>
          </a:p>
          <a:p>
            <a:pPr marL="393065" marR="5080">
              <a:lnSpc>
                <a:spcPts val="2250"/>
              </a:lnSpc>
              <a:spcBef>
                <a:spcPts val="130"/>
              </a:spcBef>
            </a:pP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Restart(stop</a:t>
            </a:r>
            <a:r>
              <a:rPr sz="2150" b="1" spc="18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140" dirty="0">
                <a:solidFill>
                  <a:srgbClr val="212121"/>
                </a:solidFill>
                <a:latin typeface="Trebuchet MS"/>
                <a:cs typeface="Trebuchet MS"/>
              </a:rPr>
              <a:t>&amp;</a:t>
            </a:r>
            <a:r>
              <a:rPr sz="2150" b="1" spc="18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120" dirty="0">
                <a:solidFill>
                  <a:srgbClr val="212121"/>
                </a:solidFill>
                <a:latin typeface="Trebuchet MS"/>
                <a:cs typeface="Trebuchet MS"/>
              </a:rPr>
              <a:t>start)</a:t>
            </a:r>
            <a:r>
              <a:rPr sz="2150" spc="-120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150" spc="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i="1" spc="-50" dirty="0">
                <a:solidFill>
                  <a:srgbClr val="212121"/>
                </a:solidFill>
                <a:latin typeface="Trebuchet MS"/>
                <a:cs typeface="Trebuchet MS"/>
              </a:rPr>
              <a:t>gcloud</a:t>
            </a:r>
            <a:r>
              <a:rPr sz="2150" i="1" spc="15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i="1" spc="-90" dirty="0">
                <a:solidFill>
                  <a:srgbClr val="212121"/>
                </a:solidFill>
                <a:latin typeface="Trebuchet MS"/>
                <a:cs typeface="Trebuchet MS"/>
              </a:rPr>
              <a:t>compute</a:t>
            </a:r>
            <a:r>
              <a:rPr sz="2150" i="1" spc="15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i="1" spc="-70" dirty="0">
                <a:solidFill>
                  <a:srgbClr val="212121"/>
                </a:solidFill>
                <a:latin typeface="Trebuchet MS"/>
                <a:cs typeface="Trebuchet MS"/>
              </a:rPr>
              <a:t>instance-groups</a:t>
            </a:r>
            <a:r>
              <a:rPr sz="2150" i="1" spc="15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i="1" spc="-75" dirty="0">
                <a:solidFill>
                  <a:srgbClr val="212121"/>
                </a:solidFill>
                <a:latin typeface="Trebuchet MS"/>
                <a:cs typeface="Trebuchet MS"/>
              </a:rPr>
              <a:t>managed</a:t>
            </a:r>
            <a:r>
              <a:rPr sz="2150" b="1" i="1" spc="1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i="1" spc="-114" dirty="0">
                <a:solidFill>
                  <a:srgbClr val="212121"/>
                </a:solidFill>
                <a:latin typeface="Trebuchet MS"/>
                <a:cs typeface="Trebuchet MS"/>
              </a:rPr>
              <a:t>rolling-action</a:t>
            </a:r>
            <a:r>
              <a:rPr sz="2150" b="1" i="1" spc="1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i="1" spc="-165" dirty="0">
                <a:solidFill>
                  <a:srgbClr val="212121"/>
                </a:solidFill>
                <a:latin typeface="Trebuchet MS"/>
                <a:cs typeface="Trebuchet MS"/>
              </a:rPr>
              <a:t>restart</a:t>
            </a:r>
            <a:r>
              <a:rPr sz="2150" b="1" i="1" spc="15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i="1" spc="-100" dirty="0">
                <a:solidFill>
                  <a:srgbClr val="212121"/>
                </a:solidFill>
                <a:latin typeface="Trebuchet MS"/>
                <a:cs typeface="Trebuchet MS"/>
              </a:rPr>
              <a:t>my- </a:t>
            </a:r>
            <a:r>
              <a:rPr sz="2150" i="1" spc="-63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i="1" spc="-50" dirty="0">
                <a:solidFill>
                  <a:srgbClr val="212121"/>
                </a:solidFill>
                <a:latin typeface="Trebuchet MS"/>
                <a:cs typeface="Trebuchet MS"/>
              </a:rPr>
              <a:t>mig</a:t>
            </a:r>
            <a:endParaRPr sz="2150">
              <a:latin typeface="Trebuchet MS"/>
              <a:cs typeface="Trebuchet MS"/>
            </a:endParaRPr>
          </a:p>
          <a:p>
            <a:pPr marL="774065">
              <a:lnSpc>
                <a:spcPts val="1764"/>
              </a:lnSpc>
            </a:pPr>
            <a:r>
              <a:rPr sz="1700" spc="-50" dirty="0">
                <a:solidFill>
                  <a:srgbClr val="212121"/>
                </a:solidFill>
                <a:latin typeface="MS UI Gothic"/>
                <a:cs typeface="MS UI Gothic"/>
              </a:rPr>
              <a:t>--max-surge=5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40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95" dirty="0">
                <a:solidFill>
                  <a:srgbClr val="212121"/>
                </a:solidFill>
                <a:latin typeface="MS UI Gothic"/>
                <a:cs typeface="MS UI Gothic"/>
              </a:rPr>
              <a:t>10%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0" dirty="0">
                <a:solidFill>
                  <a:srgbClr val="212121"/>
                </a:solidFill>
                <a:latin typeface="MS UI Gothic"/>
                <a:cs typeface="MS UI Gothic"/>
              </a:rPr>
              <a:t>(Max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no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25" dirty="0">
                <a:solidFill>
                  <a:srgbClr val="212121"/>
                </a:solidFill>
                <a:latin typeface="MS UI Gothic"/>
                <a:cs typeface="MS UI Gothic"/>
              </a:rPr>
              <a:t>of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instances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updated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30" dirty="0">
                <a:solidFill>
                  <a:srgbClr val="212121"/>
                </a:solidFill>
                <a:latin typeface="MS UI Gothic"/>
                <a:cs typeface="MS UI Gothic"/>
              </a:rPr>
              <a:t>at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45" dirty="0">
                <a:solidFill>
                  <a:srgbClr val="212121"/>
                </a:solidFill>
                <a:latin typeface="MS UI Gothic"/>
                <a:cs typeface="MS UI Gothic"/>
              </a:rPr>
              <a:t>time)</a:t>
            </a:r>
            <a:endParaRPr sz="1700">
              <a:latin typeface="MS UI Gothic"/>
              <a:cs typeface="MS UI Gothic"/>
            </a:endParaRPr>
          </a:p>
          <a:p>
            <a:pPr marL="393065">
              <a:lnSpc>
                <a:spcPts val="2415"/>
              </a:lnSpc>
              <a:spcBef>
                <a:spcPts val="209"/>
              </a:spcBef>
            </a:pPr>
            <a:r>
              <a:rPr sz="2150" b="1" spc="-95" dirty="0">
                <a:solidFill>
                  <a:srgbClr val="212121"/>
                </a:solidFill>
                <a:latin typeface="Trebuchet MS"/>
                <a:cs typeface="Trebuchet MS"/>
              </a:rPr>
              <a:t>Replace(delete</a:t>
            </a:r>
            <a:r>
              <a:rPr sz="2150" b="1" spc="-8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140" dirty="0">
                <a:solidFill>
                  <a:srgbClr val="212121"/>
                </a:solidFill>
                <a:latin typeface="Trebuchet MS"/>
                <a:cs typeface="Trebuchet MS"/>
              </a:rPr>
              <a:t>&amp;</a:t>
            </a:r>
            <a:r>
              <a:rPr sz="2150" b="1" spc="-8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145" dirty="0">
                <a:solidFill>
                  <a:srgbClr val="212121"/>
                </a:solidFill>
                <a:latin typeface="Trebuchet MS"/>
                <a:cs typeface="Trebuchet MS"/>
              </a:rPr>
              <a:t>recreate)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150" spc="-1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i="1" spc="-50" dirty="0">
                <a:solidFill>
                  <a:srgbClr val="212121"/>
                </a:solidFill>
                <a:latin typeface="Trebuchet MS"/>
                <a:cs typeface="Trebuchet MS"/>
              </a:rPr>
              <a:t>gcloud</a:t>
            </a:r>
            <a:r>
              <a:rPr sz="2150" i="1" spc="-9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i="1" spc="-90" dirty="0">
                <a:solidFill>
                  <a:srgbClr val="212121"/>
                </a:solidFill>
                <a:latin typeface="Trebuchet MS"/>
                <a:cs typeface="Trebuchet MS"/>
              </a:rPr>
              <a:t>compute</a:t>
            </a:r>
            <a:r>
              <a:rPr sz="2150" i="1" spc="-10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i="1" spc="-70" dirty="0">
                <a:solidFill>
                  <a:srgbClr val="212121"/>
                </a:solidFill>
                <a:latin typeface="Trebuchet MS"/>
                <a:cs typeface="Trebuchet MS"/>
              </a:rPr>
              <a:t>instance-groups</a:t>
            </a:r>
            <a:r>
              <a:rPr sz="2150" i="1" spc="-10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i="1" spc="-75" dirty="0">
                <a:solidFill>
                  <a:srgbClr val="212121"/>
                </a:solidFill>
                <a:latin typeface="Trebuchet MS"/>
                <a:cs typeface="Trebuchet MS"/>
              </a:rPr>
              <a:t>managed</a:t>
            </a:r>
            <a:r>
              <a:rPr sz="2150" b="1" i="1" spc="-10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i="1" spc="-114" dirty="0">
                <a:solidFill>
                  <a:srgbClr val="212121"/>
                </a:solidFill>
                <a:latin typeface="Trebuchet MS"/>
                <a:cs typeface="Trebuchet MS"/>
              </a:rPr>
              <a:t>rolling-action</a:t>
            </a:r>
            <a:r>
              <a:rPr sz="2150" b="1" i="1" spc="-10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i="1" spc="-140" dirty="0">
                <a:solidFill>
                  <a:srgbClr val="212121"/>
                </a:solidFill>
                <a:latin typeface="Trebuchet MS"/>
                <a:cs typeface="Trebuchet MS"/>
              </a:rPr>
              <a:t>replace</a:t>
            </a:r>
            <a:endParaRPr sz="2150">
              <a:latin typeface="Trebuchet MS"/>
              <a:cs typeface="Trebuchet MS"/>
            </a:endParaRPr>
          </a:p>
          <a:p>
            <a:pPr marL="393065">
              <a:lnSpc>
                <a:spcPts val="2250"/>
              </a:lnSpc>
            </a:pPr>
            <a:r>
              <a:rPr sz="2150" i="1" spc="-75" dirty="0">
                <a:solidFill>
                  <a:srgbClr val="212121"/>
                </a:solidFill>
                <a:latin typeface="Trebuchet MS"/>
                <a:cs typeface="Trebuchet MS"/>
              </a:rPr>
              <a:t>my-mig</a:t>
            </a:r>
            <a:endParaRPr sz="2150">
              <a:latin typeface="Trebuchet MS"/>
              <a:cs typeface="Trebuchet MS"/>
            </a:endParaRPr>
          </a:p>
          <a:p>
            <a:pPr marL="774065">
              <a:lnSpc>
                <a:spcPts val="1875"/>
              </a:lnSpc>
            </a:pPr>
            <a:r>
              <a:rPr sz="1700" spc="-50" dirty="0">
                <a:solidFill>
                  <a:srgbClr val="212121"/>
                </a:solidFill>
                <a:latin typeface="MS UI Gothic"/>
                <a:cs typeface="MS UI Gothic"/>
              </a:rPr>
              <a:t>--max-surge=5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40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95" dirty="0">
                <a:solidFill>
                  <a:srgbClr val="212121"/>
                </a:solidFill>
                <a:latin typeface="MS UI Gothic"/>
                <a:cs typeface="MS UI Gothic"/>
              </a:rPr>
              <a:t>10%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0" dirty="0">
                <a:solidFill>
                  <a:srgbClr val="212121"/>
                </a:solidFill>
                <a:latin typeface="MS UI Gothic"/>
                <a:cs typeface="MS UI Gothic"/>
              </a:rPr>
              <a:t>(Max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no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25" dirty="0">
                <a:solidFill>
                  <a:srgbClr val="212121"/>
                </a:solidFill>
                <a:latin typeface="MS UI Gothic"/>
                <a:cs typeface="MS UI Gothic"/>
              </a:rPr>
              <a:t>of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instances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updated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30" dirty="0">
                <a:solidFill>
                  <a:srgbClr val="212121"/>
                </a:solidFill>
                <a:latin typeface="MS UI Gothic"/>
                <a:cs typeface="MS UI Gothic"/>
              </a:rPr>
              <a:t>at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45" dirty="0">
                <a:solidFill>
                  <a:srgbClr val="212121"/>
                </a:solidFill>
                <a:latin typeface="MS UI Gothic"/>
                <a:cs typeface="MS UI Gothic"/>
              </a:rPr>
              <a:t>time)</a:t>
            </a:r>
            <a:endParaRPr sz="1700">
              <a:latin typeface="MS UI Gothic"/>
              <a:cs typeface="MS UI Gothic"/>
            </a:endParaRPr>
          </a:p>
          <a:p>
            <a:pPr marL="774065">
              <a:lnSpc>
                <a:spcPct val="100000"/>
              </a:lnSpc>
              <a:spcBef>
                <a:spcPts val="284"/>
              </a:spcBef>
            </a:pPr>
            <a:r>
              <a:rPr sz="1700" dirty="0">
                <a:solidFill>
                  <a:srgbClr val="212121"/>
                </a:solidFill>
                <a:latin typeface="MS UI Gothic"/>
                <a:cs typeface="MS UI Gothic"/>
              </a:rPr>
              <a:t>--max-unavailable=5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40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95" dirty="0">
                <a:solidFill>
                  <a:srgbClr val="212121"/>
                </a:solidFill>
                <a:latin typeface="MS UI Gothic"/>
                <a:cs typeface="MS UI Gothic"/>
              </a:rPr>
              <a:t>10%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0" dirty="0">
                <a:solidFill>
                  <a:srgbClr val="212121"/>
                </a:solidFill>
                <a:latin typeface="MS UI Gothic"/>
                <a:cs typeface="MS UI Gothic"/>
              </a:rPr>
              <a:t>(Max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no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25" dirty="0">
                <a:solidFill>
                  <a:srgbClr val="212121"/>
                </a:solidFill>
                <a:latin typeface="MS UI Gothic"/>
                <a:cs typeface="MS UI Gothic"/>
              </a:rPr>
              <a:t>of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instances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30" dirty="0">
                <a:solidFill>
                  <a:srgbClr val="212121"/>
                </a:solidFill>
                <a:latin typeface="MS UI Gothic"/>
                <a:cs typeface="MS UI Gothic"/>
              </a:rPr>
              <a:t>that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25" dirty="0">
                <a:solidFill>
                  <a:srgbClr val="212121"/>
                </a:solidFill>
                <a:latin typeface="MS UI Gothic"/>
                <a:cs typeface="MS UI Gothic"/>
              </a:rPr>
              <a:t>can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60" dirty="0">
                <a:solidFill>
                  <a:srgbClr val="212121"/>
                </a:solidFill>
                <a:latin typeface="MS UI Gothic"/>
                <a:cs typeface="MS UI Gothic"/>
              </a:rPr>
              <a:t>be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00" dirty="0">
                <a:solidFill>
                  <a:srgbClr val="212121"/>
                </a:solidFill>
                <a:latin typeface="MS UI Gothic"/>
                <a:cs typeface="MS UI Gothic"/>
              </a:rPr>
              <a:t>down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5" dirty="0">
                <a:solidFill>
                  <a:srgbClr val="212121"/>
                </a:solidFill>
                <a:latin typeface="MS UI Gothic"/>
                <a:cs typeface="MS UI Gothic"/>
              </a:rPr>
              <a:t>for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25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0" dirty="0">
                <a:solidFill>
                  <a:srgbClr val="212121"/>
                </a:solidFill>
                <a:latin typeface="MS UI Gothic"/>
                <a:cs typeface="MS UI Gothic"/>
              </a:rPr>
              <a:t>update)</a:t>
            </a:r>
            <a:endParaRPr sz="1700">
              <a:latin typeface="MS UI Gothic"/>
              <a:cs typeface="MS UI Gothic"/>
            </a:endParaRPr>
          </a:p>
          <a:p>
            <a:pPr marL="774065" marR="6985">
              <a:lnSpc>
                <a:spcPts val="1730"/>
              </a:lnSpc>
              <a:spcBef>
                <a:spcPts val="600"/>
              </a:spcBef>
            </a:pPr>
            <a:r>
              <a:rPr sz="1700" spc="-10" dirty="0">
                <a:solidFill>
                  <a:srgbClr val="212121"/>
                </a:solidFill>
                <a:latin typeface="MS UI Gothic"/>
                <a:cs typeface="MS UI Gothic"/>
              </a:rPr>
              <a:t>--replacement-method=recreate/substitute</a:t>
            </a:r>
            <a:r>
              <a:rPr sz="1700" spc="34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5" dirty="0">
                <a:solidFill>
                  <a:srgbClr val="212121"/>
                </a:solidFill>
                <a:latin typeface="MS UI Gothic"/>
                <a:cs typeface="MS UI Gothic"/>
              </a:rPr>
              <a:t>(substitute</a:t>
            </a:r>
            <a:r>
              <a:rPr sz="1700" spc="34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35" dirty="0">
                <a:solidFill>
                  <a:srgbClr val="212121"/>
                </a:solidFill>
                <a:latin typeface="MS UI Gothic"/>
                <a:cs typeface="MS UI Gothic"/>
              </a:rPr>
              <a:t>(default)</a:t>
            </a:r>
            <a:r>
              <a:rPr sz="1700" spc="34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20" dirty="0">
                <a:solidFill>
                  <a:srgbClr val="212121"/>
                </a:solidFill>
                <a:latin typeface="MS UI Gothic"/>
                <a:cs typeface="MS UI Gothic"/>
              </a:rPr>
              <a:t>creates</a:t>
            </a:r>
            <a:r>
              <a:rPr sz="1700" spc="34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instances</a:t>
            </a:r>
            <a:r>
              <a:rPr sz="1700" spc="34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with</a:t>
            </a:r>
            <a:r>
              <a:rPr sz="1700" spc="34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new</a:t>
            </a:r>
            <a:r>
              <a:rPr sz="1700" spc="34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60" dirty="0">
                <a:solidFill>
                  <a:srgbClr val="212121"/>
                </a:solidFill>
                <a:latin typeface="MS UI Gothic"/>
                <a:cs typeface="MS UI Gothic"/>
              </a:rPr>
              <a:t>names.</a:t>
            </a:r>
            <a:r>
              <a:rPr sz="1700" spc="34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0" dirty="0">
                <a:solidFill>
                  <a:srgbClr val="212121"/>
                </a:solidFill>
                <a:latin typeface="MS UI Gothic"/>
                <a:cs typeface="MS UI Gothic"/>
              </a:rPr>
              <a:t>recreate </a:t>
            </a:r>
            <a:r>
              <a:rPr sz="1700" spc="-50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5" dirty="0">
                <a:solidFill>
                  <a:srgbClr val="212121"/>
                </a:solidFill>
                <a:latin typeface="MS UI Gothic"/>
                <a:cs typeface="MS UI Gothic"/>
              </a:rPr>
              <a:t>reuses</a:t>
            </a:r>
            <a:r>
              <a:rPr sz="1700" spc="-1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0" dirty="0">
                <a:solidFill>
                  <a:srgbClr val="212121"/>
                </a:solidFill>
                <a:latin typeface="MS UI Gothic"/>
                <a:cs typeface="MS UI Gothic"/>
              </a:rPr>
              <a:t>names)</a:t>
            </a:r>
            <a:endParaRPr sz="1700">
              <a:latin typeface="MS UI Gothic"/>
              <a:cs typeface="MS UI Gothic"/>
            </a:endParaRPr>
          </a:p>
          <a:p>
            <a:pPr marL="393065">
              <a:lnSpc>
                <a:spcPts val="2455"/>
              </a:lnSpc>
              <a:spcBef>
                <a:spcPts val="200"/>
              </a:spcBef>
            </a:pPr>
            <a:r>
              <a:rPr sz="2150" b="1" spc="-45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2150" b="1" spc="-30" dirty="0">
                <a:solidFill>
                  <a:srgbClr val="212121"/>
                </a:solidFill>
                <a:latin typeface="Trebuchet MS"/>
                <a:cs typeface="Trebuchet MS"/>
              </a:rPr>
              <a:t>pda</a:t>
            </a:r>
            <a:r>
              <a:rPr sz="2150" b="1" spc="-10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8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2150" b="1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b="1" spc="-11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b="1" spc="-2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2150" b="1" spc="-160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1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b="1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155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110" dirty="0">
                <a:solidFill>
                  <a:srgbClr val="212121"/>
                </a:solidFill>
                <a:latin typeface="MS UI Gothic"/>
                <a:cs typeface="MS UI Gothic"/>
              </a:rPr>
              <a:t>emp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e:</a:t>
            </a:r>
            <a:endParaRPr sz="2150">
              <a:latin typeface="MS UI Gothic"/>
              <a:cs typeface="MS UI Gothic"/>
            </a:endParaRPr>
          </a:p>
          <a:p>
            <a:pPr marL="774065" marR="6350">
              <a:lnSpc>
                <a:spcPts val="1800"/>
              </a:lnSpc>
              <a:spcBef>
                <a:spcPts val="130"/>
              </a:spcBef>
            </a:pPr>
            <a:r>
              <a:rPr sz="1700" b="1" spc="-20" dirty="0">
                <a:solidFill>
                  <a:srgbClr val="212121"/>
                </a:solidFill>
                <a:latin typeface="Trebuchet MS"/>
                <a:cs typeface="Trebuchet MS"/>
              </a:rPr>
              <a:t>Basic</a:t>
            </a:r>
            <a:r>
              <a:rPr sz="1700" b="1" spc="14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b="1" spc="-70" dirty="0">
                <a:solidFill>
                  <a:srgbClr val="212121"/>
                </a:solidFill>
                <a:latin typeface="Trebuchet MS"/>
                <a:cs typeface="Trebuchet MS"/>
              </a:rPr>
              <a:t>Version</a:t>
            </a:r>
            <a:r>
              <a:rPr sz="1700" b="1" spc="15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spc="40" dirty="0">
                <a:solidFill>
                  <a:srgbClr val="212121"/>
                </a:solidFill>
                <a:latin typeface="MS UI Gothic"/>
                <a:cs typeface="MS UI Gothic"/>
              </a:rPr>
              <a:t>(Update</a:t>
            </a:r>
            <a:r>
              <a:rPr sz="1700" spc="15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75" dirty="0">
                <a:solidFill>
                  <a:srgbClr val="212121"/>
                </a:solidFill>
                <a:latin typeface="MS UI Gothic"/>
                <a:cs typeface="MS UI Gothic"/>
              </a:rPr>
              <a:t>all</a:t>
            </a:r>
            <a:r>
              <a:rPr sz="1700" spc="15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instances</a:t>
            </a:r>
            <a:r>
              <a:rPr sz="1700" spc="15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0" dirty="0">
                <a:solidFill>
                  <a:srgbClr val="212121"/>
                </a:solidFill>
                <a:latin typeface="MS UI Gothic"/>
                <a:cs typeface="MS UI Gothic"/>
              </a:rPr>
              <a:t>slowly</a:t>
            </a:r>
            <a:r>
              <a:rPr sz="1700" spc="15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step</a:t>
            </a:r>
            <a:r>
              <a:rPr sz="1700" spc="15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0" dirty="0">
                <a:solidFill>
                  <a:srgbClr val="212121"/>
                </a:solidFill>
                <a:latin typeface="MS UI Gothic"/>
                <a:cs typeface="MS UI Gothic"/>
              </a:rPr>
              <a:t>by</a:t>
            </a:r>
            <a:r>
              <a:rPr sz="1700" spc="15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step)</a:t>
            </a:r>
            <a:r>
              <a:rPr sz="1700" spc="15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31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1700" spc="-24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i="1" spc="-30" dirty="0">
                <a:solidFill>
                  <a:srgbClr val="212121"/>
                </a:solidFill>
                <a:latin typeface="Trebuchet MS"/>
                <a:cs typeface="Trebuchet MS"/>
              </a:rPr>
              <a:t>gcloud</a:t>
            </a:r>
            <a:r>
              <a:rPr sz="1700" i="1" spc="1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i="1" spc="-65" dirty="0">
                <a:solidFill>
                  <a:srgbClr val="212121"/>
                </a:solidFill>
                <a:latin typeface="Trebuchet MS"/>
                <a:cs typeface="Trebuchet MS"/>
              </a:rPr>
              <a:t>compute</a:t>
            </a:r>
            <a:r>
              <a:rPr sz="1700" i="1" spc="1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i="1" spc="-45" dirty="0">
                <a:solidFill>
                  <a:srgbClr val="212121"/>
                </a:solidFill>
                <a:latin typeface="Trebuchet MS"/>
                <a:cs typeface="Trebuchet MS"/>
              </a:rPr>
              <a:t>instance-groups</a:t>
            </a:r>
            <a:r>
              <a:rPr sz="1700" i="1" spc="1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i="1" spc="-5" dirty="0">
                <a:solidFill>
                  <a:srgbClr val="212121"/>
                </a:solidFill>
                <a:latin typeface="Trebuchet MS"/>
                <a:cs typeface="Trebuchet MS"/>
              </a:rPr>
              <a:t>managed</a:t>
            </a:r>
            <a:r>
              <a:rPr sz="1700" i="1" spc="1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b="1" i="1" spc="-80" dirty="0">
                <a:solidFill>
                  <a:srgbClr val="212121"/>
                </a:solidFill>
                <a:latin typeface="Trebuchet MS"/>
                <a:cs typeface="Trebuchet MS"/>
              </a:rPr>
              <a:t>rolling- </a:t>
            </a:r>
            <a:r>
              <a:rPr sz="1700" b="1" i="1" spc="-50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b="1" i="1" spc="-85" dirty="0">
                <a:solidFill>
                  <a:srgbClr val="212121"/>
                </a:solidFill>
                <a:latin typeface="Trebuchet MS"/>
                <a:cs typeface="Trebuchet MS"/>
              </a:rPr>
              <a:t>action</a:t>
            </a:r>
            <a:r>
              <a:rPr sz="1700" b="1" i="1" spc="-18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b="1" i="1" spc="-105" dirty="0">
                <a:solidFill>
                  <a:srgbClr val="212121"/>
                </a:solidFill>
                <a:latin typeface="Trebuchet MS"/>
                <a:cs typeface="Trebuchet MS"/>
              </a:rPr>
              <a:t>start-update</a:t>
            </a:r>
            <a:r>
              <a:rPr sz="1700" b="1" i="1" spc="-18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i="1" spc="-50" dirty="0">
                <a:solidFill>
                  <a:srgbClr val="212121"/>
                </a:solidFill>
                <a:latin typeface="Trebuchet MS"/>
                <a:cs typeface="Trebuchet MS"/>
              </a:rPr>
              <a:t>my-mig</a:t>
            </a:r>
            <a:r>
              <a:rPr sz="1700" i="1" spc="-18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i="1" spc="-80" dirty="0">
                <a:solidFill>
                  <a:srgbClr val="212121"/>
                </a:solidFill>
                <a:latin typeface="Trebuchet MS"/>
                <a:cs typeface="Trebuchet MS"/>
              </a:rPr>
              <a:t>--version=template=v1-template</a:t>
            </a:r>
            <a:endParaRPr sz="1700">
              <a:latin typeface="Trebuchet MS"/>
              <a:cs typeface="Trebuchet MS"/>
            </a:endParaRPr>
          </a:p>
          <a:p>
            <a:pPr marL="774065" marR="7620">
              <a:lnSpc>
                <a:spcPts val="1800"/>
              </a:lnSpc>
              <a:spcBef>
                <a:spcPts val="600"/>
              </a:spcBef>
            </a:pPr>
            <a:r>
              <a:rPr sz="1700" b="1" spc="-35" dirty="0">
                <a:solidFill>
                  <a:srgbClr val="212121"/>
                </a:solidFill>
                <a:latin typeface="Trebuchet MS"/>
                <a:cs typeface="Trebuchet MS"/>
              </a:rPr>
              <a:t>Canary</a:t>
            </a:r>
            <a:r>
              <a:rPr sz="1700" b="1" spc="-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b="1" spc="-70" dirty="0">
                <a:solidFill>
                  <a:srgbClr val="212121"/>
                </a:solidFill>
                <a:latin typeface="Trebuchet MS"/>
                <a:cs typeface="Trebuchet MS"/>
              </a:rPr>
              <a:t>Version</a:t>
            </a:r>
            <a:r>
              <a:rPr sz="1700" b="1" spc="3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spc="40" dirty="0">
                <a:solidFill>
                  <a:srgbClr val="212121"/>
                </a:solidFill>
                <a:latin typeface="MS UI Gothic"/>
                <a:cs typeface="MS UI Gothic"/>
              </a:rPr>
              <a:t>(Update</a:t>
            </a:r>
            <a:r>
              <a:rPr sz="1700" spc="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subset</a:t>
            </a:r>
            <a:r>
              <a:rPr sz="1700" spc="25" dirty="0">
                <a:solidFill>
                  <a:srgbClr val="212121"/>
                </a:solidFill>
                <a:latin typeface="MS UI Gothic"/>
                <a:cs typeface="MS UI Gothic"/>
              </a:rPr>
              <a:t> of</a:t>
            </a:r>
            <a:r>
              <a:rPr sz="1700" spc="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instances</a:t>
            </a:r>
            <a:r>
              <a:rPr sz="1700" spc="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5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1700" spc="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dirty="0">
                <a:solidFill>
                  <a:srgbClr val="212121"/>
                </a:solidFill>
                <a:latin typeface="MS UI Gothic"/>
                <a:cs typeface="MS UI Gothic"/>
              </a:rPr>
              <a:t>v2)</a:t>
            </a:r>
            <a:r>
              <a:rPr sz="1700" spc="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31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i="1" spc="-30" dirty="0">
                <a:solidFill>
                  <a:srgbClr val="212121"/>
                </a:solidFill>
                <a:latin typeface="Trebuchet MS"/>
                <a:cs typeface="Trebuchet MS"/>
              </a:rPr>
              <a:t>gcloud</a:t>
            </a:r>
            <a:r>
              <a:rPr sz="1700" i="1" spc="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i="1" spc="-65" dirty="0">
                <a:solidFill>
                  <a:srgbClr val="212121"/>
                </a:solidFill>
                <a:latin typeface="Trebuchet MS"/>
                <a:cs typeface="Trebuchet MS"/>
              </a:rPr>
              <a:t>compute</a:t>
            </a:r>
            <a:r>
              <a:rPr sz="1700" i="1" spc="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i="1" spc="-45" dirty="0">
                <a:solidFill>
                  <a:srgbClr val="212121"/>
                </a:solidFill>
                <a:latin typeface="Trebuchet MS"/>
                <a:cs typeface="Trebuchet MS"/>
              </a:rPr>
              <a:t>instance-groups</a:t>
            </a:r>
            <a:r>
              <a:rPr sz="1700" i="1" spc="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i="1" spc="-5" dirty="0">
                <a:solidFill>
                  <a:srgbClr val="212121"/>
                </a:solidFill>
                <a:latin typeface="Trebuchet MS"/>
                <a:cs typeface="Trebuchet MS"/>
              </a:rPr>
              <a:t>managed</a:t>
            </a:r>
            <a:r>
              <a:rPr sz="1700" i="1" spc="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b="1" i="1" spc="-80" dirty="0">
                <a:solidFill>
                  <a:srgbClr val="212121"/>
                </a:solidFill>
                <a:latin typeface="Trebuchet MS"/>
                <a:cs typeface="Trebuchet MS"/>
              </a:rPr>
              <a:t>rolling-action </a:t>
            </a:r>
            <a:r>
              <a:rPr sz="1700" b="1" i="1" spc="-50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b="1" i="1" spc="-105" dirty="0">
                <a:solidFill>
                  <a:srgbClr val="212121"/>
                </a:solidFill>
                <a:latin typeface="Trebuchet MS"/>
                <a:cs typeface="Trebuchet MS"/>
              </a:rPr>
              <a:t>start-update</a:t>
            </a:r>
            <a:r>
              <a:rPr sz="1700" b="1" i="1" spc="-18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i="1" spc="-50" dirty="0">
                <a:solidFill>
                  <a:srgbClr val="212121"/>
                </a:solidFill>
                <a:latin typeface="Trebuchet MS"/>
                <a:cs typeface="Trebuchet MS"/>
              </a:rPr>
              <a:t>my-mig</a:t>
            </a:r>
            <a:r>
              <a:rPr sz="1700" i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i="1" spc="-80" dirty="0">
                <a:solidFill>
                  <a:srgbClr val="212121"/>
                </a:solidFill>
                <a:latin typeface="Trebuchet MS"/>
                <a:cs typeface="Trebuchet MS"/>
              </a:rPr>
              <a:t>--version=template=v1-template</a:t>
            </a:r>
            <a:r>
              <a:rPr sz="1700" i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i="1" spc="-70" dirty="0">
                <a:solidFill>
                  <a:srgbClr val="212121"/>
                </a:solidFill>
                <a:latin typeface="Trebuchet MS"/>
                <a:cs typeface="Trebuchet MS"/>
              </a:rPr>
              <a:t>--canary-version=template=v2-template,target-size=10%</a:t>
            </a:r>
            <a:endParaRPr sz="1700">
              <a:latin typeface="Trebuchet MS"/>
              <a:cs typeface="Trebuchet MS"/>
            </a:endParaRPr>
          </a:p>
          <a:p>
            <a:pPr marL="1155065">
              <a:lnSpc>
                <a:spcPts val="1410"/>
              </a:lnSpc>
            </a:pPr>
            <a:r>
              <a:rPr sz="1350" spc="30" dirty="0">
                <a:solidFill>
                  <a:srgbClr val="212121"/>
                </a:solidFill>
                <a:latin typeface="MS UI Gothic"/>
                <a:cs typeface="MS UI Gothic"/>
              </a:rPr>
              <a:t>Options:</a:t>
            </a:r>
            <a:r>
              <a:rPr sz="1350" spc="-1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-35" dirty="0">
                <a:solidFill>
                  <a:srgbClr val="212121"/>
                </a:solidFill>
                <a:latin typeface="MS UI Gothic"/>
                <a:cs typeface="MS UI Gothic"/>
              </a:rPr>
              <a:t>--max-surge,</a:t>
            </a:r>
            <a:r>
              <a:rPr sz="1350" spc="-1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5" dirty="0">
                <a:solidFill>
                  <a:srgbClr val="212121"/>
                </a:solidFill>
                <a:latin typeface="MS UI Gothic"/>
                <a:cs typeface="MS UI Gothic"/>
              </a:rPr>
              <a:t>--max-unavailable,</a:t>
            </a:r>
            <a:r>
              <a:rPr sz="1350" spc="-1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dirty="0">
                <a:solidFill>
                  <a:srgbClr val="212121"/>
                </a:solidFill>
                <a:latin typeface="MS UI Gothic"/>
                <a:cs typeface="MS UI Gothic"/>
              </a:rPr>
              <a:t>--replacement-method</a:t>
            </a:r>
            <a:endParaRPr sz="1350">
              <a:latin typeface="MS UI Gothic"/>
              <a:cs typeface="MS UI Gothic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1468099" y="6619856"/>
            <a:ext cx="247650" cy="228600"/>
          </a:xfrm>
          <a:custGeom>
            <a:avLst/>
            <a:gdLst/>
            <a:ahLst/>
            <a:cxnLst/>
            <a:rect l="l" t="t" r="r" b="b"/>
            <a:pathLst>
              <a:path w="247650" h="228600">
                <a:moveTo>
                  <a:pt x="247649" y="228599"/>
                </a:moveTo>
                <a:lnTo>
                  <a:pt x="0" y="228599"/>
                </a:lnTo>
                <a:lnTo>
                  <a:pt x="0" y="0"/>
                </a:lnTo>
                <a:lnTo>
                  <a:pt x="247649" y="0"/>
                </a:lnTo>
                <a:lnTo>
                  <a:pt x="247649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10652" y="1090040"/>
            <a:ext cx="699853" cy="94731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981056"/>
            <a:ext cx="104775" cy="104736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09624" y="128585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0524" y="1971656"/>
            <a:ext cx="104775" cy="104736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809624" y="261935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54049" y="777875"/>
            <a:ext cx="9970135" cy="2328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020"/>
              </a:lnSpc>
              <a:spcBef>
                <a:spcPts val="100"/>
              </a:spcBef>
            </a:pP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85" dirty="0">
                <a:solidFill>
                  <a:srgbClr val="212121"/>
                </a:solidFill>
                <a:latin typeface="MS UI Gothic"/>
                <a:cs typeface="MS UI Gothic"/>
              </a:rPr>
              <a:t>want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" dirty="0">
                <a:solidFill>
                  <a:srgbClr val="212121"/>
                </a:solidFill>
                <a:latin typeface="MS UI Gothic"/>
                <a:cs typeface="MS UI Gothic"/>
              </a:rPr>
              <a:t>ensure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that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have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one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5" dirty="0">
                <a:solidFill>
                  <a:srgbClr val="212121"/>
                </a:solidFill>
                <a:latin typeface="MS UI Gothic"/>
                <a:cs typeface="MS UI Gothic"/>
              </a:rPr>
              <a:t>healthy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instance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0" dirty="0">
                <a:solidFill>
                  <a:srgbClr val="212121"/>
                </a:solidFill>
                <a:latin typeface="MS UI Gothic"/>
                <a:cs typeface="MS UI Gothic"/>
              </a:rPr>
              <a:t>running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all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80" dirty="0">
                <a:solidFill>
                  <a:srgbClr val="212121"/>
                </a:solidFill>
                <a:latin typeface="MS UI Gothic"/>
                <a:cs typeface="MS UI Gothic"/>
              </a:rPr>
              <a:t>time:</a:t>
            </a:r>
            <a:endParaRPr sz="2700">
              <a:latin typeface="MS UI Gothic"/>
              <a:cs typeface="MS UI Gothic"/>
            </a:endParaRPr>
          </a:p>
          <a:p>
            <a:pPr marL="393065" marR="7620">
              <a:lnSpc>
                <a:spcPts val="2250"/>
              </a:lnSpc>
              <a:spcBef>
                <a:spcPts val="130"/>
              </a:spcBef>
              <a:tabLst>
                <a:tab pos="7418070" algn="l"/>
                <a:tab pos="8639810" algn="l"/>
              </a:tabLst>
            </a:pPr>
            <a:r>
              <a:rPr sz="2150" i="1" spc="65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2150" i="1" spc="-105" dirty="0">
                <a:solidFill>
                  <a:srgbClr val="212121"/>
                </a:solidFill>
                <a:latin typeface="Trebuchet MS"/>
                <a:cs typeface="Trebuchet MS"/>
              </a:rPr>
              <a:t>cl</a:t>
            </a:r>
            <a:r>
              <a:rPr sz="2150" i="1" spc="-4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150" i="1" spc="-60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2150" i="1" spc="-45" dirty="0">
                <a:solidFill>
                  <a:srgbClr val="212121"/>
                </a:solidFill>
                <a:latin typeface="Trebuchet MS"/>
                <a:cs typeface="Trebuchet MS"/>
              </a:rPr>
              <a:t>d </a:t>
            </a:r>
            <a:r>
              <a:rPr sz="2150" i="1" spc="-32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i="1" spc="-90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150" i="1" spc="-4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150" i="1" spc="-60" dirty="0">
                <a:solidFill>
                  <a:srgbClr val="212121"/>
                </a:solidFill>
                <a:latin typeface="Trebuchet MS"/>
                <a:cs typeface="Trebuchet MS"/>
              </a:rPr>
              <a:t>m</a:t>
            </a:r>
            <a:r>
              <a:rPr sz="2150" i="1" spc="-50" dirty="0">
                <a:solidFill>
                  <a:srgbClr val="212121"/>
                </a:solidFill>
                <a:latin typeface="Trebuchet MS"/>
                <a:cs typeface="Trebuchet MS"/>
              </a:rPr>
              <a:t>pu</a:t>
            </a:r>
            <a:r>
              <a:rPr sz="2150" i="1" spc="-229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i="1" spc="-12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i="1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i="1" spc="-32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i="1" spc="-65" dirty="0">
                <a:solidFill>
                  <a:srgbClr val="212121"/>
                </a:solidFill>
                <a:latin typeface="Trebuchet MS"/>
                <a:cs typeface="Trebuchet MS"/>
              </a:rPr>
              <a:t>ins</a:t>
            </a:r>
            <a:r>
              <a:rPr sz="2150" i="1" spc="-229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i="1" spc="25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i="1" spc="-50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2150" i="1" spc="-80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150" i="1" spc="-9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i="1" spc="-145" dirty="0">
                <a:solidFill>
                  <a:srgbClr val="212121"/>
                </a:solidFill>
                <a:latin typeface="Trebuchet MS"/>
                <a:cs typeface="Trebuchet MS"/>
              </a:rPr>
              <a:t>-</a:t>
            </a:r>
            <a:r>
              <a:rPr sz="2150" i="1" spc="65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2150" i="1" spc="-18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i="1" spc="-4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150" i="1" spc="-60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2150" i="1" spc="-25" dirty="0">
                <a:solidFill>
                  <a:srgbClr val="212121"/>
                </a:solidFill>
                <a:latin typeface="Trebuchet MS"/>
                <a:cs typeface="Trebuchet MS"/>
              </a:rPr>
              <a:t>ps</a:t>
            </a:r>
            <a:r>
              <a:rPr sz="2150" i="1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i="1" spc="-32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i="1" spc="-60" dirty="0">
                <a:solidFill>
                  <a:srgbClr val="212121"/>
                </a:solidFill>
                <a:latin typeface="Trebuchet MS"/>
                <a:cs typeface="Trebuchet MS"/>
              </a:rPr>
              <a:t>m</a:t>
            </a:r>
            <a:r>
              <a:rPr sz="2150" i="1" spc="25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i="1" spc="-10" dirty="0">
                <a:solidFill>
                  <a:srgbClr val="212121"/>
                </a:solidFill>
                <a:latin typeface="Trebuchet MS"/>
                <a:cs typeface="Trebuchet MS"/>
              </a:rPr>
              <a:t>na</a:t>
            </a:r>
            <a:r>
              <a:rPr sz="2150" i="1" spc="65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2150" i="1" spc="-80" dirty="0">
                <a:solidFill>
                  <a:srgbClr val="212121"/>
                </a:solidFill>
                <a:latin typeface="Trebuchet MS"/>
                <a:cs typeface="Trebuchet MS"/>
              </a:rPr>
              <a:t>ed</a:t>
            </a:r>
            <a:r>
              <a:rPr sz="2150" i="1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i="1" spc="-32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i="1" spc="-10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b="1" i="1" spc="-16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i="1" spc="-26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b="1" i="1" spc="-125" dirty="0">
                <a:solidFill>
                  <a:srgbClr val="212121"/>
                </a:solidFill>
                <a:latin typeface="Trebuchet MS"/>
                <a:cs typeface="Trebuchet MS"/>
              </a:rPr>
              <a:t>-</a:t>
            </a:r>
            <a:r>
              <a:rPr sz="2150" b="1" i="1" spc="-10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b="1" i="1" spc="-40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2150" b="1" i="1" spc="-22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b="1" i="1" spc="-9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150" b="1" i="1" spc="-100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b="1" i="1" spc="-14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150" b="1" i="1" spc="-10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b="1" i="1" spc="-125" dirty="0">
                <a:solidFill>
                  <a:srgbClr val="212121"/>
                </a:solidFill>
                <a:latin typeface="Trebuchet MS"/>
                <a:cs typeface="Trebuchet MS"/>
              </a:rPr>
              <a:t>l</a:t>
            </a:r>
            <a:r>
              <a:rPr sz="2150" b="1" i="1" spc="-165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150" b="1" i="1" spc="-4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2150" b="1" i="1" spc="10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2150" b="1" i="1" dirty="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sz="2150" i="1" spc="-60" dirty="0">
                <a:solidFill>
                  <a:srgbClr val="212121"/>
                </a:solidFill>
                <a:latin typeface="Trebuchet MS"/>
                <a:cs typeface="Trebuchet MS"/>
              </a:rPr>
              <a:t>m</a:t>
            </a:r>
            <a:r>
              <a:rPr sz="2150" i="1" spc="-95" dirty="0">
                <a:solidFill>
                  <a:srgbClr val="212121"/>
                </a:solidFill>
                <a:latin typeface="Trebuchet MS"/>
                <a:cs typeface="Trebuchet MS"/>
              </a:rPr>
              <a:t>y</a:t>
            </a:r>
            <a:r>
              <a:rPr sz="2150" i="1" spc="-145" dirty="0">
                <a:solidFill>
                  <a:srgbClr val="212121"/>
                </a:solidFill>
                <a:latin typeface="Trebuchet MS"/>
                <a:cs typeface="Trebuchet MS"/>
              </a:rPr>
              <a:t>-</a:t>
            </a:r>
            <a:r>
              <a:rPr sz="2150" i="1" spc="65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2150" i="1" spc="-18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i="1" spc="-4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150" i="1" spc="-60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2150" i="1" spc="-45" dirty="0">
                <a:solidFill>
                  <a:srgbClr val="212121"/>
                </a:solidFill>
                <a:latin typeface="Trebuchet MS"/>
                <a:cs typeface="Trebuchet MS"/>
              </a:rPr>
              <a:t>p</a:t>
            </a:r>
            <a:r>
              <a:rPr sz="2150" i="1" dirty="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sz="2150" i="1" spc="-145" dirty="0">
                <a:solidFill>
                  <a:srgbClr val="212121"/>
                </a:solidFill>
                <a:latin typeface="Trebuchet MS"/>
                <a:cs typeface="Trebuchet MS"/>
              </a:rPr>
              <a:t>--</a:t>
            </a:r>
            <a:r>
              <a:rPr sz="2150" i="1" spc="-60" dirty="0">
                <a:solidFill>
                  <a:srgbClr val="212121"/>
                </a:solidFill>
                <a:latin typeface="Trebuchet MS"/>
                <a:cs typeface="Trebuchet MS"/>
              </a:rPr>
              <a:t>m</a:t>
            </a:r>
            <a:r>
              <a:rPr sz="2150" i="1" spc="25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i="1" spc="-204" dirty="0">
                <a:solidFill>
                  <a:srgbClr val="212121"/>
                </a:solidFill>
                <a:latin typeface="Trebuchet MS"/>
                <a:cs typeface="Trebuchet MS"/>
              </a:rPr>
              <a:t>x</a:t>
            </a:r>
            <a:r>
              <a:rPr sz="2150" i="1" spc="-145" dirty="0">
                <a:solidFill>
                  <a:srgbClr val="212121"/>
                </a:solidFill>
                <a:latin typeface="Trebuchet MS"/>
                <a:cs typeface="Trebuchet MS"/>
              </a:rPr>
              <a:t>-</a:t>
            </a:r>
            <a:r>
              <a:rPr sz="2150" i="1" spc="-50" dirty="0">
                <a:solidFill>
                  <a:srgbClr val="212121"/>
                </a:solidFill>
                <a:latin typeface="Trebuchet MS"/>
                <a:cs typeface="Trebuchet MS"/>
              </a:rPr>
              <a:t>nu</a:t>
            </a:r>
            <a:r>
              <a:rPr sz="2150" i="1" spc="-60" dirty="0">
                <a:solidFill>
                  <a:srgbClr val="212121"/>
                </a:solidFill>
                <a:latin typeface="Trebuchet MS"/>
                <a:cs typeface="Trebuchet MS"/>
              </a:rPr>
              <a:t>m</a:t>
            </a:r>
            <a:r>
              <a:rPr sz="2150" i="1" spc="-130" dirty="0">
                <a:solidFill>
                  <a:srgbClr val="212121"/>
                </a:solidFill>
                <a:latin typeface="Trebuchet MS"/>
                <a:cs typeface="Trebuchet MS"/>
              </a:rPr>
              <a:t>-  </a:t>
            </a:r>
            <a:r>
              <a:rPr sz="2150" i="1" spc="-90" dirty="0">
                <a:solidFill>
                  <a:srgbClr val="212121"/>
                </a:solidFill>
                <a:latin typeface="Trebuchet MS"/>
                <a:cs typeface="Trebuchet MS"/>
              </a:rPr>
              <a:t>replicas=1</a:t>
            </a:r>
            <a:r>
              <a:rPr sz="2150" i="1" spc="-24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i="1" spc="-95" dirty="0">
                <a:solidFill>
                  <a:srgbClr val="212121"/>
                </a:solidFill>
                <a:latin typeface="Trebuchet MS"/>
                <a:cs typeface="Trebuchet MS"/>
              </a:rPr>
              <a:t>--min-num-replicas=1</a:t>
            </a:r>
            <a:endParaRPr sz="2150">
              <a:latin typeface="Trebuchet MS"/>
              <a:cs typeface="Trebuchet MS"/>
            </a:endParaRPr>
          </a:p>
          <a:p>
            <a:pPr marL="12700" marR="7620">
              <a:lnSpc>
                <a:spcPts val="2700"/>
              </a:lnSpc>
              <a:spcBef>
                <a:spcPts val="690"/>
              </a:spcBef>
            </a:pP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700" spc="-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85" dirty="0">
                <a:solidFill>
                  <a:srgbClr val="212121"/>
                </a:solidFill>
                <a:latin typeface="MS UI Gothic"/>
                <a:cs typeface="MS UI Gothic"/>
              </a:rPr>
              <a:t>want</a:t>
            </a:r>
            <a:r>
              <a:rPr sz="2700" spc="-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2700" spc="-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make</a:t>
            </a:r>
            <a:r>
              <a:rPr sz="2700" spc="-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0" dirty="0">
                <a:solidFill>
                  <a:srgbClr val="212121"/>
                </a:solidFill>
                <a:latin typeface="MS UI Gothic"/>
                <a:cs typeface="MS UI Gothic"/>
              </a:rPr>
              <a:t>new</a:t>
            </a:r>
            <a:r>
              <a:rPr sz="2700" spc="-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release</a:t>
            </a:r>
            <a:r>
              <a:rPr sz="2700" spc="-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with</a:t>
            </a:r>
            <a:r>
              <a:rPr sz="2700" spc="-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no</a:t>
            </a:r>
            <a:r>
              <a:rPr sz="2700" spc="-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reduction</a:t>
            </a:r>
            <a:r>
              <a:rPr sz="2700" spc="-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in</a:t>
            </a:r>
            <a:r>
              <a:rPr sz="2700" spc="-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75" dirty="0">
                <a:solidFill>
                  <a:srgbClr val="212121"/>
                </a:solidFill>
                <a:latin typeface="MS UI Gothic"/>
                <a:cs typeface="MS UI Gothic"/>
              </a:rPr>
              <a:t>available</a:t>
            </a:r>
            <a:r>
              <a:rPr sz="2700" spc="-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number </a:t>
            </a:r>
            <a:r>
              <a:rPr sz="2700" spc="-8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of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ins</a:t>
            </a: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an</a:t>
            </a:r>
            <a:r>
              <a:rPr sz="2700" spc="-3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es.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55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2700" spc="60" dirty="0">
                <a:solidFill>
                  <a:srgbClr val="212121"/>
                </a:solidFill>
                <a:latin typeface="MS UI Gothic"/>
                <a:cs typeface="MS UI Gothic"/>
              </a:rPr>
              <a:t>ant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7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0" dirty="0">
                <a:solidFill>
                  <a:srgbClr val="212121"/>
                </a:solidFill>
                <a:latin typeface="MS UI Gothic"/>
                <a:cs typeface="MS UI Gothic"/>
              </a:rPr>
              <a:t>upda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one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ins</a:t>
            </a: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an</a:t>
            </a:r>
            <a:r>
              <a:rPr sz="2700" spc="-3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at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80" dirty="0">
                <a:solidFill>
                  <a:srgbClr val="212121"/>
                </a:solidFill>
                <a:latin typeface="MS UI Gothic"/>
                <a:cs typeface="MS UI Gothic"/>
              </a:rPr>
              <a:t>time: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1975"/>
              </a:lnSpc>
            </a:pPr>
            <a:r>
              <a:rPr sz="2150" i="1" spc="-50" dirty="0">
                <a:solidFill>
                  <a:srgbClr val="212121"/>
                </a:solidFill>
                <a:latin typeface="Trebuchet MS"/>
                <a:cs typeface="Trebuchet MS"/>
              </a:rPr>
              <a:t>gcloud</a:t>
            </a:r>
            <a:r>
              <a:rPr sz="2150" i="1" spc="9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i="1" spc="-90" dirty="0">
                <a:solidFill>
                  <a:srgbClr val="212121"/>
                </a:solidFill>
                <a:latin typeface="Trebuchet MS"/>
                <a:cs typeface="Trebuchet MS"/>
              </a:rPr>
              <a:t>compute</a:t>
            </a:r>
            <a:r>
              <a:rPr sz="2150" i="1" spc="9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i="1" spc="-70" dirty="0">
                <a:solidFill>
                  <a:srgbClr val="212121"/>
                </a:solidFill>
                <a:latin typeface="Trebuchet MS"/>
                <a:cs typeface="Trebuchet MS"/>
              </a:rPr>
              <a:t>instance-groups</a:t>
            </a:r>
            <a:r>
              <a:rPr sz="2150" i="1" spc="9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i="1" spc="-20" dirty="0">
                <a:solidFill>
                  <a:srgbClr val="212121"/>
                </a:solidFill>
                <a:latin typeface="Trebuchet MS"/>
                <a:cs typeface="Trebuchet MS"/>
              </a:rPr>
              <a:t>managed</a:t>
            </a:r>
            <a:r>
              <a:rPr sz="2150" i="1" spc="9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i="1" spc="-114" dirty="0">
                <a:solidFill>
                  <a:srgbClr val="212121"/>
                </a:solidFill>
                <a:latin typeface="Trebuchet MS"/>
                <a:cs typeface="Trebuchet MS"/>
              </a:rPr>
              <a:t>rolling-action</a:t>
            </a:r>
            <a:r>
              <a:rPr sz="2150" b="1" i="1" spc="8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i="1" spc="-145" dirty="0">
                <a:solidFill>
                  <a:srgbClr val="212121"/>
                </a:solidFill>
                <a:latin typeface="Trebuchet MS"/>
                <a:cs typeface="Trebuchet MS"/>
              </a:rPr>
              <a:t>start-update</a:t>
            </a:r>
            <a:r>
              <a:rPr sz="2150" b="1" i="1" spc="15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i="1" spc="-70" dirty="0">
                <a:solidFill>
                  <a:srgbClr val="212121"/>
                </a:solidFill>
                <a:latin typeface="Trebuchet MS"/>
                <a:cs typeface="Trebuchet MS"/>
              </a:rPr>
              <a:t>my-group</a:t>
            </a:r>
            <a:r>
              <a:rPr sz="2150" i="1" spc="15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i="1" spc="-145" dirty="0">
                <a:solidFill>
                  <a:srgbClr val="212121"/>
                </a:solidFill>
                <a:latin typeface="Trebuchet MS"/>
                <a:cs typeface="Trebuchet MS"/>
              </a:rPr>
              <a:t>--</a:t>
            </a:r>
            <a:endParaRPr sz="2150">
              <a:latin typeface="Trebuchet MS"/>
              <a:cs typeface="Trebuchet MS"/>
            </a:endParaRPr>
          </a:p>
          <a:p>
            <a:pPr marL="393065">
              <a:lnSpc>
                <a:spcPts val="2415"/>
              </a:lnSpc>
            </a:pPr>
            <a:r>
              <a:rPr sz="2150" i="1" spc="-105" dirty="0">
                <a:solidFill>
                  <a:srgbClr val="212121"/>
                </a:solidFill>
                <a:latin typeface="Trebuchet MS"/>
                <a:cs typeface="Trebuchet MS"/>
              </a:rPr>
              <a:t>version=template=my-v1-template</a:t>
            </a:r>
            <a:r>
              <a:rPr sz="2150" i="1" spc="-23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i="1" spc="-90" dirty="0">
                <a:solidFill>
                  <a:srgbClr val="212121"/>
                </a:solidFill>
                <a:latin typeface="Trebuchet MS"/>
                <a:cs typeface="Trebuchet MS"/>
              </a:rPr>
              <a:t>--max-surge</a:t>
            </a:r>
            <a:r>
              <a:rPr sz="2150" i="1" spc="-229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i="1" spc="-95" dirty="0">
                <a:solidFill>
                  <a:srgbClr val="212121"/>
                </a:solidFill>
                <a:latin typeface="Trebuchet MS"/>
                <a:cs typeface="Trebuchet MS"/>
              </a:rPr>
              <a:t>1</a:t>
            </a:r>
            <a:r>
              <a:rPr sz="2150" i="1" spc="-229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i="1" spc="-85" dirty="0">
                <a:solidFill>
                  <a:srgbClr val="212121"/>
                </a:solidFill>
                <a:latin typeface="Trebuchet MS"/>
                <a:cs typeface="Trebuchet MS"/>
              </a:rPr>
              <a:t>--max-unavailable</a:t>
            </a:r>
            <a:r>
              <a:rPr sz="2150" i="1" spc="-229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i="1" spc="-95" dirty="0">
                <a:solidFill>
                  <a:srgbClr val="212121"/>
                </a:solidFill>
                <a:latin typeface="Trebuchet MS"/>
                <a:cs typeface="Trebuchet MS"/>
              </a:rPr>
              <a:t>0</a:t>
            </a:r>
            <a:endParaRPr sz="21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9625965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20" dirty="0">
                <a:solidFill>
                  <a:srgbClr val="000000"/>
                </a:solidFill>
              </a:rPr>
              <a:t>P</a:t>
            </a:r>
            <a:r>
              <a:rPr sz="3500" spc="-55" dirty="0">
                <a:solidFill>
                  <a:srgbClr val="000000"/>
                </a:solidFill>
              </a:rPr>
              <a:t>la</a:t>
            </a:r>
            <a:r>
              <a:rPr sz="3500" spc="-135" dirty="0">
                <a:solidFill>
                  <a:srgbClr val="A52929"/>
                </a:solidFill>
              </a:rPr>
              <a:t>y</a:t>
            </a:r>
            <a:r>
              <a:rPr sz="3500" spc="-130" dirty="0">
                <a:solidFill>
                  <a:srgbClr val="A52929"/>
                </a:solidFill>
              </a:rPr>
              <a:t>i</a:t>
            </a:r>
            <a:r>
              <a:rPr sz="3500" spc="-105" dirty="0">
                <a:solidFill>
                  <a:srgbClr val="A52929"/>
                </a:solidFill>
              </a:rPr>
              <a:t>n</a:t>
            </a:r>
            <a:r>
              <a:rPr sz="3500" spc="65" dirty="0">
                <a:solidFill>
                  <a:srgbClr val="A52929"/>
                </a:solidFill>
              </a:rPr>
              <a:t>g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20" dirty="0">
                <a:solidFill>
                  <a:srgbClr val="A52929"/>
                </a:solidFill>
              </a:rPr>
              <a:t>w</a:t>
            </a:r>
            <a:r>
              <a:rPr sz="3500" spc="-130" dirty="0">
                <a:solidFill>
                  <a:srgbClr val="000000"/>
                </a:solidFill>
              </a:rPr>
              <a:t>i</a:t>
            </a:r>
            <a:r>
              <a:rPr sz="3500" spc="-125" dirty="0">
                <a:solidFill>
                  <a:srgbClr val="000000"/>
                </a:solidFill>
              </a:rPr>
              <a:t>t</a:t>
            </a:r>
            <a:r>
              <a:rPr sz="3500" spc="-120" dirty="0">
                <a:solidFill>
                  <a:srgbClr val="000000"/>
                </a:solidFill>
              </a:rPr>
              <a:t>h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5" dirty="0">
                <a:solidFill>
                  <a:srgbClr val="A52929"/>
                </a:solidFill>
              </a:rPr>
              <a:t>Ma</a:t>
            </a:r>
            <a:r>
              <a:rPr sz="3500" spc="-105" dirty="0">
                <a:solidFill>
                  <a:srgbClr val="A52929"/>
                </a:solidFill>
              </a:rPr>
              <a:t>n</a:t>
            </a:r>
            <a:r>
              <a:rPr sz="3500" spc="-30" dirty="0">
                <a:solidFill>
                  <a:srgbClr val="000000"/>
                </a:solidFill>
              </a:rPr>
              <a:t>a</a:t>
            </a:r>
            <a:r>
              <a:rPr sz="3500" spc="5" dirty="0">
                <a:solidFill>
                  <a:srgbClr val="000000"/>
                </a:solidFill>
              </a:rPr>
              <a:t>g</a:t>
            </a:r>
            <a:r>
              <a:rPr sz="3500" spc="-235" dirty="0">
                <a:solidFill>
                  <a:srgbClr val="000000"/>
                </a:solidFill>
              </a:rPr>
              <a:t>e</a:t>
            </a:r>
            <a:r>
              <a:rPr sz="3500" spc="-55" dirty="0">
                <a:solidFill>
                  <a:srgbClr val="A52929"/>
                </a:solidFill>
              </a:rPr>
              <a:t>d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10" dirty="0">
                <a:solidFill>
                  <a:srgbClr val="A52929"/>
                </a:solidFill>
              </a:rPr>
              <a:t>I</a:t>
            </a:r>
            <a:r>
              <a:rPr sz="3500" spc="-105" dirty="0">
                <a:solidFill>
                  <a:srgbClr val="000000"/>
                </a:solidFill>
              </a:rPr>
              <a:t>n</a:t>
            </a:r>
            <a:r>
              <a:rPr sz="3500" dirty="0">
                <a:solidFill>
                  <a:srgbClr val="000000"/>
                </a:solidFill>
              </a:rPr>
              <a:t>s</a:t>
            </a:r>
            <a:r>
              <a:rPr sz="3500" spc="-180" dirty="0">
                <a:solidFill>
                  <a:srgbClr val="000000"/>
                </a:solidFill>
              </a:rPr>
              <a:t>t</a:t>
            </a:r>
            <a:r>
              <a:rPr sz="3500" spc="-30" dirty="0">
                <a:solidFill>
                  <a:srgbClr val="000000"/>
                </a:solidFill>
              </a:rPr>
              <a:t>a</a:t>
            </a:r>
            <a:r>
              <a:rPr sz="3500" spc="-105" dirty="0">
                <a:solidFill>
                  <a:srgbClr val="A52929"/>
                </a:solidFill>
              </a:rPr>
              <a:t>n</a:t>
            </a:r>
            <a:r>
              <a:rPr sz="3500" spc="-254" dirty="0">
                <a:solidFill>
                  <a:srgbClr val="A52929"/>
                </a:solidFill>
              </a:rPr>
              <a:t>c</a:t>
            </a:r>
            <a:r>
              <a:rPr sz="3500" spc="-235" dirty="0">
                <a:solidFill>
                  <a:srgbClr val="000000"/>
                </a:solidFill>
              </a:rPr>
              <a:t>e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50" dirty="0">
                <a:solidFill>
                  <a:srgbClr val="A52929"/>
                </a:solidFill>
              </a:rPr>
              <a:t>G</a:t>
            </a:r>
            <a:r>
              <a:rPr sz="3500" spc="-225" dirty="0">
                <a:solidFill>
                  <a:srgbClr val="A52929"/>
                </a:solidFill>
              </a:rPr>
              <a:t>r</a:t>
            </a:r>
            <a:r>
              <a:rPr sz="3500" spc="-55" dirty="0">
                <a:solidFill>
                  <a:srgbClr val="000000"/>
                </a:solidFill>
              </a:rPr>
              <a:t>o</a:t>
            </a:r>
            <a:r>
              <a:rPr sz="3500" spc="-120" dirty="0">
                <a:solidFill>
                  <a:srgbClr val="000000"/>
                </a:solidFill>
              </a:rPr>
              <a:t>u</a:t>
            </a:r>
            <a:r>
              <a:rPr sz="3500" spc="-75" dirty="0">
                <a:solidFill>
                  <a:srgbClr val="A52929"/>
                </a:solidFill>
              </a:rPr>
              <a:t>p</a:t>
            </a:r>
            <a:r>
              <a:rPr sz="3500" dirty="0">
                <a:solidFill>
                  <a:srgbClr val="000000"/>
                </a:solidFill>
              </a:rPr>
              <a:t>s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60" dirty="0">
                <a:solidFill>
                  <a:srgbClr val="A52929"/>
                </a:solidFill>
              </a:rPr>
              <a:t>-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120" dirty="0">
                <a:solidFill>
                  <a:srgbClr val="A52929"/>
                </a:solidFill>
              </a:rPr>
              <a:t>S</a:t>
            </a:r>
            <a:r>
              <a:rPr sz="3500" spc="-254" dirty="0">
                <a:solidFill>
                  <a:srgbClr val="A52929"/>
                </a:solidFill>
              </a:rPr>
              <a:t>c</a:t>
            </a:r>
            <a:r>
              <a:rPr sz="3500" spc="-235" dirty="0">
                <a:solidFill>
                  <a:srgbClr val="000000"/>
                </a:solidFill>
              </a:rPr>
              <a:t>e</a:t>
            </a:r>
            <a:r>
              <a:rPr sz="3500" spc="-105" dirty="0">
                <a:solidFill>
                  <a:srgbClr val="000000"/>
                </a:solidFill>
              </a:rPr>
              <a:t>n</a:t>
            </a:r>
            <a:r>
              <a:rPr sz="3500" spc="-30" dirty="0">
                <a:solidFill>
                  <a:srgbClr val="A52929"/>
                </a:solidFill>
              </a:rPr>
              <a:t>a</a:t>
            </a:r>
            <a:r>
              <a:rPr sz="3500" spc="-190" dirty="0">
                <a:solidFill>
                  <a:srgbClr val="000000"/>
                </a:solidFill>
              </a:rPr>
              <a:t>r</a:t>
            </a:r>
            <a:r>
              <a:rPr sz="3500" spc="-130" dirty="0">
                <a:solidFill>
                  <a:srgbClr val="000000"/>
                </a:solidFill>
              </a:rPr>
              <a:t>i</a:t>
            </a:r>
            <a:r>
              <a:rPr sz="3500" spc="-70" dirty="0">
                <a:solidFill>
                  <a:srgbClr val="000000"/>
                </a:solidFill>
              </a:rPr>
              <a:t>o</a:t>
            </a:r>
            <a:r>
              <a:rPr sz="3500" dirty="0">
                <a:solidFill>
                  <a:srgbClr val="000000"/>
                </a:solidFill>
              </a:rPr>
              <a:t>s</a:t>
            </a:r>
            <a:endParaRPr sz="350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69</a:t>
            </a:r>
          </a:p>
        </p:txBody>
      </p:sp>
      <p:sp>
        <p:nvSpPr>
          <p:cNvPr id="9" name="object 9"/>
          <p:cNvSpPr/>
          <p:nvPr/>
        </p:nvSpPr>
        <p:spPr>
          <a:xfrm>
            <a:off x="11468099" y="6619856"/>
            <a:ext cx="247650" cy="228600"/>
          </a:xfrm>
          <a:custGeom>
            <a:avLst/>
            <a:gdLst/>
            <a:ahLst/>
            <a:cxnLst/>
            <a:rect l="l" t="t" r="r" b="b"/>
            <a:pathLst>
              <a:path w="247650" h="228600">
                <a:moveTo>
                  <a:pt x="247649" y="228599"/>
                </a:moveTo>
                <a:lnTo>
                  <a:pt x="0" y="228599"/>
                </a:lnTo>
                <a:lnTo>
                  <a:pt x="0" y="0"/>
                </a:lnTo>
                <a:lnTo>
                  <a:pt x="247649" y="0"/>
                </a:lnTo>
                <a:lnTo>
                  <a:pt x="247649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3849" y="5605443"/>
            <a:ext cx="11430000" cy="0"/>
          </a:xfrm>
          <a:custGeom>
            <a:avLst/>
            <a:gdLst/>
            <a:ahLst/>
            <a:cxnLst/>
            <a:rect l="l" t="t" r="r" b="b"/>
            <a:pathLst>
              <a:path w="11430000">
                <a:moveTo>
                  <a:pt x="0" y="0"/>
                </a:moveTo>
                <a:lnTo>
                  <a:pt x="11429999" y="0"/>
                </a:lnTo>
              </a:path>
            </a:pathLst>
          </a:custGeom>
          <a:ln w="9524">
            <a:solidFill>
              <a:srgbClr val="212121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3849" y="5167293"/>
            <a:ext cx="11430000" cy="0"/>
          </a:xfrm>
          <a:custGeom>
            <a:avLst/>
            <a:gdLst/>
            <a:ahLst/>
            <a:cxnLst/>
            <a:rect l="l" t="t" r="r" b="b"/>
            <a:pathLst>
              <a:path w="11430000">
                <a:moveTo>
                  <a:pt x="0" y="0"/>
                </a:moveTo>
                <a:lnTo>
                  <a:pt x="11429999" y="0"/>
                </a:lnTo>
              </a:path>
            </a:pathLst>
          </a:custGeom>
          <a:ln w="9524">
            <a:solidFill>
              <a:srgbClr val="212121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3849" y="4491018"/>
            <a:ext cx="11430000" cy="0"/>
          </a:xfrm>
          <a:custGeom>
            <a:avLst/>
            <a:gdLst/>
            <a:ahLst/>
            <a:cxnLst/>
            <a:rect l="l" t="t" r="r" b="b"/>
            <a:pathLst>
              <a:path w="11430000">
                <a:moveTo>
                  <a:pt x="0" y="0"/>
                </a:moveTo>
                <a:lnTo>
                  <a:pt x="11429999" y="0"/>
                </a:lnTo>
              </a:path>
            </a:pathLst>
          </a:custGeom>
          <a:ln w="9524">
            <a:solidFill>
              <a:srgbClr val="212121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3849" y="3567093"/>
            <a:ext cx="11430000" cy="0"/>
          </a:xfrm>
          <a:custGeom>
            <a:avLst/>
            <a:gdLst/>
            <a:ahLst/>
            <a:cxnLst/>
            <a:rect l="l" t="t" r="r" b="b"/>
            <a:pathLst>
              <a:path w="11430000">
                <a:moveTo>
                  <a:pt x="0" y="0"/>
                </a:moveTo>
                <a:lnTo>
                  <a:pt x="11429999" y="0"/>
                </a:lnTo>
              </a:path>
            </a:pathLst>
          </a:custGeom>
          <a:ln w="9524">
            <a:solidFill>
              <a:srgbClr val="212121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3849" y="2643168"/>
            <a:ext cx="11430000" cy="0"/>
          </a:xfrm>
          <a:custGeom>
            <a:avLst/>
            <a:gdLst/>
            <a:ahLst/>
            <a:cxnLst/>
            <a:rect l="l" t="t" r="r" b="b"/>
            <a:pathLst>
              <a:path w="11430000">
                <a:moveTo>
                  <a:pt x="0" y="0"/>
                </a:moveTo>
                <a:lnTo>
                  <a:pt x="11429999" y="0"/>
                </a:lnTo>
              </a:path>
            </a:pathLst>
          </a:custGeom>
          <a:ln w="9524">
            <a:solidFill>
              <a:srgbClr val="212121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3849" y="1966893"/>
            <a:ext cx="11430000" cy="0"/>
          </a:xfrm>
          <a:custGeom>
            <a:avLst/>
            <a:gdLst/>
            <a:ahLst/>
            <a:cxnLst/>
            <a:rect l="l" t="t" r="r" b="b"/>
            <a:pathLst>
              <a:path w="11430000">
                <a:moveTo>
                  <a:pt x="0" y="0"/>
                </a:moveTo>
                <a:lnTo>
                  <a:pt x="11429999" y="0"/>
                </a:lnTo>
              </a:path>
            </a:pathLst>
          </a:custGeom>
          <a:ln w="9524">
            <a:solidFill>
              <a:srgbClr val="212121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3849" y="1290619"/>
            <a:ext cx="11430000" cy="0"/>
          </a:xfrm>
          <a:custGeom>
            <a:avLst/>
            <a:gdLst/>
            <a:ahLst/>
            <a:cxnLst/>
            <a:rect l="l" t="t" r="r" b="b"/>
            <a:pathLst>
              <a:path w="11430000">
                <a:moveTo>
                  <a:pt x="0" y="0"/>
                </a:moveTo>
                <a:lnTo>
                  <a:pt x="11429999" y="0"/>
                </a:lnTo>
              </a:path>
            </a:pathLst>
          </a:custGeom>
          <a:ln w="9524">
            <a:solidFill>
              <a:srgbClr val="212121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4882515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10" dirty="0">
                <a:solidFill>
                  <a:srgbClr val="000000"/>
                </a:solidFill>
              </a:rPr>
              <a:t>I</a:t>
            </a:r>
            <a:r>
              <a:rPr sz="3500" spc="-105" dirty="0">
                <a:solidFill>
                  <a:srgbClr val="000000"/>
                </a:solidFill>
              </a:rPr>
              <a:t>n</a:t>
            </a:r>
            <a:r>
              <a:rPr sz="3500" dirty="0">
                <a:solidFill>
                  <a:srgbClr val="A52929"/>
                </a:solidFill>
              </a:rPr>
              <a:t>s</a:t>
            </a:r>
            <a:r>
              <a:rPr sz="3500" spc="-180" dirty="0">
                <a:solidFill>
                  <a:srgbClr val="000000"/>
                </a:solidFill>
              </a:rPr>
              <a:t>t</a:t>
            </a:r>
            <a:r>
              <a:rPr sz="3500" spc="-30" dirty="0">
                <a:solidFill>
                  <a:srgbClr val="A52929"/>
                </a:solidFill>
              </a:rPr>
              <a:t>a</a:t>
            </a:r>
            <a:r>
              <a:rPr sz="3500" spc="-105" dirty="0">
                <a:solidFill>
                  <a:srgbClr val="A52929"/>
                </a:solidFill>
              </a:rPr>
              <a:t>n</a:t>
            </a:r>
            <a:r>
              <a:rPr sz="3500" spc="-254" dirty="0">
                <a:solidFill>
                  <a:srgbClr val="000000"/>
                </a:solidFill>
              </a:rPr>
              <a:t>c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50" dirty="0">
                <a:solidFill>
                  <a:srgbClr val="000000"/>
                </a:solidFill>
              </a:rPr>
              <a:t>G</a:t>
            </a:r>
            <a:r>
              <a:rPr sz="3500" spc="-225" dirty="0">
                <a:solidFill>
                  <a:srgbClr val="000000"/>
                </a:solidFill>
              </a:rPr>
              <a:t>r</a:t>
            </a:r>
            <a:r>
              <a:rPr sz="3500" spc="-55" dirty="0">
                <a:solidFill>
                  <a:srgbClr val="000000"/>
                </a:solidFill>
              </a:rPr>
              <a:t>o</a:t>
            </a:r>
            <a:r>
              <a:rPr sz="3500" spc="-120" dirty="0">
                <a:solidFill>
                  <a:srgbClr val="000000"/>
                </a:solidFill>
              </a:rPr>
              <a:t>u</a:t>
            </a:r>
            <a:r>
              <a:rPr sz="3500" spc="-60" dirty="0">
                <a:solidFill>
                  <a:srgbClr val="000000"/>
                </a:solidFill>
              </a:rPr>
              <a:t>p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120" dirty="0">
                <a:solidFill>
                  <a:srgbClr val="000000"/>
                </a:solidFill>
              </a:rPr>
              <a:t>S</a:t>
            </a:r>
            <a:r>
              <a:rPr sz="3500" spc="-254" dirty="0">
                <a:solidFill>
                  <a:srgbClr val="A52929"/>
                </a:solidFill>
              </a:rPr>
              <a:t>c</a:t>
            </a:r>
            <a:r>
              <a:rPr sz="3500" spc="-235" dirty="0">
                <a:solidFill>
                  <a:srgbClr val="000000"/>
                </a:solidFill>
              </a:rPr>
              <a:t>e</a:t>
            </a:r>
            <a:r>
              <a:rPr sz="3500" spc="-105" dirty="0">
                <a:solidFill>
                  <a:srgbClr val="000000"/>
                </a:solidFill>
              </a:rPr>
              <a:t>n</a:t>
            </a:r>
            <a:r>
              <a:rPr sz="3500" spc="-30" dirty="0">
                <a:solidFill>
                  <a:srgbClr val="000000"/>
                </a:solidFill>
              </a:rPr>
              <a:t>a</a:t>
            </a:r>
            <a:r>
              <a:rPr sz="3500" spc="-190" dirty="0">
                <a:solidFill>
                  <a:srgbClr val="A52929"/>
                </a:solidFill>
              </a:rPr>
              <a:t>r</a:t>
            </a:r>
            <a:r>
              <a:rPr sz="3500" spc="-130" dirty="0">
                <a:solidFill>
                  <a:srgbClr val="A52929"/>
                </a:solidFill>
              </a:rPr>
              <a:t>i</a:t>
            </a:r>
            <a:r>
              <a:rPr sz="3500" spc="-70" dirty="0">
                <a:solidFill>
                  <a:srgbClr val="A52929"/>
                </a:solidFill>
              </a:rPr>
              <a:t>o</a:t>
            </a:r>
            <a:r>
              <a:rPr sz="3500" dirty="0">
                <a:solidFill>
                  <a:srgbClr val="000000"/>
                </a:solidFill>
              </a:rPr>
              <a:t>s</a:t>
            </a:r>
            <a:endParaRPr sz="3500"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70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55066" y="740155"/>
            <a:ext cx="8294370" cy="1816100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0"/>
              </a:spcBef>
              <a:tabLst>
                <a:tab pos="4060190" algn="l"/>
              </a:tabLst>
            </a:pP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Scenario	</a:t>
            </a:r>
            <a:r>
              <a:rPr sz="1850" b="1" spc="-20" dirty="0">
                <a:solidFill>
                  <a:srgbClr val="212121"/>
                </a:solidFill>
                <a:latin typeface="Trebuchet MS"/>
                <a:cs typeface="Trebuchet MS"/>
              </a:rPr>
              <a:t>Solution</a:t>
            </a:r>
            <a:endParaRPr sz="1850">
              <a:latin typeface="Trebuchet MS"/>
              <a:cs typeface="Trebuchet MS"/>
            </a:endParaRPr>
          </a:p>
          <a:p>
            <a:pPr marL="12700">
              <a:lnSpc>
                <a:spcPts val="2050"/>
              </a:lnSpc>
              <a:spcBef>
                <a:spcPts val="1230"/>
              </a:spcBef>
              <a:tabLst>
                <a:tab pos="4060190" algn="l"/>
              </a:tabLst>
            </a:pPr>
            <a:r>
              <a:rPr sz="1850" b="1" spc="-285" dirty="0">
                <a:solidFill>
                  <a:srgbClr val="212121"/>
                </a:solidFill>
                <a:latin typeface="Trebuchet MS"/>
                <a:cs typeface="Trebuchet MS"/>
              </a:rPr>
              <a:t>Y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w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20" dirty="0">
                <a:solidFill>
                  <a:srgbClr val="212121"/>
                </a:solidFill>
                <a:latin typeface="Trebuchet MS"/>
                <a:cs typeface="Trebuchet MS"/>
              </a:rPr>
              <a:t>MI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ma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15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1850" b="1" spc="-11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d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-30" dirty="0">
                <a:solidFill>
                  <a:srgbClr val="212121"/>
                </a:solidFill>
                <a:latin typeface="Trebuchet MS"/>
                <a:cs typeface="Trebuchet MS"/>
              </a:rPr>
              <a:t>ppli</a:t>
            </a:r>
            <a:r>
              <a:rPr sz="1850" b="1" spc="-9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sz="1850" spc="-15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850" spc="-1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850" spc="-2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850" spc="-3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850" spc="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204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1850" spc="100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1850" spc="9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85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850" spc="70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850" spc="13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1850" spc="9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850" spc="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65" dirty="0">
                <a:solidFill>
                  <a:srgbClr val="212121"/>
                </a:solidFill>
                <a:latin typeface="MS UI Gothic"/>
                <a:cs typeface="MS UI Gothic"/>
              </a:rPr>
              <a:t>z</a:t>
            </a:r>
            <a:r>
              <a:rPr sz="1850" spc="65" dirty="0">
                <a:solidFill>
                  <a:srgbClr val="212121"/>
                </a:solidFill>
                <a:latin typeface="MS UI Gothic"/>
                <a:cs typeface="MS UI Gothic"/>
              </a:rPr>
              <a:t>one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1850" spc="40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850" spc="-95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35" dirty="0">
                <a:solidFill>
                  <a:srgbClr val="212121"/>
                </a:solidFill>
                <a:latin typeface="MS UI Gothic"/>
                <a:cs typeface="MS UI Gothic"/>
              </a:rPr>
              <a:t>(or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10" dirty="0">
                <a:solidFill>
                  <a:srgbClr val="212121"/>
                </a:solidFill>
                <a:latin typeface="MS UI Gothic"/>
                <a:cs typeface="MS UI Gothic"/>
              </a:rPr>
              <a:t>re</a:t>
            </a:r>
            <a:r>
              <a:rPr sz="1850" spc="95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1850" spc="70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850" spc="90" dirty="0">
                <a:solidFill>
                  <a:srgbClr val="212121"/>
                </a:solidFill>
                <a:latin typeface="MS UI Gothic"/>
                <a:cs typeface="MS UI Gothic"/>
              </a:rPr>
              <a:t>onal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1850" spc="40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850" spc="-95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1850" spc="5" dirty="0">
                <a:solidFill>
                  <a:srgbClr val="212121"/>
                </a:solidFill>
                <a:latin typeface="MS UI Gothic"/>
                <a:cs typeface="MS UI Gothic"/>
              </a:rPr>
              <a:t>)</a:t>
            </a:r>
            <a:endParaRPr sz="1850">
              <a:latin typeface="MS UI Gothic"/>
              <a:cs typeface="MS UI Gothic"/>
            </a:endParaRPr>
          </a:p>
          <a:p>
            <a:pPr marL="12700">
              <a:lnSpc>
                <a:spcPts val="2045"/>
              </a:lnSpc>
            </a:pPr>
            <a:r>
              <a:rPr sz="1850" b="1" spc="-7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1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1850" b="1" spc="-7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v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iv</a:t>
            </a:r>
            <a:r>
              <a:rPr sz="1850" b="1" spc="-11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Z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l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190" dirty="0">
                <a:solidFill>
                  <a:srgbClr val="212121"/>
                </a:solidFill>
                <a:latin typeface="Trebuchet MS"/>
                <a:cs typeface="Trebuchet MS"/>
              </a:rPr>
              <a:t>F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850" b="1" spc="-40" dirty="0">
                <a:solidFill>
                  <a:srgbClr val="212121"/>
                </a:solidFill>
                <a:latin typeface="Trebuchet MS"/>
                <a:cs typeface="Trebuchet MS"/>
              </a:rPr>
              <a:t>lu</a:t>
            </a:r>
            <a:r>
              <a:rPr sz="1850" b="1" spc="-110" dirty="0">
                <a:solidFill>
                  <a:srgbClr val="212121"/>
                </a:solidFill>
                <a:latin typeface="Trebuchet MS"/>
                <a:cs typeface="Trebuchet MS"/>
              </a:rPr>
              <a:t>re</a:t>
            </a:r>
            <a:r>
              <a:rPr sz="1850" b="1" spc="1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endParaRPr sz="1850">
              <a:latin typeface="Trebuchet MS"/>
              <a:cs typeface="Trebuchet MS"/>
            </a:endParaRPr>
          </a:p>
          <a:p>
            <a:pPr marL="12700">
              <a:lnSpc>
                <a:spcPts val="2050"/>
              </a:lnSpc>
              <a:spcBef>
                <a:spcPts val="1230"/>
              </a:spcBef>
              <a:tabLst>
                <a:tab pos="4060190" algn="l"/>
              </a:tabLst>
            </a:pPr>
            <a:r>
              <a:rPr sz="1850" b="1" spc="-285" dirty="0">
                <a:solidFill>
                  <a:srgbClr val="212121"/>
                </a:solidFill>
                <a:latin typeface="Trebuchet MS"/>
                <a:cs typeface="Trebuchet MS"/>
              </a:rPr>
              <a:t>Y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w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7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7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1850" b="1" spc="-11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850" b="1" spc="-13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-7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850" b="1" spc="-11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140" dirty="0">
                <a:solidFill>
                  <a:srgbClr val="212121"/>
                </a:solidFill>
                <a:latin typeface="Trebuchet MS"/>
                <a:cs typeface="Trebuchet MS"/>
              </a:rPr>
              <a:t>V</a:t>
            </a:r>
            <a:r>
              <a:rPr sz="1850" b="1" spc="20" dirty="0">
                <a:solidFill>
                  <a:srgbClr val="212121"/>
                </a:solidFill>
                <a:latin typeface="Trebuchet MS"/>
                <a:cs typeface="Trebuchet MS"/>
              </a:rPr>
              <a:t>Ms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2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spc="-85" dirty="0">
                <a:solidFill>
                  <a:srgbClr val="212121"/>
                </a:solidFill>
                <a:latin typeface="Trebuchet MS"/>
                <a:cs typeface="Trebuchet MS"/>
              </a:rPr>
              <a:t>f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di</a:t>
            </a:r>
            <a:r>
              <a:rPr sz="1850" b="1" spc="-105" dirty="0">
                <a:solidFill>
                  <a:srgbClr val="212121"/>
                </a:solidFill>
                <a:latin typeface="Trebuchet MS"/>
                <a:cs typeface="Trebuchet MS"/>
              </a:rPr>
              <a:t>f</a:t>
            </a:r>
            <a:r>
              <a:rPr sz="1850" b="1" spc="-125" dirty="0">
                <a:solidFill>
                  <a:srgbClr val="212121"/>
                </a:solidFill>
                <a:latin typeface="Trebuchet MS"/>
                <a:cs typeface="Trebuchet MS"/>
              </a:rPr>
              <a:t>f</a:t>
            </a:r>
            <a:r>
              <a:rPr sz="1850" b="1" spc="-110" dirty="0">
                <a:solidFill>
                  <a:srgbClr val="212121"/>
                </a:solidFill>
                <a:latin typeface="Trebuchet MS"/>
                <a:cs typeface="Trebuchet MS"/>
              </a:rPr>
              <a:t>ere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sz="1850" spc="-15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850" spc="-1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850" spc="-2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850" spc="-3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850" spc="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70" dirty="0">
                <a:solidFill>
                  <a:srgbClr val="212121"/>
                </a:solidFill>
                <a:latin typeface="MS UI Gothic"/>
                <a:cs typeface="MS UI Gothic"/>
              </a:rPr>
              <a:t>Un-</a:t>
            </a:r>
            <a:r>
              <a:rPr sz="1850" spc="204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850" spc="95" dirty="0">
                <a:solidFill>
                  <a:srgbClr val="212121"/>
                </a:solidFill>
                <a:latin typeface="MS UI Gothic"/>
                <a:cs typeface="MS UI Gothic"/>
              </a:rPr>
              <a:t>na</a:t>
            </a:r>
            <a:r>
              <a:rPr sz="1850" spc="65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1850" spc="70" dirty="0">
                <a:solidFill>
                  <a:srgbClr val="212121"/>
                </a:solidFill>
                <a:latin typeface="MS UI Gothic"/>
                <a:cs typeface="MS UI Gothic"/>
              </a:rPr>
              <a:t>ed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40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850" spc="20" dirty="0">
                <a:solidFill>
                  <a:srgbClr val="212121"/>
                </a:solidFill>
                <a:latin typeface="MS UI Gothic"/>
                <a:cs typeface="MS UI Gothic"/>
              </a:rPr>
              <a:t>ns</a:t>
            </a:r>
            <a:r>
              <a:rPr sz="1850" spc="-5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850" spc="20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850" spc="-2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850" spc="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95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1850" spc="-1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850" spc="90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1850" spc="13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endParaRPr sz="1850">
              <a:latin typeface="MS UI Gothic"/>
              <a:cs typeface="MS UI Gothic"/>
            </a:endParaRPr>
          </a:p>
          <a:p>
            <a:pPr marL="12700">
              <a:lnSpc>
                <a:spcPts val="2045"/>
              </a:lnSpc>
            </a:pP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configurations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50" dirty="0">
                <a:solidFill>
                  <a:srgbClr val="212121"/>
                </a:solidFill>
                <a:latin typeface="Trebuchet MS"/>
                <a:cs typeface="Trebuchet MS"/>
              </a:rPr>
              <a:t>in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70" dirty="0">
                <a:solidFill>
                  <a:srgbClr val="212121"/>
                </a:solidFill>
                <a:latin typeface="Trebuchet MS"/>
                <a:cs typeface="Trebuchet MS"/>
              </a:rPr>
              <a:t>the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25" dirty="0">
                <a:solidFill>
                  <a:srgbClr val="212121"/>
                </a:solidFill>
                <a:latin typeface="Trebuchet MS"/>
                <a:cs typeface="Trebuchet MS"/>
              </a:rPr>
              <a:t>same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25" dirty="0">
                <a:solidFill>
                  <a:srgbClr val="212121"/>
                </a:solidFill>
                <a:latin typeface="Trebuchet MS"/>
                <a:cs typeface="Trebuchet MS"/>
              </a:rPr>
              <a:t>group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5066" y="2680970"/>
            <a:ext cx="3665220" cy="55181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 marR="5080">
              <a:lnSpc>
                <a:spcPts val="1880"/>
              </a:lnSpc>
              <a:spcBef>
                <a:spcPts val="484"/>
              </a:spcBef>
            </a:pPr>
            <a:r>
              <a:rPr sz="1850" b="1" spc="-285" dirty="0">
                <a:solidFill>
                  <a:srgbClr val="212121"/>
                </a:solidFill>
                <a:latin typeface="Trebuchet MS"/>
                <a:cs typeface="Trebuchet MS"/>
              </a:rPr>
              <a:t>Y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w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7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p</a:t>
            </a:r>
            <a:r>
              <a:rPr sz="1850" b="1" spc="-6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850" b="1" spc="-11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spc="1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850" b="1" spc="-11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spc="-7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v</a:t>
            </a:r>
            <a:r>
              <a:rPr sz="1850" b="1" spc="-11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140" dirty="0">
                <a:solidFill>
                  <a:srgbClr val="212121"/>
                </a:solidFill>
                <a:latin typeface="Trebuchet MS"/>
                <a:cs typeface="Trebuchet MS"/>
              </a:rPr>
              <a:t>V</a:t>
            </a:r>
            <a:r>
              <a:rPr sz="1850" b="1" spc="25" dirty="0">
                <a:solidFill>
                  <a:srgbClr val="212121"/>
                </a:solidFill>
                <a:latin typeface="Trebuchet MS"/>
                <a:cs typeface="Trebuchet MS"/>
              </a:rPr>
              <a:t>M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1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850" b="1" spc="-8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-7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850" b="1" spc="-11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-25" dirty="0">
                <a:solidFill>
                  <a:srgbClr val="212121"/>
                </a:solidFill>
                <a:latin typeface="Trebuchet MS"/>
                <a:cs typeface="Trebuchet MS"/>
              </a:rPr>
              <a:t>n  </a:t>
            </a:r>
            <a:r>
              <a:rPr sz="1850" b="1" spc="-5" dirty="0">
                <a:solidFill>
                  <a:srgbClr val="212121"/>
                </a:solidFill>
                <a:latin typeface="Trebuchet MS"/>
                <a:cs typeface="Trebuchet MS"/>
              </a:rPr>
              <a:t>MIG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03191" y="2680970"/>
            <a:ext cx="7009765" cy="79946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 marR="5080">
              <a:lnSpc>
                <a:spcPct val="86100"/>
              </a:lnSpc>
              <a:spcBef>
                <a:spcPts val="445"/>
              </a:spcBef>
            </a:pPr>
            <a:r>
              <a:rPr sz="1850" b="1" spc="-50" dirty="0">
                <a:solidFill>
                  <a:srgbClr val="212121"/>
                </a:solidFill>
                <a:latin typeface="Trebuchet MS"/>
                <a:cs typeface="Trebuchet MS"/>
              </a:rPr>
              <a:t>Stateful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5" dirty="0">
                <a:solidFill>
                  <a:srgbClr val="212121"/>
                </a:solidFill>
                <a:latin typeface="Trebuchet MS"/>
                <a:cs typeface="Trebuchet MS"/>
              </a:rPr>
              <a:t>MIG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spc="-340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1850" spc="-1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10" dirty="0">
                <a:solidFill>
                  <a:srgbClr val="212121"/>
                </a:solidFill>
                <a:latin typeface="MS UI Gothic"/>
                <a:cs typeface="MS UI Gothic"/>
              </a:rPr>
              <a:t>Preserve</a:t>
            </a:r>
            <a:r>
              <a:rPr sz="1850" spc="-1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100" dirty="0">
                <a:solidFill>
                  <a:srgbClr val="212121"/>
                </a:solidFill>
                <a:latin typeface="MS UI Gothic"/>
                <a:cs typeface="MS UI Gothic"/>
              </a:rPr>
              <a:t>VM</a:t>
            </a:r>
            <a:r>
              <a:rPr sz="1850" spc="-1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10" dirty="0">
                <a:solidFill>
                  <a:srgbClr val="212121"/>
                </a:solidFill>
                <a:latin typeface="MS UI Gothic"/>
                <a:cs typeface="MS UI Gothic"/>
              </a:rPr>
              <a:t>state</a:t>
            </a:r>
            <a:r>
              <a:rPr sz="1850" spc="-1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15" dirty="0">
                <a:solidFill>
                  <a:srgbClr val="212121"/>
                </a:solidFill>
                <a:latin typeface="MS UI Gothic"/>
                <a:cs typeface="MS UI Gothic"/>
              </a:rPr>
              <a:t>(Instance</a:t>
            </a:r>
            <a:r>
              <a:rPr sz="1850" spc="-1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100" dirty="0">
                <a:solidFill>
                  <a:srgbClr val="212121"/>
                </a:solidFill>
                <a:latin typeface="MS UI Gothic"/>
                <a:cs typeface="MS UI Gothic"/>
              </a:rPr>
              <a:t>name,</a:t>
            </a:r>
            <a:r>
              <a:rPr sz="1850" spc="-1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35" dirty="0">
                <a:solidFill>
                  <a:srgbClr val="212121"/>
                </a:solidFill>
                <a:latin typeface="MS UI Gothic"/>
                <a:cs typeface="MS UI Gothic"/>
              </a:rPr>
              <a:t>attached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10" dirty="0">
                <a:solidFill>
                  <a:srgbClr val="212121"/>
                </a:solidFill>
                <a:latin typeface="MS UI Gothic"/>
                <a:cs typeface="MS UI Gothic"/>
              </a:rPr>
              <a:t>Persistent </a:t>
            </a:r>
            <a:r>
              <a:rPr sz="1850" spc="-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30" dirty="0">
                <a:solidFill>
                  <a:srgbClr val="212121"/>
                </a:solidFill>
                <a:latin typeface="MS UI Gothic"/>
                <a:cs typeface="MS UI Gothic"/>
              </a:rPr>
              <a:t>disks</a:t>
            </a:r>
            <a:r>
              <a:rPr sz="1850" spc="-1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105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1850" spc="-1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35" dirty="0">
                <a:solidFill>
                  <a:srgbClr val="212121"/>
                </a:solidFill>
                <a:latin typeface="MS UI Gothic"/>
                <a:cs typeface="MS UI Gothic"/>
              </a:rPr>
              <a:t>Metadata).</a:t>
            </a:r>
            <a:r>
              <a:rPr sz="1850" spc="-1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65" dirty="0">
                <a:solidFill>
                  <a:srgbClr val="212121"/>
                </a:solidFill>
                <a:latin typeface="MS UI Gothic"/>
                <a:cs typeface="MS UI Gothic"/>
              </a:rPr>
              <a:t>Recommended</a:t>
            </a:r>
            <a:r>
              <a:rPr sz="185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20" dirty="0">
                <a:solidFill>
                  <a:srgbClr val="212121"/>
                </a:solidFill>
                <a:latin typeface="MS UI Gothic"/>
                <a:cs typeface="MS UI Gothic"/>
              </a:rPr>
              <a:t>for</a:t>
            </a:r>
            <a:r>
              <a:rPr sz="1850" spc="-1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10" dirty="0">
                <a:solidFill>
                  <a:srgbClr val="212121"/>
                </a:solidFill>
                <a:latin typeface="MS UI Gothic"/>
                <a:cs typeface="MS UI Gothic"/>
              </a:rPr>
              <a:t>stateful</a:t>
            </a:r>
            <a:r>
              <a:rPr sz="1850" spc="-1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65" dirty="0">
                <a:solidFill>
                  <a:srgbClr val="212121"/>
                </a:solidFill>
                <a:latin typeface="MS UI Gothic"/>
                <a:cs typeface="MS UI Gothic"/>
              </a:rPr>
              <a:t>workloads</a:t>
            </a:r>
            <a:r>
              <a:rPr sz="185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45" dirty="0">
                <a:solidFill>
                  <a:srgbClr val="212121"/>
                </a:solidFill>
                <a:latin typeface="MS UI Gothic"/>
                <a:cs typeface="MS UI Gothic"/>
              </a:rPr>
              <a:t>(database, </a:t>
            </a:r>
            <a:r>
              <a:rPr sz="1850" spc="-55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60" dirty="0">
                <a:solidFill>
                  <a:srgbClr val="212121"/>
                </a:solidFill>
                <a:latin typeface="MS UI Gothic"/>
                <a:cs typeface="MS UI Gothic"/>
              </a:rPr>
              <a:t>data</a:t>
            </a:r>
            <a:r>
              <a:rPr sz="1850" spc="-19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25" dirty="0">
                <a:solidFill>
                  <a:srgbClr val="212121"/>
                </a:solidFill>
                <a:latin typeface="MS UI Gothic"/>
                <a:cs typeface="MS UI Gothic"/>
              </a:rPr>
              <a:t>processing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55" dirty="0">
                <a:solidFill>
                  <a:srgbClr val="212121"/>
                </a:solidFill>
                <a:latin typeface="MS UI Gothic"/>
                <a:cs typeface="MS UI Gothic"/>
              </a:rPr>
              <a:t>apps)</a:t>
            </a:r>
            <a:endParaRPr sz="1850">
              <a:latin typeface="MS UI Gothic"/>
              <a:cs typeface="MS UI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5066" y="3604894"/>
            <a:ext cx="3676650" cy="79946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 marR="5080">
              <a:lnSpc>
                <a:spcPct val="86100"/>
              </a:lnSpc>
              <a:spcBef>
                <a:spcPts val="445"/>
              </a:spcBef>
            </a:pPr>
            <a:r>
              <a:rPr sz="1850" b="1" spc="-285" dirty="0">
                <a:solidFill>
                  <a:srgbClr val="212121"/>
                </a:solidFill>
                <a:latin typeface="Trebuchet MS"/>
                <a:cs typeface="Trebuchet MS"/>
              </a:rPr>
              <a:t>Y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w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h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850" b="1" spc="50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h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-85" dirty="0">
                <a:solidFill>
                  <a:srgbClr val="212121"/>
                </a:solidFill>
                <a:latin typeface="Trebuchet MS"/>
                <a:cs typeface="Trebuchet MS"/>
              </a:rPr>
              <a:t>v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850" b="1" spc="-20" dirty="0">
                <a:solidFill>
                  <a:srgbClr val="212121"/>
                </a:solidFill>
                <a:latin typeface="Trebuchet MS"/>
                <a:cs typeface="Trebuchet MS"/>
              </a:rPr>
              <a:t>la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bi</a:t>
            </a:r>
            <a:r>
              <a:rPr sz="1850" b="1" spc="-50" dirty="0">
                <a:solidFill>
                  <a:srgbClr val="212121"/>
                </a:solidFill>
                <a:latin typeface="Trebuchet MS"/>
                <a:cs typeface="Trebuchet MS"/>
              </a:rPr>
              <a:t>li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ty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20" dirty="0">
                <a:solidFill>
                  <a:srgbClr val="212121"/>
                </a:solidFill>
                <a:latin typeface="Trebuchet MS"/>
                <a:cs typeface="Trebuchet MS"/>
              </a:rPr>
              <a:t>MI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G  </a:t>
            </a:r>
            <a:r>
              <a:rPr sz="1850" b="1" spc="-11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v</a:t>
            </a:r>
            <a:r>
              <a:rPr sz="1850" b="1" spc="-11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40" dirty="0">
                <a:solidFill>
                  <a:srgbClr val="212121"/>
                </a:solidFill>
                <a:latin typeface="Trebuchet MS"/>
                <a:cs typeface="Trebuchet MS"/>
              </a:rPr>
              <a:t>w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h</a:t>
            </a:r>
            <a:r>
              <a:rPr sz="1850" b="1" spc="-11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h</a:t>
            </a:r>
            <a:r>
              <a:rPr sz="1850" b="1" spc="-110" dirty="0">
                <a:solidFill>
                  <a:srgbClr val="212121"/>
                </a:solidFill>
                <a:latin typeface="Trebuchet MS"/>
                <a:cs typeface="Trebuchet MS"/>
              </a:rPr>
              <a:t>ere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-11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850" b="1" spc="-75" dirty="0">
                <a:solidFill>
                  <a:srgbClr val="212121"/>
                </a:solidFill>
                <a:latin typeface="Trebuchet MS"/>
                <a:cs typeface="Trebuchet MS"/>
              </a:rPr>
              <a:t>e  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hardware/sohware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updates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03191" y="3604894"/>
            <a:ext cx="5975350" cy="79946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ts val="2045"/>
              </a:lnSpc>
              <a:spcBef>
                <a:spcPts val="140"/>
              </a:spcBef>
            </a:pPr>
            <a:r>
              <a:rPr sz="1850" spc="-10" dirty="0">
                <a:solidFill>
                  <a:srgbClr val="212121"/>
                </a:solidFill>
                <a:latin typeface="MS UI Gothic"/>
                <a:cs typeface="MS UI Gothic"/>
              </a:rPr>
              <a:t>Use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95" dirty="0">
                <a:solidFill>
                  <a:srgbClr val="212121"/>
                </a:solidFill>
                <a:latin typeface="MS UI Gothic"/>
                <a:cs typeface="MS UI Gothic"/>
              </a:rPr>
              <a:t>an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20" dirty="0">
                <a:solidFill>
                  <a:srgbClr val="212121"/>
                </a:solidFill>
                <a:latin typeface="MS UI Gothic"/>
                <a:cs typeface="MS UI Gothic"/>
              </a:rPr>
              <a:t>instance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55" dirty="0">
                <a:solidFill>
                  <a:srgbClr val="212121"/>
                </a:solidFill>
                <a:latin typeface="MS UI Gothic"/>
                <a:cs typeface="MS UI Gothic"/>
              </a:rPr>
              <a:t>template</a:t>
            </a:r>
            <a:r>
              <a:rPr sz="1850" spc="-1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80" dirty="0">
                <a:solidFill>
                  <a:srgbClr val="212121"/>
                </a:solidFill>
                <a:latin typeface="MS UI Gothic"/>
                <a:cs typeface="MS UI Gothic"/>
              </a:rPr>
              <a:t>with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60" dirty="0">
                <a:solidFill>
                  <a:srgbClr val="212121"/>
                </a:solidFill>
                <a:latin typeface="MS UI Gothic"/>
                <a:cs typeface="MS UI Gothic"/>
              </a:rPr>
              <a:t>availability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50" dirty="0">
                <a:solidFill>
                  <a:srgbClr val="212121"/>
                </a:solidFill>
                <a:latin typeface="MS UI Gothic"/>
                <a:cs typeface="MS UI Gothic"/>
              </a:rPr>
              <a:t>policy</a:t>
            </a:r>
            <a:endParaRPr sz="1850">
              <a:latin typeface="MS UI Gothic"/>
              <a:cs typeface="MS UI Gothic"/>
            </a:endParaRPr>
          </a:p>
          <a:p>
            <a:pPr marL="12700" marR="5080">
              <a:lnSpc>
                <a:spcPts val="1950"/>
              </a:lnSpc>
              <a:spcBef>
                <a:spcPts val="114"/>
              </a:spcBef>
            </a:pPr>
            <a:r>
              <a:rPr sz="1850" spc="55" dirty="0">
                <a:solidFill>
                  <a:srgbClr val="212121"/>
                </a:solidFill>
                <a:latin typeface="MS UI Gothic"/>
                <a:cs typeface="MS UI Gothic"/>
              </a:rPr>
              <a:t>automatic</a:t>
            </a:r>
            <a:r>
              <a:rPr sz="1850" spc="-1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10" dirty="0">
                <a:solidFill>
                  <a:srgbClr val="212121"/>
                </a:solidFill>
                <a:latin typeface="MS UI Gothic"/>
                <a:cs typeface="MS UI Gothic"/>
              </a:rPr>
              <a:t>restart:</a:t>
            </a:r>
            <a:r>
              <a:rPr sz="1850" spc="-1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80" dirty="0">
                <a:solidFill>
                  <a:srgbClr val="212121"/>
                </a:solidFill>
                <a:latin typeface="MS UI Gothic"/>
                <a:cs typeface="MS UI Gothic"/>
              </a:rPr>
              <a:t>enabled</a:t>
            </a:r>
            <a:r>
              <a:rPr sz="1850" spc="-1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50" dirty="0">
                <a:solidFill>
                  <a:srgbClr val="212121"/>
                </a:solidFill>
                <a:latin typeface="MS UI Gothic"/>
                <a:cs typeface="MS UI Gothic"/>
              </a:rPr>
              <a:t>&amp;</a:t>
            </a:r>
            <a:r>
              <a:rPr sz="1850" spc="-1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5" dirty="0">
                <a:solidFill>
                  <a:srgbClr val="212121"/>
                </a:solidFill>
                <a:latin typeface="MS UI Gothic"/>
                <a:cs typeface="MS UI Gothic"/>
              </a:rPr>
              <a:t>on-host</a:t>
            </a:r>
            <a:r>
              <a:rPr sz="1850" spc="-1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60" dirty="0">
                <a:solidFill>
                  <a:srgbClr val="212121"/>
                </a:solidFill>
                <a:latin typeface="MS UI Gothic"/>
                <a:cs typeface="MS UI Gothic"/>
              </a:rPr>
              <a:t>maintenance:</a:t>
            </a:r>
            <a:r>
              <a:rPr sz="1850" spc="-1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55" dirty="0">
                <a:solidFill>
                  <a:srgbClr val="212121"/>
                </a:solidFill>
                <a:latin typeface="MS UI Gothic"/>
                <a:cs typeface="MS UI Gothic"/>
              </a:rPr>
              <a:t>migrate </a:t>
            </a:r>
            <a:r>
              <a:rPr sz="1850" spc="-54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5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850" spc="20" dirty="0">
                <a:solidFill>
                  <a:srgbClr val="212121"/>
                </a:solidFill>
                <a:latin typeface="MS UI Gothic"/>
                <a:cs typeface="MS UI Gothic"/>
              </a:rPr>
              <a:t>ns</a:t>
            </a:r>
            <a:r>
              <a:rPr sz="1850" spc="100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1850" spc="-1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850" spc="-25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9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850" spc="70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850" spc="-10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1850" spc="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204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1850" spc="70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850" spc="95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1850" spc="-4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85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850" spc="70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850" spc="95" dirty="0">
                <a:solidFill>
                  <a:srgbClr val="212121"/>
                </a:solidFill>
                <a:latin typeface="MS UI Gothic"/>
                <a:cs typeface="MS UI Gothic"/>
              </a:rPr>
              <a:t>on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850" spc="10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8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850" spc="100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1850" spc="-3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850" spc="145" dirty="0">
                <a:solidFill>
                  <a:srgbClr val="212121"/>
                </a:solidFill>
                <a:latin typeface="MS UI Gothic"/>
                <a:cs typeface="MS UI Gothic"/>
              </a:rPr>
              <a:t>om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85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850" spc="70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850" spc="-6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1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850" spc="-25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r>
              <a:rPr sz="1850" spc="-5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850" dirty="0">
                <a:solidFill>
                  <a:srgbClr val="212121"/>
                </a:solidFill>
                <a:latin typeface="MS UI Gothic"/>
                <a:cs typeface="MS UI Gothic"/>
              </a:rPr>
              <a:t>rt</a:t>
            </a:r>
            <a:r>
              <a:rPr sz="1850" spc="-6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endParaRPr sz="1850">
              <a:latin typeface="MS UI Gothic"/>
              <a:cs typeface="MS UI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5066" y="4528819"/>
            <a:ext cx="3665220" cy="55181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 marR="5080">
              <a:lnSpc>
                <a:spcPts val="1880"/>
              </a:lnSpc>
              <a:spcBef>
                <a:spcPts val="484"/>
              </a:spcBef>
            </a:pPr>
            <a:r>
              <a:rPr sz="1850" b="1" spc="-285" dirty="0">
                <a:solidFill>
                  <a:srgbClr val="212121"/>
                </a:solidFill>
                <a:latin typeface="Trebuchet MS"/>
                <a:cs typeface="Trebuchet MS"/>
              </a:rPr>
              <a:t>Y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w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h</a:t>
            </a:r>
            <a:r>
              <a:rPr sz="1850" b="1" spc="-13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lth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y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850" b="1" spc="1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850" b="1" spc="-8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850" b="1" spc="-12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1850" b="1" spc="-11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spc="1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7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be  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1850" b="1" spc="-7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ma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850" b="1" spc="-9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-40" dirty="0">
                <a:solidFill>
                  <a:srgbClr val="212121"/>
                </a:solidFill>
                <a:latin typeface="Trebuchet MS"/>
                <a:cs typeface="Trebuchet MS"/>
              </a:rPr>
              <a:t>lly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110" dirty="0">
                <a:solidFill>
                  <a:srgbClr val="212121"/>
                </a:solidFill>
                <a:latin typeface="Trebuchet MS"/>
                <a:cs typeface="Trebuchet MS"/>
              </a:rPr>
              <a:t>re</a:t>
            </a:r>
            <a:r>
              <a:rPr sz="1850" b="1" spc="-15" dirty="0">
                <a:solidFill>
                  <a:srgbClr val="212121"/>
                </a:solidFill>
                <a:latin typeface="Trebuchet MS"/>
                <a:cs typeface="Trebuchet MS"/>
              </a:rPr>
              <a:t>pla</a:t>
            </a:r>
            <a:r>
              <a:rPr sz="1850" b="1" spc="-12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1850" b="1" spc="-11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d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03191" y="4528819"/>
            <a:ext cx="4790440" cy="3136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850" spc="30" dirty="0">
                <a:solidFill>
                  <a:srgbClr val="212121"/>
                </a:solidFill>
                <a:latin typeface="MS UI Gothic"/>
                <a:cs typeface="MS UI Gothic"/>
              </a:rPr>
              <a:t>Configure</a:t>
            </a:r>
            <a:r>
              <a:rPr sz="1850" spc="-1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55" dirty="0">
                <a:solidFill>
                  <a:srgbClr val="212121"/>
                </a:solidFill>
                <a:latin typeface="MS UI Gothic"/>
                <a:cs typeface="MS UI Gothic"/>
              </a:rPr>
              <a:t>health</a:t>
            </a:r>
            <a:r>
              <a:rPr sz="1850" spc="-1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10" dirty="0">
                <a:solidFill>
                  <a:srgbClr val="212121"/>
                </a:solidFill>
                <a:latin typeface="MS UI Gothic"/>
                <a:cs typeface="MS UI Gothic"/>
              </a:rPr>
              <a:t>check</a:t>
            </a:r>
            <a:r>
              <a:rPr sz="1850" spc="-1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95" dirty="0">
                <a:solidFill>
                  <a:srgbClr val="212121"/>
                </a:solidFill>
                <a:latin typeface="MS UI Gothic"/>
                <a:cs typeface="MS UI Gothic"/>
              </a:rPr>
              <a:t>on</a:t>
            </a:r>
            <a:r>
              <a:rPr sz="1850" spc="-1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30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1850" spc="-1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20" dirty="0">
                <a:solidFill>
                  <a:srgbClr val="212121"/>
                </a:solidFill>
                <a:latin typeface="MS UI Gothic"/>
                <a:cs typeface="MS UI Gothic"/>
              </a:rPr>
              <a:t>MIG</a:t>
            </a:r>
            <a:r>
              <a:rPr sz="1850" spc="-1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5" dirty="0">
                <a:solidFill>
                  <a:srgbClr val="212121"/>
                </a:solidFill>
                <a:latin typeface="MS UI Gothic"/>
                <a:cs typeface="MS UI Gothic"/>
              </a:rPr>
              <a:t>(self</a:t>
            </a:r>
            <a:r>
              <a:rPr sz="1850" spc="-1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70" dirty="0">
                <a:solidFill>
                  <a:srgbClr val="212121"/>
                </a:solidFill>
                <a:latin typeface="MS UI Gothic"/>
                <a:cs typeface="MS UI Gothic"/>
              </a:rPr>
              <a:t>healing)</a:t>
            </a:r>
            <a:endParaRPr sz="1850">
              <a:latin typeface="MS UI Gothic"/>
              <a:cs typeface="MS UI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5066" y="5205094"/>
            <a:ext cx="3372485" cy="3136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850" b="1" spc="-155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v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d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85" dirty="0">
                <a:solidFill>
                  <a:srgbClr val="212121"/>
                </a:solidFill>
                <a:latin typeface="Trebuchet MS"/>
                <a:cs typeface="Trebuchet MS"/>
              </a:rPr>
              <a:t>f</a:t>
            </a:r>
            <a:r>
              <a:rPr sz="1850" b="1" spc="-110" dirty="0">
                <a:solidFill>
                  <a:srgbClr val="212121"/>
                </a:solidFill>
                <a:latin typeface="Trebuchet MS"/>
                <a:cs typeface="Trebuchet MS"/>
              </a:rPr>
              <a:t>re</a:t>
            </a:r>
            <a:r>
              <a:rPr sz="1850" b="1" spc="-25" dirty="0">
                <a:solidFill>
                  <a:srgbClr val="212121"/>
                </a:solidFill>
                <a:latin typeface="Trebuchet MS"/>
                <a:cs typeface="Trebuchet MS"/>
              </a:rPr>
              <a:t>q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1850" b="1" spc="-11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1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850" b="1" spc="-9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-70" dirty="0">
                <a:solidFill>
                  <a:srgbClr val="212121"/>
                </a:solidFill>
                <a:latin typeface="Trebuchet MS"/>
                <a:cs typeface="Trebuchet MS"/>
              </a:rPr>
              <a:t>le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1850" b="1" spc="-15" dirty="0">
                <a:solidFill>
                  <a:srgbClr val="212121"/>
                </a:solidFill>
                <a:latin typeface="Trebuchet MS"/>
                <a:cs typeface="Trebuchet MS"/>
              </a:rPr>
              <a:t>p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100" dirty="0">
                <a:solidFill>
                  <a:srgbClr val="212121"/>
                </a:solidFill>
                <a:latin typeface="Trebuchet MS"/>
                <a:cs typeface="Trebuchet MS"/>
              </a:rPr>
              <a:t>&amp;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d</a:t>
            </a:r>
            <a:r>
              <a:rPr sz="1850" b="1" spc="-2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spc="-40" dirty="0">
                <a:solidFill>
                  <a:srgbClr val="212121"/>
                </a:solidFill>
                <a:latin typeface="Trebuchet MS"/>
                <a:cs typeface="Trebuchet MS"/>
              </a:rPr>
              <a:t>w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850" b="1" spc="1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503191" y="5205094"/>
            <a:ext cx="3088005" cy="3136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850" spc="-15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ool</a:t>
            </a:r>
            <a:r>
              <a:rPr sz="1850" spc="-340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18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85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850" spc="130" dirty="0">
                <a:solidFill>
                  <a:srgbClr val="212121"/>
                </a:solidFill>
                <a:latin typeface="MS UI Gothic"/>
                <a:cs typeface="MS UI Gothic"/>
              </a:rPr>
              <a:t>wn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13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1850" spc="30" dirty="0">
                <a:solidFill>
                  <a:srgbClr val="212121"/>
                </a:solidFill>
                <a:latin typeface="MS UI Gothic"/>
                <a:cs typeface="MS UI Gothic"/>
              </a:rPr>
              <a:t>eri</a:t>
            </a:r>
            <a:r>
              <a:rPr sz="1850" spc="105" dirty="0">
                <a:solidFill>
                  <a:srgbClr val="212121"/>
                </a:solidFill>
                <a:latin typeface="MS UI Gothic"/>
                <a:cs typeface="MS UI Gothic"/>
              </a:rPr>
              <a:t>od</a:t>
            </a:r>
            <a:r>
              <a:rPr sz="1850" spc="-265" dirty="0">
                <a:solidFill>
                  <a:srgbClr val="212121"/>
                </a:solidFill>
                <a:latin typeface="MS UI Gothic"/>
                <a:cs typeface="MS UI Gothic"/>
              </a:rPr>
              <a:t>/</a:t>
            </a:r>
            <a:r>
              <a:rPr sz="1850" spc="40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850" spc="90" dirty="0">
                <a:solidFill>
                  <a:srgbClr val="212121"/>
                </a:solidFill>
                <a:latin typeface="MS UI Gothic"/>
                <a:cs typeface="MS UI Gothic"/>
              </a:rPr>
              <a:t>ni</a:t>
            </a:r>
            <a:r>
              <a:rPr sz="185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850" spc="70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850" spc="9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850" spc="50" dirty="0">
                <a:solidFill>
                  <a:srgbClr val="212121"/>
                </a:solidFill>
                <a:latin typeface="MS UI Gothic"/>
                <a:cs typeface="MS UI Gothic"/>
              </a:rPr>
              <a:t>el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85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endParaRPr sz="1850">
              <a:latin typeface="MS UI Gothic"/>
              <a:cs typeface="MS UI Gothic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1468099" y="6619856"/>
            <a:ext cx="247650" cy="228600"/>
          </a:xfrm>
          <a:custGeom>
            <a:avLst/>
            <a:gdLst/>
            <a:ahLst/>
            <a:cxnLst/>
            <a:rect l="l" t="t" r="r" b="b"/>
            <a:pathLst>
              <a:path w="247650" h="228600">
                <a:moveTo>
                  <a:pt x="247649" y="228599"/>
                </a:moveTo>
                <a:lnTo>
                  <a:pt x="0" y="228599"/>
                </a:lnTo>
                <a:lnTo>
                  <a:pt x="0" y="0"/>
                </a:lnTo>
                <a:lnTo>
                  <a:pt x="247649" y="0"/>
                </a:lnTo>
                <a:lnTo>
                  <a:pt x="247649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5647690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10" dirty="0">
                <a:solidFill>
                  <a:srgbClr val="000000"/>
                </a:solidFill>
              </a:rPr>
              <a:t>B</a:t>
            </a:r>
            <a:r>
              <a:rPr sz="3500" spc="-250" dirty="0">
                <a:solidFill>
                  <a:srgbClr val="000000"/>
                </a:solidFill>
              </a:rPr>
              <a:t>e</a:t>
            </a:r>
            <a:r>
              <a:rPr sz="3500" spc="-220" dirty="0">
                <a:solidFill>
                  <a:srgbClr val="A52929"/>
                </a:solidFill>
              </a:rPr>
              <a:t>f</a:t>
            </a:r>
            <a:r>
              <a:rPr sz="3500" spc="-55" dirty="0">
                <a:solidFill>
                  <a:srgbClr val="000000"/>
                </a:solidFill>
              </a:rPr>
              <a:t>o</a:t>
            </a:r>
            <a:r>
              <a:rPr sz="3500" spc="-225" dirty="0">
                <a:solidFill>
                  <a:srgbClr val="A52929"/>
                </a:solidFill>
              </a:rPr>
              <a:t>r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25" dirty="0">
                <a:solidFill>
                  <a:srgbClr val="000000"/>
                </a:solidFill>
              </a:rPr>
              <a:t>t</a:t>
            </a:r>
            <a:r>
              <a:rPr sz="3500" spc="-120" dirty="0">
                <a:solidFill>
                  <a:srgbClr val="A52929"/>
                </a:solidFill>
              </a:rPr>
              <a:t>h</a:t>
            </a:r>
            <a:r>
              <a:rPr sz="3500" spc="-235" dirty="0">
                <a:solidFill>
                  <a:srgbClr val="000000"/>
                </a:solidFill>
              </a:rPr>
              <a:t>e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25" dirty="0">
                <a:solidFill>
                  <a:srgbClr val="000000"/>
                </a:solidFill>
              </a:rPr>
              <a:t>C</a:t>
            </a:r>
            <a:r>
              <a:rPr sz="3500" spc="-85" dirty="0">
                <a:solidFill>
                  <a:srgbClr val="000000"/>
                </a:solidFill>
              </a:rPr>
              <a:t>l</a:t>
            </a:r>
            <a:r>
              <a:rPr sz="3500" spc="-55" dirty="0">
                <a:solidFill>
                  <a:srgbClr val="000000"/>
                </a:solidFill>
              </a:rPr>
              <a:t>o</a:t>
            </a:r>
            <a:r>
              <a:rPr sz="3500" spc="-120" dirty="0">
                <a:solidFill>
                  <a:srgbClr val="000000"/>
                </a:solidFill>
              </a:rPr>
              <a:t>u</a:t>
            </a:r>
            <a:r>
              <a:rPr sz="3500" spc="-55" dirty="0">
                <a:solidFill>
                  <a:srgbClr val="A52929"/>
                </a:solidFill>
              </a:rPr>
              <a:t>d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60" dirty="0">
                <a:solidFill>
                  <a:srgbClr val="A52929"/>
                </a:solidFill>
              </a:rPr>
              <a:t>-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25" dirty="0">
                <a:solidFill>
                  <a:srgbClr val="A52929"/>
                </a:solidFill>
              </a:rPr>
              <a:t>C</a:t>
            </a:r>
            <a:r>
              <a:rPr sz="3500" spc="-120" dirty="0">
                <a:solidFill>
                  <a:srgbClr val="A52929"/>
                </a:solidFill>
              </a:rPr>
              <a:t>h</a:t>
            </a:r>
            <a:r>
              <a:rPr sz="3500" spc="-30" dirty="0">
                <a:solidFill>
                  <a:srgbClr val="A52929"/>
                </a:solidFill>
              </a:rPr>
              <a:t>a</a:t>
            </a:r>
            <a:r>
              <a:rPr sz="3500" spc="-135" dirty="0">
                <a:solidFill>
                  <a:srgbClr val="000000"/>
                </a:solidFill>
              </a:rPr>
              <a:t>lle</a:t>
            </a:r>
            <a:r>
              <a:rPr sz="3500" spc="-105" dirty="0">
                <a:solidFill>
                  <a:srgbClr val="000000"/>
                </a:solidFill>
              </a:rPr>
              <a:t>n</a:t>
            </a:r>
            <a:r>
              <a:rPr sz="3500" spc="5" dirty="0">
                <a:solidFill>
                  <a:srgbClr val="000000"/>
                </a:solidFill>
              </a:rPr>
              <a:t>g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dirty="0">
                <a:solidFill>
                  <a:srgbClr val="000000"/>
                </a:solidFill>
              </a:rPr>
              <a:t>s</a:t>
            </a:r>
            <a:endParaRPr sz="350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8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86150" y="1000125"/>
            <a:ext cx="5114924" cy="25717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4019547"/>
            <a:ext cx="104775" cy="10477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54049" y="3816350"/>
            <a:ext cx="9907270" cy="1694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85" dirty="0">
                <a:solidFill>
                  <a:srgbClr val="212121"/>
                </a:solidFill>
                <a:latin typeface="MS UI Gothic"/>
                <a:cs typeface="MS UI Gothic"/>
              </a:rPr>
              <a:t>High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8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-20" dirty="0">
                <a:solidFill>
                  <a:srgbClr val="212121"/>
                </a:solidFill>
                <a:latin typeface="MS UI Gothic"/>
                <a:cs typeface="MS UI Gothic"/>
              </a:rPr>
              <a:t>ost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of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60" dirty="0">
                <a:solidFill>
                  <a:srgbClr val="212121"/>
                </a:solidFill>
                <a:latin typeface="MS UI Gothic"/>
                <a:cs typeface="MS UI Gothic"/>
              </a:rPr>
              <a:t>ocuring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5" dirty="0">
                <a:solidFill>
                  <a:srgbClr val="212121"/>
                </a:solidFill>
                <a:latin typeface="MS UI Gothic"/>
                <a:cs typeface="MS UI Gothic"/>
              </a:rPr>
              <a:t>inf</a:t>
            </a:r>
            <a:r>
              <a:rPr sz="270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astruc</a:t>
            </a: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endParaRPr sz="2700">
              <a:latin typeface="MS UI Gothic"/>
              <a:cs typeface="MS UI Gothic"/>
            </a:endParaRPr>
          </a:p>
          <a:p>
            <a:pPr marL="12700" marR="1555115">
              <a:lnSpc>
                <a:spcPts val="3300"/>
              </a:lnSpc>
              <a:spcBef>
                <a:spcPts val="120"/>
              </a:spcBef>
            </a:pP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Needs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ah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ad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of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time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20" dirty="0">
                <a:solidFill>
                  <a:srgbClr val="212121"/>
                </a:solidFill>
                <a:latin typeface="MS UI Gothic"/>
                <a:cs typeface="MS UI Gothic"/>
              </a:rPr>
              <a:t>planning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(</a:t>
            </a:r>
            <a:r>
              <a:rPr sz="2700" b="1" spc="-70" dirty="0">
                <a:solidFill>
                  <a:srgbClr val="212121"/>
                </a:solidFill>
                <a:latin typeface="Trebuchet MS"/>
                <a:cs typeface="Trebuchet MS"/>
              </a:rPr>
              <a:t>Can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30" dirty="0">
                <a:solidFill>
                  <a:srgbClr val="212121"/>
                </a:solidFill>
                <a:latin typeface="Trebuchet MS"/>
                <a:cs typeface="Trebuchet MS"/>
              </a:rPr>
              <a:t>y</a:t>
            </a:r>
            <a:r>
              <a:rPr sz="2700" b="1" spc="-75" dirty="0">
                <a:solidFill>
                  <a:srgbClr val="212121"/>
                </a:solidFill>
                <a:latin typeface="Trebuchet MS"/>
                <a:cs typeface="Trebuchet MS"/>
              </a:rPr>
              <a:t>ou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50" dirty="0">
                <a:solidFill>
                  <a:srgbClr val="212121"/>
                </a:solidFill>
                <a:latin typeface="Trebuchet MS"/>
                <a:cs typeface="Trebuchet MS"/>
              </a:rPr>
              <a:t>guess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25" dirty="0">
                <a:solidFill>
                  <a:srgbClr val="212121"/>
                </a:solidFill>
                <a:latin typeface="Trebuchet MS"/>
                <a:cs typeface="Trebuchet MS"/>
              </a:rPr>
              <a:t>the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75" dirty="0">
                <a:solidFill>
                  <a:srgbClr val="212121"/>
                </a:solidFill>
                <a:latin typeface="Trebuchet MS"/>
                <a:cs typeface="Trebuchet MS"/>
              </a:rPr>
              <a:t>f</a:t>
            </a:r>
            <a:r>
              <a:rPr sz="2700" b="1" spc="-114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2700" b="1" spc="-9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700" b="1" spc="-145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2700" b="1" spc="-13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b="1" spc="-22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700" b="1" spc="10" dirty="0">
                <a:solidFill>
                  <a:srgbClr val="212121"/>
                </a:solidFill>
                <a:latin typeface="Trebuchet MS"/>
                <a:cs typeface="Trebuchet MS"/>
              </a:rPr>
              <a:t>?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)  </a:t>
            </a:r>
            <a:r>
              <a:rPr sz="2700" spc="-18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700" spc="7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700" spc="185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5" dirty="0">
                <a:solidFill>
                  <a:srgbClr val="212121"/>
                </a:solidFill>
                <a:latin typeface="MS UI Gothic"/>
                <a:cs typeface="MS UI Gothic"/>
              </a:rPr>
              <a:t>inf</a:t>
            </a:r>
            <a:r>
              <a:rPr sz="270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astruc</a:t>
            </a: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5" dirty="0">
                <a:solidFill>
                  <a:srgbClr val="212121"/>
                </a:solidFill>
                <a:latin typeface="MS UI Gothic"/>
                <a:cs typeface="MS UI Gothic"/>
              </a:rPr>
              <a:t>utili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z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ation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(</a:t>
            </a:r>
            <a:r>
              <a:rPr sz="2700" b="1" spc="-85" dirty="0">
                <a:solidFill>
                  <a:srgbClr val="212121"/>
                </a:solidFill>
                <a:latin typeface="Trebuchet MS"/>
                <a:cs typeface="Trebuchet MS"/>
              </a:rPr>
              <a:t>PEAK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225" dirty="0">
                <a:solidFill>
                  <a:srgbClr val="212121"/>
                </a:solidFill>
                <a:latin typeface="Trebuchet MS"/>
                <a:cs typeface="Trebuchet MS"/>
              </a:rPr>
              <a:t>L</a:t>
            </a:r>
            <a:r>
              <a:rPr sz="2700" b="1" spc="-11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700" b="1" spc="-130" dirty="0">
                <a:solidFill>
                  <a:srgbClr val="212121"/>
                </a:solidFill>
                <a:latin typeface="Trebuchet MS"/>
                <a:cs typeface="Trebuchet MS"/>
              </a:rPr>
              <a:t>AD</a:t>
            </a:r>
            <a:r>
              <a:rPr sz="2700" b="1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7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visionin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)</a:t>
            </a:r>
            <a:endParaRPr sz="2700">
              <a:latin typeface="MS UI Gothic"/>
              <a:cs typeface="MS UI Gothic"/>
            </a:endParaRPr>
          </a:p>
          <a:p>
            <a:pPr marL="12700">
              <a:lnSpc>
                <a:spcPts val="3180"/>
              </a:lnSpc>
            </a:pP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Dedicated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infrastructure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maintenance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team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55" dirty="0">
                <a:solidFill>
                  <a:srgbClr val="212121"/>
                </a:solidFill>
                <a:latin typeface="MS UI Gothic"/>
                <a:cs typeface="MS UI Gothic"/>
              </a:rPr>
              <a:t>(</a:t>
            </a:r>
            <a:r>
              <a:rPr sz="2700" b="1" spc="-55" dirty="0">
                <a:solidFill>
                  <a:srgbClr val="212121"/>
                </a:solidFill>
                <a:latin typeface="Trebuchet MS"/>
                <a:cs typeface="Trebuchet MS"/>
              </a:rPr>
              <a:t>Can</a:t>
            </a:r>
            <a:r>
              <a:rPr sz="2700" b="1" spc="-2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3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700" b="1" spc="-2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85" dirty="0">
                <a:solidFill>
                  <a:srgbClr val="212121"/>
                </a:solidFill>
                <a:latin typeface="Trebuchet MS"/>
                <a:cs typeface="Trebuchet MS"/>
              </a:rPr>
              <a:t>startup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10" dirty="0">
                <a:solidFill>
                  <a:srgbClr val="212121"/>
                </a:solidFill>
                <a:latin typeface="Trebuchet MS"/>
                <a:cs typeface="Trebuchet MS"/>
              </a:rPr>
              <a:t>afford</a:t>
            </a:r>
            <a:r>
              <a:rPr sz="2700" b="1" spc="-2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70" dirty="0">
                <a:solidFill>
                  <a:srgbClr val="212121"/>
                </a:solidFill>
                <a:latin typeface="Trebuchet MS"/>
                <a:cs typeface="Trebuchet MS"/>
              </a:rPr>
              <a:t>it?</a:t>
            </a:r>
            <a:r>
              <a:rPr sz="2700" spc="-70" dirty="0">
                <a:solidFill>
                  <a:srgbClr val="212121"/>
                </a:solidFill>
                <a:latin typeface="MS UI Gothic"/>
                <a:cs typeface="MS UI Gothic"/>
              </a:rPr>
              <a:t>)</a:t>
            </a:r>
            <a:endParaRPr sz="2700">
              <a:latin typeface="MS UI Gothic"/>
              <a:cs typeface="MS UI Gothic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0524" y="4438647"/>
            <a:ext cx="104775" cy="10477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0524" y="4857747"/>
            <a:ext cx="104775" cy="10477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0524" y="5276847"/>
            <a:ext cx="104775" cy="104770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11544299" y="6619872"/>
            <a:ext cx="171450" cy="228600"/>
          </a:xfrm>
          <a:custGeom>
            <a:avLst/>
            <a:gdLst/>
            <a:ahLst/>
            <a:cxnLst/>
            <a:rect l="l" t="t" r="r" b="b"/>
            <a:pathLst>
              <a:path w="171450" h="228600">
                <a:moveTo>
                  <a:pt x="171449" y="228599"/>
                </a:moveTo>
                <a:lnTo>
                  <a:pt x="0" y="228599"/>
                </a:lnTo>
                <a:lnTo>
                  <a:pt x="0" y="0"/>
                </a:lnTo>
                <a:lnTo>
                  <a:pt x="171449" y="0"/>
                </a:lnTo>
                <a:lnTo>
                  <a:pt x="171449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4579" y="2749550"/>
            <a:ext cx="8008620" cy="1054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5" dirty="0"/>
              <a:t>Cloud</a:t>
            </a:r>
            <a:r>
              <a:rPr spc="-655" dirty="0"/>
              <a:t> </a:t>
            </a:r>
            <a:r>
              <a:rPr spc="-434" dirty="0"/>
              <a:t>L</a:t>
            </a:r>
            <a:r>
              <a:rPr spc="-204" dirty="0"/>
              <a:t>o</a:t>
            </a:r>
            <a:r>
              <a:rPr spc="-90" dirty="0"/>
              <a:t>ad</a:t>
            </a:r>
            <a:r>
              <a:rPr spc="-655" dirty="0"/>
              <a:t> </a:t>
            </a:r>
            <a:r>
              <a:rPr spc="-130" dirty="0"/>
              <a:t>Balancing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71</a:t>
            </a:r>
          </a:p>
        </p:txBody>
      </p:sp>
      <p:sp>
        <p:nvSpPr>
          <p:cNvPr id="3" name="object 3"/>
          <p:cNvSpPr/>
          <p:nvPr/>
        </p:nvSpPr>
        <p:spPr>
          <a:xfrm>
            <a:off x="11468099" y="6619855"/>
            <a:ext cx="247650" cy="228600"/>
          </a:xfrm>
          <a:custGeom>
            <a:avLst/>
            <a:gdLst/>
            <a:ahLst/>
            <a:cxnLst/>
            <a:rect l="l" t="t" r="r" b="b"/>
            <a:pathLst>
              <a:path w="247650" h="228600">
                <a:moveTo>
                  <a:pt x="247649" y="228599"/>
                </a:moveTo>
                <a:lnTo>
                  <a:pt x="0" y="228599"/>
                </a:lnTo>
                <a:lnTo>
                  <a:pt x="0" y="0"/>
                </a:lnTo>
                <a:lnTo>
                  <a:pt x="247649" y="0"/>
                </a:lnTo>
                <a:lnTo>
                  <a:pt x="247649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46393" y="1308544"/>
            <a:ext cx="2692355" cy="201614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981056"/>
            <a:ext cx="104775" cy="10473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471816" y="777875"/>
            <a:ext cx="98044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03885" algn="l"/>
              </a:tabLst>
            </a:pP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of	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an</a:t>
            </a:r>
            <a:endParaRPr sz="2700">
              <a:latin typeface="MS UI Gothic"/>
              <a:cs typeface="MS UI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09624" y="1619231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9624" y="197165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23962" y="2243118"/>
            <a:ext cx="76200" cy="761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24012" y="2443143"/>
            <a:ext cx="66675" cy="6667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23962" y="2709843"/>
            <a:ext cx="76200" cy="7619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23962" y="3005118"/>
            <a:ext cx="76200" cy="7619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24012" y="3205143"/>
            <a:ext cx="66675" cy="6667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90524" y="3533793"/>
            <a:ext cx="104775" cy="104736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809624" y="3829031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09624" y="4171930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09624" y="4524355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54049" y="777875"/>
            <a:ext cx="6666230" cy="394779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2700"/>
              </a:lnSpc>
              <a:spcBef>
                <a:spcPts val="640"/>
              </a:spcBef>
              <a:tabLst>
                <a:tab pos="1878330" algn="l"/>
                <a:tab pos="2802890" algn="l"/>
                <a:tab pos="3947795" algn="l"/>
                <a:tab pos="5173980" algn="l"/>
              </a:tabLst>
            </a:pP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Distributes	</a:t>
            </a: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user	</a:t>
            </a:r>
            <a:r>
              <a:rPr sz="2700" spc="-20" dirty="0">
                <a:solidFill>
                  <a:srgbClr val="212121"/>
                </a:solidFill>
                <a:latin typeface="MS UI Gothic"/>
                <a:cs typeface="MS UI Gothic"/>
              </a:rPr>
              <a:t>traffic	</a:t>
            </a: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across	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instances </a:t>
            </a: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75" dirty="0">
                <a:solidFill>
                  <a:srgbClr val="212121"/>
                </a:solidFill>
                <a:latin typeface="MS UI Gothic"/>
                <a:cs typeface="MS UI Gothic"/>
              </a:rPr>
              <a:t>application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in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single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region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0" dirty="0">
                <a:solidFill>
                  <a:srgbClr val="212121"/>
                </a:solidFill>
                <a:latin typeface="MS UI Gothic"/>
                <a:cs typeface="MS UI Gothic"/>
              </a:rPr>
              <a:t>multiple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regions</a:t>
            </a:r>
            <a:endParaRPr sz="2700" dirty="0">
              <a:latin typeface="MS UI Gothic"/>
              <a:cs typeface="MS UI Gothic"/>
            </a:endParaRPr>
          </a:p>
          <a:p>
            <a:pPr marL="393065">
              <a:lnSpc>
                <a:spcPts val="2065"/>
              </a:lnSpc>
            </a:pPr>
            <a:r>
              <a:rPr sz="2150" b="1" spc="-90" dirty="0">
                <a:solidFill>
                  <a:srgbClr val="212121"/>
                </a:solidFill>
                <a:latin typeface="Trebuchet MS"/>
                <a:cs typeface="Trebuchet MS"/>
              </a:rPr>
              <a:t>Fully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80" dirty="0">
                <a:solidFill>
                  <a:srgbClr val="212121"/>
                </a:solidFill>
                <a:latin typeface="Trebuchet MS"/>
                <a:cs typeface="Trebuchet MS"/>
              </a:rPr>
              <a:t>distributed,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50" dirty="0">
                <a:solidFill>
                  <a:srgbClr val="212121"/>
                </a:solidFill>
                <a:latin typeface="Trebuchet MS"/>
                <a:cs typeface="Trebuchet MS"/>
              </a:rPr>
              <a:t>sohware</a:t>
            </a:r>
            <a:r>
              <a:rPr sz="2150" b="1" spc="-20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90" dirty="0">
                <a:solidFill>
                  <a:srgbClr val="212121"/>
                </a:solidFill>
                <a:latin typeface="Trebuchet MS"/>
                <a:cs typeface="Trebuchet MS"/>
              </a:rPr>
              <a:t>defined</a:t>
            </a:r>
            <a:r>
              <a:rPr sz="2150" b="1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managed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service</a:t>
            </a:r>
            <a:endParaRPr sz="2150" dirty="0">
              <a:latin typeface="MS UI Gothic"/>
              <a:cs typeface="MS UI Gothic"/>
            </a:endParaRPr>
          </a:p>
          <a:p>
            <a:pPr marL="393065">
              <a:lnSpc>
                <a:spcPts val="2450"/>
              </a:lnSpc>
              <a:spcBef>
                <a:spcPts val="195"/>
              </a:spcBef>
            </a:pP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21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15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nt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5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150" spc="-4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4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endParaRPr sz="2150" dirty="0">
              <a:latin typeface="MS UI Gothic"/>
              <a:cs typeface="MS UI Gothic"/>
            </a:endParaRPr>
          </a:p>
          <a:p>
            <a:pPr marL="774065">
              <a:lnSpc>
                <a:spcPts val="1820"/>
              </a:lnSpc>
            </a:pPr>
            <a:r>
              <a:rPr sz="1700" spc="3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1700" spc="-2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6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6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k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31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8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1700" spc="-3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3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1700" spc="-2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1700" spc="-5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700" spc="-5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-10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endParaRPr sz="1700" dirty="0">
              <a:latin typeface="MS UI Gothic"/>
              <a:cs typeface="MS UI Gothic"/>
            </a:endParaRPr>
          </a:p>
          <a:p>
            <a:pPr marL="1155065">
              <a:lnSpc>
                <a:spcPts val="1525"/>
              </a:lnSpc>
            </a:pPr>
            <a:r>
              <a:rPr sz="1350" spc="-6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350" spc="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350" spc="-8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350" spc="5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350" spc="-10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1350" spc="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350" spc="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350" spc="-1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-10" dirty="0">
                <a:solidFill>
                  <a:srgbClr val="212121"/>
                </a:solidFill>
                <a:latin typeface="MS UI Gothic"/>
                <a:cs typeface="MS UI Gothic"/>
              </a:rPr>
              <a:t>fr</a:t>
            </a:r>
            <a:r>
              <a:rPr sz="1350" spc="6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350" spc="15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1350" spc="-1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-40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1350" spc="6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350" spc="50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350" spc="6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350" spc="7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1350" spc="-1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350" spc="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350" spc="-4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endParaRPr sz="1350" dirty="0">
              <a:latin typeface="MS UI Gothic"/>
              <a:cs typeface="MS UI Gothic"/>
            </a:endParaRPr>
          </a:p>
          <a:p>
            <a:pPr marL="774065">
              <a:lnSpc>
                <a:spcPct val="100000"/>
              </a:lnSpc>
              <a:spcBef>
                <a:spcPts val="204"/>
              </a:spcBef>
            </a:pPr>
            <a:r>
              <a:rPr sz="1700" spc="-15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1700" spc="-3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0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700" spc="-8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endParaRPr sz="1700" dirty="0">
              <a:latin typeface="MS UI Gothic"/>
              <a:cs typeface="MS UI Gothic"/>
            </a:endParaRPr>
          </a:p>
          <a:p>
            <a:pPr marL="774065">
              <a:lnSpc>
                <a:spcPts val="1945"/>
              </a:lnSpc>
              <a:spcBef>
                <a:spcPts val="284"/>
              </a:spcBef>
            </a:pPr>
            <a:r>
              <a:rPr sz="1700" spc="-90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90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700" spc="4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90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-6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35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1700" spc="-8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3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-55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endParaRPr sz="1700" dirty="0">
              <a:latin typeface="MS UI Gothic"/>
              <a:cs typeface="MS UI Gothic"/>
            </a:endParaRPr>
          </a:p>
          <a:p>
            <a:pPr marL="1155065">
              <a:lnSpc>
                <a:spcPts val="1525"/>
              </a:lnSpc>
            </a:pPr>
            <a:r>
              <a:rPr sz="1350" spc="-10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350" spc="6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350" spc="-4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350" spc="6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350" spc="-1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-4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350" spc="7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1350" spc="95" dirty="0">
                <a:solidFill>
                  <a:srgbClr val="212121"/>
                </a:solidFill>
                <a:latin typeface="MS UI Gothic"/>
                <a:cs typeface="MS UI Gothic"/>
              </a:rPr>
              <a:t>pp</a:t>
            </a:r>
            <a:r>
              <a:rPr sz="1350" spc="6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350" spc="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350" spc="-1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350" spc="-4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350" spc="-1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50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350" spc="80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350" spc="-2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350" spc="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350" spc="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350" spc="80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350" spc="6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350" spc="6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350" spc="-1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6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350" spc="4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350" spc="6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350" spc="95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350" spc="-13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350" spc="75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1350" spc="6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350" spc="6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350" spc="6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350" spc="80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350" spc="-5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350" spc="50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350" spc="80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350" spc="70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endParaRPr sz="1350" dirty="0">
              <a:latin typeface="MS UI Gothic"/>
              <a:cs typeface="MS UI Gothic"/>
            </a:endParaRPr>
          </a:p>
          <a:p>
            <a:pPr marL="12700">
              <a:lnSpc>
                <a:spcPts val="2980"/>
              </a:lnSpc>
              <a:spcBef>
                <a:spcPts val="105"/>
              </a:spcBef>
            </a:pPr>
            <a:r>
              <a:rPr sz="2700" spc="45" dirty="0">
                <a:solidFill>
                  <a:srgbClr val="212121"/>
                </a:solidFill>
                <a:latin typeface="MS UI Gothic"/>
                <a:cs typeface="MS UI Gothic"/>
              </a:rPr>
              <a:t>Enables:</a:t>
            </a:r>
            <a:endParaRPr sz="2700" dirty="0">
              <a:latin typeface="MS UI Gothic"/>
              <a:cs typeface="MS UI Gothic"/>
            </a:endParaRPr>
          </a:p>
          <a:p>
            <a:pPr marL="393065">
              <a:lnSpc>
                <a:spcPts val="2325"/>
              </a:lnSpc>
            </a:pP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Hi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gh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2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65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endParaRPr sz="2150" dirty="0">
              <a:latin typeface="MS UI Gothic"/>
              <a:cs typeface="MS UI Gothic"/>
            </a:endParaRPr>
          </a:p>
          <a:p>
            <a:pPr marL="393065" marR="4838700">
              <a:lnSpc>
                <a:spcPts val="2780"/>
              </a:lnSpc>
              <a:spcBef>
                <a:spcPts val="15"/>
              </a:spcBef>
            </a:pPr>
            <a:r>
              <a:rPr sz="2150" spc="-204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12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ng  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Resiliency</a:t>
            </a:r>
            <a:endParaRPr sz="2150" dirty="0">
              <a:latin typeface="MS UI Gothic"/>
              <a:cs typeface="MS UI Gothic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4177029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125" dirty="0">
                <a:solidFill>
                  <a:srgbClr val="000000"/>
                </a:solidFill>
              </a:rPr>
              <a:t>C</a:t>
            </a:r>
            <a:r>
              <a:rPr sz="3500" spc="-70" dirty="0">
                <a:solidFill>
                  <a:srgbClr val="A52929"/>
                </a:solidFill>
              </a:rPr>
              <a:t>lo</a:t>
            </a:r>
            <a:r>
              <a:rPr sz="3500" spc="-120" dirty="0">
                <a:solidFill>
                  <a:srgbClr val="A52929"/>
                </a:solidFill>
              </a:rPr>
              <a:t>u</a:t>
            </a:r>
            <a:r>
              <a:rPr sz="3500" spc="-55" dirty="0">
                <a:solidFill>
                  <a:srgbClr val="000000"/>
                </a:solidFill>
              </a:rPr>
              <a:t>d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225" dirty="0">
                <a:solidFill>
                  <a:srgbClr val="000000"/>
                </a:solidFill>
              </a:rPr>
              <a:t>L</a:t>
            </a:r>
            <a:r>
              <a:rPr sz="3500" spc="-100" dirty="0">
                <a:solidFill>
                  <a:srgbClr val="A52929"/>
                </a:solidFill>
              </a:rPr>
              <a:t>o</a:t>
            </a:r>
            <a:r>
              <a:rPr sz="3500" spc="-30" dirty="0">
                <a:solidFill>
                  <a:srgbClr val="A52929"/>
                </a:solidFill>
              </a:rPr>
              <a:t>a</a:t>
            </a:r>
            <a:r>
              <a:rPr sz="3500" spc="-55" dirty="0">
                <a:solidFill>
                  <a:srgbClr val="A52929"/>
                </a:solidFill>
              </a:rPr>
              <a:t>d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10" dirty="0">
                <a:solidFill>
                  <a:srgbClr val="A52929"/>
                </a:solidFill>
              </a:rPr>
              <a:t>B</a:t>
            </a:r>
            <a:r>
              <a:rPr sz="3500" spc="-30" dirty="0">
                <a:solidFill>
                  <a:srgbClr val="A52929"/>
                </a:solidFill>
              </a:rPr>
              <a:t>a</a:t>
            </a:r>
            <a:r>
              <a:rPr sz="3500" spc="-55" dirty="0">
                <a:solidFill>
                  <a:srgbClr val="000000"/>
                </a:solidFill>
              </a:rPr>
              <a:t>la</a:t>
            </a:r>
            <a:r>
              <a:rPr sz="3500" spc="-105" dirty="0">
                <a:solidFill>
                  <a:srgbClr val="A52929"/>
                </a:solidFill>
              </a:rPr>
              <a:t>n</a:t>
            </a:r>
            <a:r>
              <a:rPr sz="3500" spc="-170" dirty="0">
                <a:solidFill>
                  <a:srgbClr val="A52929"/>
                </a:solidFill>
              </a:rPr>
              <a:t>c</a:t>
            </a:r>
            <a:r>
              <a:rPr sz="3500" spc="-130" dirty="0">
                <a:solidFill>
                  <a:srgbClr val="A52929"/>
                </a:solidFill>
              </a:rPr>
              <a:t>i</a:t>
            </a:r>
            <a:r>
              <a:rPr sz="3500" spc="-105" dirty="0">
                <a:solidFill>
                  <a:srgbClr val="A52929"/>
                </a:solidFill>
              </a:rPr>
              <a:t>n</a:t>
            </a:r>
            <a:r>
              <a:rPr sz="3500" spc="65" dirty="0">
                <a:solidFill>
                  <a:srgbClr val="A52929"/>
                </a:solidFill>
              </a:rPr>
              <a:t>g</a:t>
            </a:r>
            <a:endParaRPr sz="3500"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72</a:t>
            </a:r>
          </a:p>
        </p:txBody>
      </p:sp>
      <p:sp>
        <p:nvSpPr>
          <p:cNvPr id="18" name="object 18"/>
          <p:cNvSpPr/>
          <p:nvPr/>
        </p:nvSpPr>
        <p:spPr>
          <a:xfrm>
            <a:off x="11468099" y="6619855"/>
            <a:ext cx="247650" cy="228600"/>
          </a:xfrm>
          <a:custGeom>
            <a:avLst/>
            <a:gdLst/>
            <a:ahLst/>
            <a:cxnLst/>
            <a:rect l="l" t="t" r="r" b="b"/>
            <a:pathLst>
              <a:path w="247650" h="228600">
                <a:moveTo>
                  <a:pt x="247649" y="228599"/>
                </a:moveTo>
                <a:lnTo>
                  <a:pt x="0" y="228599"/>
                </a:lnTo>
                <a:lnTo>
                  <a:pt x="0" y="0"/>
                </a:lnTo>
                <a:lnTo>
                  <a:pt x="247649" y="0"/>
                </a:lnTo>
                <a:lnTo>
                  <a:pt x="247649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77258" y="1256735"/>
            <a:ext cx="3560146" cy="280638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981055"/>
            <a:ext cx="104775" cy="10473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54049" y="777875"/>
            <a:ext cx="6654800" cy="466598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646430" algn="just">
              <a:lnSpc>
                <a:spcPct val="101899"/>
              </a:lnSpc>
              <a:spcBef>
                <a:spcPts val="35"/>
              </a:spcBef>
            </a:pP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Compu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4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114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use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ro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700" spc="-7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ols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7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8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114" dirty="0">
                <a:solidFill>
                  <a:srgbClr val="212121"/>
                </a:solidFill>
                <a:latin typeface="MS UI Gothic"/>
                <a:cs typeface="MS UI Gothic"/>
              </a:rPr>
              <a:t>ommuni</a:t>
            </a:r>
            <a:r>
              <a:rPr sz="2700" spc="8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te  </a:t>
            </a:r>
            <a:r>
              <a:rPr sz="2700" spc="60" dirty="0">
                <a:solidFill>
                  <a:srgbClr val="212121"/>
                </a:solidFill>
                <a:latin typeface="MS UI Gothic"/>
                <a:cs typeface="MS UI Gothic"/>
              </a:rPr>
              <a:t>Multiple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la</a:t>
            </a:r>
            <a:r>
              <a:rPr sz="2700" spc="6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4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114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0" dirty="0">
                <a:solidFill>
                  <a:srgbClr val="212121"/>
                </a:solidFill>
                <a:latin typeface="MS UI Gothic"/>
                <a:cs typeface="MS UI Gothic"/>
              </a:rPr>
              <a:t>multiple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ro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700" spc="-7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ols</a:t>
            </a:r>
            <a:endParaRPr sz="2700">
              <a:latin typeface="MS UI Gothic"/>
              <a:cs typeface="MS UI Gothic"/>
            </a:endParaRPr>
          </a:p>
          <a:p>
            <a:pPr marL="12700" algn="just">
              <a:lnSpc>
                <a:spcPct val="100000"/>
              </a:lnSpc>
              <a:spcBef>
                <a:spcPts val="60"/>
              </a:spcBef>
            </a:pPr>
            <a:r>
              <a:rPr sz="2700" b="1" spc="-120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270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700" b="1" spc="-7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700" b="1" spc="-150" dirty="0">
                <a:solidFill>
                  <a:srgbClr val="212121"/>
                </a:solidFill>
                <a:latin typeface="Trebuchet MS"/>
                <a:cs typeface="Trebuchet MS"/>
              </a:rPr>
              <a:t>w</a:t>
            </a:r>
            <a:r>
              <a:rPr sz="2700" b="1" spc="-90" dirty="0">
                <a:solidFill>
                  <a:srgbClr val="212121"/>
                </a:solidFill>
                <a:latin typeface="Trebuchet MS"/>
                <a:cs typeface="Trebuchet MS"/>
              </a:rPr>
              <a:t>ork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95" dirty="0">
                <a:solidFill>
                  <a:srgbClr val="212121"/>
                </a:solidFill>
                <a:latin typeface="Trebuchet MS"/>
                <a:cs typeface="Trebuchet MS"/>
              </a:rPr>
              <a:t>La</a:t>
            </a:r>
            <a:r>
              <a:rPr sz="2700" b="1" spc="-110" dirty="0">
                <a:solidFill>
                  <a:srgbClr val="212121"/>
                </a:solidFill>
                <a:latin typeface="Trebuchet MS"/>
                <a:cs typeface="Trebuchet MS"/>
              </a:rPr>
              <a:t>y</a:t>
            </a:r>
            <a:r>
              <a:rPr sz="2700" b="1" spc="-170" dirty="0">
                <a:solidFill>
                  <a:srgbClr val="212121"/>
                </a:solidFill>
                <a:latin typeface="Trebuchet MS"/>
                <a:cs typeface="Trebuchet MS"/>
              </a:rPr>
              <a:t>er</a:t>
            </a:r>
            <a:r>
              <a:rPr sz="2700" b="1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51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-7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ans</a:t>
            </a:r>
            <a:r>
              <a:rPr sz="2700" spc="-20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er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bits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40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2700" spc="-4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700" spc="-6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-65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endParaRPr sz="2700">
              <a:latin typeface="MS UI Gothic"/>
              <a:cs typeface="MS UI Gothic"/>
            </a:endParaRPr>
          </a:p>
          <a:p>
            <a:pPr marL="12700" marR="10160" algn="just">
              <a:lnSpc>
                <a:spcPts val="2700"/>
              </a:lnSpc>
              <a:spcBef>
                <a:spcPts val="600"/>
              </a:spcBef>
            </a:pPr>
            <a:r>
              <a:rPr sz="2700" b="1" spc="-110" dirty="0">
                <a:solidFill>
                  <a:srgbClr val="212121"/>
                </a:solidFill>
                <a:latin typeface="Trebuchet MS"/>
                <a:cs typeface="Trebuchet MS"/>
              </a:rPr>
              <a:t>Transport</a:t>
            </a:r>
            <a:r>
              <a:rPr sz="2700" b="1" spc="-10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25" dirty="0">
                <a:solidFill>
                  <a:srgbClr val="212121"/>
                </a:solidFill>
                <a:latin typeface="Trebuchet MS"/>
                <a:cs typeface="Trebuchet MS"/>
              </a:rPr>
              <a:t>Layer</a:t>
            </a:r>
            <a:r>
              <a:rPr sz="2700" b="1" spc="-12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51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700" spc="-509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95" dirty="0">
                <a:solidFill>
                  <a:srgbClr val="212121"/>
                </a:solidFill>
                <a:latin typeface="MS UI Gothic"/>
                <a:cs typeface="MS UI Gothic"/>
              </a:rPr>
              <a:t>Are</a:t>
            </a:r>
            <a:r>
              <a:rPr sz="2700" spc="-9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the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bits 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and </a:t>
            </a:r>
            <a:r>
              <a:rPr sz="2700" spc="-20" dirty="0">
                <a:solidFill>
                  <a:srgbClr val="212121"/>
                </a:solidFill>
                <a:latin typeface="MS UI Gothic"/>
                <a:cs typeface="MS UI Gothic"/>
              </a:rPr>
              <a:t>bytes 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2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-9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ans</a:t>
            </a:r>
            <a:r>
              <a:rPr sz="2700" spc="-20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er</a:t>
            </a: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ed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35" dirty="0">
                <a:solidFill>
                  <a:srgbClr val="212121"/>
                </a:solidFill>
                <a:latin typeface="MS UI Gothic"/>
                <a:cs typeface="MS UI Gothic"/>
              </a:rPr>
              <a:t>operly?</a:t>
            </a:r>
            <a:endParaRPr sz="2700">
              <a:latin typeface="MS UI Gothic"/>
              <a:cs typeface="MS UI Gothic"/>
            </a:endParaRPr>
          </a:p>
          <a:p>
            <a:pPr marL="12700" marR="8890" algn="just">
              <a:lnSpc>
                <a:spcPts val="2700"/>
              </a:lnSpc>
              <a:spcBef>
                <a:spcPts val="600"/>
              </a:spcBef>
            </a:pPr>
            <a:r>
              <a:rPr sz="2700" b="1" spc="-100" dirty="0">
                <a:solidFill>
                  <a:srgbClr val="212121"/>
                </a:solidFill>
                <a:latin typeface="Trebuchet MS"/>
                <a:cs typeface="Trebuchet MS"/>
              </a:rPr>
              <a:t>Appli</a:t>
            </a:r>
            <a:r>
              <a:rPr sz="2700" b="1" spc="-140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700" b="1" spc="-75" dirty="0">
                <a:solidFill>
                  <a:srgbClr val="212121"/>
                </a:solidFill>
                <a:latin typeface="Trebuchet MS"/>
                <a:cs typeface="Trebuchet MS"/>
              </a:rPr>
              <a:t>ation</a:t>
            </a:r>
            <a:r>
              <a:rPr sz="2700" b="1" spc="1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95" dirty="0">
                <a:solidFill>
                  <a:srgbClr val="212121"/>
                </a:solidFill>
                <a:latin typeface="Trebuchet MS"/>
                <a:cs typeface="Trebuchet MS"/>
              </a:rPr>
              <a:t>La</a:t>
            </a:r>
            <a:r>
              <a:rPr sz="2700" b="1" spc="-110" dirty="0">
                <a:solidFill>
                  <a:srgbClr val="212121"/>
                </a:solidFill>
                <a:latin typeface="Trebuchet MS"/>
                <a:cs typeface="Trebuchet MS"/>
              </a:rPr>
              <a:t>y</a:t>
            </a:r>
            <a:r>
              <a:rPr sz="2700" b="1" spc="-170" dirty="0">
                <a:solidFill>
                  <a:srgbClr val="212121"/>
                </a:solidFill>
                <a:latin typeface="Trebuchet MS"/>
                <a:cs typeface="Trebuchet MS"/>
              </a:rPr>
              <a:t>er</a:t>
            </a:r>
            <a:r>
              <a:rPr sz="2700" b="1" spc="13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51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700" spc="1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Ma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k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1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40" dirty="0">
                <a:solidFill>
                  <a:srgbClr val="212121"/>
                </a:solidFill>
                <a:latin typeface="MS UI Gothic"/>
                <a:cs typeface="MS UI Gothic"/>
              </a:rPr>
              <a:t>RE</a:t>
            </a:r>
            <a:r>
              <a:rPr sz="2700" spc="-19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700" spc="-15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1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80" dirty="0">
                <a:solidFill>
                  <a:srgbClr val="212121"/>
                </a:solidFill>
                <a:latin typeface="MS UI Gothic"/>
                <a:cs typeface="MS UI Gothic"/>
              </a:rPr>
              <a:t>AP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700" spc="1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5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alls</a:t>
            </a:r>
            <a:r>
              <a:rPr sz="2700" spc="1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and  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Send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Emails</a:t>
            </a:r>
            <a:endParaRPr sz="2700">
              <a:latin typeface="MS UI Gothic"/>
              <a:cs typeface="MS UI Gothic"/>
            </a:endParaRPr>
          </a:p>
          <a:p>
            <a:pPr marL="12700" marR="5080" algn="just">
              <a:lnSpc>
                <a:spcPts val="2700"/>
              </a:lnSpc>
              <a:spcBef>
                <a:spcPts val="600"/>
              </a:spcBef>
            </a:pPr>
            <a:r>
              <a:rPr sz="2700" spc="45" dirty="0">
                <a:solidFill>
                  <a:srgbClr val="212121"/>
                </a:solidFill>
                <a:latin typeface="MS UI Gothic"/>
                <a:cs typeface="MS UI Gothic"/>
              </a:rPr>
              <a:t>(Remember) </a:t>
            </a: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Each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layer 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makes </a:t>
            </a: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use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of 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the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la</a:t>
            </a:r>
            <a:r>
              <a:rPr sz="2700" spc="6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4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114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ben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ath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it</a:t>
            </a:r>
            <a:endParaRPr sz="2700">
              <a:latin typeface="MS UI Gothic"/>
              <a:cs typeface="MS UI Gothic"/>
            </a:endParaRPr>
          </a:p>
          <a:p>
            <a:pPr marL="12700" marR="6350" algn="just">
              <a:lnSpc>
                <a:spcPts val="2700"/>
              </a:lnSpc>
              <a:spcBef>
                <a:spcPts val="600"/>
              </a:spcBef>
            </a:pPr>
            <a:r>
              <a:rPr sz="2700" spc="45" dirty="0">
                <a:solidFill>
                  <a:srgbClr val="212121"/>
                </a:solidFill>
                <a:latin typeface="MS UI Gothic"/>
                <a:cs typeface="MS UI Gothic"/>
              </a:rPr>
              <a:t>(Remember)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25" dirty="0">
                <a:solidFill>
                  <a:srgbClr val="212121"/>
                </a:solidFill>
                <a:latin typeface="MS UI Gothic"/>
                <a:cs typeface="MS UI Gothic"/>
              </a:rPr>
              <a:t>Most</a:t>
            </a:r>
            <a:r>
              <a:rPr sz="2700" spc="-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60" dirty="0">
                <a:solidFill>
                  <a:srgbClr val="212121"/>
                </a:solidFill>
                <a:latin typeface="MS UI Gothic"/>
                <a:cs typeface="MS UI Gothic"/>
              </a:rPr>
              <a:t>applications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talk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at 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75" dirty="0">
                <a:solidFill>
                  <a:srgbClr val="212121"/>
                </a:solidFill>
                <a:latin typeface="MS UI Gothic"/>
                <a:cs typeface="MS UI Gothic"/>
              </a:rPr>
              <a:t>application</a:t>
            </a:r>
            <a:r>
              <a:rPr sz="2700" spc="-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layer.</a:t>
            </a:r>
            <a:r>
              <a:rPr sz="2700" spc="-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90" dirty="0">
                <a:solidFill>
                  <a:srgbClr val="212121"/>
                </a:solidFill>
                <a:latin typeface="MS UI Gothic"/>
                <a:cs typeface="MS UI Gothic"/>
              </a:rPr>
              <a:t>BUT</a:t>
            </a:r>
            <a:r>
              <a:rPr sz="2700" spc="-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some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60" dirty="0">
                <a:solidFill>
                  <a:srgbClr val="212121"/>
                </a:solidFill>
                <a:latin typeface="MS UI Gothic"/>
                <a:cs typeface="MS UI Gothic"/>
              </a:rPr>
              <a:t>applications</a:t>
            </a:r>
            <a:r>
              <a:rPr sz="2700" spc="-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talk </a:t>
            </a:r>
            <a:r>
              <a:rPr sz="2700" spc="-8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at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transport</a:t>
            </a:r>
            <a:r>
              <a:rPr sz="2700" spc="-2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layer</a:t>
            </a:r>
            <a:r>
              <a:rPr sz="2700" spc="-2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directly(high</a:t>
            </a:r>
            <a:r>
              <a:rPr sz="2700" spc="-2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performance).</a:t>
            </a:r>
            <a:endParaRPr sz="2700">
              <a:latin typeface="MS UI Gothic"/>
              <a:cs typeface="MS UI Gothic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0524" y="1400155"/>
            <a:ext cx="104775" cy="10473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0524" y="1819255"/>
            <a:ext cx="104775" cy="10473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0524" y="2238393"/>
            <a:ext cx="104775" cy="10473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90524" y="3000355"/>
            <a:ext cx="104775" cy="10473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90524" y="3762355"/>
            <a:ext cx="104775" cy="10473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90524" y="4524355"/>
            <a:ext cx="104775" cy="104736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7021195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70" dirty="0">
                <a:solidFill>
                  <a:srgbClr val="A52929"/>
                </a:solidFill>
              </a:rPr>
              <a:t>H</a:t>
            </a:r>
            <a:r>
              <a:rPr sz="3500" spc="-229" dirty="0">
                <a:solidFill>
                  <a:srgbClr val="A52929"/>
                </a:solidFill>
              </a:rPr>
              <a:t>TT</a:t>
            </a:r>
            <a:r>
              <a:rPr sz="3500" spc="20" dirty="0">
                <a:solidFill>
                  <a:srgbClr val="000000"/>
                </a:solidFill>
              </a:rPr>
              <a:t>P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10" dirty="0">
                <a:solidFill>
                  <a:srgbClr val="A52929"/>
                </a:solidFill>
              </a:rPr>
              <a:t>v</a:t>
            </a:r>
            <a:r>
              <a:rPr sz="3500" dirty="0">
                <a:solidFill>
                  <a:srgbClr val="A52929"/>
                </a:solidFill>
              </a:rPr>
              <a:t>s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70" dirty="0">
                <a:solidFill>
                  <a:srgbClr val="000000"/>
                </a:solidFill>
              </a:rPr>
              <a:t>H</a:t>
            </a:r>
            <a:r>
              <a:rPr sz="3500" spc="-229" dirty="0">
                <a:solidFill>
                  <a:srgbClr val="A52929"/>
                </a:solidFill>
              </a:rPr>
              <a:t>T</a:t>
            </a:r>
            <a:r>
              <a:rPr sz="3500" spc="-229" dirty="0">
                <a:solidFill>
                  <a:srgbClr val="000000"/>
                </a:solidFill>
              </a:rPr>
              <a:t>T</a:t>
            </a:r>
            <a:r>
              <a:rPr sz="3500" spc="-15" dirty="0">
                <a:solidFill>
                  <a:srgbClr val="A52929"/>
                </a:solidFill>
              </a:rPr>
              <a:t>P</a:t>
            </a:r>
            <a:r>
              <a:rPr sz="3500" spc="120" dirty="0">
                <a:solidFill>
                  <a:srgbClr val="A52929"/>
                </a:solidFill>
              </a:rPr>
              <a:t>S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10" dirty="0">
                <a:solidFill>
                  <a:srgbClr val="000000"/>
                </a:solidFill>
              </a:rPr>
              <a:t>v</a:t>
            </a:r>
            <a:r>
              <a:rPr sz="3500" dirty="0">
                <a:solidFill>
                  <a:srgbClr val="000000"/>
                </a:solidFill>
              </a:rPr>
              <a:t>s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325" dirty="0">
                <a:solidFill>
                  <a:srgbClr val="000000"/>
                </a:solidFill>
              </a:rPr>
              <a:t>T</a:t>
            </a:r>
            <a:r>
              <a:rPr sz="3500" spc="-125" dirty="0">
                <a:solidFill>
                  <a:srgbClr val="000000"/>
                </a:solidFill>
              </a:rPr>
              <a:t>C</a:t>
            </a:r>
            <a:r>
              <a:rPr sz="3500" spc="20" dirty="0">
                <a:solidFill>
                  <a:srgbClr val="A52929"/>
                </a:solidFill>
              </a:rPr>
              <a:t>P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10" dirty="0">
                <a:solidFill>
                  <a:srgbClr val="000000"/>
                </a:solidFill>
              </a:rPr>
              <a:t>v</a:t>
            </a:r>
            <a:r>
              <a:rPr sz="3500" dirty="0">
                <a:solidFill>
                  <a:srgbClr val="A52929"/>
                </a:solidFill>
              </a:rPr>
              <a:t>s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229" dirty="0">
                <a:solidFill>
                  <a:srgbClr val="000000"/>
                </a:solidFill>
              </a:rPr>
              <a:t>T</a:t>
            </a:r>
            <a:r>
              <a:rPr sz="3500" spc="-265" dirty="0">
                <a:solidFill>
                  <a:srgbClr val="000000"/>
                </a:solidFill>
              </a:rPr>
              <a:t>L</a:t>
            </a:r>
            <a:r>
              <a:rPr sz="3500" spc="120" dirty="0">
                <a:solidFill>
                  <a:srgbClr val="A52929"/>
                </a:solidFill>
              </a:rPr>
              <a:t>S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10" dirty="0">
                <a:solidFill>
                  <a:srgbClr val="000000"/>
                </a:solidFill>
              </a:rPr>
              <a:t>v</a:t>
            </a:r>
            <a:r>
              <a:rPr sz="3500" dirty="0">
                <a:solidFill>
                  <a:srgbClr val="000000"/>
                </a:solidFill>
              </a:rPr>
              <a:t>s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75" dirty="0">
                <a:solidFill>
                  <a:srgbClr val="000000"/>
                </a:solidFill>
              </a:rPr>
              <a:t>U</a:t>
            </a:r>
            <a:r>
              <a:rPr sz="3500" spc="-20" dirty="0">
                <a:solidFill>
                  <a:srgbClr val="A52929"/>
                </a:solidFill>
              </a:rPr>
              <a:t>DP</a:t>
            </a:r>
            <a:endParaRPr sz="350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73</a:t>
            </a:r>
          </a:p>
        </p:txBody>
      </p:sp>
      <p:sp>
        <p:nvSpPr>
          <p:cNvPr id="12" name="object 12"/>
          <p:cNvSpPr/>
          <p:nvPr/>
        </p:nvSpPr>
        <p:spPr>
          <a:xfrm>
            <a:off x="11468099" y="6619855"/>
            <a:ext cx="247650" cy="228600"/>
          </a:xfrm>
          <a:custGeom>
            <a:avLst/>
            <a:gdLst/>
            <a:ahLst/>
            <a:cxnLst/>
            <a:rect l="l" t="t" r="r" b="b"/>
            <a:pathLst>
              <a:path w="247650" h="228600">
                <a:moveTo>
                  <a:pt x="247649" y="228599"/>
                </a:moveTo>
                <a:lnTo>
                  <a:pt x="0" y="228599"/>
                </a:lnTo>
                <a:lnTo>
                  <a:pt x="0" y="0"/>
                </a:lnTo>
                <a:lnTo>
                  <a:pt x="247649" y="0"/>
                </a:lnTo>
                <a:lnTo>
                  <a:pt x="247649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77258" y="1209110"/>
            <a:ext cx="3560146" cy="280638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1474" y="914380"/>
            <a:ext cx="95250" cy="95211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790574" y="119060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199" y="76199"/>
                </a:moveTo>
                <a:lnTo>
                  <a:pt x="0" y="76199"/>
                </a:lnTo>
                <a:lnTo>
                  <a:pt x="0" y="0"/>
                </a:lnTo>
                <a:lnTo>
                  <a:pt x="76199" y="0"/>
                </a:lnTo>
                <a:lnTo>
                  <a:pt x="76199" y="76199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1474" y="1543030"/>
            <a:ext cx="95250" cy="95211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790574" y="181925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199" y="76199"/>
                </a:moveTo>
                <a:lnTo>
                  <a:pt x="0" y="76199"/>
                </a:lnTo>
                <a:lnTo>
                  <a:pt x="0" y="0"/>
                </a:lnTo>
                <a:lnTo>
                  <a:pt x="76199" y="0"/>
                </a:lnTo>
                <a:lnTo>
                  <a:pt x="76199" y="76199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0574" y="214310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199" y="76199"/>
                </a:moveTo>
                <a:lnTo>
                  <a:pt x="0" y="76199"/>
                </a:lnTo>
                <a:lnTo>
                  <a:pt x="0" y="0"/>
                </a:lnTo>
                <a:lnTo>
                  <a:pt x="76199" y="0"/>
                </a:lnTo>
                <a:lnTo>
                  <a:pt x="76199" y="76199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0574" y="246695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199" y="76199"/>
                </a:moveTo>
                <a:lnTo>
                  <a:pt x="0" y="76199"/>
                </a:lnTo>
                <a:lnTo>
                  <a:pt x="0" y="0"/>
                </a:lnTo>
                <a:lnTo>
                  <a:pt x="76199" y="0"/>
                </a:lnTo>
                <a:lnTo>
                  <a:pt x="76199" y="76199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19670" y="735965"/>
            <a:ext cx="6219190" cy="23012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2640"/>
              </a:lnSpc>
              <a:spcBef>
                <a:spcPts val="130"/>
              </a:spcBef>
            </a:pPr>
            <a:r>
              <a:rPr sz="2400" spc="30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2400" spc="-3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400" spc="-2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400" spc="175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2400" spc="65" dirty="0">
                <a:solidFill>
                  <a:srgbClr val="212121"/>
                </a:solidFill>
                <a:latin typeface="MS UI Gothic"/>
                <a:cs typeface="MS UI Gothic"/>
              </a:rPr>
              <a:t>ork</a:t>
            </a:r>
            <a:r>
              <a:rPr sz="2400" spc="-24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400" spc="-114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400" spc="9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400" spc="-2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400" spc="40" dirty="0">
                <a:solidFill>
                  <a:srgbClr val="212121"/>
                </a:solidFill>
                <a:latin typeface="MS UI Gothic"/>
                <a:cs typeface="MS UI Gothic"/>
              </a:rPr>
              <a:t>er:</a:t>
            </a:r>
            <a:endParaRPr sz="2400" dirty="0">
              <a:latin typeface="MS UI Gothic"/>
              <a:cs typeface="MS UI Gothic"/>
            </a:endParaRPr>
          </a:p>
          <a:p>
            <a:pPr marL="393065">
              <a:lnSpc>
                <a:spcPts val="2100"/>
              </a:lnSpc>
            </a:pPr>
            <a:r>
              <a:rPr sz="1950" spc="-30" dirty="0">
                <a:solidFill>
                  <a:srgbClr val="212121"/>
                </a:solidFill>
                <a:latin typeface="MS UI Gothic"/>
                <a:cs typeface="MS UI Gothic"/>
              </a:rPr>
              <a:t>IP</a:t>
            </a:r>
            <a:r>
              <a:rPr sz="1950" spc="-20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950" spc="5" dirty="0">
                <a:solidFill>
                  <a:srgbClr val="212121"/>
                </a:solidFill>
                <a:latin typeface="MS UI Gothic"/>
                <a:cs typeface="MS UI Gothic"/>
              </a:rPr>
              <a:t>(Internet</a:t>
            </a:r>
            <a:r>
              <a:rPr sz="1950" spc="-20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950" spc="5" dirty="0">
                <a:solidFill>
                  <a:srgbClr val="212121"/>
                </a:solidFill>
                <a:latin typeface="MS UI Gothic"/>
                <a:cs typeface="MS UI Gothic"/>
              </a:rPr>
              <a:t>Protocol):</a:t>
            </a:r>
            <a:r>
              <a:rPr sz="1950" spc="-19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950" spc="-35" dirty="0">
                <a:solidFill>
                  <a:srgbClr val="212121"/>
                </a:solidFill>
                <a:latin typeface="MS UI Gothic"/>
                <a:cs typeface="MS UI Gothic"/>
              </a:rPr>
              <a:t>Transfer</a:t>
            </a:r>
            <a:r>
              <a:rPr sz="1950" spc="-20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950" dirty="0">
                <a:solidFill>
                  <a:srgbClr val="212121"/>
                </a:solidFill>
                <a:latin typeface="MS UI Gothic"/>
                <a:cs typeface="MS UI Gothic"/>
              </a:rPr>
              <a:t>bytes.</a:t>
            </a:r>
            <a:r>
              <a:rPr sz="1950" spc="-20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950" spc="45" dirty="0">
                <a:solidFill>
                  <a:srgbClr val="212121"/>
                </a:solidFill>
                <a:latin typeface="MS UI Gothic"/>
                <a:cs typeface="MS UI Gothic"/>
              </a:rPr>
              <a:t>Unreliable.</a:t>
            </a:r>
            <a:endParaRPr sz="1950" dirty="0">
              <a:latin typeface="MS UI Gothic"/>
              <a:cs typeface="MS UI Gothic"/>
            </a:endParaRPr>
          </a:p>
          <a:p>
            <a:pPr marL="12700">
              <a:lnSpc>
                <a:spcPts val="2640"/>
              </a:lnSpc>
              <a:spcBef>
                <a:spcPts val="210"/>
              </a:spcBef>
            </a:pPr>
            <a:r>
              <a:rPr sz="2400" spc="-229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400" spc="-6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400" spc="9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400" spc="20" dirty="0">
                <a:solidFill>
                  <a:srgbClr val="212121"/>
                </a:solidFill>
                <a:latin typeface="MS UI Gothic"/>
                <a:cs typeface="MS UI Gothic"/>
              </a:rPr>
              <a:t>ns</a:t>
            </a:r>
            <a:r>
              <a:rPr sz="2400" spc="155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400" spc="25" dirty="0">
                <a:solidFill>
                  <a:srgbClr val="212121"/>
                </a:solidFill>
                <a:latin typeface="MS UI Gothic"/>
                <a:cs typeface="MS UI Gothic"/>
              </a:rPr>
              <a:t>ort</a:t>
            </a:r>
            <a:r>
              <a:rPr sz="2400" spc="-24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400" spc="-114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400" spc="9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400" spc="-2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400" spc="40" dirty="0">
                <a:solidFill>
                  <a:srgbClr val="212121"/>
                </a:solidFill>
                <a:latin typeface="MS UI Gothic"/>
                <a:cs typeface="MS UI Gothic"/>
              </a:rPr>
              <a:t>er:</a:t>
            </a:r>
            <a:endParaRPr sz="2400" dirty="0">
              <a:latin typeface="MS UI Gothic"/>
              <a:cs typeface="MS UI Gothic"/>
            </a:endParaRPr>
          </a:p>
          <a:p>
            <a:pPr marL="393065">
              <a:lnSpc>
                <a:spcPts val="2100"/>
              </a:lnSpc>
            </a:pPr>
            <a:r>
              <a:rPr sz="1950" spc="-145" dirty="0">
                <a:solidFill>
                  <a:srgbClr val="212121"/>
                </a:solidFill>
                <a:latin typeface="MS UI Gothic"/>
                <a:cs typeface="MS UI Gothic"/>
              </a:rPr>
              <a:t>TCP</a:t>
            </a:r>
            <a:r>
              <a:rPr sz="1950" spc="-20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950" spc="5" dirty="0">
                <a:solidFill>
                  <a:srgbClr val="212121"/>
                </a:solidFill>
                <a:latin typeface="MS UI Gothic"/>
                <a:cs typeface="MS UI Gothic"/>
              </a:rPr>
              <a:t>(Transmission</a:t>
            </a:r>
            <a:r>
              <a:rPr sz="1950" spc="-20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950" spc="15" dirty="0">
                <a:solidFill>
                  <a:srgbClr val="212121"/>
                </a:solidFill>
                <a:latin typeface="MS UI Gothic"/>
                <a:cs typeface="MS UI Gothic"/>
              </a:rPr>
              <a:t>Control):</a:t>
            </a:r>
            <a:r>
              <a:rPr sz="1950" spc="-20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950" spc="30" dirty="0">
                <a:solidFill>
                  <a:srgbClr val="212121"/>
                </a:solidFill>
                <a:latin typeface="MS UI Gothic"/>
                <a:cs typeface="MS UI Gothic"/>
              </a:rPr>
              <a:t>Reliability</a:t>
            </a:r>
            <a:r>
              <a:rPr sz="1950" spc="-19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950" spc="-10" dirty="0">
                <a:solidFill>
                  <a:srgbClr val="212121"/>
                </a:solidFill>
                <a:latin typeface="MS UI Gothic"/>
                <a:cs typeface="MS UI Gothic"/>
              </a:rPr>
              <a:t>&gt;</a:t>
            </a:r>
            <a:r>
              <a:rPr sz="1950" spc="-20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950" dirty="0">
                <a:solidFill>
                  <a:srgbClr val="212121"/>
                </a:solidFill>
                <a:latin typeface="MS UI Gothic"/>
                <a:cs typeface="MS UI Gothic"/>
              </a:rPr>
              <a:t>Performance</a:t>
            </a:r>
            <a:endParaRPr sz="1950" dirty="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210"/>
              </a:spcBef>
            </a:pPr>
            <a:r>
              <a:rPr sz="1950" spc="-11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950" spc="-15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950" spc="-14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950" spc="-204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950" spc="-10" dirty="0">
                <a:solidFill>
                  <a:srgbClr val="212121"/>
                </a:solidFill>
                <a:latin typeface="MS UI Gothic"/>
                <a:cs typeface="MS UI Gothic"/>
              </a:rPr>
              <a:t>(</a:t>
            </a:r>
            <a:r>
              <a:rPr sz="1950" spc="-20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950" spc="-5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950" spc="6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950" spc="8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950" spc="-8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950" spc="11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1950" spc="6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950" spc="-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9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950" spc="-204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950" spc="-11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950" spc="6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950" spc="-35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195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950" spc="-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950" spc="-204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950" spc="-14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95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950" spc="-9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950" spc="80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1950" spc="-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95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9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950" spc="-25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1950" spc="-10" dirty="0">
                <a:solidFill>
                  <a:srgbClr val="212121"/>
                </a:solidFill>
                <a:latin typeface="MS UI Gothic"/>
                <a:cs typeface="MS UI Gothic"/>
              </a:rPr>
              <a:t>)</a:t>
            </a:r>
            <a:r>
              <a:rPr sz="1950" spc="85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1950" spc="-204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950" spc="-14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95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950" spc="-9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950" spc="80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19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95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950" spc="-204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950" spc="-16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950" spc="-19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950" spc="-85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endParaRPr sz="1950" dirty="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210"/>
              </a:spcBef>
            </a:pPr>
            <a:r>
              <a:rPr sz="1950" spc="-50" dirty="0">
                <a:solidFill>
                  <a:srgbClr val="212121"/>
                </a:solidFill>
                <a:latin typeface="MS UI Gothic"/>
                <a:cs typeface="MS UI Gothic"/>
              </a:rPr>
              <a:t>UDP</a:t>
            </a:r>
            <a:r>
              <a:rPr sz="1950" spc="-20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950" spc="-25" dirty="0">
                <a:solidFill>
                  <a:srgbClr val="212121"/>
                </a:solidFill>
                <a:latin typeface="MS UI Gothic"/>
                <a:cs typeface="MS UI Gothic"/>
              </a:rPr>
              <a:t>(User</a:t>
            </a:r>
            <a:r>
              <a:rPr sz="1950" spc="-20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950" spc="30" dirty="0">
                <a:solidFill>
                  <a:srgbClr val="212121"/>
                </a:solidFill>
                <a:latin typeface="MS UI Gothic"/>
                <a:cs typeface="MS UI Gothic"/>
              </a:rPr>
              <a:t>Datagram</a:t>
            </a:r>
            <a:r>
              <a:rPr sz="1950" spc="-20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950" spc="5" dirty="0">
                <a:solidFill>
                  <a:srgbClr val="212121"/>
                </a:solidFill>
                <a:latin typeface="MS UI Gothic"/>
                <a:cs typeface="MS UI Gothic"/>
              </a:rPr>
              <a:t>Protocol):</a:t>
            </a:r>
            <a:r>
              <a:rPr sz="1950" spc="-19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950" dirty="0">
                <a:solidFill>
                  <a:srgbClr val="212121"/>
                </a:solidFill>
                <a:latin typeface="MS UI Gothic"/>
                <a:cs typeface="MS UI Gothic"/>
              </a:rPr>
              <a:t>Performance</a:t>
            </a:r>
            <a:r>
              <a:rPr sz="1950" spc="-20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950" spc="-10" dirty="0">
                <a:solidFill>
                  <a:srgbClr val="212121"/>
                </a:solidFill>
                <a:latin typeface="MS UI Gothic"/>
                <a:cs typeface="MS UI Gothic"/>
              </a:rPr>
              <a:t>&gt;</a:t>
            </a:r>
            <a:r>
              <a:rPr sz="1950" spc="-20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950" spc="30" dirty="0">
                <a:solidFill>
                  <a:srgbClr val="212121"/>
                </a:solidFill>
                <a:latin typeface="MS UI Gothic"/>
                <a:cs typeface="MS UI Gothic"/>
              </a:rPr>
              <a:t>Reliability</a:t>
            </a:r>
            <a:endParaRPr sz="1950" dirty="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2400" spc="-20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400" spc="155" dirty="0">
                <a:solidFill>
                  <a:srgbClr val="212121"/>
                </a:solidFill>
                <a:latin typeface="MS UI Gothic"/>
                <a:cs typeface="MS UI Gothic"/>
              </a:rPr>
              <a:t>pp</a:t>
            </a:r>
            <a:r>
              <a:rPr sz="2400" spc="11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400" spc="90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400" spc="-12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400" spc="9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400" spc="-2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400" spc="90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400" spc="110" dirty="0">
                <a:solidFill>
                  <a:srgbClr val="212121"/>
                </a:solidFill>
                <a:latin typeface="MS UI Gothic"/>
                <a:cs typeface="MS UI Gothic"/>
              </a:rPr>
              <a:t>on</a:t>
            </a:r>
            <a:r>
              <a:rPr sz="2400" spc="-24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400" spc="-114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400" spc="9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400" spc="-2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400" spc="40" dirty="0">
                <a:solidFill>
                  <a:srgbClr val="212121"/>
                </a:solidFill>
                <a:latin typeface="MS UI Gothic"/>
                <a:cs typeface="MS UI Gothic"/>
              </a:rPr>
              <a:t>er:</a:t>
            </a:r>
            <a:endParaRPr sz="2400" dirty="0">
              <a:latin typeface="MS UI Gothic"/>
              <a:cs typeface="MS UI Gothic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1474" y="2819380"/>
            <a:ext cx="95250" cy="95211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790574" y="309560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199" y="76199"/>
                </a:moveTo>
                <a:lnTo>
                  <a:pt x="0" y="76199"/>
                </a:lnTo>
                <a:lnTo>
                  <a:pt x="0" y="0"/>
                </a:lnTo>
                <a:lnTo>
                  <a:pt x="76199" y="0"/>
                </a:lnTo>
                <a:lnTo>
                  <a:pt x="76199" y="76199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977789" y="2950336"/>
            <a:ext cx="3290570" cy="3219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264285" algn="l"/>
                <a:tab pos="2434590" algn="l"/>
              </a:tabLst>
            </a:pPr>
            <a:r>
              <a:rPr sz="1950" spc="-85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19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950" spc="6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950" spc="-5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950" spc="6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950" spc="-13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950" spc="6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950" spc="8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950" spc="-10" dirty="0">
                <a:solidFill>
                  <a:srgbClr val="212121"/>
                </a:solidFill>
                <a:latin typeface="MS UI Gothic"/>
                <a:cs typeface="MS UI Gothic"/>
              </a:rPr>
              <a:t>)</a:t>
            </a:r>
            <a:r>
              <a:rPr sz="1950" spc="85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19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1950" spc="-14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950" spc="-7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950" spc="6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950" spc="-5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95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950" spc="8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95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950" spc="-85" dirty="0">
                <a:solidFill>
                  <a:srgbClr val="212121"/>
                </a:solidFill>
                <a:latin typeface="MS UI Gothic"/>
                <a:cs typeface="MS UI Gothic"/>
              </a:rPr>
              <a:t>ss</a:t>
            </a:r>
            <a:r>
              <a:rPr sz="19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1950" spc="-114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95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950" spc="100" dirty="0">
                <a:solidFill>
                  <a:srgbClr val="212121"/>
                </a:solidFill>
                <a:latin typeface="MS UI Gothic"/>
                <a:cs typeface="MS UI Gothic"/>
              </a:rPr>
              <a:t>q</a:t>
            </a:r>
            <a:r>
              <a:rPr sz="1950" spc="80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195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950" spc="-8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9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endParaRPr sz="1950">
              <a:latin typeface="MS UI Gothic"/>
              <a:cs typeface="MS UI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00670" y="2950336"/>
            <a:ext cx="2764790" cy="893444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ts val="1950"/>
              </a:lnSpc>
              <a:spcBef>
                <a:spcPts val="480"/>
              </a:spcBef>
              <a:tabLst>
                <a:tab pos="1908810" algn="l"/>
              </a:tabLst>
            </a:pPr>
            <a:r>
              <a:rPr sz="1950" spc="1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1950" spc="-110" dirty="0">
                <a:solidFill>
                  <a:srgbClr val="212121"/>
                </a:solidFill>
                <a:latin typeface="MS UI Gothic"/>
                <a:cs typeface="MS UI Gothic"/>
              </a:rPr>
              <a:t>TT</a:t>
            </a:r>
            <a:r>
              <a:rPr sz="1950" spc="-85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1950" spc="-10" dirty="0">
                <a:solidFill>
                  <a:srgbClr val="212121"/>
                </a:solidFill>
                <a:latin typeface="MS UI Gothic"/>
                <a:cs typeface="MS UI Gothic"/>
              </a:rPr>
              <a:t>(</a:t>
            </a:r>
            <a:r>
              <a:rPr sz="1950" spc="1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1950" spc="-25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1950" spc="11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195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950" spc="-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950" spc="-5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950" spc="-3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950" spc="-35" dirty="0">
                <a:solidFill>
                  <a:srgbClr val="212121"/>
                </a:solidFill>
                <a:latin typeface="MS UI Gothic"/>
                <a:cs typeface="MS UI Gothic"/>
              </a:rPr>
              <a:t>x</a:t>
            </a:r>
            <a:r>
              <a:rPr sz="19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9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1950" spc="-20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950" spc="-5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950" spc="6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950" spc="8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950" spc="-8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950" spc="-50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195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950" spc="-5" dirty="0">
                <a:solidFill>
                  <a:srgbClr val="212121"/>
                </a:solidFill>
                <a:latin typeface="MS UI Gothic"/>
                <a:cs typeface="MS UI Gothic"/>
              </a:rPr>
              <a:t>r  </a:t>
            </a:r>
            <a:r>
              <a:rPr sz="1950" spc="-114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95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950" spc="-8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950" spc="11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1950" spc="6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950" spc="8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950" spc="-8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95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950" spc="-204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950" spc="-22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950" spc="-35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1950" spc="-9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950" spc="8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95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endParaRPr sz="195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1950" spc="1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1950" spc="-110" dirty="0">
                <a:solidFill>
                  <a:srgbClr val="212121"/>
                </a:solidFill>
                <a:latin typeface="MS UI Gothic"/>
                <a:cs typeface="MS UI Gothic"/>
              </a:rPr>
              <a:t>TT</a:t>
            </a:r>
            <a:r>
              <a:rPr sz="1950" spc="-105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1950" spc="-14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950" spc="85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1950" spc="-204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950" spc="-14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95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950" spc="-9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950" spc="80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19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95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950" spc="-204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950" spc="1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1950" spc="-110" dirty="0">
                <a:solidFill>
                  <a:srgbClr val="212121"/>
                </a:solidFill>
                <a:latin typeface="MS UI Gothic"/>
                <a:cs typeface="MS UI Gothic"/>
              </a:rPr>
              <a:t>TT</a:t>
            </a:r>
            <a:r>
              <a:rPr sz="1950" spc="-85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endParaRPr sz="1950">
              <a:latin typeface="MS UI Gothic"/>
              <a:cs typeface="MS UI Gothic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90574" y="366710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199" y="76199"/>
                </a:moveTo>
                <a:lnTo>
                  <a:pt x="0" y="76199"/>
                </a:lnTo>
                <a:lnTo>
                  <a:pt x="0" y="0"/>
                </a:lnTo>
                <a:lnTo>
                  <a:pt x="76199" y="0"/>
                </a:lnTo>
                <a:lnTo>
                  <a:pt x="76199" y="76199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90574" y="399095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199" y="76199"/>
                </a:moveTo>
                <a:lnTo>
                  <a:pt x="0" y="76199"/>
                </a:lnTo>
                <a:lnTo>
                  <a:pt x="0" y="0"/>
                </a:lnTo>
                <a:lnTo>
                  <a:pt x="76199" y="0"/>
                </a:lnTo>
                <a:lnTo>
                  <a:pt x="76199" y="76199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000670" y="3818102"/>
            <a:ext cx="3127375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000"/>
              </a:lnSpc>
              <a:spcBef>
                <a:spcPts val="100"/>
              </a:spcBef>
            </a:pPr>
            <a:r>
              <a:rPr sz="1950" spc="-14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950" spc="-35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1950" spc="-11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950" spc="-85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1950" spc="85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1950" spc="-204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950" spc="-8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950" spc="175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1950" spc="65" dirty="0">
                <a:solidFill>
                  <a:srgbClr val="212121"/>
                </a:solidFill>
                <a:latin typeface="MS UI Gothic"/>
                <a:cs typeface="MS UI Gothic"/>
              </a:rPr>
              <a:t>ai</a:t>
            </a:r>
            <a:r>
              <a:rPr sz="1950" spc="8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950" spc="-204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950" spc="-20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950" spc="-5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950" spc="6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950" spc="8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950" spc="-8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950" spc="-50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195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950" spc="-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950" spc="-204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950" spc="-85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19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950" spc="6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950" spc="-5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950" spc="6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950" spc="-13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950" spc="6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950" spc="105" dirty="0">
                <a:solidFill>
                  <a:srgbClr val="212121"/>
                </a:solidFill>
                <a:latin typeface="MS UI Gothic"/>
                <a:cs typeface="MS UI Gothic"/>
              </a:rPr>
              <a:t>l  </a:t>
            </a:r>
            <a:r>
              <a:rPr sz="1950" spc="6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950" spc="8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950" spc="11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950" spc="-204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950" spc="6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950" spc="-204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950" spc="8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950" spc="6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9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950" spc="-204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950" spc="6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950" spc="-30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1950" spc="-204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950" spc="6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9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950" spc="80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195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9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950" spc="-8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950" spc="85" dirty="0">
                <a:solidFill>
                  <a:srgbClr val="212121"/>
                </a:solidFill>
                <a:latin typeface="MS UI Gothic"/>
                <a:cs typeface="MS UI Gothic"/>
              </a:rPr>
              <a:t>...</a:t>
            </a:r>
            <a:endParaRPr sz="1950">
              <a:latin typeface="MS UI Gothic"/>
              <a:cs typeface="MS UI Gothic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90574" y="431480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199" y="76199"/>
                </a:moveTo>
                <a:lnTo>
                  <a:pt x="0" y="76199"/>
                </a:lnTo>
                <a:lnTo>
                  <a:pt x="0" y="0"/>
                </a:lnTo>
                <a:lnTo>
                  <a:pt x="76199" y="0"/>
                </a:lnTo>
                <a:lnTo>
                  <a:pt x="76199" y="76199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311149" y="71882"/>
            <a:ext cx="6321425" cy="5073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spc="-65" dirty="0">
                <a:solidFill>
                  <a:srgbClr val="000000"/>
                </a:solidFill>
              </a:rPr>
              <a:t>H</a:t>
            </a:r>
            <a:r>
              <a:rPr sz="3150" spc="-204" dirty="0">
                <a:solidFill>
                  <a:srgbClr val="000000"/>
                </a:solidFill>
              </a:rPr>
              <a:t>TT</a:t>
            </a:r>
            <a:r>
              <a:rPr sz="3150" spc="20" dirty="0">
                <a:solidFill>
                  <a:srgbClr val="000000"/>
                </a:solidFill>
              </a:rPr>
              <a:t>P</a:t>
            </a:r>
            <a:r>
              <a:rPr sz="3150" spc="-305" dirty="0">
                <a:solidFill>
                  <a:srgbClr val="000000"/>
                </a:solidFill>
              </a:rPr>
              <a:t> </a:t>
            </a:r>
            <a:r>
              <a:rPr sz="3150" spc="-100" dirty="0">
                <a:solidFill>
                  <a:srgbClr val="000000"/>
                </a:solidFill>
              </a:rPr>
              <a:t>v</a:t>
            </a:r>
            <a:r>
              <a:rPr sz="3150" dirty="0">
                <a:solidFill>
                  <a:srgbClr val="A52929"/>
                </a:solidFill>
              </a:rPr>
              <a:t>s</a:t>
            </a:r>
            <a:r>
              <a:rPr sz="3150" spc="-305" dirty="0">
                <a:solidFill>
                  <a:srgbClr val="A52929"/>
                </a:solidFill>
              </a:rPr>
              <a:t> </a:t>
            </a:r>
            <a:r>
              <a:rPr sz="3150" spc="-65" dirty="0">
                <a:solidFill>
                  <a:srgbClr val="A52929"/>
                </a:solidFill>
              </a:rPr>
              <a:t>H</a:t>
            </a:r>
            <a:r>
              <a:rPr sz="3150" spc="-204" dirty="0">
                <a:solidFill>
                  <a:srgbClr val="000000"/>
                </a:solidFill>
              </a:rPr>
              <a:t>T</a:t>
            </a:r>
            <a:r>
              <a:rPr sz="3150" spc="-204" dirty="0">
                <a:solidFill>
                  <a:srgbClr val="A52929"/>
                </a:solidFill>
              </a:rPr>
              <a:t>T</a:t>
            </a:r>
            <a:r>
              <a:rPr sz="3150" spc="-15" dirty="0">
                <a:solidFill>
                  <a:srgbClr val="A52929"/>
                </a:solidFill>
              </a:rPr>
              <a:t>P</a:t>
            </a:r>
            <a:r>
              <a:rPr sz="3150" spc="110" dirty="0">
                <a:solidFill>
                  <a:srgbClr val="000000"/>
                </a:solidFill>
              </a:rPr>
              <a:t>S</a:t>
            </a:r>
            <a:r>
              <a:rPr sz="3150" spc="-305" dirty="0">
                <a:solidFill>
                  <a:srgbClr val="000000"/>
                </a:solidFill>
              </a:rPr>
              <a:t> </a:t>
            </a:r>
            <a:r>
              <a:rPr sz="3150" spc="-100" dirty="0">
                <a:solidFill>
                  <a:srgbClr val="000000"/>
                </a:solidFill>
              </a:rPr>
              <a:t>v</a:t>
            </a:r>
            <a:r>
              <a:rPr sz="3150" dirty="0">
                <a:solidFill>
                  <a:srgbClr val="000000"/>
                </a:solidFill>
              </a:rPr>
              <a:t>s</a:t>
            </a:r>
            <a:r>
              <a:rPr sz="3150" spc="-305" dirty="0">
                <a:solidFill>
                  <a:srgbClr val="000000"/>
                </a:solidFill>
              </a:rPr>
              <a:t> </a:t>
            </a:r>
            <a:r>
              <a:rPr sz="3150" spc="-290" dirty="0">
                <a:solidFill>
                  <a:srgbClr val="A52929"/>
                </a:solidFill>
              </a:rPr>
              <a:t>T</a:t>
            </a:r>
            <a:r>
              <a:rPr sz="3150" spc="-110" dirty="0">
                <a:solidFill>
                  <a:srgbClr val="A52929"/>
                </a:solidFill>
              </a:rPr>
              <a:t>C</a:t>
            </a:r>
            <a:r>
              <a:rPr sz="3150" spc="20" dirty="0">
                <a:solidFill>
                  <a:srgbClr val="A52929"/>
                </a:solidFill>
              </a:rPr>
              <a:t>P</a:t>
            </a:r>
            <a:r>
              <a:rPr sz="3150" spc="-305" dirty="0">
                <a:solidFill>
                  <a:srgbClr val="A52929"/>
                </a:solidFill>
              </a:rPr>
              <a:t> </a:t>
            </a:r>
            <a:r>
              <a:rPr sz="3150" spc="-100" dirty="0">
                <a:solidFill>
                  <a:srgbClr val="000000"/>
                </a:solidFill>
              </a:rPr>
              <a:t>v</a:t>
            </a:r>
            <a:r>
              <a:rPr sz="3150" dirty="0">
                <a:solidFill>
                  <a:srgbClr val="000000"/>
                </a:solidFill>
              </a:rPr>
              <a:t>s</a:t>
            </a:r>
            <a:r>
              <a:rPr sz="3150" spc="-305" dirty="0">
                <a:solidFill>
                  <a:srgbClr val="000000"/>
                </a:solidFill>
              </a:rPr>
              <a:t> </a:t>
            </a:r>
            <a:r>
              <a:rPr sz="3150" spc="-204" dirty="0">
                <a:solidFill>
                  <a:srgbClr val="000000"/>
                </a:solidFill>
              </a:rPr>
              <a:t>T</a:t>
            </a:r>
            <a:r>
              <a:rPr sz="3150" spc="-240" dirty="0">
                <a:solidFill>
                  <a:srgbClr val="000000"/>
                </a:solidFill>
              </a:rPr>
              <a:t>L</a:t>
            </a:r>
            <a:r>
              <a:rPr sz="3150" spc="110" dirty="0">
                <a:solidFill>
                  <a:srgbClr val="000000"/>
                </a:solidFill>
              </a:rPr>
              <a:t>S</a:t>
            </a:r>
            <a:r>
              <a:rPr sz="3150" spc="-305" dirty="0">
                <a:solidFill>
                  <a:srgbClr val="000000"/>
                </a:solidFill>
              </a:rPr>
              <a:t> </a:t>
            </a:r>
            <a:r>
              <a:rPr sz="3150" spc="-100" dirty="0">
                <a:solidFill>
                  <a:srgbClr val="000000"/>
                </a:solidFill>
              </a:rPr>
              <a:t>v</a:t>
            </a:r>
            <a:r>
              <a:rPr sz="3150" dirty="0">
                <a:solidFill>
                  <a:srgbClr val="A52929"/>
                </a:solidFill>
              </a:rPr>
              <a:t>s</a:t>
            </a:r>
            <a:r>
              <a:rPr sz="3150" spc="-305" dirty="0">
                <a:solidFill>
                  <a:srgbClr val="A52929"/>
                </a:solidFill>
              </a:rPr>
              <a:t> </a:t>
            </a:r>
            <a:r>
              <a:rPr sz="3150" spc="-70" dirty="0">
                <a:solidFill>
                  <a:srgbClr val="A52929"/>
                </a:solidFill>
              </a:rPr>
              <a:t>U</a:t>
            </a:r>
            <a:r>
              <a:rPr sz="3150" spc="-50" dirty="0">
                <a:solidFill>
                  <a:srgbClr val="000000"/>
                </a:solidFill>
              </a:rPr>
              <a:t>D</a:t>
            </a:r>
            <a:r>
              <a:rPr sz="3150" spc="20" dirty="0">
                <a:solidFill>
                  <a:srgbClr val="000000"/>
                </a:solidFill>
              </a:rPr>
              <a:t>P</a:t>
            </a:r>
            <a:endParaRPr sz="3150" dirty="0"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74</a:t>
            </a:r>
          </a:p>
        </p:txBody>
      </p:sp>
      <p:sp>
        <p:nvSpPr>
          <p:cNvPr id="19" name="object 19"/>
          <p:cNvSpPr/>
          <p:nvPr/>
        </p:nvSpPr>
        <p:spPr>
          <a:xfrm>
            <a:off x="11468099" y="6619854"/>
            <a:ext cx="247650" cy="228600"/>
          </a:xfrm>
          <a:custGeom>
            <a:avLst/>
            <a:gdLst/>
            <a:ahLst/>
            <a:cxnLst/>
            <a:rect l="l" t="t" r="r" b="b"/>
            <a:pathLst>
              <a:path w="247650" h="228600">
                <a:moveTo>
                  <a:pt x="247649" y="228599"/>
                </a:moveTo>
                <a:lnTo>
                  <a:pt x="0" y="228599"/>
                </a:lnTo>
                <a:lnTo>
                  <a:pt x="0" y="0"/>
                </a:lnTo>
                <a:lnTo>
                  <a:pt x="247649" y="0"/>
                </a:lnTo>
                <a:lnTo>
                  <a:pt x="247649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77258" y="1209110"/>
            <a:ext cx="3560146" cy="280638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1474" y="914380"/>
            <a:ext cx="95250" cy="95211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790574" y="150493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199" y="76199"/>
                </a:moveTo>
                <a:lnTo>
                  <a:pt x="0" y="76199"/>
                </a:lnTo>
                <a:lnTo>
                  <a:pt x="0" y="0"/>
                </a:lnTo>
                <a:lnTo>
                  <a:pt x="76199" y="0"/>
                </a:lnTo>
                <a:lnTo>
                  <a:pt x="76199" y="76199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0574" y="207643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199" y="76199"/>
                </a:moveTo>
                <a:lnTo>
                  <a:pt x="0" y="76199"/>
                </a:lnTo>
                <a:lnTo>
                  <a:pt x="0" y="0"/>
                </a:lnTo>
                <a:lnTo>
                  <a:pt x="76199" y="0"/>
                </a:lnTo>
                <a:lnTo>
                  <a:pt x="76199" y="76199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1474" y="2676505"/>
            <a:ext cx="95250" cy="95211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790574" y="328610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199" y="76199"/>
                </a:moveTo>
                <a:lnTo>
                  <a:pt x="0" y="76199"/>
                </a:lnTo>
                <a:lnTo>
                  <a:pt x="0" y="0"/>
                </a:lnTo>
                <a:lnTo>
                  <a:pt x="76199" y="0"/>
                </a:lnTo>
                <a:lnTo>
                  <a:pt x="76199" y="76199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19670" y="735965"/>
            <a:ext cx="6653530" cy="368236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2700" marR="7620">
              <a:lnSpc>
                <a:spcPts val="2480"/>
              </a:lnSpc>
              <a:spcBef>
                <a:spcPts val="545"/>
              </a:spcBef>
              <a:tabLst>
                <a:tab pos="955675" algn="l"/>
                <a:tab pos="2901315" algn="l"/>
                <a:tab pos="4297045" algn="l"/>
                <a:tab pos="6375400" algn="l"/>
              </a:tabLst>
            </a:pPr>
            <a:r>
              <a:rPr sz="2400" b="1" spc="20" dirty="0">
                <a:solidFill>
                  <a:srgbClr val="212121"/>
                </a:solidFill>
                <a:latin typeface="Trebuchet MS"/>
                <a:cs typeface="Trebuchet MS"/>
              </a:rPr>
              <a:t>M</a:t>
            </a:r>
            <a:r>
              <a:rPr sz="2400" b="1" spc="-3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400" b="1" spc="10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400" b="1" spc="-7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400" b="1" dirty="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sz="2400" b="1" spc="-1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400" b="1" spc="-50" dirty="0">
                <a:solidFill>
                  <a:srgbClr val="212121"/>
                </a:solidFill>
                <a:latin typeface="Trebuchet MS"/>
                <a:cs typeface="Trebuchet MS"/>
              </a:rPr>
              <a:t>ppli</a:t>
            </a:r>
            <a:r>
              <a:rPr sz="2400" b="1" spc="-13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400" b="1" spc="-1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400" b="1" spc="-7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400" b="1" spc="-8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400" b="1" spc="-2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400" b="1" spc="-60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2400" b="1" spc="10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400" b="1" dirty="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sz="2400" spc="-2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400" spc="-1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400" spc="155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400" spc="90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400" spc="-12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400" spc="9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400" spc="110" dirty="0">
                <a:solidFill>
                  <a:srgbClr val="212121"/>
                </a:solidFill>
                <a:latin typeface="MS UI Gothic"/>
                <a:cs typeface="MS UI Gothic"/>
              </a:rPr>
              <a:t>ll</a:t>
            </a:r>
            <a:r>
              <a:rPr sz="2400" spc="-1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4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400" spc="-15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400" spc="170" dirty="0">
                <a:solidFill>
                  <a:srgbClr val="212121"/>
                </a:solidFill>
                <a:latin typeface="MS UI Gothic"/>
                <a:cs typeface="MS UI Gothic"/>
              </a:rPr>
              <a:t>om</a:t>
            </a:r>
            <a:r>
              <a:rPr sz="2400" spc="25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2400" spc="120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400" spc="105" dirty="0">
                <a:solidFill>
                  <a:srgbClr val="212121"/>
                </a:solidFill>
                <a:latin typeface="MS UI Gothic"/>
                <a:cs typeface="MS UI Gothic"/>
              </a:rPr>
              <a:t>ni</a:t>
            </a:r>
            <a:r>
              <a:rPr sz="2400" spc="-12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400" spc="9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400" spc="-5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400" dirty="0">
                <a:solidFill>
                  <a:srgbClr val="212121"/>
                </a:solidFill>
                <a:latin typeface="MS UI Gothic"/>
                <a:cs typeface="MS UI Gothic"/>
              </a:rPr>
              <a:t>e	</a:t>
            </a:r>
            <a:r>
              <a:rPr sz="2400" spc="9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400" spc="-25" dirty="0">
                <a:solidFill>
                  <a:srgbClr val="212121"/>
                </a:solidFill>
                <a:latin typeface="MS UI Gothic"/>
                <a:cs typeface="MS UI Gothic"/>
              </a:rPr>
              <a:t>t  </a:t>
            </a:r>
            <a:r>
              <a:rPr sz="2400" spc="9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400" spc="155" dirty="0">
                <a:solidFill>
                  <a:srgbClr val="212121"/>
                </a:solidFill>
                <a:latin typeface="MS UI Gothic"/>
                <a:cs typeface="MS UI Gothic"/>
              </a:rPr>
              <a:t>pp</a:t>
            </a:r>
            <a:r>
              <a:rPr sz="2400" spc="11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400" spc="90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400" spc="-12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400" spc="9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400" spc="-2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400" spc="90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400" spc="110" dirty="0">
                <a:solidFill>
                  <a:srgbClr val="212121"/>
                </a:solidFill>
                <a:latin typeface="MS UI Gothic"/>
                <a:cs typeface="MS UI Gothic"/>
              </a:rPr>
              <a:t>on</a:t>
            </a:r>
            <a:r>
              <a:rPr sz="2400" spc="-24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400" spc="11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400" spc="9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400" spc="-2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400" spc="5" dirty="0">
                <a:solidFill>
                  <a:srgbClr val="212121"/>
                </a:solidFill>
                <a:latin typeface="MS UI Gothic"/>
                <a:cs typeface="MS UI Gothic"/>
              </a:rPr>
              <a:t>er</a:t>
            </a:r>
            <a:endParaRPr sz="2400">
              <a:latin typeface="MS UI Gothic"/>
              <a:cs typeface="MS UI Gothic"/>
            </a:endParaRPr>
          </a:p>
          <a:p>
            <a:pPr marL="393065">
              <a:lnSpc>
                <a:spcPts val="1645"/>
              </a:lnSpc>
            </a:pPr>
            <a:r>
              <a:rPr sz="1950" spc="55" dirty="0">
                <a:solidFill>
                  <a:srgbClr val="212121"/>
                </a:solidFill>
                <a:latin typeface="MS UI Gothic"/>
                <a:cs typeface="MS UI Gothic"/>
              </a:rPr>
              <a:t>Web</a:t>
            </a:r>
            <a:r>
              <a:rPr sz="1950" spc="-1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950" spc="-65" dirty="0">
                <a:solidFill>
                  <a:srgbClr val="212121"/>
                </a:solidFill>
                <a:latin typeface="MS UI Gothic"/>
                <a:cs typeface="MS UI Gothic"/>
              </a:rPr>
              <a:t>apps/REST</a:t>
            </a:r>
            <a:r>
              <a:rPr sz="1950" spc="-1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950" spc="-85" dirty="0">
                <a:solidFill>
                  <a:srgbClr val="212121"/>
                </a:solidFill>
                <a:latin typeface="MS UI Gothic"/>
                <a:cs typeface="MS UI Gothic"/>
              </a:rPr>
              <a:t>API(HTTP/HTTPS),</a:t>
            </a:r>
            <a:r>
              <a:rPr sz="195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950" spc="60" dirty="0">
                <a:solidFill>
                  <a:srgbClr val="212121"/>
                </a:solidFill>
                <a:latin typeface="MS UI Gothic"/>
                <a:cs typeface="MS UI Gothic"/>
              </a:rPr>
              <a:t>Email</a:t>
            </a:r>
            <a:r>
              <a:rPr sz="1950" spc="-1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950" spc="-40" dirty="0">
                <a:solidFill>
                  <a:srgbClr val="212121"/>
                </a:solidFill>
                <a:latin typeface="MS UI Gothic"/>
                <a:cs typeface="MS UI Gothic"/>
              </a:rPr>
              <a:t>Servers(SMTP),</a:t>
            </a:r>
            <a:r>
              <a:rPr sz="195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950" spc="5" dirty="0">
                <a:solidFill>
                  <a:srgbClr val="212121"/>
                </a:solidFill>
                <a:latin typeface="MS UI Gothic"/>
                <a:cs typeface="MS UI Gothic"/>
              </a:rPr>
              <a:t>File</a:t>
            </a:r>
            <a:endParaRPr sz="1950">
              <a:latin typeface="MS UI Gothic"/>
              <a:cs typeface="MS UI Gothic"/>
            </a:endParaRPr>
          </a:p>
          <a:p>
            <a:pPr marL="393065">
              <a:lnSpc>
                <a:spcPts val="2145"/>
              </a:lnSpc>
            </a:pPr>
            <a:r>
              <a:rPr sz="1950" spc="-50" dirty="0">
                <a:solidFill>
                  <a:srgbClr val="212121"/>
                </a:solidFill>
                <a:latin typeface="MS UI Gothic"/>
                <a:cs typeface="MS UI Gothic"/>
              </a:rPr>
              <a:t>Transfers(FTP)</a:t>
            </a:r>
            <a:endParaRPr sz="1950">
              <a:latin typeface="MS UI Gothic"/>
              <a:cs typeface="MS UI Gothic"/>
            </a:endParaRPr>
          </a:p>
          <a:p>
            <a:pPr marL="393065" marR="6350">
              <a:lnSpc>
                <a:spcPts val="1950"/>
              </a:lnSpc>
              <a:spcBef>
                <a:spcPts val="600"/>
              </a:spcBef>
              <a:tabLst>
                <a:tab pos="794385" algn="l"/>
                <a:tab pos="1501140" algn="l"/>
                <a:tab pos="2918460" algn="l"/>
                <a:tab pos="3419475" algn="l"/>
                <a:tab pos="4416425" algn="l"/>
                <a:tab pos="4766945" algn="l"/>
                <a:tab pos="5763260" algn="l"/>
              </a:tabLst>
            </a:pPr>
            <a:r>
              <a:rPr sz="1950" spc="-1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950" spc="80" dirty="0">
                <a:solidFill>
                  <a:srgbClr val="212121"/>
                </a:solidFill>
                <a:latin typeface="MS UI Gothic"/>
                <a:cs typeface="MS UI Gothic"/>
              </a:rPr>
              <a:t>ll	</a:t>
            </a:r>
            <a:r>
              <a:rPr sz="19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950" spc="80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195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950" spc="-8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950" spc="-15" dirty="0">
                <a:solidFill>
                  <a:srgbClr val="212121"/>
                </a:solidFill>
                <a:latin typeface="MS UI Gothic"/>
                <a:cs typeface="MS UI Gothic"/>
              </a:rPr>
              <a:t>e	</a:t>
            </a:r>
            <a:r>
              <a:rPr sz="1950" spc="6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950" spc="110" dirty="0">
                <a:solidFill>
                  <a:srgbClr val="212121"/>
                </a:solidFill>
                <a:latin typeface="MS UI Gothic"/>
                <a:cs typeface="MS UI Gothic"/>
              </a:rPr>
              <a:t>pp</a:t>
            </a:r>
            <a:r>
              <a:rPr sz="1950" spc="8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95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950" spc="-11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950" spc="6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9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95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950" spc="6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950" spc="8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950" spc="-8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9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1950" spc="80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1950" spc="-8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95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9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1950" spc="-16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950" spc="-19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950" spc="-235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1950" spc="-300" dirty="0">
                <a:solidFill>
                  <a:srgbClr val="212121"/>
                </a:solidFill>
                <a:latin typeface="MS UI Gothic"/>
                <a:cs typeface="MS UI Gothic"/>
              </a:rPr>
              <a:t>/</a:t>
            </a:r>
            <a:r>
              <a:rPr sz="1950" spc="-11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950" spc="-15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950" spc="-14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9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1950" spc="6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9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9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1950" spc="8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950" spc="-4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9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950" spc="120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1950" spc="6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950" spc="-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950" spc="60" dirty="0">
                <a:solidFill>
                  <a:srgbClr val="212121"/>
                </a:solidFill>
                <a:latin typeface="MS UI Gothic"/>
                <a:cs typeface="MS UI Gothic"/>
              </a:rPr>
              <a:t>k</a:t>
            </a:r>
            <a:r>
              <a:rPr sz="19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1950" spc="8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950" spc="6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950" spc="-35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195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950" spc="-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950" spc="-10" dirty="0">
                <a:solidFill>
                  <a:srgbClr val="212121"/>
                </a:solidFill>
                <a:latin typeface="MS UI Gothic"/>
                <a:cs typeface="MS UI Gothic"/>
              </a:rPr>
              <a:t>(</a:t>
            </a:r>
            <a:r>
              <a:rPr sz="1950" spc="-50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1950" spc="6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950" spc="-5" dirty="0">
                <a:solidFill>
                  <a:srgbClr val="212121"/>
                </a:solidFill>
                <a:latin typeface="MS UI Gothic"/>
                <a:cs typeface="MS UI Gothic"/>
              </a:rPr>
              <a:t>r  </a:t>
            </a:r>
            <a:r>
              <a:rPr sz="1950" spc="35" dirty="0">
                <a:solidFill>
                  <a:srgbClr val="212121"/>
                </a:solidFill>
                <a:latin typeface="MS UI Gothic"/>
                <a:cs typeface="MS UI Gothic"/>
              </a:rPr>
              <a:t>reliability)</a:t>
            </a:r>
            <a:endParaRPr sz="1950">
              <a:latin typeface="MS UI Gothic"/>
              <a:cs typeface="MS UI Gothic"/>
            </a:endParaRPr>
          </a:p>
          <a:p>
            <a:pPr marL="12700">
              <a:lnSpc>
                <a:spcPts val="2675"/>
              </a:lnSpc>
              <a:spcBef>
                <a:spcPts val="210"/>
              </a:spcBef>
            </a:pPr>
            <a:r>
              <a:rPr sz="2400" b="1" spc="-85" dirty="0">
                <a:solidFill>
                  <a:srgbClr val="212121"/>
                </a:solidFill>
                <a:latin typeface="Trebuchet MS"/>
                <a:cs typeface="Trebuchet MS"/>
              </a:rPr>
              <a:t>HOWEVER</a:t>
            </a:r>
            <a:r>
              <a:rPr sz="2400" b="1" spc="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spc="65" dirty="0">
                <a:solidFill>
                  <a:srgbClr val="212121"/>
                </a:solidFill>
                <a:latin typeface="MS UI Gothic"/>
                <a:cs typeface="MS UI Gothic"/>
              </a:rPr>
              <a:t>applications </a:t>
            </a:r>
            <a:r>
              <a:rPr sz="2400" spc="90" dirty="0">
                <a:solidFill>
                  <a:srgbClr val="212121"/>
                </a:solidFill>
                <a:latin typeface="MS UI Gothic"/>
                <a:cs typeface="MS UI Gothic"/>
              </a:rPr>
              <a:t>needing</a:t>
            </a:r>
            <a:r>
              <a:rPr sz="2400" spc="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400" spc="110" dirty="0">
                <a:solidFill>
                  <a:srgbClr val="212121"/>
                </a:solidFill>
                <a:latin typeface="MS UI Gothic"/>
                <a:cs typeface="MS UI Gothic"/>
              </a:rPr>
              <a:t>high</a:t>
            </a:r>
            <a:r>
              <a:rPr sz="2400" spc="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400" spc="50" dirty="0">
                <a:solidFill>
                  <a:srgbClr val="212121"/>
                </a:solidFill>
                <a:latin typeface="MS UI Gothic"/>
                <a:cs typeface="MS UI Gothic"/>
              </a:rPr>
              <a:t>performance</a:t>
            </a:r>
            <a:endParaRPr sz="2400">
              <a:latin typeface="MS UI Gothic"/>
              <a:cs typeface="MS UI Gothic"/>
            </a:endParaRPr>
          </a:p>
          <a:p>
            <a:pPr marL="12700">
              <a:lnSpc>
                <a:spcPts val="2515"/>
              </a:lnSpc>
            </a:pPr>
            <a:r>
              <a:rPr sz="2400" b="1" spc="-55" dirty="0">
                <a:solidFill>
                  <a:srgbClr val="212121"/>
                </a:solidFill>
                <a:latin typeface="Trebuchet MS"/>
                <a:cs typeface="Trebuchet MS"/>
              </a:rPr>
              <a:t>di</a:t>
            </a:r>
            <a:r>
              <a:rPr sz="2400" b="1" spc="-150" dirty="0">
                <a:solidFill>
                  <a:srgbClr val="212121"/>
                </a:solidFill>
                <a:latin typeface="Trebuchet MS"/>
                <a:cs typeface="Trebuchet MS"/>
              </a:rPr>
              <a:t>re</a:t>
            </a:r>
            <a:r>
              <a:rPr sz="2400" b="1" spc="-110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400" b="1" spc="-7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400" b="1" spc="-65" dirty="0">
                <a:solidFill>
                  <a:srgbClr val="212121"/>
                </a:solidFill>
                <a:latin typeface="Trebuchet MS"/>
                <a:cs typeface="Trebuchet MS"/>
              </a:rPr>
              <a:t>ly</a:t>
            </a:r>
            <a:r>
              <a:rPr sz="2400" b="1" spc="-23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spc="-15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400" spc="170" dirty="0">
                <a:solidFill>
                  <a:srgbClr val="212121"/>
                </a:solidFill>
                <a:latin typeface="MS UI Gothic"/>
                <a:cs typeface="MS UI Gothic"/>
              </a:rPr>
              <a:t>om</a:t>
            </a:r>
            <a:r>
              <a:rPr sz="2400" spc="25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2400" spc="120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400" spc="105" dirty="0">
                <a:solidFill>
                  <a:srgbClr val="212121"/>
                </a:solidFill>
                <a:latin typeface="MS UI Gothic"/>
                <a:cs typeface="MS UI Gothic"/>
              </a:rPr>
              <a:t>ni</a:t>
            </a:r>
            <a:r>
              <a:rPr sz="2400" spc="-12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400" spc="9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400" spc="-5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40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400" spc="-24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400" spc="9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400" spc="-2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400" spc="-24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400" spc="-2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400" spc="-6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400" spc="9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400" spc="20" dirty="0">
                <a:solidFill>
                  <a:srgbClr val="212121"/>
                </a:solidFill>
                <a:latin typeface="MS UI Gothic"/>
                <a:cs typeface="MS UI Gothic"/>
              </a:rPr>
              <a:t>ns</a:t>
            </a:r>
            <a:r>
              <a:rPr sz="2400" spc="155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400" spc="25" dirty="0">
                <a:solidFill>
                  <a:srgbClr val="212121"/>
                </a:solidFill>
                <a:latin typeface="MS UI Gothic"/>
                <a:cs typeface="MS UI Gothic"/>
              </a:rPr>
              <a:t>ort</a:t>
            </a:r>
            <a:r>
              <a:rPr sz="2400" spc="-24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400" spc="11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400" spc="9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400" spc="-2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400" spc="40" dirty="0">
                <a:solidFill>
                  <a:srgbClr val="212121"/>
                </a:solidFill>
                <a:latin typeface="MS UI Gothic"/>
                <a:cs typeface="MS UI Gothic"/>
              </a:rPr>
              <a:t>er:</a:t>
            </a:r>
            <a:endParaRPr sz="2400">
              <a:latin typeface="MS UI Gothic"/>
              <a:cs typeface="MS UI Gothic"/>
            </a:endParaRPr>
          </a:p>
          <a:p>
            <a:pPr marL="393065" marR="5080">
              <a:lnSpc>
                <a:spcPts val="1950"/>
              </a:lnSpc>
              <a:spcBef>
                <a:spcPts val="225"/>
              </a:spcBef>
              <a:tabLst>
                <a:tab pos="1337310" algn="l"/>
                <a:tab pos="2755265" algn="l"/>
                <a:tab pos="3294379" algn="l"/>
                <a:tab pos="3795395" algn="l"/>
                <a:tab pos="4505325" algn="l"/>
                <a:tab pos="5686425" algn="l"/>
                <a:tab pos="6187440" algn="l"/>
              </a:tabLst>
            </a:pPr>
            <a:r>
              <a:rPr sz="1950" spc="-130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1950" spc="6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950" spc="175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195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950" spc="8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950" spc="80" dirty="0">
                <a:solidFill>
                  <a:srgbClr val="212121"/>
                </a:solidFill>
                <a:latin typeface="MS UI Gothic"/>
                <a:cs typeface="MS UI Gothic"/>
              </a:rPr>
              <a:t>g	</a:t>
            </a:r>
            <a:r>
              <a:rPr sz="1950" spc="6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950" spc="110" dirty="0">
                <a:solidFill>
                  <a:srgbClr val="212121"/>
                </a:solidFill>
                <a:latin typeface="MS UI Gothic"/>
                <a:cs typeface="MS UI Gothic"/>
              </a:rPr>
              <a:t>pp</a:t>
            </a:r>
            <a:r>
              <a:rPr sz="1950" spc="8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95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950" spc="-11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950" spc="6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9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95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950" spc="6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950" spc="8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950" spc="-8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9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1950" spc="6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950" spc="8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950" spc="11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9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1950" spc="8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95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950" spc="-35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195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9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1950" spc="-25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195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950" spc="11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95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950" spc="6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9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1950" spc="-8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9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9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950" spc="-4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950" spc="6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950" spc="175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195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950" spc="8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950" spc="80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19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1950" spc="80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1950" spc="-8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95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950" dirty="0">
                <a:solidFill>
                  <a:srgbClr val="212121"/>
                </a:solidFill>
                <a:latin typeface="MS UI Gothic"/>
                <a:cs typeface="MS UI Gothic"/>
              </a:rPr>
              <a:t>	U</a:t>
            </a:r>
            <a:r>
              <a:rPr sz="1950" spc="-7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950" spc="-60" dirty="0">
                <a:solidFill>
                  <a:srgbClr val="212121"/>
                </a:solidFill>
                <a:latin typeface="MS UI Gothic"/>
                <a:cs typeface="MS UI Gothic"/>
              </a:rPr>
              <a:t>P  </a:t>
            </a:r>
            <a:r>
              <a:rPr sz="1950" spc="-20" dirty="0">
                <a:solidFill>
                  <a:srgbClr val="212121"/>
                </a:solidFill>
                <a:latin typeface="MS UI Gothic"/>
                <a:cs typeface="MS UI Gothic"/>
              </a:rPr>
              <a:t>(sacrifice</a:t>
            </a:r>
            <a:r>
              <a:rPr sz="1950" spc="-204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950" spc="40" dirty="0">
                <a:solidFill>
                  <a:srgbClr val="212121"/>
                </a:solidFill>
                <a:latin typeface="MS UI Gothic"/>
                <a:cs typeface="MS UI Gothic"/>
              </a:rPr>
              <a:t>reliability</a:t>
            </a:r>
            <a:r>
              <a:rPr sz="1950" spc="-204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950" dirty="0">
                <a:solidFill>
                  <a:srgbClr val="212121"/>
                </a:solidFill>
                <a:latin typeface="MS UI Gothic"/>
                <a:cs typeface="MS UI Gothic"/>
              </a:rPr>
              <a:t>for</a:t>
            </a:r>
            <a:r>
              <a:rPr sz="1950" spc="-204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950" spc="20" dirty="0">
                <a:solidFill>
                  <a:srgbClr val="212121"/>
                </a:solidFill>
                <a:latin typeface="MS UI Gothic"/>
                <a:cs typeface="MS UI Gothic"/>
              </a:rPr>
              <a:t>performance)</a:t>
            </a:r>
            <a:endParaRPr sz="1950">
              <a:latin typeface="MS UI Gothic"/>
              <a:cs typeface="MS UI Gothic"/>
            </a:endParaRPr>
          </a:p>
          <a:p>
            <a:pPr marL="12700" marR="12700">
              <a:lnSpc>
                <a:spcPts val="2480"/>
              </a:lnSpc>
              <a:spcBef>
                <a:spcPts val="625"/>
              </a:spcBef>
            </a:pPr>
            <a:r>
              <a:rPr sz="2400" b="1" spc="-85" dirty="0">
                <a:solidFill>
                  <a:srgbClr val="212121"/>
                </a:solidFill>
                <a:latin typeface="Trebuchet MS"/>
                <a:cs typeface="Trebuchet MS"/>
              </a:rPr>
              <a:t>Objective</a:t>
            </a:r>
            <a:r>
              <a:rPr sz="2400" spc="-85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2400" spc="-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400" spc="50" dirty="0">
                <a:solidFill>
                  <a:srgbClr val="212121"/>
                </a:solidFill>
                <a:latin typeface="MS UI Gothic"/>
                <a:cs typeface="MS UI Gothic"/>
              </a:rPr>
              <a:t>Understand</a:t>
            </a:r>
            <a:r>
              <a:rPr sz="2400" spc="-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400" spc="35" dirty="0">
                <a:solidFill>
                  <a:srgbClr val="212121"/>
                </a:solidFill>
                <a:latin typeface="MS UI Gothic"/>
                <a:cs typeface="MS UI Gothic"/>
              </a:rPr>
              <a:t>Big</a:t>
            </a:r>
            <a:r>
              <a:rPr sz="2400" spc="-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400" spc="10" dirty="0">
                <a:solidFill>
                  <a:srgbClr val="212121"/>
                </a:solidFill>
                <a:latin typeface="MS UI Gothic"/>
                <a:cs typeface="MS UI Gothic"/>
              </a:rPr>
              <a:t>Picture.</a:t>
            </a:r>
            <a:r>
              <a:rPr sz="2400" spc="-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400" spc="-25" dirty="0">
                <a:solidFill>
                  <a:srgbClr val="212121"/>
                </a:solidFill>
                <a:latin typeface="MS UI Gothic"/>
                <a:cs typeface="MS UI Gothic"/>
              </a:rPr>
              <a:t>Its</a:t>
            </a:r>
            <a:r>
              <a:rPr sz="2400" spc="-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400" spc="-60" dirty="0">
                <a:solidFill>
                  <a:srgbClr val="212121"/>
                </a:solidFill>
                <a:latin typeface="MS UI Gothic"/>
                <a:cs typeface="MS UI Gothic"/>
              </a:rPr>
              <a:t>OK</a:t>
            </a:r>
            <a:r>
              <a:rPr sz="2400" spc="-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400" spc="30" dirty="0">
                <a:solidFill>
                  <a:srgbClr val="212121"/>
                </a:solidFill>
                <a:latin typeface="MS UI Gothic"/>
                <a:cs typeface="MS UI Gothic"/>
              </a:rPr>
              <a:t>if</a:t>
            </a:r>
            <a:r>
              <a:rPr sz="2400" spc="-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400" spc="65" dirty="0">
                <a:solidFill>
                  <a:srgbClr val="212121"/>
                </a:solidFill>
                <a:latin typeface="MS UI Gothic"/>
                <a:cs typeface="MS UI Gothic"/>
              </a:rPr>
              <a:t>you</a:t>
            </a:r>
            <a:r>
              <a:rPr sz="2400" spc="-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400" spc="125" dirty="0">
                <a:solidFill>
                  <a:srgbClr val="212121"/>
                </a:solidFill>
                <a:latin typeface="MS UI Gothic"/>
                <a:cs typeface="MS UI Gothic"/>
              </a:rPr>
              <a:t>do </a:t>
            </a:r>
            <a:r>
              <a:rPr sz="2400" spc="-7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400" spc="65" dirty="0">
                <a:solidFill>
                  <a:srgbClr val="212121"/>
                </a:solidFill>
                <a:latin typeface="MS UI Gothic"/>
                <a:cs typeface="MS UI Gothic"/>
              </a:rPr>
              <a:t>not</a:t>
            </a:r>
            <a:r>
              <a:rPr sz="2400" spc="-24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400" spc="120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400" spc="140" dirty="0">
                <a:solidFill>
                  <a:srgbClr val="212121"/>
                </a:solidFill>
                <a:latin typeface="MS UI Gothic"/>
                <a:cs typeface="MS UI Gothic"/>
              </a:rPr>
              <a:t>nd</a:t>
            </a:r>
            <a:r>
              <a:rPr sz="24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400" spc="-2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40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400" spc="-7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400" spc="9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400" spc="140" dirty="0">
                <a:solidFill>
                  <a:srgbClr val="212121"/>
                </a:solidFill>
                <a:latin typeface="MS UI Gothic"/>
                <a:cs typeface="MS UI Gothic"/>
              </a:rPr>
              <a:t>nd</a:t>
            </a:r>
            <a:r>
              <a:rPr sz="2400" spc="-24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400" spc="9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400" spc="110" dirty="0">
                <a:solidFill>
                  <a:srgbClr val="212121"/>
                </a:solidFill>
                <a:latin typeface="MS UI Gothic"/>
                <a:cs typeface="MS UI Gothic"/>
              </a:rPr>
              <a:t>ll</a:t>
            </a:r>
            <a:r>
              <a:rPr sz="2400" spc="-24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400" spc="155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400" spc="-3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400" spc="-7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400" spc="9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400" spc="90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400" spc="11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40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400" spc="114" dirty="0">
                <a:solidFill>
                  <a:srgbClr val="212121"/>
                </a:solidFill>
                <a:latin typeface="MS UI Gothic"/>
                <a:cs typeface="MS UI Gothic"/>
              </a:rPr>
              <a:t>.</a:t>
            </a:r>
            <a:endParaRPr sz="2400">
              <a:latin typeface="MS UI Gothic"/>
              <a:cs typeface="MS UI Gothic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1474" y="3886179"/>
            <a:ext cx="95250" cy="95211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11149" y="71882"/>
            <a:ext cx="6321425" cy="5073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spc="-65" dirty="0">
                <a:solidFill>
                  <a:srgbClr val="000000"/>
                </a:solidFill>
              </a:rPr>
              <a:t>H</a:t>
            </a:r>
            <a:r>
              <a:rPr sz="3150" spc="-204" dirty="0">
                <a:solidFill>
                  <a:srgbClr val="000000"/>
                </a:solidFill>
              </a:rPr>
              <a:t>TT</a:t>
            </a:r>
            <a:r>
              <a:rPr sz="3150" spc="20" dirty="0">
                <a:solidFill>
                  <a:srgbClr val="000000"/>
                </a:solidFill>
              </a:rPr>
              <a:t>P</a:t>
            </a:r>
            <a:r>
              <a:rPr sz="3150" spc="-305" dirty="0">
                <a:solidFill>
                  <a:srgbClr val="000000"/>
                </a:solidFill>
              </a:rPr>
              <a:t> </a:t>
            </a:r>
            <a:r>
              <a:rPr sz="3150" spc="-100" dirty="0">
                <a:solidFill>
                  <a:srgbClr val="000000"/>
                </a:solidFill>
              </a:rPr>
              <a:t>v</a:t>
            </a:r>
            <a:r>
              <a:rPr sz="3150" dirty="0">
                <a:solidFill>
                  <a:srgbClr val="A52929"/>
                </a:solidFill>
              </a:rPr>
              <a:t>s</a:t>
            </a:r>
            <a:r>
              <a:rPr sz="3150" spc="-305" dirty="0">
                <a:solidFill>
                  <a:srgbClr val="A52929"/>
                </a:solidFill>
              </a:rPr>
              <a:t> </a:t>
            </a:r>
            <a:r>
              <a:rPr sz="3150" spc="-65" dirty="0">
                <a:solidFill>
                  <a:srgbClr val="A52929"/>
                </a:solidFill>
              </a:rPr>
              <a:t>H</a:t>
            </a:r>
            <a:r>
              <a:rPr sz="3150" spc="-204" dirty="0">
                <a:solidFill>
                  <a:srgbClr val="000000"/>
                </a:solidFill>
              </a:rPr>
              <a:t>T</a:t>
            </a:r>
            <a:r>
              <a:rPr sz="3150" spc="-204" dirty="0">
                <a:solidFill>
                  <a:srgbClr val="A52929"/>
                </a:solidFill>
              </a:rPr>
              <a:t>T</a:t>
            </a:r>
            <a:r>
              <a:rPr sz="3150" spc="-15" dirty="0">
                <a:solidFill>
                  <a:srgbClr val="A52929"/>
                </a:solidFill>
              </a:rPr>
              <a:t>P</a:t>
            </a:r>
            <a:r>
              <a:rPr sz="3150" spc="110" dirty="0">
                <a:solidFill>
                  <a:srgbClr val="000000"/>
                </a:solidFill>
              </a:rPr>
              <a:t>S</a:t>
            </a:r>
            <a:r>
              <a:rPr sz="3150" spc="-305" dirty="0">
                <a:solidFill>
                  <a:srgbClr val="000000"/>
                </a:solidFill>
              </a:rPr>
              <a:t> </a:t>
            </a:r>
            <a:r>
              <a:rPr sz="3150" spc="-100" dirty="0">
                <a:solidFill>
                  <a:srgbClr val="000000"/>
                </a:solidFill>
              </a:rPr>
              <a:t>v</a:t>
            </a:r>
            <a:r>
              <a:rPr sz="3150" dirty="0">
                <a:solidFill>
                  <a:srgbClr val="000000"/>
                </a:solidFill>
              </a:rPr>
              <a:t>s</a:t>
            </a:r>
            <a:r>
              <a:rPr sz="3150" spc="-305" dirty="0">
                <a:solidFill>
                  <a:srgbClr val="000000"/>
                </a:solidFill>
              </a:rPr>
              <a:t> </a:t>
            </a:r>
            <a:r>
              <a:rPr sz="3150" spc="-290" dirty="0">
                <a:solidFill>
                  <a:srgbClr val="A52929"/>
                </a:solidFill>
              </a:rPr>
              <a:t>T</a:t>
            </a:r>
            <a:r>
              <a:rPr sz="3150" spc="-110" dirty="0">
                <a:solidFill>
                  <a:srgbClr val="A52929"/>
                </a:solidFill>
              </a:rPr>
              <a:t>C</a:t>
            </a:r>
            <a:r>
              <a:rPr sz="3150" spc="20" dirty="0">
                <a:solidFill>
                  <a:srgbClr val="A52929"/>
                </a:solidFill>
              </a:rPr>
              <a:t>P</a:t>
            </a:r>
            <a:r>
              <a:rPr sz="3150" spc="-305" dirty="0">
                <a:solidFill>
                  <a:srgbClr val="A52929"/>
                </a:solidFill>
              </a:rPr>
              <a:t> </a:t>
            </a:r>
            <a:r>
              <a:rPr sz="3150" spc="-100" dirty="0">
                <a:solidFill>
                  <a:srgbClr val="000000"/>
                </a:solidFill>
              </a:rPr>
              <a:t>v</a:t>
            </a:r>
            <a:r>
              <a:rPr sz="3150" dirty="0">
                <a:solidFill>
                  <a:srgbClr val="000000"/>
                </a:solidFill>
              </a:rPr>
              <a:t>s</a:t>
            </a:r>
            <a:r>
              <a:rPr sz="3150" spc="-305" dirty="0">
                <a:solidFill>
                  <a:srgbClr val="000000"/>
                </a:solidFill>
              </a:rPr>
              <a:t> </a:t>
            </a:r>
            <a:r>
              <a:rPr sz="3150" spc="-204" dirty="0">
                <a:solidFill>
                  <a:srgbClr val="000000"/>
                </a:solidFill>
              </a:rPr>
              <a:t>T</a:t>
            </a:r>
            <a:r>
              <a:rPr sz="3150" spc="-240" dirty="0">
                <a:solidFill>
                  <a:srgbClr val="000000"/>
                </a:solidFill>
              </a:rPr>
              <a:t>L</a:t>
            </a:r>
            <a:r>
              <a:rPr sz="3150" spc="110" dirty="0">
                <a:solidFill>
                  <a:srgbClr val="000000"/>
                </a:solidFill>
              </a:rPr>
              <a:t>S</a:t>
            </a:r>
            <a:r>
              <a:rPr sz="3150" spc="-305" dirty="0">
                <a:solidFill>
                  <a:srgbClr val="000000"/>
                </a:solidFill>
              </a:rPr>
              <a:t> </a:t>
            </a:r>
            <a:r>
              <a:rPr sz="3150" spc="-100" dirty="0">
                <a:solidFill>
                  <a:srgbClr val="000000"/>
                </a:solidFill>
              </a:rPr>
              <a:t>v</a:t>
            </a:r>
            <a:r>
              <a:rPr sz="3150" dirty="0">
                <a:solidFill>
                  <a:srgbClr val="A52929"/>
                </a:solidFill>
              </a:rPr>
              <a:t>s</a:t>
            </a:r>
            <a:r>
              <a:rPr sz="3150" spc="-305" dirty="0">
                <a:solidFill>
                  <a:srgbClr val="A52929"/>
                </a:solidFill>
              </a:rPr>
              <a:t> </a:t>
            </a:r>
            <a:r>
              <a:rPr sz="3150" spc="-70" dirty="0">
                <a:solidFill>
                  <a:srgbClr val="A52929"/>
                </a:solidFill>
              </a:rPr>
              <a:t>U</a:t>
            </a:r>
            <a:r>
              <a:rPr sz="3150" spc="-50" dirty="0">
                <a:solidFill>
                  <a:srgbClr val="000000"/>
                </a:solidFill>
              </a:rPr>
              <a:t>D</a:t>
            </a:r>
            <a:r>
              <a:rPr sz="3150" spc="20" dirty="0">
                <a:solidFill>
                  <a:srgbClr val="000000"/>
                </a:solidFill>
              </a:rPr>
              <a:t>P</a:t>
            </a:r>
            <a:endParaRPr sz="315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75</a:t>
            </a:r>
          </a:p>
        </p:txBody>
      </p:sp>
      <p:sp>
        <p:nvSpPr>
          <p:cNvPr id="11" name="object 11"/>
          <p:cNvSpPr/>
          <p:nvPr/>
        </p:nvSpPr>
        <p:spPr>
          <a:xfrm>
            <a:off x="11468099" y="6619854"/>
            <a:ext cx="247650" cy="228600"/>
          </a:xfrm>
          <a:custGeom>
            <a:avLst/>
            <a:gdLst/>
            <a:ahLst/>
            <a:cxnLst/>
            <a:rect l="l" t="t" r="r" b="b"/>
            <a:pathLst>
              <a:path w="247650" h="228600">
                <a:moveTo>
                  <a:pt x="247649" y="228599"/>
                </a:moveTo>
                <a:lnTo>
                  <a:pt x="0" y="228599"/>
                </a:lnTo>
                <a:lnTo>
                  <a:pt x="0" y="0"/>
                </a:lnTo>
                <a:lnTo>
                  <a:pt x="247649" y="0"/>
                </a:lnTo>
                <a:lnTo>
                  <a:pt x="247649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6908165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90" dirty="0">
                <a:solidFill>
                  <a:srgbClr val="000000"/>
                </a:solidFill>
              </a:rPr>
              <a:t>Clo</a:t>
            </a:r>
            <a:r>
              <a:rPr sz="3500" spc="-90" dirty="0">
                <a:solidFill>
                  <a:srgbClr val="A52929"/>
                </a:solidFill>
              </a:rPr>
              <a:t>u</a:t>
            </a:r>
            <a:r>
              <a:rPr sz="3500" spc="-90" dirty="0">
                <a:solidFill>
                  <a:srgbClr val="000000"/>
                </a:solidFill>
              </a:rPr>
              <a:t>d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05" dirty="0">
                <a:solidFill>
                  <a:srgbClr val="A52929"/>
                </a:solidFill>
              </a:rPr>
              <a:t>Lo</a:t>
            </a:r>
            <a:r>
              <a:rPr sz="3500" spc="-105" dirty="0">
                <a:solidFill>
                  <a:srgbClr val="000000"/>
                </a:solidFill>
              </a:rPr>
              <a:t>a</a:t>
            </a:r>
            <a:r>
              <a:rPr sz="3500" spc="-105" dirty="0">
                <a:solidFill>
                  <a:srgbClr val="A52929"/>
                </a:solidFill>
              </a:rPr>
              <a:t>d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65" dirty="0">
                <a:solidFill>
                  <a:srgbClr val="000000"/>
                </a:solidFill>
              </a:rPr>
              <a:t>B</a:t>
            </a:r>
            <a:r>
              <a:rPr sz="3500" spc="-65" dirty="0">
                <a:solidFill>
                  <a:srgbClr val="A52929"/>
                </a:solidFill>
              </a:rPr>
              <a:t>alan</a:t>
            </a:r>
            <a:r>
              <a:rPr sz="3500" spc="-65" dirty="0">
                <a:solidFill>
                  <a:srgbClr val="000000"/>
                </a:solidFill>
              </a:rPr>
              <a:t>c</a:t>
            </a:r>
            <a:r>
              <a:rPr sz="3500" spc="-65" dirty="0">
                <a:solidFill>
                  <a:srgbClr val="A52929"/>
                </a:solidFill>
              </a:rPr>
              <a:t>i</a:t>
            </a:r>
            <a:r>
              <a:rPr sz="3500" spc="-65" dirty="0">
                <a:solidFill>
                  <a:srgbClr val="000000"/>
                </a:solidFill>
              </a:rPr>
              <a:t>ng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60" dirty="0">
                <a:solidFill>
                  <a:srgbClr val="000000"/>
                </a:solidFill>
              </a:rPr>
              <a:t>-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35" dirty="0">
                <a:solidFill>
                  <a:srgbClr val="000000"/>
                </a:solidFill>
              </a:rPr>
              <a:t>Term</a:t>
            </a:r>
            <a:r>
              <a:rPr sz="3500" spc="-135" dirty="0">
                <a:solidFill>
                  <a:srgbClr val="A52929"/>
                </a:solidFill>
              </a:rPr>
              <a:t>inolog</a:t>
            </a:r>
            <a:r>
              <a:rPr sz="3500" spc="-135" dirty="0">
                <a:solidFill>
                  <a:srgbClr val="000000"/>
                </a:solidFill>
              </a:rPr>
              <a:t>y</a:t>
            </a:r>
            <a:endParaRPr sz="350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76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57524" y="904875"/>
            <a:ext cx="809624" cy="8191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00500" y="1343024"/>
            <a:ext cx="647699" cy="952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72024" y="1066800"/>
            <a:ext cx="1457324" cy="6286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72224" y="1343024"/>
            <a:ext cx="647699" cy="952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124700" y="990600"/>
            <a:ext cx="1866899" cy="7238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0524" y="2200254"/>
            <a:ext cx="104775" cy="10473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90524" y="2962254"/>
            <a:ext cx="104775" cy="104736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809624" y="3600429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90524" y="4000479"/>
            <a:ext cx="104775" cy="104736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809624" y="463865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09624" y="4991079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09624" y="5333979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09624" y="568640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54049" y="1997075"/>
            <a:ext cx="11112500" cy="389064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10160">
              <a:lnSpc>
                <a:spcPts val="2700"/>
              </a:lnSpc>
              <a:spcBef>
                <a:spcPts val="640"/>
              </a:spcBef>
            </a:pPr>
            <a:r>
              <a:rPr sz="2700" b="1" spc="-90" dirty="0">
                <a:solidFill>
                  <a:srgbClr val="212121"/>
                </a:solidFill>
                <a:latin typeface="Trebuchet MS"/>
                <a:cs typeface="Trebuchet MS"/>
              </a:rPr>
              <a:t>Backend</a:t>
            </a:r>
            <a:r>
              <a:rPr sz="2700" b="1" spc="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51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700" spc="-29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Group</a:t>
            </a:r>
            <a:r>
              <a:rPr sz="2700" spc="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of</a:t>
            </a:r>
            <a:r>
              <a:rPr sz="2700" spc="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endpoints</a:t>
            </a:r>
            <a:r>
              <a:rPr sz="2700" spc="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that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30" dirty="0">
                <a:solidFill>
                  <a:srgbClr val="212121"/>
                </a:solidFill>
                <a:latin typeface="MS UI Gothic"/>
                <a:cs typeface="MS UI Gothic"/>
              </a:rPr>
              <a:t>receive</a:t>
            </a:r>
            <a:r>
              <a:rPr sz="2700" spc="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20" dirty="0">
                <a:solidFill>
                  <a:srgbClr val="212121"/>
                </a:solidFill>
                <a:latin typeface="MS UI Gothic"/>
                <a:cs typeface="MS UI Gothic"/>
              </a:rPr>
              <a:t>traffic</a:t>
            </a:r>
            <a:r>
              <a:rPr sz="2700" spc="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from</a:t>
            </a:r>
            <a:r>
              <a:rPr sz="2700" spc="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35" dirty="0">
                <a:solidFill>
                  <a:srgbClr val="212121"/>
                </a:solidFill>
                <a:latin typeface="MS UI Gothic"/>
                <a:cs typeface="MS UI Gothic"/>
              </a:rPr>
              <a:t>Google</a:t>
            </a:r>
            <a:r>
              <a:rPr sz="2700" spc="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5" dirty="0">
                <a:solidFill>
                  <a:srgbClr val="212121"/>
                </a:solidFill>
                <a:latin typeface="MS UI Gothic"/>
                <a:cs typeface="MS UI Gothic"/>
              </a:rPr>
              <a:t>Cloud</a:t>
            </a:r>
            <a:r>
              <a:rPr sz="2700" spc="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load </a:t>
            </a:r>
            <a:r>
              <a:rPr sz="2700" spc="-8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balancer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(example: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instance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5" dirty="0">
                <a:solidFill>
                  <a:srgbClr val="212121"/>
                </a:solidFill>
                <a:latin typeface="MS UI Gothic"/>
                <a:cs typeface="MS UI Gothic"/>
              </a:rPr>
              <a:t>groups)</a:t>
            </a:r>
            <a:endParaRPr sz="2700" dirty="0">
              <a:latin typeface="MS UI Gothic"/>
              <a:cs typeface="MS UI Gothic"/>
            </a:endParaRPr>
          </a:p>
          <a:p>
            <a:pPr marL="12700" marR="12065">
              <a:lnSpc>
                <a:spcPts val="2700"/>
              </a:lnSpc>
              <a:spcBef>
                <a:spcPts val="600"/>
              </a:spcBef>
            </a:pPr>
            <a:r>
              <a:rPr sz="2700" b="1" spc="-125" dirty="0">
                <a:solidFill>
                  <a:srgbClr val="212121"/>
                </a:solidFill>
                <a:latin typeface="Trebuchet MS"/>
                <a:cs typeface="Trebuchet MS"/>
              </a:rPr>
              <a:t>Frontend</a:t>
            </a:r>
            <a:r>
              <a:rPr sz="2700" b="1" spc="11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51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700" spc="-50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20" dirty="0">
                <a:solidFill>
                  <a:srgbClr val="212121"/>
                </a:solidFill>
                <a:latin typeface="MS UI Gothic"/>
                <a:cs typeface="MS UI Gothic"/>
              </a:rPr>
              <a:t>Specify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an </a:t>
            </a: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IP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address,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port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protocol.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This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IP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address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is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the </a:t>
            </a:r>
            <a:r>
              <a:rPr sz="2700" spc="-8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frontend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IP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for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your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clients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requests.</a:t>
            </a:r>
            <a:endParaRPr sz="2700" dirty="0">
              <a:latin typeface="MS UI Gothic"/>
              <a:cs typeface="MS UI Gothic"/>
            </a:endParaRPr>
          </a:p>
          <a:p>
            <a:pPr marL="393065">
              <a:lnSpc>
                <a:spcPts val="2065"/>
              </a:lnSpc>
            </a:pPr>
            <a:r>
              <a:rPr sz="2150" spc="-15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8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L,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10" dirty="0">
                <a:solidFill>
                  <a:srgbClr val="212121"/>
                </a:solidFill>
                <a:latin typeface="MS UI Gothic"/>
                <a:cs typeface="MS UI Gothic"/>
              </a:rPr>
              <a:t>ert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12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1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ss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ned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.</a:t>
            </a:r>
            <a:endParaRPr sz="2150" dirty="0">
              <a:latin typeface="MS UI Gothic"/>
              <a:cs typeface="MS UI Gothic"/>
            </a:endParaRPr>
          </a:p>
          <a:p>
            <a:pPr marL="12700" marR="5080">
              <a:lnSpc>
                <a:spcPts val="2700"/>
              </a:lnSpc>
              <a:spcBef>
                <a:spcPts val="710"/>
              </a:spcBef>
            </a:pPr>
            <a:r>
              <a:rPr sz="2700" b="1" spc="-55" dirty="0">
                <a:solidFill>
                  <a:srgbClr val="212121"/>
                </a:solidFill>
                <a:latin typeface="Trebuchet MS"/>
                <a:cs typeface="Trebuchet MS"/>
              </a:rPr>
              <a:t>Host</a:t>
            </a:r>
            <a:r>
              <a:rPr sz="2700" b="1" spc="-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55" dirty="0">
                <a:solidFill>
                  <a:srgbClr val="212121"/>
                </a:solidFill>
                <a:latin typeface="Trebuchet MS"/>
                <a:cs typeface="Trebuchet MS"/>
              </a:rPr>
              <a:t>and</a:t>
            </a:r>
            <a:r>
              <a:rPr sz="2700" b="1" spc="-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80" dirty="0">
                <a:solidFill>
                  <a:srgbClr val="212121"/>
                </a:solidFill>
                <a:latin typeface="Trebuchet MS"/>
                <a:cs typeface="Trebuchet MS"/>
              </a:rPr>
              <a:t>path</a:t>
            </a:r>
            <a:r>
              <a:rPr sz="2700" b="1" spc="-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00" dirty="0">
                <a:solidFill>
                  <a:srgbClr val="212121"/>
                </a:solidFill>
                <a:latin typeface="Trebuchet MS"/>
                <a:cs typeface="Trebuchet MS"/>
              </a:rPr>
              <a:t>rules</a:t>
            </a:r>
            <a:r>
              <a:rPr sz="2700" b="1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30" dirty="0">
                <a:solidFill>
                  <a:srgbClr val="212121"/>
                </a:solidFill>
                <a:latin typeface="MS UI Gothic"/>
                <a:cs typeface="MS UI Gothic"/>
              </a:rPr>
              <a:t>(For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85" dirty="0">
                <a:solidFill>
                  <a:srgbClr val="212121"/>
                </a:solidFill>
                <a:latin typeface="MS UI Gothic"/>
                <a:cs typeface="MS UI Gothic"/>
              </a:rPr>
              <a:t>HTTP(S)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Load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Balancing)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51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700" spc="-3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" dirty="0">
                <a:solidFill>
                  <a:srgbClr val="212121"/>
                </a:solidFill>
                <a:latin typeface="MS UI Gothic"/>
                <a:cs typeface="MS UI Gothic"/>
              </a:rPr>
              <a:t>Define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rules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redirecting </a:t>
            </a:r>
            <a:r>
              <a:rPr sz="2700" spc="-8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2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-9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50" dirty="0">
                <a:solidFill>
                  <a:srgbClr val="212121"/>
                </a:solidFill>
                <a:latin typeface="MS UI Gothic"/>
                <a:cs typeface="MS UI Gothic"/>
              </a:rPr>
              <a:t>ff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ic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7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di</a:t>
            </a:r>
            <a:r>
              <a:rPr sz="2700" spc="-50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700" spc="-80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4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ent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14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ac</a:t>
            </a:r>
            <a:r>
              <a:rPr sz="2700" spc="-30" dirty="0">
                <a:solidFill>
                  <a:srgbClr val="212121"/>
                </a:solidFill>
                <a:latin typeface="MS UI Gothic"/>
                <a:cs typeface="MS UI Gothic"/>
              </a:rPr>
              <a:t>k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ends:</a:t>
            </a:r>
            <a:endParaRPr sz="2700" dirty="0">
              <a:latin typeface="MS UI Gothic"/>
              <a:cs typeface="MS UI Gothic"/>
            </a:endParaRPr>
          </a:p>
          <a:p>
            <a:pPr marL="393065">
              <a:lnSpc>
                <a:spcPts val="2065"/>
              </a:lnSpc>
            </a:pP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Based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on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b="1" spc="-60" dirty="0">
                <a:solidFill>
                  <a:srgbClr val="212121"/>
                </a:solidFill>
                <a:latin typeface="Trebuchet MS"/>
                <a:cs typeface="Trebuchet MS"/>
              </a:rPr>
              <a:t>path</a:t>
            </a:r>
            <a:r>
              <a:rPr sz="2150" b="1" spc="-20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40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lang="en-IN" sz="2150" spc="105" dirty="0" err="1">
                <a:solidFill>
                  <a:srgbClr val="212121"/>
                </a:solidFill>
                <a:latin typeface="MS UI Gothic"/>
                <a:cs typeface="MS UI Gothic"/>
              </a:rPr>
              <a:t>akas</a:t>
            </a:r>
            <a:r>
              <a:rPr lang="en-IN" sz="2150" spc="100" dirty="0" err="1">
                <a:solidFill>
                  <a:srgbClr val="212121"/>
                </a:solidFill>
                <a:latin typeface="MS UI Gothic"/>
                <a:cs typeface="MS UI Gothic"/>
              </a:rPr>
              <a:t>.</a:t>
            </a:r>
            <a:r>
              <a:rPr lang="en-IN" sz="2150" spc="75" dirty="0" err="1">
                <a:solidFill>
                  <a:srgbClr val="212121"/>
                </a:solidFill>
                <a:latin typeface="MS UI Gothic"/>
                <a:cs typeface="MS UI Gothic"/>
              </a:rPr>
              <a:t>devopsgcp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.com/a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vs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lang="en-IN" sz="2150" spc="105" dirty="0" err="1">
                <a:solidFill>
                  <a:srgbClr val="212121"/>
                </a:solidFill>
                <a:latin typeface="MS UI Gothic"/>
                <a:cs typeface="MS UI Gothic"/>
              </a:rPr>
              <a:t>akas</a:t>
            </a:r>
            <a:r>
              <a:rPr lang="en-IN" sz="2150" spc="100" dirty="0" err="1">
                <a:solidFill>
                  <a:srgbClr val="212121"/>
                </a:solidFill>
                <a:latin typeface="MS UI Gothic"/>
                <a:cs typeface="MS UI Gothic"/>
              </a:rPr>
              <a:t>.</a:t>
            </a:r>
            <a:r>
              <a:rPr lang="en-IN" sz="2150" spc="75" dirty="0" err="1">
                <a:solidFill>
                  <a:srgbClr val="212121"/>
                </a:solidFill>
                <a:latin typeface="MS UI Gothic"/>
                <a:cs typeface="MS UI Gothic"/>
              </a:rPr>
              <a:t>devopsgcp</a:t>
            </a:r>
            <a:r>
              <a:rPr sz="2150" spc="30" dirty="0">
                <a:solidFill>
                  <a:srgbClr val="212121"/>
                </a:solidFill>
                <a:latin typeface="MS UI Gothic"/>
                <a:cs typeface="MS UI Gothic"/>
              </a:rPr>
              <a:t>.com/b</a:t>
            </a:r>
            <a:endParaRPr sz="2150" dirty="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195"/>
              </a:spcBef>
            </a:pPr>
            <a:r>
              <a:rPr sz="2150" spc="-100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ed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on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b="1" spc="-40" dirty="0">
                <a:solidFill>
                  <a:srgbClr val="212121"/>
                </a:solidFill>
                <a:latin typeface="Trebuchet MS"/>
                <a:cs typeface="Trebuchet MS"/>
              </a:rPr>
              <a:t>H</a:t>
            </a:r>
            <a:r>
              <a:rPr sz="2150" b="1" spc="-4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150" b="1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b="1" spc="-7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b="1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lang="en-IN" sz="2150" spc="-405" dirty="0">
                <a:solidFill>
                  <a:srgbClr val="212121"/>
                </a:solidFill>
                <a:latin typeface="MS UI Gothic"/>
                <a:cs typeface="MS UI Gothic"/>
              </a:rPr>
              <a:t>–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lang="en-IN" sz="2150" spc="80" dirty="0" err="1">
                <a:solidFill>
                  <a:srgbClr val="212121"/>
                </a:solidFill>
                <a:latin typeface="MS UI Gothic"/>
                <a:cs typeface="MS UI Gothic"/>
              </a:rPr>
              <a:t>akas.devopsaws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.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140" dirty="0">
                <a:solidFill>
                  <a:srgbClr val="212121"/>
                </a:solidFill>
                <a:latin typeface="MS UI Gothic"/>
                <a:cs typeface="MS UI Gothic"/>
              </a:rPr>
              <a:t>om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lang="en-IN" sz="2150" spc="105" dirty="0">
                <a:solidFill>
                  <a:srgbClr val="212121"/>
                </a:solidFill>
                <a:latin typeface="MS UI Gothic"/>
                <a:cs typeface="MS UI Gothic"/>
              </a:rPr>
              <a:t>akas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.</a:t>
            </a:r>
            <a:r>
              <a:rPr lang="en-IN" sz="2150" spc="75" dirty="0" err="1">
                <a:solidFill>
                  <a:srgbClr val="212121"/>
                </a:solidFill>
                <a:latin typeface="MS UI Gothic"/>
                <a:cs typeface="MS UI Gothic"/>
              </a:rPr>
              <a:t>devopsgcp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.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140" dirty="0">
                <a:solidFill>
                  <a:srgbClr val="212121"/>
                </a:solidFill>
                <a:latin typeface="MS UI Gothic"/>
                <a:cs typeface="MS UI Gothic"/>
              </a:rPr>
              <a:t>om</a:t>
            </a:r>
            <a:endParaRPr sz="2150" dirty="0">
              <a:latin typeface="MS UI Gothic"/>
              <a:cs typeface="MS UI Gothic"/>
            </a:endParaRPr>
          </a:p>
          <a:p>
            <a:pPr marL="393065" marR="1896745">
              <a:lnSpc>
                <a:spcPts val="2770"/>
              </a:lnSpc>
              <a:spcBef>
                <a:spcPts val="35"/>
              </a:spcBef>
            </a:pP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Based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on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b="1" spc="-75" dirty="0">
                <a:solidFill>
                  <a:srgbClr val="212121"/>
                </a:solidFill>
                <a:latin typeface="Trebuchet MS"/>
                <a:cs typeface="Trebuchet MS"/>
              </a:rPr>
              <a:t>HTTP</a:t>
            </a:r>
            <a:r>
              <a:rPr sz="2150" b="1" spc="-20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85" dirty="0">
                <a:solidFill>
                  <a:srgbClr val="212121"/>
                </a:solidFill>
                <a:latin typeface="Trebuchet MS"/>
                <a:cs typeface="Trebuchet MS"/>
              </a:rPr>
              <a:t>headers</a:t>
            </a:r>
            <a:r>
              <a:rPr sz="2150" b="1" spc="-20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(Authorization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header)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methods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00" dirty="0">
                <a:solidFill>
                  <a:srgbClr val="212121"/>
                </a:solidFill>
                <a:latin typeface="MS UI Gothic"/>
                <a:cs typeface="MS UI Gothic"/>
              </a:rPr>
              <a:t>(POST,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14" dirty="0">
                <a:solidFill>
                  <a:srgbClr val="212121"/>
                </a:solidFill>
                <a:latin typeface="MS UI Gothic"/>
                <a:cs typeface="MS UI Gothic"/>
              </a:rPr>
              <a:t>GET,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etc) </a:t>
            </a:r>
            <a:r>
              <a:rPr sz="2150" spc="-64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etc..</a:t>
            </a:r>
            <a:endParaRPr sz="2150" dirty="0">
              <a:latin typeface="MS UI Gothic"/>
              <a:cs typeface="MS UI Gothic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1468099" y="6619854"/>
            <a:ext cx="247650" cy="228600"/>
          </a:xfrm>
          <a:custGeom>
            <a:avLst/>
            <a:gdLst/>
            <a:ahLst/>
            <a:cxnLst/>
            <a:rect l="l" t="t" r="r" b="b"/>
            <a:pathLst>
              <a:path w="247650" h="228600">
                <a:moveTo>
                  <a:pt x="247649" y="228599"/>
                </a:moveTo>
                <a:lnTo>
                  <a:pt x="0" y="228599"/>
                </a:lnTo>
                <a:lnTo>
                  <a:pt x="0" y="0"/>
                </a:lnTo>
                <a:lnTo>
                  <a:pt x="247649" y="0"/>
                </a:lnTo>
                <a:lnTo>
                  <a:pt x="247649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9457055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105" dirty="0">
                <a:solidFill>
                  <a:srgbClr val="000000"/>
                </a:solidFill>
              </a:rPr>
              <a:t>Lo</a:t>
            </a:r>
            <a:r>
              <a:rPr sz="3500" spc="-105" dirty="0">
                <a:solidFill>
                  <a:srgbClr val="A52929"/>
                </a:solidFill>
              </a:rPr>
              <a:t>a</a:t>
            </a:r>
            <a:r>
              <a:rPr sz="3500" spc="-105" dirty="0">
                <a:solidFill>
                  <a:srgbClr val="000000"/>
                </a:solidFill>
              </a:rPr>
              <a:t>d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65" dirty="0">
                <a:solidFill>
                  <a:srgbClr val="000000"/>
                </a:solidFill>
              </a:rPr>
              <a:t>B</a:t>
            </a:r>
            <a:r>
              <a:rPr sz="3500" spc="-65" dirty="0">
                <a:solidFill>
                  <a:srgbClr val="A52929"/>
                </a:solidFill>
              </a:rPr>
              <a:t>a</a:t>
            </a:r>
            <a:r>
              <a:rPr sz="3500" spc="-65" dirty="0">
                <a:solidFill>
                  <a:srgbClr val="000000"/>
                </a:solidFill>
              </a:rPr>
              <a:t>lanci</a:t>
            </a:r>
            <a:r>
              <a:rPr sz="3500" spc="-65" dirty="0">
                <a:solidFill>
                  <a:srgbClr val="A52929"/>
                </a:solidFill>
              </a:rPr>
              <a:t>ng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60" dirty="0">
                <a:solidFill>
                  <a:srgbClr val="A52929"/>
                </a:solidFill>
              </a:rPr>
              <a:t>-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75" dirty="0">
                <a:solidFill>
                  <a:srgbClr val="A52929"/>
                </a:solidFill>
              </a:rPr>
              <a:t>S</a:t>
            </a:r>
            <a:r>
              <a:rPr sz="3500" spc="-75" dirty="0">
                <a:solidFill>
                  <a:srgbClr val="000000"/>
                </a:solidFill>
              </a:rPr>
              <a:t>SL/TLS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25" dirty="0">
                <a:solidFill>
                  <a:srgbClr val="000000"/>
                </a:solidFill>
              </a:rPr>
              <a:t>Ter</a:t>
            </a:r>
            <a:r>
              <a:rPr sz="3500" spc="-125" dirty="0">
                <a:solidFill>
                  <a:srgbClr val="A52929"/>
                </a:solidFill>
              </a:rPr>
              <a:t>mi</a:t>
            </a:r>
            <a:r>
              <a:rPr sz="3500" spc="-125" dirty="0">
                <a:solidFill>
                  <a:srgbClr val="000000"/>
                </a:solidFill>
              </a:rPr>
              <a:t>n</a:t>
            </a:r>
            <a:r>
              <a:rPr sz="3500" spc="-125" dirty="0">
                <a:solidFill>
                  <a:srgbClr val="A52929"/>
                </a:solidFill>
              </a:rPr>
              <a:t>at</a:t>
            </a:r>
            <a:r>
              <a:rPr sz="3500" spc="-125" dirty="0">
                <a:solidFill>
                  <a:srgbClr val="000000"/>
                </a:solidFill>
              </a:rPr>
              <a:t>ion/Off</a:t>
            </a:r>
            <a:r>
              <a:rPr sz="3500" spc="-125" dirty="0">
                <a:solidFill>
                  <a:srgbClr val="A52929"/>
                </a:solidFill>
              </a:rPr>
              <a:t>loa</a:t>
            </a:r>
            <a:r>
              <a:rPr sz="3500" spc="-125" dirty="0">
                <a:solidFill>
                  <a:srgbClr val="000000"/>
                </a:solidFill>
              </a:rPr>
              <a:t>ding</a:t>
            </a:r>
            <a:endParaRPr sz="3500"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77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57524" y="904875"/>
            <a:ext cx="809624" cy="8191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00500" y="1343024"/>
            <a:ext cx="647699" cy="952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72024" y="1066800"/>
            <a:ext cx="1457324" cy="6286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72224" y="1343024"/>
            <a:ext cx="647699" cy="952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124700" y="990600"/>
            <a:ext cx="1866899" cy="7238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0524" y="2200254"/>
            <a:ext cx="104775" cy="104736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809624" y="2495529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90524" y="2895579"/>
            <a:ext cx="104775" cy="104736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809624" y="319085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90524" y="3590904"/>
            <a:ext cx="104775" cy="104736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809624" y="3886179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09624" y="4229079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54049" y="1997075"/>
            <a:ext cx="9110980" cy="2433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980"/>
              </a:lnSpc>
              <a:spcBef>
                <a:spcPts val="100"/>
              </a:spcBef>
            </a:pP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Client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7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8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ad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Balan</a:t>
            </a:r>
            <a:r>
              <a:rPr sz="2700" spc="-3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35" dirty="0">
                <a:solidFill>
                  <a:srgbClr val="212121"/>
                </a:solidFill>
                <a:latin typeface="MS UI Gothic"/>
                <a:cs typeface="MS UI Gothic"/>
              </a:rPr>
              <a:t>er: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9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700" spc="-75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er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60" dirty="0">
                <a:solidFill>
                  <a:srgbClr val="212121"/>
                </a:solidFill>
                <a:latin typeface="MS UI Gothic"/>
                <a:cs typeface="MS UI Gothic"/>
              </a:rPr>
              <a:t>in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ern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4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endParaRPr sz="2700" dirty="0">
              <a:latin typeface="MS UI Gothic"/>
              <a:cs typeface="MS UI Gothic"/>
            </a:endParaRPr>
          </a:p>
          <a:p>
            <a:pPr marL="393065">
              <a:lnSpc>
                <a:spcPts val="2325"/>
              </a:lnSpc>
            </a:pPr>
            <a:r>
              <a:rPr sz="2150" spc="-45" dirty="0">
                <a:solidFill>
                  <a:srgbClr val="212121"/>
                </a:solidFill>
                <a:latin typeface="MS UI Gothic"/>
                <a:cs typeface="MS UI Gothic"/>
              </a:rPr>
              <a:t>HT</a:t>
            </a:r>
            <a:r>
              <a:rPr sz="2150" spc="-114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11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10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120" dirty="0">
                <a:solidFill>
                  <a:srgbClr val="212121"/>
                </a:solidFill>
                <a:latin typeface="MS UI Gothic"/>
                <a:cs typeface="MS UI Gothic"/>
              </a:rPr>
              <a:t>ommend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ed</a:t>
            </a:r>
            <a:endParaRPr sz="2150" dirty="0">
              <a:latin typeface="MS UI Gothic"/>
              <a:cs typeface="MS UI Gothic"/>
            </a:endParaRPr>
          </a:p>
          <a:p>
            <a:pPr marL="12700">
              <a:lnSpc>
                <a:spcPts val="2980"/>
              </a:lnSpc>
              <a:spcBef>
                <a:spcPts val="170"/>
              </a:spcBef>
            </a:pP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Load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" dirty="0">
                <a:solidFill>
                  <a:srgbClr val="212121"/>
                </a:solidFill>
                <a:latin typeface="MS UI Gothic"/>
                <a:cs typeface="MS UI Gothic"/>
              </a:rPr>
              <a:t>Balancer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2700" spc="-2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85" dirty="0">
                <a:solidFill>
                  <a:srgbClr val="212121"/>
                </a:solidFill>
                <a:latin typeface="MS UI Gothic"/>
                <a:cs typeface="MS UI Gothic"/>
              </a:rPr>
              <a:t>VM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instance:</a:t>
            </a:r>
            <a:r>
              <a:rPr sz="2700" spc="-2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Through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35" dirty="0">
                <a:solidFill>
                  <a:srgbClr val="212121"/>
                </a:solidFill>
                <a:latin typeface="MS UI Gothic"/>
                <a:cs typeface="MS UI Gothic"/>
              </a:rPr>
              <a:t>Google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internal</a:t>
            </a:r>
            <a:r>
              <a:rPr sz="2700" spc="-2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network</a:t>
            </a:r>
            <a:endParaRPr sz="2700" dirty="0">
              <a:latin typeface="MS UI Gothic"/>
              <a:cs typeface="MS UI Gothic"/>
            </a:endParaRPr>
          </a:p>
          <a:p>
            <a:pPr marL="393065">
              <a:lnSpc>
                <a:spcPts val="2325"/>
              </a:lnSpc>
            </a:pPr>
            <a:r>
              <a:rPr sz="2150" spc="-45" dirty="0">
                <a:solidFill>
                  <a:srgbClr val="212121"/>
                </a:solidFill>
                <a:latin typeface="MS UI Gothic"/>
                <a:cs typeface="MS UI Gothic"/>
              </a:rPr>
              <a:t>HT</a:t>
            </a:r>
            <a:r>
              <a:rPr sz="2150" spc="-114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85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k.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45" dirty="0">
                <a:solidFill>
                  <a:srgbClr val="212121"/>
                </a:solidFill>
                <a:latin typeface="MS UI Gothic"/>
                <a:cs typeface="MS UI Gothic"/>
              </a:rPr>
              <a:t>HT</a:t>
            </a:r>
            <a:r>
              <a:rPr sz="2150" spc="-114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11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40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er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ed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.</a:t>
            </a:r>
            <a:endParaRPr sz="2150" dirty="0">
              <a:latin typeface="MS UI Gothic"/>
              <a:cs typeface="MS UI Gothic"/>
            </a:endParaRPr>
          </a:p>
          <a:p>
            <a:pPr marL="12700">
              <a:lnSpc>
                <a:spcPts val="2980"/>
              </a:lnSpc>
              <a:spcBef>
                <a:spcPts val="170"/>
              </a:spcBef>
            </a:pPr>
            <a:r>
              <a:rPr sz="2700" spc="-215" dirty="0">
                <a:solidFill>
                  <a:srgbClr val="212121"/>
                </a:solidFill>
                <a:latin typeface="MS UI Gothic"/>
                <a:cs typeface="MS UI Gothic"/>
              </a:rPr>
              <a:t>SSL/TLS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Termination/Offloading</a:t>
            </a:r>
            <a:endParaRPr sz="2700" dirty="0">
              <a:latin typeface="MS UI Gothic"/>
              <a:cs typeface="MS UI Gothic"/>
            </a:endParaRPr>
          </a:p>
          <a:p>
            <a:pPr marL="393065">
              <a:lnSpc>
                <a:spcPts val="2325"/>
              </a:lnSpc>
            </a:pP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Client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Load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Balancer: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35" dirty="0">
                <a:solidFill>
                  <a:srgbClr val="212121"/>
                </a:solidFill>
                <a:latin typeface="MS UI Gothic"/>
                <a:cs typeface="MS UI Gothic"/>
              </a:rPr>
              <a:t>HTTPS/TLS</a:t>
            </a:r>
            <a:endParaRPr sz="2150" dirty="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120"/>
              </a:spcBef>
            </a:pP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Load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5" dirty="0">
                <a:solidFill>
                  <a:srgbClr val="212121"/>
                </a:solidFill>
                <a:latin typeface="MS UI Gothic"/>
                <a:cs typeface="MS UI Gothic"/>
              </a:rPr>
              <a:t>Balancer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40" dirty="0">
                <a:solidFill>
                  <a:srgbClr val="212121"/>
                </a:solidFill>
                <a:latin typeface="MS UI Gothic"/>
                <a:cs typeface="MS UI Gothic"/>
              </a:rPr>
              <a:t>VM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5" dirty="0">
                <a:solidFill>
                  <a:srgbClr val="212121"/>
                </a:solidFill>
                <a:latin typeface="MS UI Gothic"/>
                <a:cs typeface="MS UI Gothic"/>
              </a:rPr>
              <a:t>instance: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55" dirty="0">
                <a:solidFill>
                  <a:srgbClr val="212121"/>
                </a:solidFill>
                <a:latin typeface="MS UI Gothic"/>
                <a:cs typeface="MS UI Gothic"/>
              </a:rPr>
              <a:t>HTTP/TCP</a:t>
            </a:r>
            <a:endParaRPr sz="2150" dirty="0">
              <a:latin typeface="MS UI Gothic"/>
              <a:cs typeface="MS UI Gothic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1468099" y="6619854"/>
            <a:ext cx="247650" cy="228600"/>
          </a:xfrm>
          <a:custGeom>
            <a:avLst/>
            <a:gdLst/>
            <a:ahLst/>
            <a:cxnLst/>
            <a:rect l="l" t="t" r="r" b="b"/>
            <a:pathLst>
              <a:path w="247650" h="228600">
                <a:moveTo>
                  <a:pt x="247649" y="228599"/>
                </a:moveTo>
                <a:lnTo>
                  <a:pt x="0" y="228599"/>
                </a:lnTo>
                <a:lnTo>
                  <a:pt x="0" y="0"/>
                </a:lnTo>
                <a:lnTo>
                  <a:pt x="247649" y="0"/>
                </a:lnTo>
                <a:lnTo>
                  <a:pt x="247649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1149" y="74930"/>
            <a:ext cx="9098915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b="1" spc="-90" dirty="0">
                <a:solidFill>
                  <a:srgbClr val="A52929"/>
                </a:solidFill>
                <a:latin typeface="Trebuchet MS"/>
                <a:cs typeface="Trebuchet MS"/>
              </a:rPr>
              <a:t>C</a:t>
            </a:r>
            <a:r>
              <a:rPr sz="3500" b="1" spc="-90" dirty="0">
                <a:latin typeface="Trebuchet MS"/>
                <a:cs typeface="Trebuchet MS"/>
              </a:rPr>
              <a:t>loud</a:t>
            </a:r>
            <a:r>
              <a:rPr sz="3500" b="1" spc="-340" dirty="0">
                <a:latin typeface="Trebuchet MS"/>
                <a:cs typeface="Trebuchet MS"/>
              </a:rPr>
              <a:t> </a:t>
            </a:r>
            <a:r>
              <a:rPr sz="3500" b="1" spc="-105" dirty="0">
                <a:latin typeface="Trebuchet MS"/>
                <a:cs typeface="Trebuchet MS"/>
              </a:rPr>
              <a:t>L</a:t>
            </a:r>
            <a:r>
              <a:rPr sz="3500" b="1" spc="-105" dirty="0">
                <a:solidFill>
                  <a:srgbClr val="A52929"/>
                </a:solidFill>
                <a:latin typeface="Trebuchet MS"/>
                <a:cs typeface="Trebuchet MS"/>
              </a:rPr>
              <a:t>oad</a:t>
            </a:r>
            <a:r>
              <a:rPr sz="3500" b="1" spc="-340" dirty="0">
                <a:solidFill>
                  <a:srgbClr val="A52929"/>
                </a:solidFill>
                <a:latin typeface="Trebuchet MS"/>
                <a:cs typeface="Trebuchet MS"/>
              </a:rPr>
              <a:t> </a:t>
            </a:r>
            <a:r>
              <a:rPr sz="3500" b="1" spc="-65" dirty="0">
                <a:solidFill>
                  <a:srgbClr val="A52929"/>
                </a:solidFill>
                <a:latin typeface="Trebuchet MS"/>
                <a:cs typeface="Trebuchet MS"/>
              </a:rPr>
              <a:t>B</a:t>
            </a:r>
            <a:r>
              <a:rPr sz="3500" b="1" spc="-65" dirty="0">
                <a:latin typeface="Trebuchet MS"/>
                <a:cs typeface="Trebuchet MS"/>
              </a:rPr>
              <a:t>ala</a:t>
            </a:r>
            <a:r>
              <a:rPr sz="3500" b="1" spc="-65" dirty="0">
                <a:solidFill>
                  <a:srgbClr val="A52929"/>
                </a:solidFill>
                <a:latin typeface="Trebuchet MS"/>
                <a:cs typeface="Trebuchet MS"/>
              </a:rPr>
              <a:t>n</a:t>
            </a:r>
            <a:r>
              <a:rPr sz="3500" b="1" spc="-65" dirty="0">
                <a:latin typeface="Trebuchet MS"/>
                <a:cs typeface="Trebuchet MS"/>
              </a:rPr>
              <a:t>cing</a:t>
            </a:r>
            <a:r>
              <a:rPr sz="3500" b="1" spc="-340" dirty="0">
                <a:latin typeface="Trebuchet MS"/>
                <a:cs typeface="Trebuchet MS"/>
              </a:rPr>
              <a:t> </a:t>
            </a:r>
            <a:r>
              <a:rPr sz="3500" b="1" spc="-160" dirty="0">
                <a:latin typeface="Trebuchet MS"/>
                <a:cs typeface="Trebuchet MS"/>
              </a:rPr>
              <a:t>-</a:t>
            </a:r>
            <a:r>
              <a:rPr sz="3500" b="1" spc="-340" dirty="0">
                <a:latin typeface="Trebuchet MS"/>
                <a:cs typeface="Trebuchet MS"/>
              </a:rPr>
              <a:t> </a:t>
            </a:r>
            <a:r>
              <a:rPr sz="3500" b="1" spc="-65" dirty="0">
                <a:latin typeface="Trebuchet MS"/>
                <a:cs typeface="Trebuchet MS"/>
              </a:rPr>
              <a:t>Cho</a:t>
            </a:r>
            <a:r>
              <a:rPr sz="3500" b="1" spc="-65" dirty="0">
                <a:solidFill>
                  <a:srgbClr val="A52929"/>
                </a:solidFill>
                <a:latin typeface="Trebuchet MS"/>
                <a:cs typeface="Trebuchet MS"/>
              </a:rPr>
              <a:t>o</a:t>
            </a:r>
            <a:r>
              <a:rPr sz="3500" b="1" spc="-65" dirty="0">
                <a:latin typeface="Trebuchet MS"/>
                <a:cs typeface="Trebuchet MS"/>
              </a:rPr>
              <a:t>sing</a:t>
            </a:r>
            <a:r>
              <a:rPr sz="3500" b="1" spc="-340" dirty="0">
                <a:latin typeface="Trebuchet MS"/>
                <a:cs typeface="Trebuchet MS"/>
              </a:rPr>
              <a:t> </a:t>
            </a:r>
            <a:r>
              <a:rPr sz="3500" b="1" spc="-105" dirty="0">
                <a:latin typeface="Trebuchet MS"/>
                <a:cs typeface="Trebuchet MS"/>
              </a:rPr>
              <a:t>Loa</a:t>
            </a:r>
            <a:r>
              <a:rPr sz="3500" b="1" spc="-105" dirty="0">
                <a:solidFill>
                  <a:srgbClr val="A52929"/>
                </a:solidFill>
                <a:latin typeface="Trebuchet MS"/>
                <a:cs typeface="Trebuchet MS"/>
              </a:rPr>
              <a:t>d</a:t>
            </a:r>
            <a:r>
              <a:rPr sz="3500" b="1" spc="-340" dirty="0">
                <a:solidFill>
                  <a:srgbClr val="A52929"/>
                </a:solidFill>
                <a:latin typeface="Trebuchet MS"/>
                <a:cs typeface="Trebuchet MS"/>
              </a:rPr>
              <a:t> </a:t>
            </a:r>
            <a:r>
              <a:rPr sz="3500" b="1" spc="-114" dirty="0">
                <a:solidFill>
                  <a:srgbClr val="A52929"/>
                </a:solidFill>
                <a:latin typeface="Trebuchet MS"/>
                <a:cs typeface="Trebuchet MS"/>
              </a:rPr>
              <a:t>Balancer</a:t>
            </a:r>
            <a:endParaRPr sz="35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7799" y="1352549"/>
            <a:ext cx="9201149" cy="476249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1468099" y="6619854"/>
            <a:ext cx="247650" cy="228600"/>
          </a:xfrm>
          <a:custGeom>
            <a:avLst/>
            <a:gdLst/>
            <a:ahLst/>
            <a:cxnLst/>
            <a:rect l="l" t="t" r="r" b="b"/>
            <a:pathLst>
              <a:path w="247650" h="228600">
                <a:moveTo>
                  <a:pt x="247649" y="228599"/>
                </a:moveTo>
                <a:lnTo>
                  <a:pt x="0" y="228599"/>
                </a:lnTo>
                <a:lnTo>
                  <a:pt x="0" y="0"/>
                </a:lnTo>
                <a:lnTo>
                  <a:pt x="247649" y="0"/>
                </a:lnTo>
                <a:lnTo>
                  <a:pt x="247649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78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6162675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90" dirty="0">
                <a:solidFill>
                  <a:srgbClr val="000000"/>
                </a:solidFill>
              </a:rPr>
              <a:t>Clo</a:t>
            </a:r>
            <a:r>
              <a:rPr sz="3500" spc="-90" dirty="0">
                <a:solidFill>
                  <a:srgbClr val="A52929"/>
                </a:solidFill>
              </a:rPr>
              <a:t>u</a:t>
            </a:r>
            <a:r>
              <a:rPr sz="3500" spc="-90" dirty="0">
                <a:solidFill>
                  <a:srgbClr val="000000"/>
                </a:solidFill>
              </a:rPr>
              <a:t>d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05" dirty="0">
                <a:solidFill>
                  <a:srgbClr val="A52929"/>
                </a:solidFill>
              </a:rPr>
              <a:t>Load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65" dirty="0">
                <a:solidFill>
                  <a:srgbClr val="A52929"/>
                </a:solidFill>
              </a:rPr>
              <a:t>B</a:t>
            </a:r>
            <a:r>
              <a:rPr sz="3500" spc="-65" dirty="0">
                <a:solidFill>
                  <a:srgbClr val="000000"/>
                </a:solidFill>
              </a:rPr>
              <a:t>a</a:t>
            </a:r>
            <a:r>
              <a:rPr sz="3500" spc="-65" dirty="0">
                <a:solidFill>
                  <a:srgbClr val="A52929"/>
                </a:solidFill>
              </a:rPr>
              <a:t>la</a:t>
            </a:r>
            <a:r>
              <a:rPr sz="3500" spc="-65" dirty="0">
                <a:solidFill>
                  <a:srgbClr val="000000"/>
                </a:solidFill>
              </a:rPr>
              <a:t>n</a:t>
            </a:r>
            <a:r>
              <a:rPr sz="3500" spc="-65" dirty="0">
                <a:solidFill>
                  <a:srgbClr val="A52929"/>
                </a:solidFill>
              </a:rPr>
              <a:t>ci</a:t>
            </a:r>
            <a:r>
              <a:rPr sz="3500" spc="-65" dirty="0">
                <a:solidFill>
                  <a:srgbClr val="000000"/>
                </a:solidFill>
              </a:rPr>
              <a:t>ng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60" dirty="0">
                <a:solidFill>
                  <a:srgbClr val="A52929"/>
                </a:solidFill>
              </a:rPr>
              <a:t>-</a:t>
            </a:r>
            <a:r>
              <a:rPr sz="3500" spc="-335" dirty="0">
                <a:solidFill>
                  <a:srgbClr val="A52929"/>
                </a:solidFill>
              </a:rPr>
              <a:t> </a:t>
            </a:r>
            <a:r>
              <a:rPr sz="3500" spc="-170" dirty="0">
                <a:solidFill>
                  <a:srgbClr val="000000"/>
                </a:solidFill>
              </a:rPr>
              <a:t>Feat</a:t>
            </a:r>
            <a:r>
              <a:rPr sz="3500" spc="-170" dirty="0">
                <a:solidFill>
                  <a:srgbClr val="A52929"/>
                </a:solidFill>
              </a:rPr>
              <a:t>u</a:t>
            </a:r>
            <a:r>
              <a:rPr sz="3500" spc="-170" dirty="0">
                <a:solidFill>
                  <a:srgbClr val="000000"/>
                </a:solidFill>
              </a:rPr>
              <a:t>re</a:t>
            </a:r>
            <a:r>
              <a:rPr sz="3500" spc="-170" dirty="0">
                <a:solidFill>
                  <a:srgbClr val="A52929"/>
                </a:solidFill>
              </a:rPr>
              <a:t>s</a:t>
            </a:r>
            <a:endParaRPr sz="35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79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44259" y="1128394"/>
            <a:ext cx="856615" cy="3136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h</a:t>
            </a:r>
            <a:r>
              <a:rPr sz="1850" b="1" spc="-11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1850" b="1" spc="50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h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60676" y="4090669"/>
            <a:ext cx="737235" cy="3136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850" spc="8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850" spc="-25" dirty="0">
                <a:solidFill>
                  <a:srgbClr val="212121"/>
                </a:solidFill>
                <a:latin typeface="MS UI Gothic"/>
                <a:cs typeface="MS UI Gothic"/>
              </a:rPr>
              <a:t>ff</a:t>
            </a:r>
            <a:r>
              <a:rPr sz="1850" spc="9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850" spc="5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8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endParaRPr sz="1850">
              <a:latin typeface="MS UI Gothic"/>
              <a:cs typeface="MS UI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5066" y="4766944"/>
            <a:ext cx="947419" cy="3136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850" b="1" spc="-15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1850" b="1" spc="-90" dirty="0">
                <a:solidFill>
                  <a:srgbClr val="212121"/>
                </a:solidFill>
                <a:latin typeface="Trebuchet MS"/>
                <a:cs typeface="Trebuchet MS"/>
              </a:rPr>
              <a:t>P</a:t>
            </a:r>
            <a:r>
              <a:rPr sz="1850" b="1" spc="-75" dirty="0">
                <a:solidFill>
                  <a:srgbClr val="212121"/>
                </a:solidFill>
                <a:latin typeface="Trebuchet MS"/>
                <a:cs typeface="Trebuchet MS"/>
              </a:rPr>
              <a:t>/</a:t>
            </a:r>
            <a:r>
              <a:rPr sz="1850" b="1" spc="-20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1850" b="1" spc="10" dirty="0">
                <a:solidFill>
                  <a:srgbClr val="212121"/>
                </a:solidFill>
                <a:latin typeface="Trebuchet MS"/>
                <a:cs typeface="Trebuchet MS"/>
              </a:rPr>
              <a:t>DP</a:t>
            </a:r>
            <a:endParaRPr sz="1850">
              <a:latin typeface="Trebuchet MS"/>
              <a:cs typeface="Trebuchet MS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23849" y="911877"/>
          <a:ext cx="11431269" cy="46935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3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3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51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91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6864">
                <a:tc>
                  <a:txBody>
                    <a:bodyPr/>
                    <a:lstStyle/>
                    <a:p>
                      <a:pPr marL="143510">
                        <a:lnSpc>
                          <a:spcPts val="2190"/>
                        </a:lnSpc>
                      </a:pPr>
                      <a:r>
                        <a:rPr sz="1850" b="1" spc="-25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Lo</a:t>
                      </a:r>
                      <a:r>
                        <a:rPr sz="1850" b="1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ad</a:t>
                      </a:r>
                      <a:r>
                        <a:rPr sz="1850" b="1" spc="-175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50" b="1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Balan</a:t>
                      </a:r>
                      <a:r>
                        <a:rPr sz="1850" b="1" spc="-50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c</a:t>
                      </a:r>
                      <a:r>
                        <a:rPr sz="1850" b="1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er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B w="9525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0979" algn="ctr">
                        <a:lnSpc>
                          <a:spcPts val="2190"/>
                        </a:lnSpc>
                      </a:pPr>
                      <a:r>
                        <a:rPr sz="1850" b="1" spc="-55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850" b="1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ype</a:t>
                      </a:r>
                      <a:r>
                        <a:rPr sz="1850" b="1" spc="-175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50" b="1" spc="-10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850" b="1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f</a:t>
                      </a:r>
                      <a:r>
                        <a:rPr sz="1850" b="1" spc="-175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50" b="1" spc="-85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850" b="1" spc="-55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850" b="1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affic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B w="9525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2190"/>
                        </a:lnSpc>
                      </a:pPr>
                      <a:r>
                        <a:rPr sz="1850" b="1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P</a:t>
                      </a:r>
                      <a:r>
                        <a:rPr sz="1850" b="1" spc="-20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850" b="1" spc="-45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850" b="1" spc="-35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x</a:t>
                      </a:r>
                      <a:r>
                        <a:rPr sz="1850" b="1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y</a:t>
                      </a:r>
                      <a:r>
                        <a:rPr sz="1850" b="1" spc="-175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50" b="1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or</a:t>
                      </a:r>
                      <a:r>
                        <a:rPr sz="1850" b="1" spc="-175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50" b="1" spc="-25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p</a:t>
                      </a:r>
                      <a:r>
                        <a:rPr sz="1850" b="1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as</a:t>
                      </a:r>
                      <a:r>
                        <a:rPr sz="1850" b="1" spc="15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1850" b="1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-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B w="9525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 algn="ctr">
                        <a:lnSpc>
                          <a:spcPts val="2190"/>
                        </a:lnSpc>
                      </a:pPr>
                      <a:r>
                        <a:rPr sz="1850" b="1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Destination</a:t>
                      </a:r>
                      <a:r>
                        <a:rPr sz="1850" b="1" spc="-175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50" b="1" spc="-45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P</a:t>
                      </a:r>
                      <a:r>
                        <a:rPr sz="1850" b="1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orts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B w="9525">
                      <a:solidFill>
                        <a:srgbClr val="21212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3924"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50" b="1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Ex</a:t>
                      </a:r>
                      <a:r>
                        <a:rPr sz="1850" b="1" spc="-20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850" b="1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ernal</a:t>
                      </a:r>
                      <a:r>
                        <a:rPr sz="1850" b="1" spc="-175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50" b="1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HTTP(S)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T="55244" marB="0">
                    <a:lnT w="9525">
                      <a:solidFill>
                        <a:srgbClr val="212121"/>
                      </a:solidFill>
                      <a:prstDash val="solid"/>
                    </a:lnT>
                    <a:lnB w="9525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0979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Glo</a:t>
                      </a:r>
                      <a:r>
                        <a:rPr sz="1850" spc="-3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b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al,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Ex</a:t>
                      </a:r>
                      <a:r>
                        <a:rPr sz="1850" spc="-2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t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ernal,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HTTP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or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HTT</a:t>
                      </a:r>
                      <a:r>
                        <a:rPr sz="1850" spc="-2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P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S</a:t>
                      </a:r>
                      <a:endParaRPr sz="1850">
                        <a:latin typeface="MS UI Gothic"/>
                        <a:cs typeface="MS UI Gothic"/>
                      </a:endParaRPr>
                    </a:p>
                  </a:txBody>
                  <a:tcPr marL="0" marR="0" marT="55244" marB="0">
                    <a:lnT w="9525">
                      <a:solidFill>
                        <a:srgbClr val="212121"/>
                      </a:solidFill>
                      <a:prstDash val="solid"/>
                    </a:lnT>
                    <a:lnB w="9525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50" spc="-1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Proxy</a:t>
                      </a:r>
                      <a:endParaRPr sz="1850">
                        <a:latin typeface="MS UI Gothic"/>
                        <a:cs typeface="MS UI Gothic"/>
                      </a:endParaRPr>
                    </a:p>
                  </a:txBody>
                  <a:tcPr marL="0" marR="0" marT="55244" marB="0">
                    <a:lnT w="9525">
                      <a:solidFill>
                        <a:srgbClr val="212121"/>
                      </a:solidFill>
                      <a:prstDash val="solid"/>
                    </a:lnT>
                    <a:lnB w="9525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015" marR="330200" algn="ctr">
                        <a:lnSpc>
                          <a:spcPts val="1880"/>
                        </a:lnSpc>
                        <a:spcBef>
                          <a:spcPts val="780"/>
                        </a:spcBef>
                      </a:pP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HTTP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on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80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or  </a:t>
                      </a:r>
                      <a:r>
                        <a:rPr sz="1850" spc="1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8080</a:t>
                      </a:r>
                      <a:endParaRPr sz="1850">
                        <a:latin typeface="MS UI Gothic"/>
                        <a:cs typeface="MS UI Gothic"/>
                      </a:endParaRPr>
                    </a:p>
                    <a:p>
                      <a:pPr marL="162560" algn="ctr">
                        <a:lnSpc>
                          <a:spcPts val="1939"/>
                        </a:lnSpc>
                      </a:pP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HTT</a:t>
                      </a:r>
                      <a:r>
                        <a:rPr sz="1850" spc="-2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P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S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on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443</a:t>
                      </a:r>
                      <a:endParaRPr sz="1850">
                        <a:latin typeface="MS UI Gothic"/>
                        <a:cs typeface="MS UI Gothic"/>
                      </a:endParaRPr>
                    </a:p>
                  </a:txBody>
                  <a:tcPr marL="0" marR="0" marT="99060" marB="0">
                    <a:lnT w="9525">
                      <a:solidFill>
                        <a:srgbClr val="212121"/>
                      </a:solidFill>
                      <a:prstDash val="solid"/>
                    </a:lnT>
                    <a:lnB w="9525">
                      <a:solidFill>
                        <a:srgbClr val="21212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3924"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50" b="1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sz="1850" b="1" spc="-20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850" b="1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ernal</a:t>
                      </a:r>
                      <a:r>
                        <a:rPr sz="1850" b="1" spc="-175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50" b="1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HTTP(S)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T="55244" marB="0">
                    <a:lnT w="9525">
                      <a:solidFill>
                        <a:srgbClr val="212121"/>
                      </a:solidFill>
                      <a:prstDash val="solid"/>
                    </a:lnT>
                    <a:lnB w="9525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0979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50" spc="-2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Re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gional,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In</a:t>
                      </a:r>
                      <a:r>
                        <a:rPr sz="1850" spc="-2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t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ernal,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HTTP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or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HTT</a:t>
                      </a:r>
                      <a:r>
                        <a:rPr sz="1850" spc="-2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P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S</a:t>
                      </a:r>
                      <a:endParaRPr sz="1850">
                        <a:latin typeface="MS UI Gothic"/>
                        <a:cs typeface="MS UI Gothic"/>
                      </a:endParaRPr>
                    </a:p>
                  </a:txBody>
                  <a:tcPr marL="0" marR="0" marT="55244" marB="0">
                    <a:lnT w="9525">
                      <a:solidFill>
                        <a:srgbClr val="212121"/>
                      </a:solidFill>
                      <a:prstDash val="solid"/>
                    </a:lnT>
                    <a:lnB w="9525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50" spc="-1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Proxy</a:t>
                      </a:r>
                      <a:endParaRPr sz="1850">
                        <a:latin typeface="MS UI Gothic"/>
                        <a:cs typeface="MS UI Gothic"/>
                      </a:endParaRPr>
                    </a:p>
                  </a:txBody>
                  <a:tcPr marL="0" marR="0" marT="55244" marB="0">
                    <a:lnT w="9525">
                      <a:solidFill>
                        <a:srgbClr val="212121"/>
                      </a:solidFill>
                      <a:prstDash val="solid"/>
                    </a:lnT>
                    <a:lnB w="9525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015" marR="330200" algn="ctr">
                        <a:lnSpc>
                          <a:spcPts val="1880"/>
                        </a:lnSpc>
                        <a:spcBef>
                          <a:spcPts val="780"/>
                        </a:spcBef>
                      </a:pP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HTTP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on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80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or  </a:t>
                      </a:r>
                      <a:r>
                        <a:rPr sz="1850" spc="1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8080</a:t>
                      </a:r>
                      <a:endParaRPr sz="1850">
                        <a:latin typeface="MS UI Gothic"/>
                        <a:cs typeface="MS UI Gothic"/>
                      </a:endParaRPr>
                    </a:p>
                    <a:p>
                      <a:pPr marL="162560" algn="ctr">
                        <a:lnSpc>
                          <a:spcPts val="1939"/>
                        </a:lnSpc>
                      </a:pP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HTT</a:t>
                      </a:r>
                      <a:r>
                        <a:rPr sz="1850" spc="-2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P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S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on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443</a:t>
                      </a:r>
                      <a:endParaRPr sz="1850">
                        <a:latin typeface="MS UI Gothic"/>
                        <a:cs typeface="MS UI Gothic"/>
                      </a:endParaRPr>
                    </a:p>
                  </a:txBody>
                  <a:tcPr marL="0" marR="0" marT="99060" marB="0">
                    <a:lnT w="9525">
                      <a:solidFill>
                        <a:srgbClr val="212121"/>
                      </a:solidFill>
                      <a:prstDash val="solid"/>
                    </a:lnT>
                    <a:lnB w="9525">
                      <a:solidFill>
                        <a:srgbClr val="21212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149"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50" b="1" spc="-35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1850" b="1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SL</a:t>
                      </a:r>
                      <a:r>
                        <a:rPr sz="1850" b="1" spc="-175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50" b="1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P</a:t>
                      </a:r>
                      <a:r>
                        <a:rPr sz="1850" b="1" spc="-20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850" b="1" spc="-45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850" b="1" spc="-35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x</a:t>
                      </a:r>
                      <a:r>
                        <a:rPr sz="1850" b="1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y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T="55244" marB="0">
                    <a:lnT w="9525">
                      <a:solidFill>
                        <a:srgbClr val="212121"/>
                      </a:solidFill>
                      <a:prstDash val="solid"/>
                    </a:lnT>
                    <a:lnB w="9525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0979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Glo</a:t>
                      </a:r>
                      <a:r>
                        <a:rPr sz="1850" spc="-3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b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al,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Ex</a:t>
                      </a:r>
                      <a:r>
                        <a:rPr sz="1850" spc="-2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t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ernal,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spc="-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T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CP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with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spc="-3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S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SL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offl</a:t>
                      </a:r>
                      <a:r>
                        <a:rPr sz="1850" spc="-3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o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ad</a:t>
                      </a:r>
                      <a:endParaRPr sz="1850" dirty="0">
                        <a:latin typeface="MS UI Gothic"/>
                        <a:cs typeface="MS UI Gothic"/>
                      </a:endParaRPr>
                    </a:p>
                  </a:txBody>
                  <a:tcPr marL="0" marR="0" marT="55244" marB="0">
                    <a:lnT w="9525">
                      <a:solidFill>
                        <a:srgbClr val="212121"/>
                      </a:solidFill>
                      <a:prstDash val="solid"/>
                    </a:lnT>
                    <a:lnB w="9525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50" spc="-1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Proxy</a:t>
                      </a:r>
                      <a:endParaRPr sz="1850">
                        <a:latin typeface="MS UI Gothic"/>
                        <a:cs typeface="MS UI Gothic"/>
                      </a:endParaRPr>
                    </a:p>
                  </a:txBody>
                  <a:tcPr marL="0" marR="0" marT="55244" marB="0">
                    <a:lnT w="9525">
                      <a:solidFill>
                        <a:srgbClr val="212121"/>
                      </a:solidFill>
                      <a:prstDash val="solid"/>
                    </a:lnT>
                    <a:lnB w="9525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195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A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big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list</a:t>
                      </a:r>
                      <a:endParaRPr sz="1850">
                        <a:latin typeface="MS UI Gothic"/>
                        <a:cs typeface="MS UI Gothic"/>
                      </a:endParaRPr>
                    </a:p>
                  </a:txBody>
                  <a:tcPr marL="0" marR="0" marT="55244" marB="0">
                    <a:lnT w="9525">
                      <a:solidFill>
                        <a:srgbClr val="212121"/>
                      </a:solidFill>
                      <a:prstDash val="solid"/>
                    </a:lnT>
                    <a:lnB w="9525">
                      <a:solidFill>
                        <a:srgbClr val="21212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6274"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50" b="1" spc="-50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850" b="1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CP</a:t>
                      </a:r>
                      <a:r>
                        <a:rPr sz="1850" b="1" spc="-175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50" b="1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P</a:t>
                      </a:r>
                      <a:r>
                        <a:rPr sz="1850" b="1" spc="-20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850" b="1" spc="-45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850" b="1" spc="-35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x</a:t>
                      </a:r>
                      <a:r>
                        <a:rPr sz="1850" b="1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y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T="55244" marB="0">
                    <a:lnT w="9525">
                      <a:solidFill>
                        <a:srgbClr val="212121"/>
                      </a:solidFill>
                      <a:prstDash val="solid"/>
                    </a:lnT>
                    <a:lnB w="9525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0979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Glo</a:t>
                      </a:r>
                      <a:r>
                        <a:rPr sz="1850" spc="-3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b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al,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Ex</a:t>
                      </a:r>
                      <a:r>
                        <a:rPr sz="1850" spc="-2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t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ernal,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spc="-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T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CP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without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spc="-3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S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SL</a:t>
                      </a:r>
                      <a:endParaRPr sz="1850">
                        <a:latin typeface="MS UI Gothic"/>
                        <a:cs typeface="MS UI Gothic"/>
                      </a:endParaRPr>
                    </a:p>
                  </a:txBody>
                  <a:tcPr marL="0" marR="0" marT="55244" marB="0">
                    <a:lnT w="9525">
                      <a:solidFill>
                        <a:srgbClr val="212121"/>
                      </a:solidFill>
                      <a:prstDash val="solid"/>
                    </a:lnT>
                    <a:lnB w="9525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50" spc="-1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Proxy</a:t>
                      </a:r>
                      <a:endParaRPr sz="1850">
                        <a:latin typeface="MS UI Gothic"/>
                        <a:cs typeface="MS UI Gothic"/>
                      </a:endParaRPr>
                    </a:p>
                  </a:txBody>
                  <a:tcPr marL="0" marR="0" marT="55244" marB="0">
                    <a:lnT w="9525">
                      <a:solidFill>
                        <a:srgbClr val="212121"/>
                      </a:solidFill>
                      <a:prstDash val="solid"/>
                    </a:lnT>
                    <a:lnB w="9525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195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A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big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list</a:t>
                      </a:r>
                      <a:endParaRPr sz="1850">
                        <a:latin typeface="MS UI Gothic"/>
                        <a:cs typeface="MS UI Gothic"/>
                      </a:endParaRPr>
                    </a:p>
                  </a:txBody>
                  <a:tcPr marL="0" marR="0" marT="55244" marB="0">
                    <a:lnT w="9525">
                      <a:solidFill>
                        <a:srgbClr val="212121"/>
                      </a:solidFill>
                      <a:prstDash val="solid"/>
                    </a:lnT>
                    <a:lnB w="9525">
                      <a:solidFill>
                        <a:srgbClr val="21212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6274"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50" b="1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Ex</a:t>
                      </a:r>
                      <a:r>
                        <a:rPr sz="1850" b="1" spc="-20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850" b="1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ernal</a:t>
                      </a:r>
                      <a:r>
                        <a:rPr sz="1850" b="1" spc="-175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50" b="1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1850" b="1" spc="-35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850" b="1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850" b="1" spc="-15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w</a:t>
                      </a:r>
                      <a:r>
                        <a:rPr sz="1850" b="1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ork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T="55244" marB="0">
                    <a:lnT w="9525">
                      <a:solidFill>
                        <a:srgbClr val="212121"/>
                      </a:solidFill>
                      <a:prstDash val="solid"/>
                    </a:lnT>
                    <a:lnB w="9525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0979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50" spc="-2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Re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gional,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Ex</a:t>
                      </a:r>
                      <a:r>
                        <a:rPr sz="1850" spc="-2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t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ernal,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spc="-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T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CP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or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UDP</a:t>
                      </a:r>
                      <a:endParaRPr sz="1850">
                        <a:latin typeface="MS UI Gothic"/>
                        <a:cs typeface="MS UI Gothic"/>
                      </a:endParaRPr>
                    </a:p>
                  </a:txBody>
                  <a:tcPr marL="0" marR="0" marT="55244" marB="0">
                    <a:lnT w="9525">
                      <a:solidFill>
                        <a:srgbClr val="212121"/>
                      </a:solidFill>
                      <a:prstDash val="solid"/>
                    </a:lnT>
                    <a:lnB w="9525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50" spc="-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Pass-through</a:t>
                      </a:r>
                      <a:endParaRPr sz="1850" dirty="0">
                        <a:latin typeface="MS UI Gothic"/>
                        <a:cs typeface="MS UI Gothic"/>
                      </a:endParaRPr>
                    </a:p>
                  </a:txBody>
                  <a:tcPr marL="0" marR="0" marT="55244" marB="0">
                    <a:lnT w="9525">
                      <a:solidFill>
                        <a:srgbClr val="212121"/>
                      </a:solidFill>
                      <a:prstDash val="solid"/>
                    </a:lnT>
                    <a:lnB w="9525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50" spc="6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any</a:t>
                      </a:r>
                      <a:endParaRPr sz="1850">
                        <a:latin typeface="MS UI Gothic"/>
                        <a:cs typeface="MS UI Gothic"/>
                      </a:endParaRPr>
                    </a:p>
                  </a:txBody>
                  <a:tcPr marL="0" marR="0" marT="55244" marB="0">
                    <a:lnT w="9525">
                      <a:solidFill>
                        <a:srgbClr val="212121"/>
                      </a:solidFill>
                      <a:prstDash val="solid"/>
                    </a:lnT>
                    <a:lnB w="9525">
                      <a:solidFill>
                        <a:srgbClr val="21212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8149"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50" b="1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sz="1850" b="1" spc="-20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850" b="1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ernal</a:t>
                      </a:r>
                      <a:r>
                        <a:rPr sz="1850" b="1" spc="-175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50" b="1" spc="-50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850" b="1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C</a:t>
                      </a:r>
                      <a:r>
                        <a:rPr sz="1850" b="1" spc="-120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P</a:t>
                      </a:r>
                      <a:r>
                        <a:rPr sz="1850" b="1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/UDP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T="55244" marB="0">
                    <a:lnT w="9525">
                      <a:solidFill>
                        <a:srgbClr val="212121"/>
                      </a:solidFill>
                      <a:prstDash val="solid"/>
                    </a:lnT>
                    <a:lnB w="9525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0979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50" spc="-2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Re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gional,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In</a:t>
                      </a:r>
                      <a:r>
                        <a:rPr sz="1850" spc="-2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t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ernal,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spc="-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T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CP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or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UDP</a:t>
                      </a:r>
                      <a:endParaRPr sz="1850">
                        <a:latin typeface="MS UI Gothic"/>
                        <a:cs typeface="MS UI Gothic"/>
                      </a:endParaRPr>
                    </a:p>
                  </a:txBody>
                  <a:tcPr marL="0" marR="0" marT="55244" marB="0">
                    <a:lnT w="9525">
                      <a:solidFill>
                        <a:srgbClr val="212121"/>
                      </a:solidFill>
                      <a:prstDash val="solid"/>
                    </a:lnT>
                    <a:lnB w="9525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50" spc="-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Pass-through</a:t>
                      </a:r>
                      <a:endParaRPr sz="1850" dirty="0">
                        <a:latin typeface="MS UI Gothic"/>
                        <a:cs typeface="MS UI Gothic"/>
                      </a:endParaRPr>
                    </a:p>
                  </a:txBody>
                  <a:tcPr marL="0" marR="0" marT="55244" marB="0">
                    <a:lnT w="9525">
                      <a:solidFill>
                        <a:srgbClr val="212121"/>
                      </a:solidFill>
                      <a:prstDash val="solid"/>
                    </a:lnT>
                    <a:lnB w="9525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50" spc="6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any</a:t>
                      </a:r>
                      <a:endParaRPr sz="1850" dirty="0">
                        <a:latin typeface="MS UI Gothic"/>
                        <a:cs typeface="MS UI Gothic"/>
                      </a:endParaRPr>
                    </a:p>
                  </a:txBody>
                  <a:tcPr marL="0" marR="0" marT="55244" marB="0">
                    <a:lnT w="9525">
                      <a:solidFill>
                        <a:srgbClr val="212121"/>
                      </a:solidFill>
                      <a:prstDash val="solid"/>
                    </a:lnT>
                    <a:lnB w="9525">
                      <a:solidFill>
                        <a:srgbClr val="21212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11468099" y="6619854"/>
            <a:ext cx="247650" cy="228600"/>
          </a:xfrm>
          <a:custGeom>
            <a:avLst/>
            <a:gdLst/>
            <a:ahLst/>
            <a:cxnLst/>
            <a:rect l="l" t="t" r="r" b="b"/>
            <a:pathLst>
              <a:path w="247650" h="228600">
                <a:moveTo>
                  <a:pt x="247649" y="228599"/>
                </a:moveTo>
                <a:lnTo>
                  <a:pt x="0" y="228599"/>
                </a:lnTo>
                <a:lnTo>
                  <a:pt x="0" y="0"/>
                </a:lnTo>
                <a:lnTo>
                  <a:pt x="247649" y="0"/>
                </a:lnTo>
                <a:lnTo>
                  <a:pt x="247649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3849" y="5405416"/>
            <a:ext cx="11430000" cy="0"/>
          </a:xfrm>
          <a:custGeom>
            <a:avLst/>
            <a:gdLst/>
            <a:ahLst/>
            <a:cxnLst/>
            <a:rect l="l" t="t" r="r" b="b"/>
            <a:pathLst>
              <a:path w="11430000">
                <a:moveTo>
                  <a:pt x="0" y="0"/>
                </a:moveTo>
                <a:lnTo>
                  <a:pt x="11429999" y="0"/>
                </a:lnTo>
              </a:path>
            </a:pathLst>
          </a:custGeom>
          <a:ln w="9524">
            <a:solidFill>
              <a:srgbClr val="212121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3849" y="4729141"/>
            <a:ext cx="11430000" cy="0"/>
          </a:xfrm>
          <a:custGeom>
            <a:avLst/>
            <a:gdLst/>
            <a:ahLst/>
            <a:cxnLst/>
            <a:rect l="l" t="t" r="r" b="b"/>
            <a:pathLst>
              <a:path w="11430000">
                <a:moveTo>
                  <a:pt x="0" y="0"/>
                </a:moveTo>
                <a:lnTo>
                  <a:pt x="11429999" y="0"/>
                </a:lnTo>
              </a:path>
            </a:pathLst>
          </a:custGeom>
          <a:ln w="9524">
            <a:solidFill>
              <a:srgbClr val="212121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3849" y="3805216"/>
            <a:ext cx="11430000" cy="0"/>
          </a:xfrm>
          <a:custGeom>
            <a:avLst/>
            <a:gdLst/>
            <a:ahLst/>
            <a:cxnLst/>
            <a:rect l="l" t="t" r="r" b="b"/>
            <a:pathLst>
              <a:path w="11430000">
                <a:moveTo>
                  <a:pt x="0" y="0"/>
                </a:moveTo>
                <a:lnTo>
                  <a:pt x="11429999" y="0"/>
                </a:lnTo>
              </a:path>
            </a:pathLst>
          </a:custGeom>
          <a:ln w="9524">
            <a:solidFill>
              <a:srgbClr val="212121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3849" y="2643166"/>
            <a:ext cx="11430000" cy="0"/>
          </a:xfrm>
          <a:custGeom>
            <a:avLst/>
            <a:gdLst/>
            <a:ahLst/>
            <a:cxnLst/>
            <a:rect l="l" t="t" r="r" b="b"/>
            <a:pathLst>
              <a:path w="11430000">
                <a:moveTo>
                  <a:pt x="0" y="0"/>
                </a:moveTo>
                <a:lnTo>
                  <a:pt x="11429999" y="0"/>
                </a:lnTo>
              </a:path>
            </a:pathLst>
          </a:custGeom>
          <a:ln w="9524">
            <a:solidFill>
              <a:srgbClr val="212121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3849" y="1966891"/>
            <a:ext cx="11430000" cy="0"/>
          </a:xfrm>
          <a:custGeom>
            <a:avLst/>
            <a:gdLst/>
            <a:ahLst/>
            <a:cxnLst/>
            <a:rect l="l" t="t" r="r" b="b"/>
            <a:pathLst>
              <a:path w="11430000">
                <a:moveTo>
                  <a:pt x="0" y="0"/>
                </a:moveTo>
                <a:lnTo>
                  <a:pt x="11429999" y="0"/>
                </a:lnTo>
              </a:path>
            </a:pathLst>
          </a:custGeom>
          <a:ln w="9524">
            <a:solidFill>
              <a:srgbClr val="212121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3849" y="1290616"/>
            <a:ext cx="11430000" cy="0"/>
          </a:xfrm>
          <a:custGeom>
            <a:avLst/>
            <a:gdLst/>
            <a:ahLst/>
            <a:cxnLst/>
            <a:rect l="l" t="t" r="r" b="b"/>
            <a:pathLst>
              <a:path w="11430000">
                <a:moveTo>
                  <a:pt x="0" y="0"/>
                </a:moveTo>
                <a:lnTo>
                  <a:pt x="11429999" y="0"/>
                </a:lnTo>
              </a:path>
            </a:pathLst>
          </a:custGeom>
          <a:ln w="9524">
            <a:solidFill>
              <a:srgbClr val="212121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4703445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225" dirty="0">
                <a:solidFill>
                  <a:srgbClr val="000000"/>
                </a:solidFill>
              </a:rPr>
              <a:t>L</a:t>
            </a:r>
            <a:r>
              <a:rPr sz="3500" spc="-100" dirty="0">
                <a:solidFill>
                  <a:srgbClr val="A52929"/>
                </a:solidFill>
              </a:rPr>
              <a:t>o</a:t>
            </a:r>
            <a:r>
              <a:rPr sz="3500" spc="-30" dirty="0">
                <a:solidFill>
                  <a:srgbClr val="A52929"/>
                </a:solidFill>
              </a:rPr>
              <a:t>a</a:t>
            </a:r>
            <a:r>
              <a:rPr sz="3500" spc="-55" dirty="0">
                <a:solidFill>
                  <a:srgbClr val="000000"/>
                </a:solidFill>
              </a:rPr>
              <a:t>d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10" dirty="0">
                <a:solidFill>
                  <a:srgbClr val="A52929"/>
                </a:solidFill>
              </a:rPr>
              <a:t>B</a:t>
            </a:r>
            <a:r>
              <a:rPr sz="3500" spc="-30" dirty="0">
                <a:solidFill>
                  <a:srgbClr val="A52929"/>
                </a:solidFill>
              </a:rPr>
              <a:t>a</a:t>
            </a:r>
            <a:r>
              <a:rPr sz="3500" spc="-55" dirty="0">
                <a:solidFill>
                  <a:srgbClr val="000000"/>
                </a:solidFill>
              </a:rPr>
              <a:t>la</a:t>
            </a:r>
            <a:r>
              <a:rPr sz="3500" spc="-105" dirty="0">
                <a:solidFill>
                  <a:srgbClr val="000000"/>
                </a:solidFill>
              </a:rPr>
              <a:t>n</a:t>
            </a:r>
            <a:r>
              <a:rPr sz="3500" spc="-254" dirty="0">
                <a:solidFill>
                  <a:srgbClr val="000000"/>
                </a:solidFill>
              </a:rPr>
              <a:t>c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spc="-190" dirty="0">
                <a:solidFill>
                  <a:srgbClr val="A52929"/>
                </a:solidFill>
              </a:rPr>
              <a:t>r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120" dirty="0">
                <a:solidFill>
                  <a:srgbClr val="000000"/>
                </a:solidFill>
              </a:rPr>
              <a:t>S</a:t>
            </a:r>
            <a:r>
              <a:rPr sz="3500" spc="-254" dirty="0">
                <a:solidFill>
                  <a:srgbClr val="A52929"/>
                </a:solidFill>
              </a:rPr>
              <a:t>c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spc="-105" dirty="0">
                <a:solidFill>
                  <a:srgbClr val="A52929"/>
                </a:solidFill>
              </a:rPr>
              <a:t>n</a:t>
            </a:r>
            <a:r>
              <a:rPr sz="3500" spc="-30" dirty="0">
                <a:solidFill>
                  <a:srgbClr val="A52929"/>
                </a:solidFill>
              </a:rPr>
              <a:t>a</a:t>
            </a:r>
            <a:r>
              <a:rPr sz="3500" spc="-190" dirty="0">
                <a:solidFill>
                  <a:srgbClr val="A52929"/>
                </a:solidFill>
              </a:rPr>
              <a:t>r</a:t>
            </a:r>
            <a:r>
              <a:rPr sz="3500" spc="-130" dirty="0">
                <a:solidFill>
                  <a:srgbClr val="A52929"/>
                </a:solidFill>
              </a:rPr>
              <a:t>i</a:t>
            </a:r>
            <a:r>
              <a:rPr sz="3500" spc="-70" dirty="0">
                <a:solidFill>
                  <a:srgbClr val="A52929"/>
                </a:solidFill>
              </a:rPr>
              <a:t>o</a:t>
            </a:r>
            <a:r>
              <a:rPr sz="3500" dirty="0">
                <a:solidFill>
                  <a:srgbClr val="000000"/>
                </a:solidFill>
              </a:rPr>
              <a:t>s</a:t>
            </a:r>
            <a:endParaRPr sz="3500"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80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55066" y="740155"/>
            <a:ext cx="6558915" cy="1139825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0"/>
              </a:spcBef>
              <a:tabLst>
                <a:tab pos="4241165" algn="l"/>
              </a:tabLst>
            </a:pP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Scenario	</a:t>
            </a:r>
            <a:r>
              <a:rPr sz="1850" b="1" spc="-20" dirty="0">
                <a:solidFill>
                  <a:srgbClr val="212121"/>
                </a:solidFill>
                <a:latin typeface="Trebuchet MS"/>
                <a:cs typeface="Trebuchet MS"/>
              </a:rPr>
              <a:t>Solution</a:t>
            </a:r>
            <a:endParaRPr sz="1850">
              <a:latin typeface="Trebuchet MS"/>
              <a:cs typeface="Trebuchet MS"/>
            </a:endParaRPr>
          </a:p>
          <a:p>
            <a:pPr marL="12700">
              <a:lnSpc>
                <a:spcPts val="2050"/>
              </a:lnSpc>
              <a:spcBef>
                <a:spcPts val="1230"/>
              </a:spcBef>
              <a:tabLst>
                <a:tab pos="4241165" algn="l"/>
              </a:tabLst>
            </a:pPr>
            <a:r>
              <a:rPr sz="1850" b="1" spc="-285" dirty="0">
                <a:solidFill>
                  <a:srgbClr val="212121"/>
                </a:solidFill>
                <a:latin typeface="Trebuchet MS"/>
                <a:cs typeface="Trebuchet MS"/>
              </a:rPr>
              <a:t>Y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w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ly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h</a:t>
            </a:r>
            <a:r>
              <a:rPr sz="1850" b="1" spc="-13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lth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y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850" b="1" spc="1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850" b="1" spc="-8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850" b="1" spc="-12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1850" b="1" spc="-11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spc="1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7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sz="1850" spc="-15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850" spc="60" dirty="0">
                <a:solidFill>
                  <a:srgbClr val="212121"/>
                </a:solidFill>
                <a:latin typeface="MS UI Gothic"/>
                <a:cs typeface="MS UI Gothic"/>
              </a:rPr>
              <a:t>onf</a:t>
            </a:r>
            <a:r>
              <a:rPr sz="1850" spc="70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850" spc="95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1850" spc="100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1850" spc="-1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850" spc="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100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1850" spc="-2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850" spc="9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85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850" spc="100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6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850" spc="100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1850" spc="-30" dirty="0">
                <a:solidFill>
                  <a:srgbClr val="212121"/>
                </a:solidFill>
                <a:latin typeface="MS UI Gothic"/>
                <a:cs typeface="MS UI Gothic"/>
              </a:rPr>
              <a:t>ec</a:t>
            </a:r>
            <a:r>
              <a:rPr sz="1850" spc="80" dirty="0">
                <a:solidFill>
                  <a:srgbClr val="212121"/>
                </a:solidFill>
                <a:latin typeface="MS UI Gothic"/>
                <a:cs typeface="MS UI Gothic"/>
              </a:rPr>
              <a:t>k</a:t>
            </a:r>
            <a:endParaRPr sz="1850">
              <a:latin typeface="MS UI Gothic"/>
              <a:cs typeface="MS UI Gothic"/>
            </a:endParaRPr>
          </a:p>
          <a:p>
            <a:pPr marL="12700">
              <a:lnSpc>
                <a:spcPts val="2045"/>
              </a:lnSpc>
            </a:pPr>
            <a:r>
              <a:rPr sz="1850" b="1" spc="-110" dirty="0">
                <a:solidFill>
                  <a:srgbClr val="212121"/>
                </a:solidFill>
                <a:latin typeface="Trebuchet MS"/>
                <a:cs typeface="Trebuchet MS"/>
              </a:rPr>
              <a:t>re</a:t>
            </a:r>
            <a:r>
              <a:rPr sz="1850" b="1" spc="-12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1850" b="1" spc="-11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iv</a:t>
            </a:r>
            <a:r>
              <a:rPr sz="1850" b="1" spc="-11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850" b="1" spc="-14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-105" dirty="0">
                <a:solidFill>
                  <a:srgbClr val="212121"/>
                </a:solidFill>
                <a:latin typeface="Trebuchet MS"/>
                <a:cs typeface="Trebuchet MS"/>
              </a:rPr>
              <a:t>ff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850" b="1" spc="-7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5066" y="2004695"/>
            <a:ext cx="3896995" cy="55181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 marR="5080">
              <a:lnSpc>
                <a:spcPts val="1880"/>
              </a:lnSpc>
              <a:spcBef>
                <a:spcPts val="484"/>
              </a:spcBef>
            </a:pPr>
            <a:r>
              <a:rPr sz="1850" b="1" spc="-285" dirty="0">
                <a:solidFill>
                  <a:srgbClr val="212121"/>
                </a:solidFill>
                <a:latin typeface="Trebuchet MS"/>
                <a:cs typeface="Trebuchet MS"/>
              </a:rPr>
              <a:t>Y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w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h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850" b="1" spc="50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h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-85" dirty="0">
                <a:solidFill>
                  <a:srgbClr val="212121"/>
                </a:solidFill>
                <a:latin typeface="Trebuchet MS"/>
                <a:cs typeface="Trebuchet MS"/>
              </a:rPr>
              <a:t>v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850" b="1" spc="-20" dirty="0">
                <a:solidFill>
                  <a:srgbClr val="212121"/>
                </a:solidFill>
                <a:latin typeface="Trebuchet MS"/>
                <a:cs typeface="Trebuchet MS"/>
              </a:rPr>
              <a:t>la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bi</a:t>
            </a:r>
            <a:r>
              <a:rPr sz="1850" b="1" spc="-50" dirty="0">
                <a:solidFill>
                  <a:srgbClr val="212121"/>
                </a:solidFill>
                <a:latin typeface="Trebuchet MS"/>
                <a:cs typeface="Trebuchet MS"/>
              </a:rPr>
              <a:t>li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ty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105" dirty="0">
                <a:solidFill>
                  <a:srgbClr val="212121"/>
                </a:solidFill>
                <a:latin typeface="Trebuchet MS"/>
                <a:cs typeface="Trebuchet MS"/>
              </a:rPr>
              <a:t>f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spc="-9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70" dirty="0">
                <a:solidFill>
                  <a:srgbClr val="212121"/>
                </a:solidFill>
                <a:latin typeface="Trebuchet MS"/>
                <a:cs typeface="Trebuchet MS"/>
              </a:rPr>
              <a:t>y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1850" b="1" spc="-9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140" dirty="0">
                <a:solidFill>
                  <a:srgbClr val="212121"/>
                </a:solidFill>
                <a:latin typeface="Trebuchet MS"/>
                <a:cs typeface="Trebuchet MS"/>
              </a:rPr>
              <a:t>V</a:t>
            </a:r>
            <a:r>
              <a:rPr sz="1850" b="1" spc="15" dirty="0">
                <a:solidFill>
                  <a:srgbClr val="212121"/>
                </a:solidFill>
                <a:latin typeface="Trebuchet MS"/>
                <a:cs typeface="Trebuchet MS"/>
              </a:rPr>
              <a:t>M  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instances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84166" y="2004695"/>
            <a:ext cx="6777990" cy="55181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 marR="5080">
              <a:lnSpc>
                <a:spcPts val="1880"/>
              </a:lnSpc>
              <a:spcBef>
                <a:spcPts val="484"/>
              </a:spcBef>
            </a:pPr>
            <a:r>
              <a:rPr sz="1850" spc="-20" dirty="0">
                <a:solidFill>
                  <a:srgbClr val="212121"/>
                </a:solidFill>
                <a:latin typeface="MS UI Gothic"/>
                <a:cs typeface="MS UI Gothic"/>
              </a:rPr>
              <a:t>Create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60" dirty="0">
                <a:solidFill>
                  <a:srgbClr val="212121"/>
                </a:solidFill>
                <a:latin typeface="MS UI Gothic"/>
                <a:cs typeface="MS UI Gothic"/>
              </a:rPr>
              <a:t>Multiple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30" dirty="0">
                <a:solidFill>
                  <a:srgbClr val="212121"/>
                </a:solidFill>
                <a:latin typeface="MS UI Gothic"/>
                <a:cs typeface="MS UI Gothic"/>
              </a:rPr>
              <a:t>MIGs</a:t>
            </a:r>
            <a:r>
              <a:rPr sz="1850" spc="-1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20" dirty="0">
                <a:solidFill>
                  <a:srgbClr val="212121"/>
                </a:solidFill>
                <a:latin typeface="MS UI Gothic"/>
                <a:cs typeface="MS UI Gothic"/>
              </a:rPr>
              <a:t>for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45" dirty="0">
                <a:solidFill>
                  <a:srgbClr val="212121"/>
                </a:solidFill>
                <a:latin typeface="MS UI Gothic"/>
                <a:cs typeface="MS UI Gothic"/>
              </a:rPr>
              <a:t>your</a:t>
            </a:r>
            <a:r>
              <a:rPr sz="1850" spc="-1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100" dirty="0">
                <a:solidFill>
                  <a:srgbClr val="212121"/>
                </a:solidFill>
                <a:latin typeface="MS UI Gothic"/>
                <a:cs typeface="MS UI Gothic"/>
              </a:rPr>
              <a:t>VM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10" dirty="0">
                <a:solidFill>
                  <a:srgbClr val="212121"/>
                </a:solidFill>
                <a:latin typeface="MS UI Gothic"/>
                <a:cs typeface="MS UI Gothic"/>
              </a:rPr>
              <a:t>instances</a:t>
            </a:r>
            <a:r>
              <a:rPr sz="1850" spc="-1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90" dirty="0">
                <a:solidFill>
                  <a:srgbClr val="212121"/>
                </a:solidFill>
                <a:latin typeface="MS UI Gothic"/>
                <a:cs typeface="MS UI Gothic"/>
              </a:rPr>
              <a:t>in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multiple</a:t>
            </a:r>
            <a:r>
              <a:rPr sz="1850" spc="-1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45" dirty="0">
                <a:solidFill>
                  <a:srgbClr val="212121"/>
                </a:solidFill>
                <a:latin typeface="MS UI Gothic"/>
                <a:cs typeface="MS UI Gothic"/>
              </a:rPr>
              <a:t>regions.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40" dirty="0">
                <a:solidFill>
                  <a:srgbClr val="212121"/>
                </a:solidFill>
                <a:latin typeface="MS UI Gothic"/>
                <a:cs typeface="MS UI Gothic"/>
              </a:rPr>
              <a:t>Load </a:t>
            </a:r>
            <a:r>
              <a:rPr sz="1850" spc="-55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100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850" spc="9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850" spc="20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850" spc="-2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850" spc="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100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1850" spc="-6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850" spc="70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850" spc="100" dirty="0">
                <a:solidFill>
                  <a:srgbClr val="212121"/>
                </a:solidFill>
                <a:latin typeface="MS UI Gothic"/>
                <a:cs typeface="MS UI Gothic"/>
              </a:rPr>
              <a:t>ng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10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850" spc="5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8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70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850" spc="9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850" spc="20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850" spc="-2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850" spc="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850" spc="-10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850" spc="90" dirty="0">
                <a:solidFill>
                  <a:srgbClr val="212121"/>
                </a:solidFill>
                <a:latin typeface="MS UI Gothic"/>
                <a:cs typeface="MS UI Gothic"/>
              </a:rPr>
              <a:t>.</a:t>
            </a:r>
            <a:endParaRPr sz="1850">
              <a:latin typeface="MS UI Gothic"/>
              <a:cs typeface="MS UI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5066" y="2680970"/>
            <a:ext cx="3368675" cy="79946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 marR="5080">
              <a:lnSpc>
                <a:spcPct val="86100"/>
              </a:lnSpc>
              <a:spcBef>
                <a:spcPts val="445"/>
              </a:spcBef>
            </a:pPr>
            <a:r>
              <a:rPr sz="1850" b="1" spc="-285" dirty="0">
                <a:solidFill>
                  <a:srgbClr val="212121"/>
                </a:solidFill>
                <a:latin typeface="Trebuchet MS"/>
                <a:cs typeface="Trebuchet MS"/>
              </a:rPr>
              <a:t>Y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w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7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11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1850" b="1" spc="-7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850" b="1" spc="-11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110" dirty="0">
                <a:solidFill>
                  <a:srgbClr val="212121"/>
                </a:solidFill>
                <a:latin typeface="Trebuchet MS"/>
                <a:cs typeface="Trebuchet MS"/>
              </a:rPr>
              <a:t>re</a:t>
            </a:r>
            <a:r>
              <a:rPr sz="1850" b="1" spc="-25" dirty="0">
                <a:solidFill>
                  <a:srgbClr val="212121"/>
                </a:solidFill>
                <a:latin typeface="Trebuchet MS"/>
                <a:cs typeface="Trebuchet MS"/>
              </a:rPr>
              <a:t>q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1850" b="1" spc="-11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spc="1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850" b="1" spc="1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7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o  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multiple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microservices</a:t>
            </a:r>
            <a:r>
              <a:rPr sz="1850" b="1" spc="-1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15" dirty="0">
                <a:solidFill>
                  <a:srgbClr val="212121"/>
                </a:solidFill>
                <a:latin typeface="Trebuchet MS"/>
                <a:cs typeface="Trebuchet MS"/>
              </a:rPr>
              <a:t>using</a:t>
            </a:r>
            <a:r>
              <a:rPr sz="1850" b="1" spc="-1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70" dirty="0">
                <a:solidFill>
                  <a:srgbClr val="212121"/>
                </a:solidFill>
                <a:latin typeface="Trebuchet MS"/>
                <a:cs typeface="Trebuchet MS"/>
              </a:rPr>
              <a:t>the </a:t>
            </a:r>
            <a:r>
              <a:rPr sz="1850" b="1" spc="-54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1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am</a:t>
            </a:r>
            <a:r>
              <a:rPr sz="1850" b="1" spc="-11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15" dirty="0">
                <a:solidFill>
                  <a:srgbClr val="212121"/>
                </a:solidFill>
                <a:latin typeface="Trebuchet MS"/>
                <a:cs typeface="Trebuchet MS"/>
              </a:rPr>
              <a:t>l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d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b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-20" dirty="0">
                <a:solidFill>
                  <a:srgbClr val="212121"/>
                </a:solidFill>
                <a:latin typeface="Trebuchet MS"/>
                <a:cs typeface="Trebuchet MS"/>
              </a:rPr>
              <a:t>la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850" b="1" spc="-12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1850" b="1" spc="-11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spc="-9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endParaRPr sz="1850" dirty="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84166" y="2680970"/>
            <a:ext cx="6589395" cy="103759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ct val="85600"/>
              </a:lnSpc>
              <a:spcBef>
                <a:spcPts val="459"/>
              </a:spcBef>
            </a:pPr>
            <a:r>
              <a:rPr sz="1850" spc="-20" dirty="0">
                <a:solidFill>
                  <a:srgbClr val="212121"/>
                </a:solidFill>
                <a:latin typeface="MS UI Gothic"/>
                <a:cs typeface="MS UI Gothic"/>
              </a:rPr>
              <a:t>Create 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individual </a:t>
            </a:r>
            <a:r>
              <a:rPr sz="1850" spc="-30" dirty="0">
                <a:solidFill>
                  <a:srgbClr val="212121"/>
                </a:solidFill>
                <a:latin typeface="MS UI Gothic"/>
                <a:cs typeface="MS UI Gothic"/>
              </a:rPr>
              <a:t>MIGs </a:t>
            </a:r>
            <a:r>
              <a:rPr sz="1850" spc="105" dirty="0">
                <a:solidFill>
                  <a:srgbClr val="212121"/>
                </a:solidFill>
                <a:latin typeface="MS UI Gothic"/>
                <a:cs typeface="MS UI Gothic"/>
              </a:rPr>
              <a:t>and </a:t>
            </a:r>
            <a:r>
              <a:rPr sz="1850" spc="40" dirty="0">
                <a:solidFill>
                  <a:srgbClr val="212121"/>
                </a:solidFill>
                <a:latin typeface="MS UI Gothic"/>
                <a:cs typeface="MS UI Gothic"/>
              </a:rPr>
              <a:t>backends </a:t>
            </a:r>
            <a:r>
              <a:rPr sz="1850" spc="20" dirty="0">
                <a:solidFill>
                  <a:srgbClr val="212121"/>
                </a:solidFill>
                <a:latin typeface="MS UI Gothic"/>
                <a:cs typeface="MS UI Gothic"/>
              </a:rPr>
              <a:t>for </a:t>
            </a:r>
            <a:r>
              <a:rPr sz="1850" spc="25" dirty="0">
                <a:solidFill>
                  <a:srgbClr val="212121"/>
                </a:solidFill>
                <a:latin typeface="MS UI Gothic"/>
                <a:cs typeface="MS UI Gothic"/>
              </a:rPr>
              <a:t>each microservice. </a:t>
            </a:r>
            <a:r>
              <a:rPr sz="1850" spc="3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20" dirty="0">
                <a:solidFill>
                  <a:srgbClr val="212121"/>
                </a:solidFill>
                <a:latin typeface="MS UI Gothic"/>
                <a:cs typeface="MS UI Gothic"/>
              </a:rPr>
              <a:t>Create </a:t>
            </a:r>
            <a:r>
              <a:rPr sz="1850" spc="10" dirty="0">
                <a:solidFill>
                  <a:srgbClr val="212121"/>
                </a:solidFill>
                <a:latin typeface="MS UI Gothic"/>
                <a:cs typeface="MS UI Gothic"/>
              </a:rPr>
              <a:t>Host </a:t>
            </a:r>
            <a:r>
              <a:rPr sz="1850" spc="105" dirty="0">
                <a:solidFill>
                  <a:srgbClr val="212121"/>
                </a:solidFill>
                <a:latin typeface="MS UI Gothic"/>
                <a:cs typeface="MS UI Gothic"/>
              </a:rPr>
              <a:t>and </a:t>
            </a:r>
            <a:r>
              <a:rPr sz="1850" spc="65" dirty="0">
                <a:solidFill>
                  <a:srgbClr val="212121"/>
                </a:solidFill>
                <a:latin typeface="MS UI Gothic"/>
                <a:cs typeface="MS UI Gothic"/>
              </a:rPr>
              <a:t>path </a:t>
            </a:r>
            <a:r>
              <a:rPr sz="1850" spc="30" dirty="0">
                <a:solidFill>
                  <a:srgbClr val="212121"/>
                </a:solidFill>
                <a:latin typeface="MS UI Gothic"/>
                <a:cs typeface="MS UI Gothic"/>
              </a:rPr>
              <a:t>rules </a:t>
            </a:r>
            <a:r>
              <a:rPr sz="1850" spc="25" dirty="0">
                <a:solidFill>
                  <a:srgbClr val="212121"/>
                </a:solidFill>
                <a:latin typeface="MS UI Gothic"/>
                <a:cs typeface="MS UI Gothic"/>
              </a:rPr>
              <a:t>to </a:t>
            </a:r>
            <a:r>
              <a:rPr sz="1850" spc="15" dirty="0">
                <a:solidFill>
                  <a:srgbClr val="212121"/>
                </a:solidFill>
                <a:latin typeface="MS UI Gothic"/>
                <a:cs typeface="MS UI Gothic"/>
              </a:rPr>
              <a:t>redirect </a:t>
            </a:r>
            <a:r>
              <a:rPr sz="1850" spc="25" dirty="0">
                <a:solidFill>
                  <a:srgbClr val="212121"/>
                </a:solidFill>
                <a:latin typeface="MS UI Gothic"/>
                <a:cs typeface="MS UI Gothic"/>
              </a:rPr>
              <a:t>to </a:t>
            </a:r>
            <a:r>
              <a:rPr sz="1850" spc="10" dirty="0">
                <a:solidFill>
                  <a:srgbClr val="212121"/>
                </a:solidFill>
                <a:latin typeface="MS UI Gothic"/>
                <a:cs typeface="MS UI Gothic"/>
              </a:rPr>
              <a:t>specific </a:t>
            </a:r>
            <a:r>
              <a:rPr sz="1850" spc="20" dirty="0">
                <a:solidFill>
                  <a:srgbClr val="212121"/>
                </a:solidFill>
                <a:latin typeface="MS UI Gothic"/>
                <a:cs typeface="MS UI Gothic"/>
              </a:rPr>
              <a:t>microservice </a:t>
            </a:r>
            <a:r>
              <a:rPr sz="1850" spc="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60" dirty="0">
                <a:solidFill>
                  <a:srgbClr val="212121"/>
                </a:solidFill>
                <a:latin typeface="MS UI Gothic"/>
                <a:cs typeface="MS UI Gothic"/>
              </a:rPr>
              <a:t>backend</a:t>
            </a:r>
            <a:r>
              <a:rPr sz="1850" spc="-1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50" dirty="0">
                <a:solidFill>
                  <a:srgbClr val="212121"/>
                </a:solidFill>
                <a:latin typeface="MS UI Gothic"/>
                <a:cs typeface="MS UI Gothic"/>
              </a:rPr>
              <a:t>based</a:t>
            </a:r>
            <a:r>
              <a:rPr sz="1850" spc="-1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95" dirty="0">
                <a:solidFill>
                  <a:srgbClr val="212121"/>
                </a:solidFill>
                <a:latin typeface="MS UI Gothic"/>
                <a:cs typeface="MS UI Gothic"/>
              </a:rPr>
              <a:t>on</a:t>
            </a:r>
            <a:r>
              <a:rPr sz="1850" spc="-1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30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1850" spc="-1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65" dirty="0">
                <a:solidFill>
                  <a:srgbClr val="212121"/>
                </a:solidFill>
                <a:latin typeface="MS UI Gothic"/>
                <a:cs typeface="MS UI Gothic"/>
              </a:rPr>
              <a:t>path</a:t>
            </a:r>
            <a:r>
              <a:rPr sz="1850" spc="-1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10" dirty="0">
                <a:solidFill>
                  <a:srgbClr val="212121"/>
                </a:solidFill>
                <a:latin typeface="MS UI Gothic"/>
                <a:cs typeface="MS UI Gothic"/>
              </a:rPr>
              <a:t>(/microservice-a,</a:t>
            </a:r>
            <a:r>
              <a:rPr sz="1850" spc="-1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15" dirty="0">
                <a:solidFill>
                  <a:srgbClr val="212121"/>
                </a:solidFill>
                <a:latin typeface="MS UI Gothic"/>
                <a:cs typeface="MS UI Gothic"/>
              </a:rPr>
              <a:t>/microservice-b</a:t>
            </a:r>
            <a:r>
              <a:rPr sz="1850" spc="-1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5" dirty="0">
                <a:solidFill>
                  <a:srgbClr val="212121"/>
                </a:solidFill>
                <a:latin typeface="MS UI Gothic"/>
                <a:cs typeface="MS UI Gothic"/>
              </a:rPr>
              <a:t>etc). </a:t>
            </a:r>
            <a:r>
              <a:rPr sz="1850" spc="-55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275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1850" spc="90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8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850" spc="10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1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850" spc="90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1850" spc="-3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850" spc="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3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850" spc="8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100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850" spc="-6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850" spc="45" dirty="0">
                <a:solidFill>
                  <a:srgbClr val="212121"/>
                </a:solidFill>
                <a:latin typeface="MS UI Gothic"/>
                <a:cs typeface="MS UI Gothic"/>
              </a:rPr>
              <a:t>k</a:t>
            </a:r>
            <a:r>
              <a:rPr sz="1850" spc="60" dirty="0">
                <a:solidFill>
                  <a:srgbClr val="212121"/>
                </a:solidFill>
                <a:latin typeface="MS UI Gothic"/>
                <a:cs typeface="MS UI Gothic"/>
              </a:rPr>
              <a:t>en</a:t>
            </a:r>
            <a:r>
              <a:rPr sz="18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15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850" spc="90" dirty="0">
                <a:solidFill>
                  <a:srgbClr val="212121"/>
                </a:solidFill>
                <a:latin typeface="MS UI Gothic"/>
                <a:cs typeface="MS UI Gothic"/>
              </a:rPr>
              <a:t>lou</a:t>
            </a:r>
            <a:r>
              <a:rPr sz="18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10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850" spc="-3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850" spc="5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850" spc="-1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850" spc="65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1850" spc="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130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1850" spc="100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1850" spc="-6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850" spc="45" dirty="0">
                <a:solidFill>
                  <a:srgbClr val="212121"/>
                </a:solidFill>
                <a:latin typeface="MS UI Gothic"/>
                <a:cs typeface="MS UI Gothic"/>
              </a:rPr>
              <a:t>k</a:t>
            </a:r>
            <a:r>
              <a:rPr sz="1850" spc="-2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85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850" spc="-6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145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1850" spc="50" dirty="0">
                <a:solidFill>
                  <a:srgbClr val="212121"/>
                </a:solidFill>
                <a:latin typeface="MS UI Gothic"/>
                <a:cs typeface="MS UI Gothic"/>
              </a:rPr>
              <a:t>el</a:t>
            </a:r>
            <a:r>
              <a:rPr sz="1850" spc="90" dirty="0">
                <a:solidFill>
                  <a:srgbClr val="212121"/>
                </a:solidFill>
                <a:latin typeface="MS UI Gothic"/>
                <a:cs typeface="MS UI Gothic"/>
              </a:rPr>
              <a:t>l.</a:t>
            </a:r>
            <a:endParaRPr sz="1850">
              <a:latin typeface="MS UI Gothic"/>
              <a:cs typeface="MS UI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5066" y="3843019"/>
            <a:ext cx="3925570" cy="79946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 marR="5080">
              <a:lnSpc>
                <a:spcPct val="86100"/>
              </a:lnSpc>
              <a:spcBef>
                <a:spcPts val="445"/>
              </a:spcBef>
            </a:pPr>
            <a:r>
              <a:rPr sz="1850" b="1" spc="-285" dirty="0">
                <a:solidFill>
                  <a:srgbClr val="212121"/>
                </a:solidFill>
                <a:latin typeface="Trebuchet MS"/>
                <a:cs typeface="Trebuchet MS"/>
              </a:rPr>
              <a:t>Y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w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7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15" dirty="0">
                <a:solidFill>
                  <a:srgbClr val="212121"/>
                </a:solidFill>
                <a:latin typeface="Trebuchet MS"/>
                <a:cs typeface="Trebuchet MS"/>
              </a:rPr>
              <a:t>l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d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b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-20" dirty="0">
                <a:solidFill>
                  <a:srgbClr val="212121"/>
                </a:solidFill>
                <a:latin typeface="Trebuchet MS"/>
                <a:cs typeface="Trebuchet MS"/>
              </a:rPr>
              <a:t>la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850" b="1" spc="-12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1850" b="1" spc="-11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1850" b="1" spc="-25" dirty="0">
                <a:solidFill>
                  <a:srgbClr val="212121"/>
                </a:solidFill>
                <a:latin typeface="Trebuchet MS"/>
                <a:cs typeface="Trebuchet MS"/>
              </a:rPr>
              <a:t>lo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b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l  </a:t>
            </a:r>
            <a:r>
              <a:rPr sz="1850" b="1" spc="-13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spc="-100" dirty="0">
                <a:solidFill>
                  <a:srgbClr val="212121"/>
                </a:solidFill>
                <a:latin typeface="Trebuchet MS"/>
                <a:cs typeface="Trebuchet MS"/>
              </a:rPr>
              <a:t>x</a:t>
            </a:r>
            <a:r>
              <a:rPr sz="1850" b="1" spc="-9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850" b="1" spc="-11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spc="-9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l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15" dirty="0">
                <a:solidFill>
                  <a:srgbClr val="212121"/>
                </a:solidFill>
                <a:latin typeface="Trebuchet MS"/>
                <a:cs typeface="Trebuchet MS"/>
              </a:rPr>
              <a:t>H</a:t>
            </a:r>
            <a:r>
              <a:rPr sz="1850" b="1" spc="-105" dirty="0">
                <a:solidFill>
                  <a:srgbClr val="212121"/>
                </a:solidFill>
                <a:latin typeface="Trebuchet MS"/>
                <a:cs typeface="Trebuchet MS"/>
              </a:rPr>
              <a:t>TT</a:t>
            </a:r>
            <a:r>
              <a:rPr sz="1850" b="1" spc="10" dirty="0">
                <a:solidFill>
                  <a:srgbClr val="212121"/>
                </a:solidFill>
                <a:latin typeface="Trebuchet MS"/>
                <a:cs typeface="Trebuchet MS"/>
              </a:rPr>
              <a:t>P</a:t>
            </a:r>
            <a:r>
              <a:rPr sz="1850" b="1" spc="80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850" b="1" spc="-14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-105" dirty="0">
                <a:solidFill>
                  <a:srgbClr val="212121"/>
                </a:solidFill>
                <a:latin typeface="Trebuchet MS"/>
                <a:cs typeface="Trebuchet MS"/>
              </a:rPr>
              <a:t>ff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850" b="1" spc="-7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-7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1850" b="1" spc="-11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850" b="1" spc="-2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spc="15" dirty="0">
                <a:solidFill>
                  <a:srgbClr val="212121"/>
                </a:solidFill>
                <a:latin typeface="Trebuchet MS"/>
                <a:cs typeface="Trebuchet MS"/>
              </a:rPr>
              <a:t>ss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b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-75" dirty="0">
                <a:solidFill>
                  <a:srgbClr val="212121"/>
                </a:solidFill>
                <a:latin typeface="Trebuchet MS"/>
                <a:cs typeface="Trebuchet MS"/>
              </a:rPr>
              <a:t>ck</a:t>
            </a:r>
            <a:r>
              <a:rPr sz="1850" b="1" spc="-11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d  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instances,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30" dirty="0">
                <a:solidFill>
                  <a:srgbClr val="212121"/>
                </a:solidFill>
                <a:latin typeface="Trebuchet MS"/>
                <a:cs typeface="Trebuchet MS"/>
              </a:rPr>
              <a:t>across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multiple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40" dirty="0">
                <a:solidFill>
                  <a:srgbClr val="212121"/>
                </a:solidFill>
                <a:latin typeface="Trebuchet MS"/>
                <a:cs typeface="Trebuchet MS"/>
              </a:rPr>
              <a:t>regions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84166" y="3843019"/>
            <a:ext cx="4003675" cy="3136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850" spc="-15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850" spc="100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1850" spc="35" dirty="0">
                <a:solidFill>
                  <a:srgbClr val="212121"/>
                </a:solidFill>
                <a:latin typeface="MS UI Gothic"/>
                <a:cs typeface="MS UI Gothic"/>
              </a:rPr>
              <a:t>oos</a:t>
            </a:r>
            <a:r>
              <a:rPr sz="1850" spc="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5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850" spc="-15" dirty="0">
                <a:solidFill>
                  <a:srgbClr val="212121"/>
                </a:solidFill>
                <a:latin typeface="MS UI Gothic"/>
                <a:cs typeface="MS UI Gothic"/>
              </a:rPr>
              <a:t>x</a:t>
            </a:r>
            <a:r>
              <a:rPr sz="1850" spc="-3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850" spc="50" dirty="0">
                <a:solidFill>
                  <a:srgbClr val="212121"/>
                </a:solidFill>
                <a:latin typeface="MS UI Gothic"/>
                <a:cs typeface="MS UI Gothic"/>
              </a:rPr>
              <a:t>erna</a:t>
            </a:r>
            <a:r>
              <a:rPr sz="1850" spc="9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20" dirty="0">
                <a:solidFill>
                  <a:srgbClr val="212121"/>
                </a:solidFill>
                <a:latin typeface="MS UI Gothic"/>
                <a:cs typeface="MS UI Gothic"/>
              </a:rPr>
              <a:t>HT</a:t>
            </a:r>
            <a:r>
              <a:rPr sz="1850" spc="-8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850" spc="-55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1850" spc="-50" dirty="0">
                <a:solidFill>
                  <a:srgbClr val="212121"/>
                </a:solidFill>
                <a:latin typeface="MS UI Gothic"/>
                <a:cs typeface="MS UI Gothic"/>
              </a:rPr>
              <a:t>(S</a:t>
            </a:r>
            <a:r>
              <a:rPr sz="1850" spc="5" dirty="0">
                <a:solidFill>
                  <a:srgbClr val="212121"/>
                </a:solidFill>
                <a:latin typeface="MS UI Gothic"/>
                <a:cs typeface="MS UI Gothic"/>
              </a:rPr>
              <a:t>)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10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850" spc="5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8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70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850" spc="9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850" spc="20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850" spc="-2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850" spc="10" dirty="0">
                <a:solidFill>
                  <a:srgbClr val="212121"/>
                </a:solidFill>
                <a:latin typeface="MS UI Gothic"/>
                <a:cs typeface="MS UI Gothic"/>
              </a:rPr>
              <a:t>er</a:t>
            </a:r>
            <a:endParaRPr sz="1850">
              <a:latin typeface="MS UI Gothic"/>
              <a:cs typeface="MS UI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5066" y="4766944"/>
            <a:ext cx="3940810" cy="55181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 marR="5080">
              <a:lnSpc>
                <a:spcPts val="1880"/>
              </a:lnSpc>
              <a:spcBef>
                <a:spcPts val="484"/>
              </a:spcBef>
            </a:pPr>
            <a:r>
              <a:rPr sz="1850" b="1" spc="-285" dirty="0">
                <a:solidFill>
                  <a:srgbClr val="212121"/>
                </a:solidFill>
                <a:latin typeface="Trebuchet MS"/>
                <a:cs typeface="Trebuchet MS"/>
              </a:rPr>
              <a:t>Y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w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4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850" b="1" spc="80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850" b="1" spc="-75" dirty="0">
                <a:solidFill>
                  <a:srgbClr val="212121"/>
                </a:solidFill>
                <a:latin typeface="Trebuchet MS"/>
                <a:cs typeface="Trebuchet MS"/>
              </a:rPr>
              <a:t>L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7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850" b="1" spc="-11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spc="-9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m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105" dirty="0">
                <a:solidFill>
                  <a:srgbClr val="212121"/>
                </a:solidFill>
                <a:latin typeface="Trebuchet MS"/>
                <a:cs typeface="Trebuchet MS"/>
              </a:rPr>
              <a:t>f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spc="-9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1850" b="1" spc="-25" dirty="0">
                <a:solidFill>
                  <a:srgbClr val="212121"/>
                </a:solidFill>
                <a:latin typeface="Trebuchet MS"/>
                <a:cs typeface="Trebuchet MS"/>
              </a:rPr>
              <a:t>lo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b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l  n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850" b="1" spc="-75" dirty="0">
                <a:solidFill>
                  <a:srgbClr val="212121"/>
                </a:solidFill>
                <a:latin typeface="Trebuchet MS"/>
                <a:cs typeface="Trebuchet MS"/>
              </a:rPr>
              <a:t>-</a:t>
            </a:r>
            <a:r>
              <a:rPr sz="1850" b="1" spc="-15" dirty="0">
                <a:solidFill>
                  <a:srgbClr val="212121"/>
                </a:solidFill>
                <a:latin typeface="Trebuchet MS"/>
                <a:cs typeface="Trebuchet MS"/>
              </a:rPr>
              <a:t>H</a:t>
            </a:r>
            <a:r>
              <a:rPr sz="1850" b="1" spc="-105" dirty="0">
                <a:solidFill>
                  <a:srgbClr val="212121"/>
                </a:solidFill>
                <a:latin typeface="Trebuchet MS"/>
                <a:cs typeface="Trebuchet MS"/>
              </a:rPr>
              <a:t>TT</a:t>
            </a:r>
            <a:r>
              <a:rPr sz="1850" b="1" spc="10" dirty="0">
                <a:solidFill>
                  <a:srgbClr val="212121"/>
                </a:solidFill>
                <a:latin typeface="Trebuchet MS"/>
                <a:cs typeface="Trebuchet MS"/>
              </a:rPr>
              <a:t>P</a:t>
            </a:r>
            <a:r>
              <a:rPr sz="1850" b="1" spc="80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850" b="1" spc="-14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-105" dirty="0">
                <a:solidFill>
                  <a:srgbClr val="212121"/>
                </a:solidFill>
                <a:latin typeface="Trebuchet MS"/>
                <a:cs typeface="Trebuchet MS"/>
              </a:rPr>
              <a:t>ff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850" b="1" spc="-7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40" dirty="0">
                <a:solidFill>
                  <a:srgbClr val="212121"/>
                </a:solidFill>
                <a:latin typeface="Trebuchet MS"/>
                <a:cs typeface="Trebuchet MS"/>
              </a:rPr>
              <a:t>w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h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15" dirty="0">
                <a:solidFill>
                  <a:srgbClr val="212121"/>
                </a:solidFill>
                <a:latin typeface="Trebuchet MS"/>
                <a:cs typeface="Trebuchet MS"/>
              </a:rPr>
              <a:t>l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d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b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-20" dirty="0">
                <a:solidFill>
                  <a:srgbClr val="212121"/>
                </a:solidFill>
                <a:latin typeface="Trebuchet MS"/>
                <a:cs typeface="Trebuchet MS"/>
              </a:rPr>
              <a:t>la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850" b="1" spc="-7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850" b="1" spc="50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84166" y="4766944"/>
            <a:ext cx="3278504" cy="3136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850" spc="-15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850" spc="100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1850" spc="35" dirty="0">
                <a:solidFill>
                  <a:srgbClr val="212121"/>
                </a:solidFill>
                <a:latin typeface="MS UI Gothic"/>
                <a:cs typeface="MS UI Gothic"/>
              </a:rPr>
              <a:t>oos</a:t>
            </a:r>
            <a:r>
              <a:rPr sz="1850" spc="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13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850" spc="-10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850" spc="-8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55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1850" spc="-1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850" spc="4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850" spc="-45" dirty="0">
                <a:solidFill>
                  <a:srgbClr val="212121"/>
                </a:solidFill>
                <a:latin typeface="MS UI Gothic"/>
                <a:cs typeface="MS UI Gothic"/>
              </a:rPr>
              <a:t>x</a:t>
            </a:r>
            <a:r>
              <a:rPr sz="185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10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850" spc="5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8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70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850" spc="9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850" spc="20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850" spc="-2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850" spc="10" dirty="0">
                <a:solidFill>
                  <a:srgbClr val="212121"/>
                </a:solidFill>
                <a:latin typeface="MS UI Gothic"/>
                <a:cs typeface="MS UI Gothic"/>
              </a:rPr>
              <a:t>er</a:t>
            </a:r>
            <a:endParaRPr sz="1850">
              <a:latin typeface="MS UI Gothic"/>
              <a:cs typeface="MS UI Gothic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468099" y="6619853"/>
            <a:ext cx="247650" cy="228600"/>
          </a:xfrm>
          <a:custGeom>
            <a:avLst/>
            <a:gdLst/>
            <a:ahLst/>
            <a:cxnLst/>
            <a:rect l="l" t="t" r="r" b="b"/>
            <a:pathLst>
              <a:path w="247650" h="228600">
                <a:moveTo>
                  <a:pt x="247649" y="228599"/>
                </a:moveTo>
                <a:lnTo>
                  <a:pt x="0" y="228599"/>
                </a:lnTo>
                <a:lnTo>
                  <a:pt x="0" y="0"/>
                </a:lnTo>
                <a:lnTo>
                  <a:pt x="247649" y="0"/>
                </a:lnTo>
                <a:lnTo>
                  <a:pt x="247649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08482" y="1172527"/>
            <a:ext cx="1603887" cy="103288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981077"/>
            <a:ext cx="104775" cy="10476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09624" y="1619247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9624" y="1971672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54049" y="777875"/>
            <a:ext cx="8936990" cy="139509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2700"/>
              </a:lnSpc>
              <a:spcBef>
                <a:spcPts val="640"/>
              </a:spcBef>
            </a:pPr>
            <a:r>
              <a:rPr sz="2700" spc="95" dirty="0">
                <a:solidFill>
                  <a:srgbClr val="212121"/>
                </a:solidFill>
                <a:latin typeface="MS UI Gothic"/>
                <a:cs typeface="MS UI Gothic"/>
              </a:rPr>
              <a:t>How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85" dirty="0">
                <a:solidFill>
                  <a:srgbClr val="212121"/>
                </a:solidFill>
                <a:latin typeface="MS UI Gothic"/>
                <a:cs typeface="MS UI Gothic"/>
              </a:rPr>
              <a:t>about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-75" dirty="0">
                <a:solidFill>
                  <a:srgbClr val="212121"/>
                </a:solidFill>
                <a:latin typeface="Trebuchet MS"/>
                <a:cs typeface="Trebuchet MS"/>
              </a:rPr>
              <a:t>provisioning</a:t>
            </a:r>
            <a:r>
              <a:rPr sz="2700" b="1" spc="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00" dirty="0">
                <a:solidFill>
                  <a:srgbClr val="212121"/>
                </a:solidFill>
                <a:latin typeface="Trebuchet MS"/>
                <a:cs typeface="Trebuchet MS"/>
              </a:rPr>
              <a:t>(renting)</a:t>
            </a:r>
            <a:r>
              <a:rPr sz="2700" b="1" spc="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20" dirty="0">
                <a:solidFill>
                  <a:srgbClr val="212121"/>
                </a:solidFill>
                <a:latin typeface="Trebuchet MS"/>
                <a:cs typeface="Trebuchet MS"/>
              </a:rPr>
              <a:t>resources</a:t>
            </a:r>
            <a:r>
              <a:rPr sz="2700" b="1" spc="10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when</a:t>
            </a:r>
            <a:r>
              <a:rPr sz="2700" spc="9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you</a:t>
            </a:r>
            <a:r>
              <a:rPr sz="2700" spc="9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85" dirty="0">
                <a:solidFill>
                  <a:srgbClr val="212121"/>
                </a:solidFill>
                <a:latin typeface="MS UI Gothic"/>
                <a:cs typeface="MS UI Gothic"/>
              </a:rPr>
              <a:t>want </a:t>
            </a:r>
            <a:r>
              <a:rPr sz="2700" spc="-80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80" dirty="0">
                <a:solidFill>
                  <a:srgbClr val="212121"/>
                </a:solidFill>
                <a:latin typeface="MS UI Gothic"/>
                <a:cs typeface="MS UI Gothic"/>
              </a:rPr>
              <a:t>them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el</a:t>
            </a: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60" dirty="0">
                <a:solidFill>
                  <a:srgbClr val="212121"/>
                </a:solidFill>
                <a:latin typeface="MS UI Gothic"/>
                <a:cs typeface="MS UI Gothic"/>
              </a:rPr>
              <a:t>asing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80" dirty="0">
                <a:solidFill>
                  <a:srgbClr val="212121"/>
                </a:solidFill>
                <a:latin typeface="MS UI Gothic"/>
                <a:cs typeface="MS UI Gothic"/>
              </a:rPr>
              <a:t>them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14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ack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when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45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do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60" dirty="0">
                <a:solidFill>
                  <a:srgbClr val="212121"/>
                </a:solidFill>
                <a:latin typeface="MS UI Gothic"/>
                <a:cs typeface="MS UI Gothic"/>
              </a:rPr>
              <a:t>not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need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2700" spc="-80" dirty="0">
                <a:solidFill>
                  <a:srgbClr val="212121"/>
                </a:solidFill>
                <a:latin typeface="MS UI Gothic"/>
                <a:cs typeface="MS UI Gothic"/>
              </a:rPr>
              <a:t>?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065"/>
              </a:lnSpc>
            </a:pPr>
            <a:r>
              <a:rPr sz="2150" b="1" spc="-60" dirty="0">
                <a:solidFill>
                  <a:srgbClr val="212121"/>
                </a:solidFill>
                <a:latin typeface="Trebuchet MS"/>
                <a:cs typeface="Trebuchet MS"/>
              </a:rPr>
              <a:t>On</a:t>
            </a:r>
            <a:r>
              <a:rPr sz="2150" b="1" spc="-95" dirty="0">
                <a:solidFill>
                  <a:srgbClr val="212121"/>
                </a:solidFill>
                <a:latin typeface="Trebuchet MS"/>
                <a:cs typeface="Trebuchet MS"/>
              </a:rPr>
              <a:t>-</a:t>
            </a:r>
            <a:r>
              <a:rPr sz="2150" b="1" spc="-90" dirty="0">
                <a:solidFill>
                  <a:srgbClr val="212121"/>
                </a:solidFill>
                <a:latin typeface="Trebuchet MS"/>
                <a:cs typeface="Trebuchet MS"/>
              </a:rPr>
              <a:t>de</a:t>
            </a:r>
            <a:r>
              <a:rPr sz="2150" b="1" spc="-30" dirty="0">
                <a:solidFill>
                  <a:srgbClr val="212121"/>
                </a:solidFill>
                <a:latin typeface="Trebuchet MS"/>
                <a:cs typeface="Trebuchet MS"/>
              </a:rPr>
              <a:t>m</a:t>
            </a:r>
            <a:r>
              <a:rPr sz="2150" b="1" spc="-2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2150" b="1" spc="-35" dirty="0">
                <a:solidFill>
                  <a:srgbClr val="212121"/>
                </a:solidFill>
                <a:latin typeface="Trebuchet MS"/>
                <a:cs typeface="Trebuchet MS"/>
              </a:rPr>
              <a:t>d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14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b="1" spc="-3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150" b="1" spc="-70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2150" b="1" spc="-14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b="1" spc="-160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1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90" dirty="0">
                <a:solidFill>
                  <a:srgbClr val="212121"/>
                </a:solidFill>
                <a:latin typeface="Trebuchet MS"/>
                <a:cs typeface="Trebuchet MS"/>
              </a:rPr>
              <a:t>pr</a:t>
            </a:r>
            <a:r>
              <a:rPr sz="2150" b="1" spc="-5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150" b="1" spc="-70" dirty="0">
                <a:solidFill>
                  <a:srgbClr val="212121"/>
                </a:solidFill>
                <a:latin typeface="Trebuchet MS"/>
                <a:cs typeface="Trebuchet MS"/>
              </a:rPr>
              <a:t>v</a:t>
            </a:r>
            <a:r>
              <a:rPr sz="2150" b="1" spc="-8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150" b="1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b="1" spc="-8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150" b="1" spc="-3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2150" b="1" spc="-8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2150" b="1" spc="40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endParaRPr sz="2150">
              <a:latin typeface="Trebuchet MS"/>
              <a:cs typeface="Trebuchet MS"/>
            </a:endParaRPr>
          </a:p>
          <a:p>
            <a:pPr marL="393065">
              <a:lnSpc>
                <a:spcPct val="100000"/>
              </a:lnSpc>
              <a:spcBef>
                <a:spcPts val="195"/>
              </a:spcBef>
            </a:pPr>
            <a:r>
              <a:rPr sz="2150" spc="-1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2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ll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ed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spc="-35" dirty="0">
                <a:solidFill>
                  <a:srgbClr val="212121"/>
                </a:solidFill>
                <a:latin typeface="Trebuchet MS"/>
                <a:cs typeface="Trebuchet MS"/>
              </a:rPr>
              <a:t>la</a:t>
            </a:r>
            <a:r>
              <a:rPr sz="2150" b="1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b="1" spc="-7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b="1" spc="-8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150" b="1" spc="-10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150" b="1" spc="-8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150" b="1" spc="-7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b="1" spc="-80" dirty="0">
                <a:solidFill>
                  <a:srgbClr val="212121"/>
                </a:solidFill>
                <a:latin typeface="Trebuchet MS"/>
                <a:cs typeface="Trebuchet MS"/>
              </a:rPr>
              <a:t>y</a:t>
            </a:r>
            <a:endParaRPr sz="21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4791075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120" dirty="0">
                <a:solidFill>
                  <a:srgbClr val="000000"/>
                </a:solidFill>
              </a:rPr>
              <a:t>S</a:t>
            </a:r>
            <a:r>
              <a:rPr sz="3500" spc="-130" dirty="0">
                <a:solidFill>
                  <a:srgbClr val="A52929"/>
                </a:solidFill>
              </a:rPr>
              <a:t>i</a:t>
            </a:r>
            <a:r>
              <a:rPr sz="3500" spc="-70" dirty="0">
                <a:solidFill>
                  <a:srgbClr val="A52929"/>
                </a:solidFill>
              </a:rPr>
              <a:t>l</a:t>
            </a:r>
            <a:r>
              <a:rPr sz="3500" spc="-150" dirty="0">
                <a:solidFill>
                  <a:srgbClr val="A52929"/>
                </a:solidFill>
              </a:rPr>
              <a:t>v</a:t>
            </a:r>
            <a:r>
              <a:rPr sz="3500" spc="-235" dirty="0">
                <a:solidFill>
                  <a:srgbClr val="000000"/>
                </a:solidFill>
              </a:rPr>
              <a:t>e</a:t>
            </a:r>
            <a:r>
              <a:rPr sz="3500" spc="-190" dirty="0">
                <a:solidFill>
                  <a:srgbClr val="000000"/>
                </a:solidFill>
              </a:rPr>
              <a:t>r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75" dirty="0">
                <a:solidFill>
                  <a:srgbClr val="A52929"/>
                </a:solidFill>
              </a:rPr>
              <a:t>L</a:t>
            </a:r>
            <a:r>
              <a:rPr sz="3500" spc="-130" dirty="0">
                <a:solidFill>
                  <a:srgbClr val="000000"/>
                </a:solidFill>
              </a:rPr>
              <a:t>i</a:t>
            </a:r>
            <a:r>
              <a:rPr sz="3500" spc="-105" dirty="0">
                <a:solidFill>
                  <a:srgbClr val="000000"/>
                </a:solidFill>
              </a:rPr>
              <a:t>n</a:t>
            </a:r>
            <a:r>
              <a:rPr sz="3500" spc="-130" dirty="0">
                <a:solidFill>
                  <a:srgbClr val="A52929"/>
                </a:solidFill>
              </a:rPr>
              <a:t>i</a:t>
            </a:r>
            <a:r>
              <a:rPr sz="3500" spc="-105" dirty="0">
                <a:solidFill>
                  <a:srgbClr val="A52929"/>
                </a:solidFill>
              </a:rPr>
              <a:t>n</a:t>
            </a:r>
            <a:r>
              <a:rPr sz="3500" spc="65" dirty="0">
                <a:solidFill>
                  <a:srgbClr val="A52929"/>
                </a:solidFill>
              </a:rPr>
              <a:t>g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30" dirty="0">
                <a:solidFill>
                  <a:srgbClr val="A52929"/>
                </a:solidFill>
              </a:rPr>
              <a:t>i</a:t>
            </a:r>
            <a:r>
              <a:rPr sz="3500" spc="-105" dirty="0">
                <a:solidFill>
                  <a:srgbClr val="A52929"/>
                </a:solidFill>
              </a:rPr>
              <a:t>n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25" dirty="0">
                <a:solidFill>
                  <a:srgbClr val="A52929"/>
                </a:solidFill>
              </a:rPr>
              <a:t>t</a:t>
            </a:r>
            <a:r>
              <a:rPr sz="3500" spc="-120" dirty="0">
                <a:solidFill>
                  <a:srgbClr val="000000"/>
                </a:solidFill>
              </a:rPr>
              <a:t>h</a:t>
            </a:r>
            <a:r>
              <a:rPr sz="3500" spc="-235" dirty="0">
                <a:solidFill>
                  <a:srgbClr val="000000"/>
                </a:solidFill>
              </a:rPr>
              <a:t>e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25" dirty="0">
                <a:solidFill>
                  <a:srgbClr val="000000"/>
                </a:solidFill>
              </a:rPr>
              <a:t>C</a:t>
            </a:r>
            <a:r>
              <a:rPr sz="3500" spc="-70" dirty="0">
                <a:solidFill>
                  <a:srgbClr val="000000"/>
                </a:solidFill>
              </a:rPr>
              <a:t>lo</a:t>
            </a:r>
            <a:r>
              <a:rPr sz="3500" spc="-120" dirty="0">
                <a:solidFill>
                  <a:srgbClr val="A52929"/>
                </a:solidFill>
              </a:rPr>
              <a:t>u</a:t>
            </a:r>
            <a:r>
              <a:rPr sz="3500" spc="-55" dirty="0">
                <a:solidFill>
                  <a:srgbClr val="A52929"/>
                </a:solidFill>
              </a:rPr>
              <a:t>d</a:t>
            </a:r>
            <a:endParaRPr sz="35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9</a:t>
            </a:r>
          </a:p>
        </p:txBody>
      </p:sp>
      <p:sp>
        <p:nvSpPr>
          <p:cNvPr id="8" name="object 8"/>
          <p:cNvSpPr/>
          <p:nvPr/>
        </p:nvSpPr>
        <p:spPr>
          <a:xfrm>
            <a:off x="11544299" y="6619871"/>
            <a:ext cx="171450" cy="228600"/>
          </a:xfrm>
          <a:custGeom>
            <a:avLst/>
            <a:gdLst/>
            <a:ahLst/>
            <a:cxnLst/>
            <a:rect l="l" t="t" r="r" b="b"/>
            <a:pathLst>
              <a:path w="171450" h="228600">
                <a:moveTo>
                  <a:pt x="171449" y="228599"/>
                </a:moveTo>
                <a:lnTo>
                  <a:pt x="0" y="228599"/>
                </a:lnTo>
                <a:lnTo>
                  <a:pt x="0" y="0"/>
                </a:lnTo>
                <a:lnTo>
                  <a:pt x="171449" y="0"/>
                </a:lnTo>
                <a:lnTo>
                  <a:pt x="171449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6927" y="2749550"/>
            <a:ext cx="6624320" cy="1054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Mana</a:t>
            </a:r>
            <a:r>
              <a:rPr spc="5" dirty="0"/>
              <a:t>g</a:t>
            </a:r>
            <a:r>
              <a:rPr spc="-290" dirty="0"/>
              <a:t>ed</a:t>
            </a:r>
            <a:r>
              <a:rPr spc="-655" dirty="0"/>
              <a:t> </a:t>
            </a:r>
            <a:r>
              <a:rPr spc="-220" dirty="0"/>
              <a:t>Se</a:t>
            </a:r>
            <a:r>
              <a:rPr spc="-90" dirty="0"/>
              <a:t>r</a:t>
            </a:r>
            <a:r>
              <a:rPr spc="-235" dirty="0"/>
              <a:t>vi</a:t>
            </a:r>
            <a:r>
              <a:rPr spc="-505" dirty="0"/>
              <a:t>c</a:t>
            </a:r>
            <a:r>
              <a:rPr spc="-229" dirty="0"/>
              <a:t>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81</a:t>
            </a:r>
          </a:p>
        </p:txBody>
      </p:sp>
      <p:sp>
        <p:nvSpPr>
          <p:cNvPr id="3" name="object 3"/>
          <p:cNvSpPr/>
          <p:nvPr/>
        </p:nvSpPr>
        <p:spPr>
          <a:xfrm>
            <a:off x="11468099" y="6619853"/>
            <a:ext cx="247650" cy="228600"/>
          </a:xfrm>
          <a:custGeom>
            <a:avLst/>
            <a:gdLst/>
            <a:ahLst/>
            <a:cxnLst/>
            <a:rect l="l" t="t" r="r" b="b"/>
            <a:pathLst>
              <a:path w="247650" h="228600">
                <a:moveTo>
                  <a:pt x="247649" y="228599"/>
                </a:moveTo>
                <a:lnTo>
                  <a:pt x="0" y="228599"/>
                </a:lnTo>
                <a:lnTo>
                  <a:pt x="0" y="0"/>
                </a:lnTo>
                <a:lnTo>
                  <a:pt x="247649" y="0"/>
                </a:lnTo>
                <a:lnTo>
                  <a:pt x="247649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08482" y="1172527"/>
            <a:ext cx="1603887" cy="103288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981053"/>
            <a:ext cx="104775" cy="10473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0524" y="1743053"/>
            <a:ext cx="104775" cy="10473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0524" y="2162153"/>
            <a:ext cx="104775" cy="104736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809624" y="2800328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9624" y="3152753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9624" y="3505178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9624" y="3857603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09624" y="4200503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54049" y="777875"/>
            <a:ext cx="8940800" cy="4056379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2700"/>
              </a:lnSpc>
              <a:spcBef>
                <a:spcPts val="640"/>
              </a:spcBef>
            </a:pP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Do</a:t>
            </a:r>
            <a:r>
              <a:rPr sz="2700" spc="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you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85" dirty="0">
                <a:solidFill>
                  <a:srgbClr val="212121"/>
                </a:solidFill>
                <a:latin typeface="MS UI Gothic"/>
                <a:cs typeface="MS UI Gothic"/>
              </a:rPr>
              <a:t>want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2700" spc="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continue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-80" dirty="0">
                <a:solidFill>
                  <a:srgbClr val="212121"/>
                </a:solidFill>
                <a:latin typeface="Trebuchet MS"/>
                <a:cs typeface="Trebuchet MS"/>
              </a:rPr>
              <a:t>running</a:t>
            </a:r>
            <a:r>
              <a:rPr sz="2700" b="1" spc="1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70" dirty="0">
                <a:solidFill>
                  <a:srgbClr val="212121"/>
                </a:solidFill>
                <a:latin typeface="Trebuchet MS"/>
                <a:cs typeface="Trebuchet MS"/>
              </a:rPr>
              <a:t>applications</a:t>
            </a:r>
            <a:r>
              <a:rPr sz="2700" b="1" spc="10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95" dirty="0">
                <a:solidFill>
                  <a:srgbClr val="212121"/>
                </a:solidFill>
                <a:latin typeface="Trebuchet MS"/>
                <a:cs typeface="Trebuchet MS"/>
              </a:rPr>
              <a:t>in</a:t>
            </a:r>
            <a:r>
              <a:rPr sz="2700" b="1" spc="1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25" dirty="0">
                <a:solidFill>
                  <a:srgbClr val="212121"/>
                </a:solidFill>
                <a:latin typeface="Trebuchet MS"/>
                <a:cs typeface="Trebuchet MS"/>
              </a:rPr>
              <a:t>the</a:t>
            </a:r>
            <a:r>
              <a:rPr sz="2700" b="1" spc="10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45" dirty="0">
                <a:solidFill>
                  <a:srgbClr val="212121"/>
                </a:solidFill>
                <a:latin typeface="Trebuchet MS"/>
                <a:cs typeface="Trebuchet MS"/>
              </a:rPr>
              <a:t>cloud</a:t>
            </a:r>
            <a:r>
              <a:rPr sz="2700" spc="-45" dirty="0">
                <a:solidFill>
                  <a:srgbClr val="212121"/>
                </a:solidFill>
                <a:latin typeface="MS UI Gothic"/>
                <a:cs typeface="MS UI Gothic"/>
              </a:rPr>
              <a:t>, </a:t>
            </a:r>
            <a:r>
              <a:rPr sz="2700" spc="-80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-65" dirty="0">
                <a:solidFill>
                  <a:srgbClr val="212121"/>
                </a:solidFill>
                <a:latin typeface="Trebuchet MS"/>
                <a:cs typeface="Trebuchet MS"/>
              </a:rPr>
              <a:t>same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30" dirty="0">
                <a:solidFill>
                  <a:srgbClr val="212121"/>
                </a:solidFill>
                <a:latin typeface="Trebuchet MS"/>
                <a:cs typeface="Trebuchet MS"/>
              </a:rPr>
              <a:t>w</a:t>
            </a:r>
            <a:r>
              <a:rPr sz="2700" b="1" spc="-70" dirty="0">
                <a:solidFill>
                  <a:srgbClr val="212121"/>
                </a:solidFill>
                <a:latin typeface="Trebuchet MS"/>
                <a:cs typeface="Trebuchet MS"/>
              </a:rPr>
              <a:t>ay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30" dirty="0">
                <a:solidFill>
                  <a:srgbClr val="212121"/>
                </a:solidFill>
                <a:latin typeface="Trebuchet MS"/>
                <a:cs typeface="Trebuchet MS"/>
              </a:rPr>
              <a:t>y</a:t>
            </a:r>
            <a:r>
              <a:rPr sz="2700" b="1" spc="-75" dirty="0">
                <a:solidFill>
                  <a:srgbClr val="212121"/>
                </a:solidFill>
                <a:latin typeface="Trebuchet MS"/>
                <a:cs typeface="Trebuchet MS"/>
              </a:rPr>
              <a:t>ou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10" dirty="0">
                <a:solidFill>
                  <a:srgbClr val="212121"/>
                </a:solidFill>
                <a:latin typeface="Trebuchet MS"/>
                <a:cs typeface="Trebuchet MS"/>
              </a:rPr>
              <a:t>run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05" dirty="0">
                <a:solidFill>
                  <a:srgbClr val="212121"/>
                </a:solidFill>
                <a:latin typeface="Trebuchet MS"/>
                <a:cs typeface="Trebuchet MS"/>
              </a:rPr>
              <a:t>them</a:t>
            </a:r>
            <a:r>
              <a:rPr sz="2700" b="1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in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45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our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-65" dirty="0">
                <a:solidFill>
                  <a:srgbClr val="212121"/>
                </a:solidFill>
                <a:latin typeface="Trebuchet MS"/>
                <a:cs typeface="Trebuchet MS"/>
              </a:rPr>
              <a:t>da</a:t>
            </a:r>
            <a:r>
              <a:rPr sz="2700" b="1" spc="-9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700" b="1" spc="-3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200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700" b="1" spc="-140" dirty="0">
                <a:solidFill>
                  <a:srgbClr val="212121"/>
                </a:solidFill>
                <a:latin typeface="Trebuchet MS"/>
                <a:cs typeface="Trebuchet MS"/>
              </a:rPr>
              <a:t>en</a:t>
            </a:r>
            <a:r>
              <a:rPr sz="2700" b="1" spc="-12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700" b="1" spc="-19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700" b="1" spc="-15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spc="-80" dirty="0">
                <a:solidFill>
                  <a:srgbClr val="212121"/>
                </a:solidFill>
                <a:latin typeface="MS UI Gothic"/>
                <a:cs typeface="MS UI Gothic"/>
              </a:rPr>
              <a:t>?</a:t>
            </a:r>
            <a:endParaRPr sz="270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700" spc="-120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-10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700" b="1" spc="-11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b="1" spc="-18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40" dirty="0">
                <a:solidFill>
                  <a:srgbClr val="212121"/>
                </a:solidFill>
                <a:latin typeface="Trebuchet MS"/>
                <a:cs typeface="Trebuchet MS"/>
              </a:rPr>
              <a:t>the</a:t>
            </a:r>
            <a:r>
              <a:rPr sz="2700" b="1" spc="-14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b="1" spc="-18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3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700" b="1" spc="-90" dirty="0">
                <a:solidFill>
                  <a:srgbClr val="212121"/>
                </a:solidFill>
                <a:latin typeface="Trebuchet MS"/>
                <a:cs typeface="Trebuchet MS"/>
              </a:rPr>
              <a:t>THER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75" dirty="0">
                <a:solidFill>
                  <a:srgbClr val="212121"/>
                </a:solidFill>
                <a:latin typeface="Trebuchet MS"/>
                <a:cs typeface="Trebuchet MS"/>
              </a:rPr>
              <a:t>app</a:t>
            </a:r>
            <a:r>
              <a:rPr sz="2700" b="1" spc="-9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b="1" spc="-8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700" b="1" spc="-95" dirty="0">
                <a:solidFill>
                  <a:srgbClr val="212121"/>
                </a:solidFill>
                <a:latin typeface="Trebuchet MS"/>
                <a:cs typeface="Trebuchet MS"/>
              </a:rPr>
              <a:t>ache</a:t>
            </a:r>
            <a:r>
              <a:rPr sz="2700" b="1" spc="-80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700" spc="-80" dirty="0">
                <a:solidFill>
                  <a:srgbClr val="212121"/>
                </a:solidFill>
                <a:latin typeface="MS UI Gothic"/>
                <a:cs typeface="MS UI Gothic"/>
              </a:rPr>
              <a:t>?</a:t>
            </a:r>
            <a:endParaRPr sz="2700">
              <a:latin typeface="MS UI Gothic"/>
              <a:cs typeface="MS UI Gothic"/>
            </a:endParaRPr>
          </a:p>
          <a:p>
            <a:pPr marL="12700" marR="6350">
              <a:lnSpc>
                <a:spcPts val="2700"/>
              </a:lnSpc>
              <a:spcBef>
                <a:spcPts val="600"/>
              </a:spcBef>
            </a:pPr>
            <a:r>
              <a:rPr sz="2700" spc="-75" dirty="0">
                <a:solidFill>
                  <a:srgbClr val="212121"/>
                </a:solidFill>
                <a:latin typeface="MS UI Gothic"/>
                <a:cs typeface="MS UI Gothic"/>
              </a:rPr>
              <a:t>You</a:t>
            </a:r>
            <a:r>
              <a:rPr sz="2700" spc="24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80" dirty="0">
                <a:solidFill>
                  <a:srgbClr val="212121"/>
                </a:solidFill>
                <a:latin typeface="MS UI Gothic"/>
                <a:cs typeface="MS UI Gothic"/>
              </a:rPr>
              <a:t>should</a:t>
            </a:r>
            <a:r>
              <a:rPr sz="2700" spc="24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-90" dirty="0">
                <a:solidFill>
                  <a:srgbClr val="212121"/>
                </a:solidFill>
                <a:latin typeface="Trebuchet MS"/>
                <a:cs typeface="Trebuchet MS"/>
              </a:rPr>
              <a:t>understand</a:t>
            </a:r>
            <a:r>
              <a:rPr sz="2700" b="1" spc="2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70" dirty="0">
                <a:solidFill>
                  <a:srgbClr val="212121"/>
                </a:solidFill>
                <a:latin typeface="Trebuchet MS"/>
                <a:cs typeface="Trebuchet MS"/>
              </a:rPr>
              <a:t>some</a:t>
            </a:r>
            <a:r>
              <a:rPr sz="2700" b="1" spc="2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85" dirty="0">
                <a:solidFill>
                  <a:srgbClr val="212121"/>
                </a:solidFill>
                <a:latin typeface="Trebuchet MS"/>
                <a:cs typeface="Trebuchet MS"/>
              </a:rPr>
              <a:t>terminology</a:t>
            </a:r>
            <a:r>
              <a:rPr sz="2700" b="1" spc="30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35" dirty="0">
                <a:solidFill>
                  <a:srgbClr val="212121"/>
                </a:solidFill>
                <a:latin typeface="MS UI Gothic"/>
                <a:cs typeface="MS UI Gothic"/>
              </a:rPr>
              <a:t>used</a:t>
            </a:r>
            <a:r>
              <a:rPr sz="2700" spc="29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with</a:t>
            </a:r>
            <a:r>
              <a:rPr sz="2700" spc="29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cloud </a:t>
            </a:r>
            <a:r>
              <a:rPr sz="2700" spc="-8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25" dirty="0">
                <a:solidFill>
                  <a:srgbClr val="212121"/>
                </a:solidFill>
                <a:latin typeface="MS UI Gothic"/>
                <a:cs typeface="MS UI Gothic"/>
              </a:rPr>
              <a:t>services: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065"/>
              </a:lnSpc>
            </a:pPr>
            <a:r>
              <a:rPr sz="2150" b="1" spc="1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150" b="1" spc="-20" dirty="0">
                <a:solidFill>
                  <a:srgbClr val="212121"/>
                </a:solidFill>
                <a:latin typeface="Trebuchet MS"/>
                <a:cs typeface="Trebuchet MS"/>
              </a:rPr>
              <a:t>aa</a:t>
            </a:r>
            <a:r>
              <a:rPr sz="2150" b="1" spc="7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b="1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15" dirty="0">
                <a:solidFill>
                  <a:srgbClr val="212121"/>
                </a:solidFill>
                <a:latin typeface="MS UI Gothic"/>
                <a:cs typeface="MS UI Gothic"/>
              </a:rPr>
              <a:t>(I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nf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ru</a:t>
            </a:r>
            <a:r>
              <a:rPr sz="2150" spc="-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4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e)</a:t>
            </a:r>
            <a:endParaRPr sz="2150">
              <a:latin typeface="MS UI Gothic"/>
              <a:cs typeface="MS UI Gothic"/>
            </a:endParaRPr>
          </a:p>
          <a:p>
            <a:pPr marL="393065" marR="5196205">
              <a:lnSpc>
                <a:spcPct val="106600"/>
              </a:lnSpc>
              <a:spcBef>
                <a:spcPts val="25"/>
              </a:spcBef>
            </a:pPr>
            <a:r>
              <a:rPr sz="2150" b="1" spc="-70" dirty="0">
                <a:solidFill>
                  <a:srgbClr val="212121"/>
                </a:solidFill>
                <a:latin typeface="Trebuchet MS"/>
                <a:cs typeface="Trebuchet MS"/>
              </a:rPr>
              <a:t>P</a:t>
            </a:r>
            <a:r>
              <a:rPr sz="2150" b="1" spc="-20" dirty="0">
                <a:solidFill>
                  <a:srgbClr val="212121"/>
                </a:solidFill>
                <a:latin typeface="Trebuchet MS"/>
                <a:cs typeface="Trebuchet MS"/>
              </a:rPr>
              <a:t>aa</a:t>
            </a:r>
            <a:r>
              <a:rPr sz="2150" b="1" spc="7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b="1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45" dirty="0">
                <a:solidFill>
                  <a:srgbClr val="212121"/>
                </a:solidFill>
                <a:latin typeface="MS UI Gothic"/>
                <a:cs typeface="MS UI Gothic"/>
              </a:rPr>
              <a:t>(P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orm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e)  </a:t>
            </a:r>
            <a:r>
              <a:rPr sz="2150" b="1" spc="-235" dirty="0">
                <a:solidFill>
                  <a:srgbClr val="212121"/>
                </a:solidFill>
                <a:latin typeface="Trebuchet MS"/>
                <a:cs typeface="Trebuchet MS"/>
              </a:rPr>
              <a:t>F</a:t>
            </a:r>
            <a:r>
              <a:rPr sz="2150" b="1" spc="-20" dirty="0">
                <a:solidFill>
                  <a:srgbClr val="212121"/>
                </a:solidFill>
                <a:latin typeface="Trebuchet MS"/>
                <a:cs typeface="Trebuchet MS"/>
              </a:rPr>
              <a:t>aa</a:t>
            </a:r>
            <a:r>
              <a:rPr sz="2150" b="1" spc="7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b="1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45" dirty="0">
                <a:solidFill>
                  <a:srgbClr val="212121"/>
                </a:solidFill>
                <a:latin typeface="MS UI Gothic"/>
                <a:cs typeface="MS UI Gothic"/>
              </a:rPr>
              <a:t>(</a:t>
            </a:r>
            <a:r>
              <a:rPr sz="2150" spc="-114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nc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on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e)  </a:t>
            </a:r>
            <a:r>
              <a:rPr sz="2150" b="1" spc="-7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150" b="1" spc="-20" dirty="0">
                <a:solidFill>
                  <a:srgbClr val="212121"/>
                </a:solidFill>
                <a:latin typeface="Trebuchet MS"/>
                <a:cs typeface="Trebuchet MS"/>
              </a:rPr>
              <a:t>aa</a:t>
            </a:r>
            <a:r>
              <a:rPr sz="2150" b="1" spc="7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b="1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100" dirty="0">
                <a:solidFill>
                  <a:srgbClr val="212121"/>
                </a:solidFill>
                <a:latin typeface="MS UI Gothic"/>
                <a:cs typeface="MS UI Gothic"/>
              </a:rPr>
              <a:t>(C</a:t>
            </a:r>
            <a:r>
              <a:rPr sz="2150" spc="55" dirty="0">
                <a:solidFill>
                  <a:srgbClr val="212121"/>
                </a:solidFill>
                <a:latin typeface="MS UI Gothic"/>
                <a:cs typeface="MS UI Gothic"/>
              </a:rPr>
              <a:t>on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30" dirty="0">
                <a:solidFill>
                  <a:srgbClr val="212121"/>
                </a:solidFill>
                <a:latin typeface="MS UI Gothic"/>
                <a:cs typeface="MS UI Gothic"/>
              </a:rPr>
              <a:t>ner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e)  </a:t>
            </a:r>
            <a:r>
              <a:rPr sz="2150" b="1" spc="-70" dirty="0">
                <a:solidFill>
                  <a:srgbClr val="212121"/>
                </a:solidFill>
                <a:latin typeface="Trebuchet MS"/>
                <a:cs typeface="Trebuchet MS"/>
              </a:rPr>
              <a:t>Serverless</a:t>
            </a:r>
            <a:endParaRPr sz="21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2700" spc="-18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700" spc="-5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-25" dirty="0">
                <a:solidFill>
                  <a:srgbClr val="212121"/>
                </a:solidFill>
                <a:latin typeface="MS UI Gothic"/>
                <a:cs typeface="MS UI Gothic"/>
              </a:rPr>
              <a:t>'</a:t>
            </a:r>
            <a:r>
              <a:rPr sz="2700" spc="-114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75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700" spc="-5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4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on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quick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-135" dirty="0">
                <a:solidFill>
                  <a:srgbClr val="212121"/>
                </a:solidFill>
                <a:latin typeface="Trebuchet MS"/>
                <a:cs typeface="Trebuchet MS"/>
              </a:rPr>
              <a:t>journey</a:t>
            </a:r>
            <a:r>
              <a:rPr sz="2700" b="1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7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80" dirty="0">
                <a:solidFill>
                  <a:srgbClr val="212121"/>
                </a:solidFill>
                <a:latin typeface="MS UI Gothic"/>
                <a:cs typeface="MS UI Gothic"/>
              </a:rPr>
              <a:t>unde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700" spc="-114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these!</a:t>
            </a:r>
            <a:endParaRPr sz="2700">
              <a:latin typeface="MS UI Gothic"/>
              <a:cs typeface="MS UI Gothic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0524" y="4600553"/>
            <a:ext cx="104775" cy="104774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3456940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15" dirty="0">
                <a:solidFill>
                  <a:srgbClr val="000000"/>
                </a:solidFill>
              </a:rPr>
              <a:t>Ma</a:t>
            </a:r>
            <a:r>
              <a:rPr sz="3500" spc="-105" dirty="0">
                <a:solidFill>
                  <a:srgbClr val="A52929"/>
                </a:solidFill>
              </a:rPr>
              <a:t>n</a:t>
            </a:r>
            <a:r>
              <a:rPr sz="3500" spc="-30" dirty="0">
                <a:solidFill>
                  <a:srgbClr val="A52929"/>
                </a:solidFill>
              </a:rPr>
              <a:t>a</a:t>
            </a:r>
            <a:r>
              <a:rPr sz="3500" spc="5" dirty="0">
                <a:solidFill>
                  <a:srgbClr val="000000"/>
                </a:solidFill>
              </a:rPr>
              <a:t>g</a:t>
            </a:r>
            <a:r>
              <a:rPr sz="3500" spc="-235" dirty="0">
                <a:solidFill>
                  <a:srgbClr val="000000"/>
                </a:solidFill>
              </a:rPr>
              <a:t>e</a:t>
            </a:r>
            <a:r>
              <a:rPr sz="3500" spc="-55" dirty="0">
                <a:solidFill>
                  <a:srgbClr val="A52929"/>
                </a:solidFill>
              </a:rPr>
              <a:t>d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120" dirty="0">
                <a:solidFill>
                  <a:srgbClr val="A52929"/>
                </a:solidFill>
              </a:rPr>
              <a:t>S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spc="-150" dirty="0">
                <a:solidFill>
                  <a:srgbClr val="A52929"/>
                </a:solidFill>
              </a:rPr>
              <a:t>r</a:t>
            </a:r>
            <a:r>
              <a:rPr sz="3500" spc="-110" dirty="0">
                <a:solidFill>
                  <a:srgbClr val="A52929"/>
                </a:solidFill>
              </a:rPr>
              <a:t>v</a:t>
            </a:r>
            <a:r>
              <a:rPr sz="3500" spc="-130" dirty="0">
                <a:solidFill>
                  <a:srgbClr val="A52929"/>
                </a:solidFill>
              </a:rPr>
              <a:t>i</a:t>
            </a:r>
            <a:r>
              <a:rPr sz="3500" spc="-254" dirty="0">
                <a:solidFill>
                  <a:srgbClr val="A52929"/>
                </a:solidFill>
              </a:rPr>
              <a:t>c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dirty="0">
                <a:solidFill>
                  <a:srgbClr val="A52929"/>
                </a:solidFill>
              </a:rPr>
              <a:t>s</a:t>
            </a:r>
            <a:endParaRPr sz="350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82</a:t>
            </a:r>
          </a:p>
        </p:txBody>
      </p:sp>
      <p:sp>
        <p:nvSpPr>
          <p:cNvPr id="14" name="object 14"/>
          <p:cNvSpPr/>
          <p:nvPr/>
        </p:nvSpPr>
        <p:spPr>
          <a:xfrm>
            <a:off x="11468099" y="6619853"/>
            <a:ext cx="247650" cy="228600"/>
          </a:xfrm>
          <a:custGeom>
            <a:avLst/>
            <a:gdLst/>
            <a:ahLst/>
            <a:cxnLst/>
            <a:rect l="l" t="t" r="r" b="b"/>
            <a:pathLst>
              <a:path w="247650" h="228600">
                <a:moveTo>
                  <a:pt x="247649" y="228599"/>
                </a:moveTo>
                <a:lnTo>
                  <a:pt x="0" y="228599"/>
                </a:lnTo>
                <a:lnTo>
                  <a:pt x="0" y="0"/>
                </a:lnTo>
                <a:lnTo>
                  <a:pt x="247649" y="0"/>
                </a:lnTo>
                <a:lnTo>
                  <a:pt x="247649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96477" y="1124732"/>
            <a:ext cx="2657243" cy="320248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981053"/>
            <a:ext cx="104775" cy="10473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0524" y="1400153"/>
            <a:ext cx="104775" cy="1047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0524" y="2162153"/>
            <a:ext cx="104775" cy="104736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809624" y="2457428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9624" y="2809853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9624" y="3162277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9624" y="3514702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09624" y="3857602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9624" y="4210027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4049" y="777875"/>
            <a:ext cx="7796530" cy="363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45" dirty="0">
                <a:solidFill>
                  <a:srgbClr val="212121"/>
                </a:solidFill>
                <a:latin typeface="MS UI Gothic"/>
                <a:cs typeface="MS UI Gothic"/>
              </a:rPr>
              <a:t>Use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-75" dirty="0">
                <a:solidFill>
                  <a:srgbClr val="212121"/>
                </a:solidFill>
                <a:latin typeface="Trebuchet MS"/>
                <a:cs typeface="Trebuchet MS"/>
              </a:rPr>
              <a:t>only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20" dirty="0">
                <a:solidFill>
                  <a:srgbClr val="212121"/>
                </a:solidFill>
                <a:latin typeface="Trebuchet MS"/>
                <a:cs typeface="Trebuchet MS"/>
              </a:rPr>
              <a:t>infrastructure</a:t>
            </a:r>
            <a:r>
              <a:rPr sz="2700" b="1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from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cloud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provider</a:t>
            </a:r>
            <a:endParaRPr sz="2700">
              <a:latin typeface="MS UI Gothic"/>
              <a:cs typeface="MS UI Gothic"/>
            </a:endParaRPr>
          </a:p>
          <a:p>
            <a:pPr marL="12700" marR="5080">
              <a:lnSpc>
                <a:spcPts val="2700"/>
              </a:lnSpc>
              <a:spcBef>
                <a:spcPts val="600"/>
              </a:spcBef>
              <a:tabLst>
                <a:tab pos="1539240" algn="l"/>
                <a:tab pos="2513965" algn="l"/>
                <a:tab pos="3106420" algn="l"/>
                <a:tab pos="3571875" algn="l"/>
                <a:tab pos="4721860" algn="l"/>
                <a:tab pos="5538470" algn="l"/>
                <a:tab pos="7479030" algn="l"/>
              </a:tabLst>
            </a:pPr>
            <a:r>
              <a:rPr sz="270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700" b="1" spc="-170" dirty="0">
                <a:solidFill>
                  <a:srgbClr val="212121"/>
                </a:solidFill>
                <a:latin typeface="Trebuchet MS"/>
                <a:cs typeface="Trebuchet MS"/>
              </a:rPr>
              <a:t>x</a:t>
            </a:r>
            <a:r>
              <a:rPr sz="2700" b="1" spc="-75" dirty="0">
                <a:solidFill>
                  <a:srgbClr val="212121"/>
                </a:solidFill>
                <a:latin typeface="Trebuchet MS"/>
                <a:cs typeface="Trebuchet MS"/>
              </a:rPr>
              <a:t>ampl</a:t>
            </a:r>
            <a:r>
              <a:rPr sz="2700" b="1" spc="-8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700" spc="12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sing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-185" dirty="0">
                <a:solidFill>
                  <a:srgbClr val="212121"/>
                </a:solidFill>
                <a:latin typeface="MS UI Gothic"/>
                <a:cs typeface="MS UI Gothic"/>
              </a:rPr>
              <a:t>VM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-7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95" dirty="0">
                <a:solidFill>
                  <a:srgbClr val="212121"/>
                </a:solidFill>
                <a:latin typeface="MS UI Gothic"/>
                <a:cs typeface="MS UI Gothic"/>
              </a:rPr>
              <a:t>depl</a:t>
            </a:r>
            <a:r>
              <a:rPr sz="2700" spc="10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700" spc="-3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-45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our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130" dirty="0">
                <a:solidFill>
                  <a:srgbClr val="212121"/>
                </a:solidFill>
                <a:latin typeface="MS UI Gothic"/>
                <a:cs typeface="MS UI Gothic"/>
              </a:rPr>
              <a:t>appl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700" spc="-5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ations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35" dirty="0">
                <a:solidFill>
                  <a:srgbClr val="212121"/>
                </a:solidFill>
                <a:latin typeface="MS UI Gothic"/>
                <a:cs typeface="MS UI Gothic"/>
              </a:rPr>
              <a:t>or 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databases</a:t>
            </a:r>
            <a:endParaRPr sz="2700">
              <a:latin typeface="MS UI Gothic"/>
              <a:cs typeface="MS UI Gothic"/>
            </a:endParaRPr>
          </a:p>
          <a:p>
            <a:pPr marL="12700">
              <a:lnSpc>
                <a:spcPts val="2980"/>
              </a:lnSpc>
              <a:spcBef>
                <a:spcPts val="60"/>
              </a:spcBef>
            </a:pPr>
            <a:r>
              <a:rPr sz="2700" spc="-425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45" dirty="0">
                <a:solidFill>
                  <a:srgbClr val="212121"/>
                </a:solidFill>
                <a:latin typeface="MS UI Gothic"/>
                <a:cs typeface="MS UI Gothic"/>
              </a:rPr>
              <a:t>esponsible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6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or: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325"/>
              </a:lnSpc>
            </a:pPr>
            <a:r>
              <a:rPr sz="2150" spc="-1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pp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12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on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od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114" dirty="0">
                <a:solidFill>
                  <a:srgbClr val="212121"/>
                </a:solidFill>
                <a:latin typeface="MS UI Gothic"/>
                <a:cs typeface="MS UI Gothic"/>
              </a:rPr>
              <a:t>nd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nt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21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endParaRPr sz="2150">
              <a:latin typeface="MS UI Gothic"/>
              <a:cs typeface="MS UI Gothic"/>
            </a:endParaRPr>
          </a:p>
          <a:p>
            <a:pPr marL="393065" marR="4306570">
              <a:lnSpc>
                <a:spcPts val="2780"/>
              </a:lnSpc>
              <a:spcBef>
                <a:spcPts val="120"/>
              </a:spcBef>
            </a:pPr>
            <a:r>
              <a:rPr sz="2150" spc="-1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onf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gu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ri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ng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nc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ng  </a:t>
            </a:r>
            <a:r>
              <a:rPr sz="2150" spc="-204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12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ng</a:t>
            </a:r>
            <a:endParaRPr sz="2150">
              <a:latin typeface="MS UI Gothic"/>
              <a:cs typeface="MS UI Gothic"/>
            </a:endParaRPr>
          </a:p>
          <a:p>
            <a:pPr marL="393065" marR="4483100">
              <a:lnSpc>
                <a:spcPts val="2700"/>
              </a:lnSpc>
              <a:spcBef>
                <a:spcPts val="55"/>
              </a:spcBef>
            </a:pP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114" dirty="0">
                <a:solidFill>
                  <a:srgbClr val="212121"/>
                </a:solidFill>
                <a:latin typeface="MS UI Gothic"/>
                <a:cs typeface="MS UI Gothic"/>
              </a:rPr>
              <a:t>nd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150" spc="-40" dirty="0">
                <a:solidFill>
                  <a:srgbClr val="212121"/>
                </a:solidFill>
                <a:latin typeface="MS UI Gothic"/>
                <a:cs typeface="MS UI Gothic"/>
              </a:rPr>
              <a:t>es  </a:t>
            </a:r>
            <a:r>
              <a:rPr sz="2150" spc="30" dirty="0">
                <a:solidFill>
                  <a:srgbClr val="212121"/>
                </a:solidFill>
                <a:latin typeface="MS UI Gothic"/>
                <a:cs typeface="MS UI Gothic"/>
              </a:rPr>
              <a:t>Availability</a:t>
            </a:r>
            <a:endParaRPr sz="215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85"/>
              </a:spcBef>
            </a:pPr>
            <a:r>
              <a:rPr sz="2150" spc="-4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..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(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114" dirty="0">
                <a:solidFill>
                  <a:srgbClr val="212121"/>
                </a:solidFill>
                <a:latin typeface="MS UI Gothic"/>
                <a:cs typeface="MS UI Gothic"/>
              </a:rPr>
              <a:t>nd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ot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of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150" dirty="0">
                <a:solidFill>
                  <a:srgbClr val="212121"/>
                </a:solidFill>
                <a:latin typeface="MS UI Gothic"/>
                <a:cs typeface="MS UI Gothic"/>
              </a:rPr>
              <a:t>!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)</a:t>
            </a:r>
            <a:endParaRPr sz="2150">
              <a:latin typeface="MS UI Gothic"/>
              <a:cs typeface="MS UI Gothic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6271895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100" dirty="0">
                <a:solidFill>
                  <a:srgbClr val="A52929"/>
                </a:solidFill>
              </a:rPr>
              <a:t>IA</a:t>
            </a:r>
            <a:r>
              <a:rPr sz="3500" spc="-100" dirty="0">
                <a:solidFill>
                  <a:srgbClr val="000000"/>
                </a:solidFill>
              </a:rPr>
              <a:t>AS</a:t>
            </a:r>
            <a:r>
              <a:rPr sz="3500" spc="-335" dirty="0">
                <a:solidFill>
                  <a:srgbClr val="000000"/>
                </a:solidFill>
              </a:rPr>
              <a:t> </a:t>
            </a:r>
            <a:r>
              <a:rPr sz="3500" spc="-140" dirty="0">
                <a:solidFill>
                  <a:srgbClr val="000000"/>
                </a:solidFill>
              </a:rPr>
              <a:t>(Infr</a:t>
            </a:r>
            <a:r>
              <a:rPr sz="3500" spc="-140" dirty="0">
                <a:solidFill>
                  <a:srgbClr val="A52929"/>
                </a:solidFill>
              </a:rPr>
              <a:t>a</a:t>
            </a:r>
            <a:r>
              <a:rPr sz="3500" spc="-140" dirty="0">
                <a:solidFill>
                  <a:srgbClr val="000000"/>
                </a:solidFill>
              </a:rPr>
              <a:t>s</a:t>
            </a:r>
            <a:r>
              <a:rPr sz="3500" spc="-140" dirty="0">
                <a:solidFill>
                  <a:srgbClr val="A52929"/>
                </a:solidFill>
              </a:rPr>
              <a:t>tr</a:t>
            </a:r>
            <a:r>
              <a:rPr sz="3500" spc="-140" dirty="0">
                <a:solidFill>
                  <a:srgbClr val="000000"/>
                </a:solidFill>
              </a:rPr>
              <a:t>ucture</a:t>
            </a:r>
            <a:r>
              <a:rPr sz="3500" spc="-335" dirty="0">
                <a:solidFill>
                  <a:srgbClr val="000000"/>
                </a:solidFill>
              </a:rPr>
              <a:t> </a:t>
            </a:r>
            <a:r>
              <a:rPr sz="3500" spc="-15" dirty="0">
                <a:solidFill>
                  <a:srgbClr val="000000"/>
                </a:solidFill>
              </a:rPr>
              <a:t>as</a:t>
            </a:r>
            <a:r>
              <a:rPr sz="3500" spc="-330" dirty="0">
                <a:solidFill>
                  <a:srgbClr val="000000"/>
                </a:solidFill>
              </a:rPr>
              <a:t> </a:t>
            </a:r>
            <a:r>
              <a:rPr sz="3500" spc="-30" dirty="0">
                <a:solidFill>
                  <a:srgbClr val="000000"/>
                </a:solidFill>
              </a:rPr>
              <a:t>a</a:t>
            </a:r>
            <a:r>
              <a:rPr sz="3500" spc="-335" dirty="0">
                <a:solidFill>
                  <a:srgbClr val="000000"/>
                </a:solidFill>
              </a:rPr>
              <a:t> </a:t>
            </a:r>
            <a:r>
              <a:rPr sz="3500" spc="-145" dirty="0">
                <a:solidFill>
                  <a:srgbClr val="A52929"/>
                </a:solidFill>
              </a:rPr>
              <a:t>Service)</a:t>
            </a:r>
            <a:endParaRPr sz="350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83</a:t>
            </a:r>
          </a:p>
        </p:txBody>
      </p:sp>
      <p:sp>
        <p:nvSpPr>
          <p:cNvPr id="14" name="object 14"/>
          <p:cNvSpPr/>
          <p:nvPr/>
        </p:nvSpPr>
        <p:spPr>
          <a:xfrm>
            <a:off x="11468099" y="6619852"/>
            <a:ext cx="247650" cy="228600"/>
          </a:xfrm>
          <a:custGeom>
            <a:avLst/>
            <a:gdLst/>
            <a:ahLst/>
            <a:cxnLst/>
            <a:rect l="l" t="t" r="r" b="b"/>
            <a:pathLst>
              <a:path w="247650" h="228600">
                <a:moveTo>
                  <a:pt x="247649" y="228599"/>
                </a:moveTo>
                <a:lnTo>
                  <a:pt x="0" y="228599"/>
                </a:lnTo>
                <a:lnTo>
                  <a:pt x="0" y="0"/>
                </a:lnTo>
                <a:lnTo>
                  <a:pt x="247649" y="0"/>
                </a:lnTo>
                <a:lnTo>
                  <a:pt x="247649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59324" y="1110751"/>
            <a:ext cx="2715805" cy="327607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981052"/>
            <a:ext cx="104775" cy="10473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0524" y="1400152"/>
            <a:ext cx="104775" cy="104736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809624" y="1695427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9624" y="2047852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9624" y="2400277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0524" y="2800327"/>
            <a:ext cx="104775" cy="104736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809624" y="3095602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09624" y="3438502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0524" y="3838552"/>
            <a:ext cx="104775" cy="104736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809624" y="4133827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09624" y="4486252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09624" y="4838677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54049" y="777875"/>
            <a:ext cx="7790180" cy="4538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700" spc="-65" dirty="0">
                <a:solidFill>
                  <a:srgbClr val="212121"/>
                </a:solidFill>
                <a:latin typeface="MS UI Gothic"/>
                <a:cs typeface="MS UI Gothic"/>
              </a:rPr>
              <a:t>se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60" dirty="0">
                <a:solidFill>
                  <a:srgbClr val="212121"/>
                </a:solidFill>
                <a:latin typeface="MS UI Gothic"/>
                <a:cs typeface="MS UI Gothic"/>
              </a:rPr>
              <a:t>plat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orm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7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vided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40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2700" spc="-3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cloud</a:t>
            </a:r>
            <a:endParaRPr sz="2700">
              <a:latin typeface="MS UI Gothic"/>
              <a:cs typeface="MS UI Gothic"/>
            </a:endParaRPr>
          </a:p>
          <a:p>
            <a:pPr marL="12700">
              <a:lnSpc>
                <a:spcPts val="2980"/>
              </a:lnSpc>
              <a:spcBef>
                <a:spcPts val="60"/>
              </a:spcBef>
            </a:pPr>
            <a:r>
              <a:rPr sz="2700" b="1" spc="-70" dirty="0">
                <a:solidFill>
                  <a:srgbClr val="212121"/>
                </a:solidFill>
                <a:latin typeface="Trebuchet MS"/>
                <a:cs typeface="Trebuchet MS"/>
              </a:rPr>
              <a:t>Cloud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14" dirty="0">
                <a:solidFill>
                  <a:srgbClr val="212121"/>
                </a:solidFill>
                <a:latin typeface="Trebuchet MS"/>
                <a:cs typeface="Trebuchet MS"/>
              </a:rPr>
              <a:t>pr</a:t>
            </a:r>
            <a:r>
              <a:rPr sz="2700" b="1" spc="-7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700" b="1" spc="-114" dirty="0">
                <a:solidFill>
                  <a:srgbClr val="212121"/>
                </a:solidFill>
                <a:latin typeface="Trebuchet MS"/>
                <a:cs typeface="Trebuchet MS"/>
              </a:rPr>
              <a:t>vider</a:t>
            </a:r>
            <a:r>
              <a:rPr sz="2700" b="1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is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45" dirty="0">
                <a:solidFill>
                  <a:srgbClr val="212121"/>
                </a:solidFill>
                <a:latin typeface="MS UI Gothic"/>
                <a:cs typeface="MS UI Gothic"/>
              </a:rPr>
              <a:t>esponsible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6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or: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325"/>
              </a:lnSpc>
            </a:pP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(i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nc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.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114" dirty="0">
                <a:solidFill>
                  <a:srgbClr val="212121"/>
                </a:solidFill>
                <a:latin typeface="MS UI Gothic"/>
                <a:cs typeface="MS UI Gothic"/>
              </a:rPr>
              <a:t>nd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)</a:t>
            </a:r>
            <a:endParaRPr sz="215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195"/>
              </a:spcBef>
            </a:pPr>
            <a:r>
              <a:rPr sz="2150" spc="-1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pp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12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on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nt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21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endParaRPr sz="215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195"/>
              </a:spcBef>
            </a:pP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Auto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scaling,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0" dirty="0">
                <a:solidFill>
                  <a:srgbClr val="212121"/>
                </a:solidFill>
                <a:latin typeface="MS UI Gothic"/>
                <a:cs typeface="MS UI Gothic"/>
              </a:rPr>
              <a:t>Availability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&amp;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Load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0" dirty="0">
                <a:solidFill>
                  <a:srgbClr val="212121"/>
                </a:solidFill>
                <a:latin typeface="MS UI Gothic"/>
                <a:cs typeface="MS UI Gothic"/>
              </a:rPr>
              <a:t>balancing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etc..</a:t>
            </a:r>
            <a:endParaRPr sz="2150">
              <a:latin typeface="MS UI Gothic"/>
              <a:cs typeface="MS UI Gothic"/>
            </a:endParaRPr>
          </a:p>
          <a:p>
            <a:pPr marL="12700">
              <a:lnSpc>
                <a:spcPts val="2980"/>
              </a:lnSpc>
              <a:spcBef>
                <a:spcPts val="170"/>
              </a:spcBef>
            </a:pPr>
            <a:r>
              <a:rPr sz="2700" b="1" spc="-434" dirty="0">
                <a:solidFill>
                  <a:srgbClr val="212121"/>
                </a:solidFill>
                <a:latin typeface="Trebuchet MS"/>
                <a:cs typeface="Trebuchet MS"/>
              </a:rPr>
              <a:t>Y</a:t>
            </a:r>
            <a:r>
              <a:rPr sz="2700" b="1" spc="-75" dirty="0">
                <a:solidFill>
                  <a:srgbClr val="212121"/>
                </a:solidFill>
                <a:latin typeface="Trebuchet MS"/>
                <a:cs typeface="Trebuchet MS"/>
              </a:rPr>
              <a:t>ou</a:t>
            </a:r>
            <a:r>
              <a:rPr sz="2700" b="1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45" dirty="0">
                <a:solidFill>
                  <a:srgbClr val="212121"/>
                </a:solidFill>
                <a:latin typeface="MS UI Gothic"/>
                <a:cs typeface="MS UI Gothic"/>
              </a:rPr>
              <a:t>esponsible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6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or: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325"/>
              </a:lnSpc>
            </a:pP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Configuration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5" dirty="0">
                <a:solidFill>
                  <a:srgbClr val="212121"/>
                </a:solidFill>
                <a:latin typeface="MS UI Gothic"/>
                <a:cs typeface="MS UI Gothic"/>
              </a:rPr>
              <a:t>(of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Application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35" dirty="0">
                <a:solidFill>
                  <a:srgbClr val="212121"/>
                </a:solidFill>
                <a:latin typeface="MS UI Gothic"/>
                <a:cs typeface="MS UI Gothic"/>
              </a:rPr>
              <a:t>Services)</a:t>
            </a:r>
            <a:endParaRPr sz="215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120"/>
              </a:spcBef>
            </a:pPr>
            <a:r>
              <a:rPr sz="2150" spc="-1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pp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12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on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od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(i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5" dirty="0">
                <a:solidFill>
                  <a:srgbClr val="212121"/>
                </a:solidFill>
                <a:latin typeface="MS UI Gothic"/>
                <a:cs typeface="MS UI Gothic"/>
              </a:rPr>
              <a:t>need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ed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)</a:t>
            </a:r>
            <a:endParaRPr sz="2150">
              <a:latin typeface="MS UI Gothic"/>
              <a:cs typeface="MS UI Gothic"/>
            </a:endParaRPr>
          </a:p>
          <a:p>
            <a:pPr marL="12700">
              <a:lnSpc>
                <a:spcPts val="2980"/>
              </a:lnSpc>
              <a:spcBef>
                <a:spcPts val="170"/>
              </a:spcBef>
            </a:pPr>
            <a:r>
              <a:rPr sz="2700" spc="-20" dirty="0">
                <a:solidFill>
                  <a:srgbClr val="212121"/>
                </a:solidFill>
                <a:latin typeface="MS UI Gothic"/>
                <a:cs typeface="MS UI Gothic"/>
              </a:rPr>
              <a:t>Varieties: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325"/>
              </a:lnSpc>
            </a:pPr>
            <a:r>
              <a:rPr sz="2150" b="1" spc="-80" dirty="0">
                <a:solidFill>
                  <a:srgbClr val="212121"/>
                </a:solidFill>
                <a:latin typeface="Trebuchet MS"/>
                <a:cs typeface="Trebuchet MS"/>
              </a:rPr>
              <a:t>CAAS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80" dirty="0">
                <a:solidFill>
                  <a:srgbClr val="212121"/>
                </a:solidFill>
                <a:latin typeface="Trebuchet MS"/>
                <a:cs typeface="Trebuchet MS"/>
              </a:rPr>
              <a:t>(Container</a:t>
            </a:r>
            <a:r>
              <a:rPr sz="2150" b="1" spc="-20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10" dirty="0">
                <a:solidFill>
                  <a:srgbClr val="212121"/>
                </a:solidFill>
                <a:latin typeface="Trebuchet MS"/>
                <a:cs typeface="Trebuchet MS"/>
              </a:rPr>
              <a:t>as</a:t>
            </a:r>
            <a:r>
              <a:rPr sz="2150" b="1" spc="-20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2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b="1" spc="-20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70" dirty="0">
                <a:solidFill>
                  <a:srgbClr val="212121"/>
                </a:solidFill>
                <a:latin typeface="Trebuchet MS"/>
                <a:cs typeface="Trebuchet MS"/>
              </a:rPr>
              <a:t>Service)</a:t>
            </a: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Containers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0" dirty="0">
                <a:solidFill>
                  <a:srgbClr val="212121"/>
                </a:solidFill>
                <a:latin typeface="MS UI Gothic"/>
                <a:cs typeface="MS UI Gothic"/>
              </a:rPr>
              <a:t>instead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of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Apps</a:t>
            </a:r>
            <a:endParaRPr sz="215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195"/>
              </a:spcBef>
            </a:pPr>
            <a:r>
              <a:rPr sz="2150" b="1" spc="-120" dirty="0">
                <a:solidFill>
                  <a:srgbClr val="212121"/>
                </a:solidFill>
                <a:latin typeface="Trebuchet MS"/>
                <a:cs typeface="Trebuchet MS"/>
              </a:rPr>
              <a:t>FAAS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85" dirty="0">
                <a:solidFill>
                  <a:srgbClr val="212121"/>
                </a:solidFill>
                <a:latin typeface="Trebuchet MS"/>
                <a:cs typeface="Trebuchet MS"/>
              </a:rPr>
              <a:t>(Function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10" dirty="0">
                <a:solidFill>
                  <a:srgbClr val="212121"/>
                </a:solidFill>
                <a:latin typeface="Trebuchet MS"/>
                <a:cs typeface="Trebuchet MS"/>
              </a:rPr>
              <a:t>as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2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b="1" spc="-20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70" dirty="0">
                <a:solidFill>
                  <a:srgbClr val="212121"/>
                </a:solidFill>
                <a:latin typeface="Trebuchet MS"/>
                <a:cs typeface="Trebuchet MS"/>
              </a:rPr>
              <a:t>Service)</a:t>
            </a: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Functions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0" dirty="0">
                <a:solidFill>
                  <a:srgbClr val="212121"/>
                </a:solidFill>
                <a:latin typeface="MS UI Gothic"/>
                <a:cs typeface="MS UI Gothic"/>
              </a:rPr>
              <a:t>instead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of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Apps</a:t>
            </a:r>
            <a:endParaRPr sz="2150">
              <a:latin typeface="MS UI Gothic"/>
              <a:cs typeface="MS UI Gothic"/>
            </a:endParaRPr>
          </a:p>
          <a:p>
            <a:pPr marL="393065" marR="5080">
              <a:lnSpc>
                <a:spcPts val="2180"/>
              </a:lnSpc>
              <a:spcBef>
                <a:spcPts val="600"/>
              </a:spcBef>
            </a:pP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Databases</a:t>
            </a:r>
            <a:r>
              <a:rPr sz="2150" spc="2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40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150" spc="-229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Relational</a:t>
            </a:r>
            <a:r>
              <a:rPr sz="2150" spc="2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&amp;</a:t>
            </a:r>
            <a:r>
              <a:rPr sz="2150" spc="2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NoSQL</a:t>
            </a:r>
            <a:r>
              <a:rPr sz="2150" spc="2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(Amazon</a:t>
            </a:r>
            <a:r>
              <a:rPr sz="2150" spc="2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RDS,</a:t>
            </a:r>
            <a:r>
              <a:rPr sz="2150" spc="2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Google</a:t>
            </a:r>
            <a:r>
              <a:rPr sz="2150" spc="2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Cloud </a:t>
            </a:r>
            <a:r>
              <a:rPr sz="2150" spc="-64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60" dirty="0">
                <a:solidFill>
                  <a:srgbClr val="212121"/>
                </a:solidFill>
                <a:latin typeface="MS UI Gothic"/>
                <a:cs typeface="MS UI Gothic"/>
              </a:rPr>
              <a:t>SQL,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45" dirty="0">
                <a:solidFill>
                  <a:srgbClr val="212121"/>
                </a:solidFill>
                <a:latin typeface="MS UI Gothic"/>
                <a:cs typeface="MS UI Gothic"/>
              </a:rPr>
              <a:t>Azure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14" dirty="0">
                <a:solidFill>
                  <a:srgbClr val="212121"/>
                </a:solidFill>
                <a:latin typeface="MS UI Gothic"/>
                <a:cs typeface="MS UI Gothic"/>
              </a:rPr>
              <a:t>SQL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Database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etc),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5" dirty="0">
                <a:solidFill>
                  <a:srgbClr val="212121"/>
                </a:solidFill>
                <a:latin typeface="MS UI Gothic"/>
                <a:cs typeface="MS UI Gothic"/>
              </a:rPr>
              <a:t>Queues,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AI,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5" dirty="0">
                <a:solidFill>
                  <a:srgbClr val="212121"/>
                </a:solidFill>
                <a:latin typeface="MS UI Gothic"/>
                <a:cs typeface="MS UI Gothic"/>
              </a:rPr>
              <a:t>ML,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Operations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0" dirty="0">
                <a:solidFill>
                  <a:srgbClr val="212121"/>
                </a:solidFill>
                <a:latin typeface="MS UI Gothic"/>
                <a:cs typeface="MS UI Gothic"/>
              </a:rPr>
              <a:t>etc!</a:t>
            </a:r>
            <a:endParaRPr sz="2150">
              <a:latin typeface="MS UI Gothic"/>
              <a:cs typeface="MS UI Gothic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5419725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155" dirty="0">
                <a:solidFill>
                  <a:srgbClr val="000000"/>
                </a:solidFill>
              </a:rPr>
              <a:t>P</a:t>
            </a:r>
            <a:r>
              <a:rPr sz="3500" spc="-260" dirty="0">
                <a:solidFill>
                  <a:srgbClr val="000000"/>
                </a:solidFill>
              </a:rPr>
              <a:t>AA</a:t>
            </a:r>
            <a:r>
              <a:rPr sz="3500" spc="120" dirty="0">
                <a:solidFill>
                  <a:srgbClr val="000000"/>
                </a:solidFill>
              </a:rPr>
              <a:t>S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50" dirty="0">
                <a:solidFill>
                  <a:srgbClr val="000000"/>
                </a:solidFill>
              </a:rPr>
              <a:t>(</a:t>
            </a:r>
            <a:r>
              <a:rPr sz="3500" spc="20" dirty="0">
                <a:solidFill>
                  <a:srgbClr val="A52929"/>
                </a:solidFill>
              </a:rPr>
              <a:t>P</a:t>
            </a:r>
            <a:r>
              <a:rPr sz="3500" spc="-55" dirty="0">
                <a:solidFill>
                  <a:srgbClr val="000000"/>
                </a:solidFill>
              </a:rPr>
              <a:t>la</a:t>
            </a:r>
            <a:r>
              <a:rPr sz="3500" spc="-125" dirty="0">
                <a:solidFill>
                  <a:srgbClr val="000000"/>
                </a:solidFill>
              </a:rPr>
              <a:t>t</a:t>
            </a:r>
            <a:r>
              <a:rPr sz="3500" spc="-220" dirty="0">
                <a:solidFill>
                  <a:srgbClr val="A52929"/>
                </a:solidFill>
              </a:rPr>
              <a:t>f</a:t>
            </a:r>
            <a:r>
              <a:rPr sz="3500" spc="-55" dirty="0">
                <a:solidFill>
                  <a:srgbClr val="000000"/>
                </a:solidFill>
              </a:rPr>
              <a:t>o</a:t>
            </a:r>
            <a:r>
              <a:rPr sz="3500" spc="-190" dirty="0">
                <a:solidFill>
                  <a:srgbClr val="000000"/>
                </a:solidFill>
              </a:rPr>
              <a:t>r</a:t>
            </a:r>
            <a:r>
              <a:rPr sz="3500" spc="-50" dirty="0">
                <a:solidFill>
                  <a:srgbClr val="000000"/>
                </a:solidFill>
              </a:rPr>
              <a:t>m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30" dirty="0">
                <a:solidFill>
                  <a:srgbClr val="000000"/>
                </a:solidFill>
              </a:rPr>
              <a:t>a</a:t>
            </a:r>
            <a:r>
              <a:rPr sz="3500" dirty="0">
                <a:solidFill>
                  <a:srgbClr val="A52929"/>
                </a:solidFill>
              </a:rPr>
              <a:t>s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30" dirty="0">
                <a:solidFill>
                  <a:srgbClr val="A52929"/>
                </a:solidFill>
              </a:rPr>
              <a:t>a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120" dirty="0">
                <a:solidFill>
                  <a:srgbClr val="A52929"/>
                </a:solidFill>
              </a:rPr>
              <a:t>S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spc="-150" dirty="0">
                <a:solidFill>
                  <a:srgbClr val="A52929"/>
                </a:solidFill>
              </a:rPr>
              <a:t>r</a:t>
            </a:r>
            <a:r>
              <a:rPr sz="3500" spc="-110" dirty="0">
                <a:solidFill>
                  <a:srgbClr val="A52929"/>
                </a:solidFill>
              </a:rPr>
              <a:t>v</a:t>
            </a:r>
            <a:r>
              <a:rPr sz="3500" spc="-130" dirty="0">
                <a:solidFill>
                  <a:srgbClr val="A52929"/>
                </a:solidFill>
              </a:rPr>
              <a:t>i</a:t>
            </a:r>
            <a:r>
              <a:rPr sz="3500" spc="-254" dirty="0">
                <a:solidFill>
                  <a:srgbClr val="A52929"/>
                </a:solidFill>
              </a:rPr>
              <a:t>c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spc="-150" dirty="0">
                <a:solidFill>
                  <a:srgbClr val="A52929"/>
                </a:solidFill>
              </a:rPr>
              <a:t>)</a:t>
            </a:r>
            <a:endParaRPr sz="350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84</a:t>
            </a:r>
          </a:p>
        </p:txBody>
      </p:sp>
      <p:sp>
        <p:nvSpPr>
          <p:cNvPr id="17" name="object 17"/>
          <p:cNvSpPr/>
          <p:nvPr/>
        </p:nvSpPr>
        <p:spPr>
          <a:xfrm>
            <a:off x="11468099" y="6619852"/>
            <a:ext cx="247650" cy="228600"/>
          </a:xfrm>
          <a:custGeom>
            <a:avLst/>
            <a:gdLst/>
            <a:ahLst/>
            <a:cxnLst/>
            <a:rect l="l" t="t" r="r" b="b"/>
            <a:pathLst>
              <a:path w="247650" h="228600">
                <a:moveTo>
                  <a:pt x="247649" y="228599"/>
                </a:moveTo>
                <a:lnTo>
                  <a:pt x="0" y="228599"/>
                </a:lnTo>
                <a:lnTo>
                  <a:pt x="0" y="0"/>
                </a:lnTo>
                <a:lnTo>
                  <a:pt x="247649" y="0"/>
                </a:lnTo>
                <a:lnTo>
                  <a:pt x="247649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2624455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60" dirty="0">
                <a:solidFill>
                  <a:srgbClr val="000000"/>
                </a:solidFill>
              </a:rPr>
              <a:t>Mi</a:t>
            </a:r>
            <a:r>
              <a:rPr sz="3500" spc="-170" dirty="0">
                <a:solidFill>
                  <a:srgbClr val="A52929"/>
                </a:solidFill>
              </a:rPr>
              <a:t>c</a:t>
            </a:r>
            <a:r>
              <a:rPr sz="3500" spc="-225" dirty="0">
                <a:solidFill>
                  <a:srgbClr val="000000"/>
                </a:solidFill>
              </a:rPr>
              <a:t>r</a:t>
            </a:r>
            <a:r>
              <a:rPr sz="3500" spc="-70" dirty="0">
                <a:solidFill>
                  <a:srgbClr val="000000"/>
                </a:solidFill>
              </a:rPr>
              <a:t>o</a:t>
            </a:r>
            <a:r>
              <a:rPr sz="3500" dirty="0">
                <a:solidFill>
                  <a:srgbClr val="A52929"/>
                </a:solidFill>
              </a:rPr>
              <a:t>s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spc="-150" dirty="0">
                <a:solidFill>
                  <a:srgbClr val="A52929"/>
                </a:solidFill>
              </a:rPr>
              <a:t>r</a:t>
            </a:r>
            <a:r>
              <a:rPr sz="3500" spc="-110" dirty="0">
                <a:solidFill>
                  <a:srgbClr val="A52929"/>
                </a:solidFill>
              </a:rPr>
              <a:t>v</a:t>
            </a:r>
            <a:r>
              <a:rPr sz="3500" spc="-130" dirty="0">
                <a:solidFill>
                  <a:srgbClr val="A52929"/>
                </a:solidFill>
              </a:rPr>
              <a:t>i</a:t>
            </a:r>
            <a:r>
              <a:rPr sz="3500" spc="-254" dirty="0">
                <a:solidFill>
                  <a:srgbClr val="A52929"/>
                </a:solidFill>
              </a:rPr>
              <a:t>c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dirty="0">
                <a:solidFill>
                  <a:srgbClr val="A52929"/>
                </a:solidFill>
              </a:rPr>
              <a:t>s</a:t>
            </a:r>
            <a:endParaRPr sz="3500"/>
          </a:p>
        </p:txBody>
      </p:sp>
      <p:sp>
        <p:nvSpPr>
          <p:cNvPr id="10" name="object 1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9115">
              <a:lnSpc>
                <a:spcPts val="2980"/>
              </a:lnSpc>
              <a:spcBef>
                <a:spcPts val="100"/>
              </a:spcBef>
            </a:pPr>
            <a:r>
              <a:rPr spc="-5" dirty="0"/>
              <a:t>Enterprises</a:t>
            </a:r>
            <a:r>
              <a:rPr spc="-275" dirty="0"/>
              <a:t> </a:t>
            </a:r>
            <a:r>
              <a:rPr spc="15" dirty="0"/>
              <a:t>are</a:t>
            </a:r>
            <a:r>
              <a:rPr spc="-270" dirty="0"/>
              <a:t> </a:t>
            </a:r>
            <a:r>
              <a:rPr spc="90" dirty="0"/>
              <a:t>heading</a:t>
            </a:r>
            <a:r>
              <a:rPr spc="-270" dirty="0"/>
              <a:t> </a:t>
            </a:r>
            <a:r>
              <a:rPr spc="35" dirty="0"/>
              <a:t>towards</a:t>
            </a:r>
            <a:r>
              <a:rPr spc="-275" dirty="0"/>
              <a:t> </a:t>
            </a:r>
            <a:r>
              <a:rPr spc="-5" dirty="0"/>
              <a:t>microservices</a:t>
            </a:r>
            <a:r>
              <a:rPr spc="-270" dirty="0"/>
              <a:t> </a:t>
            </a:r>
            <a:r>
              <a:rPr spc="-15" dirty="0"/>
              <a:t>architectures</a:t>
            </a:r>
          </a:p>
          <a:p>
            <a:pPr marL="919480">
              <a:lnSpc>
                <a:spcPts val="2325"/>
              </a:lnSpc>
            </a:pPr>
            <a:r>
              <a:rPr sz="2150" spc="-100" dirty="0"/>
              <a:t>B</a:t>
            </a:r>
            <a:r>
              <a:rPr sz="2150" spc="95" dirty="0"/>
              <a:t>u</a:t>
            </a:r>
            <a:r>
              <a:rPr sz="2150" spc="75" dirty="0"/>
              <a:t>i</a:t>
            </a:r>
            <a:r>
              <a:rPr sz="2150" spc="95" dirty="0"/>
              <a:t>l</a:t>
            </a:r>
            <a:r>
              <a:rPr sz="2150" spc="130" dirty="0"/>
              <a:t>d</a:t>
            </a:r>
            <a:r>
              <a:rPr sz="2150" spc="-220" dirty="0"/>
              <a:t> </a:t>
            </a:r>
            <a:r>
              <a:rPr sz="2150" spc="-90" dirty="0"/>
              <a:t>s</a:t>
            </a:r>
            <a:r>
              <a:rPr sz="2150" spc="210" dirty="0"/>
              <a:t>m</a:t>
            </a:r>
            <a:r>
              <a:rPr sz="2150" spc="80" dirty="0"/>
              <a:t>a</a:t>
            </a:r>
            <a:r>
              <a:rPr sz="2150" spc="95" dirty="0"/>
              <a:t>ll</a:t>
            </a:r>
            <a:r>
              <a:rPr sz="2150" spc="-220" dirty="0"/>
              <a:t> </a:t>
            </a:r>
            <a:r>
              <a:rPr sz="2150" spc="-50" dirty="0"/>
              <a:t>f</a:t>
            </a:r>
            <a:r>
              <a:rPr sz="2150" spc="-10" dirty="0"/>
              <a:t>oc</a:t>
            </a:r>
            <a:r>
              <a:rPr sz="2150" spc="95" dirty="0"/>
              <a:t>u</a:t>
            </a:r>
            <a:r>
              <a:rPr sz="2150" spc="-90" dirty="0"/>
              <a:t>s</a:t>
            </a:r>
            <a:r>
              <a:rPr sz="2150" spc="60" dirty="0"/>
              <a:t>ed</a:t>
            </a:r>
            <a:r>
              <a:rPr sz="2150" spc="-220" dirty="0"/>
              <a:t> </a:t>
            </a:r>
            <a:r>
              <a:rPr sz="2150" spc="210" dirty="0"/>
              <a:t>m</a:t>
            </a:r>
            <a:r>
              <a:rPr sz="2150" spc="75" dirty="0"/>
              <a:t>i</a:t>
            </a:r>
            <a:r>
              <a:rPr sz="2150" spc="-95" dirty="0"/>
              <a:t>c</a:t>
            </a:r>
            <a:r>
              <a:rPr sz="2150" spc="-25" dirty="0"/>
              <a:t>r</a:t>
            </a:r>
            <a:r>
              <a:rPr sz="2150" spc="-5" dirty="0"/>
              <a:t>ose</a:t>
            </a:r>
            <a:r>
              <a:rPr sz="2150" spc="35" dirty="0"/>
              <a:t>r</a:t>
            </a:r>
            <a:r>
              <a:rPr sz="2150" spc="-20" dirty="0"/>
              <a:t>v</a:t>
            </a:r>
            <a:r>
              <a:rPr sz="2150" spc="75" dirty="0"/>
              <a:t>i</a:t>
            </a:r>
            <a:r>
              <a:rPr sz="2150" spc="-145" dirty="0"/>
              <a:t>c</a:t>
            </a:r>
            <a:r>
              <a:rPr sz="2150" spc="-50" dirty="0"/>
              <a:t>es</a:t>
            </a:r>
            <a:endParaRPr sz="2150"/>
          </a:p>
          <a:p>
            <a:pPr marL="919480" marR="5080">
              <a:lnSpc>
                <a:spcPts val="2170"/>
              </a:lnSpc>
              <a:spcBef>
                <a:spcPts val="605"/>
              </a:spcBef>
            </a:pPr>
            <a:r>
              <a:rPr sz="2150" b="1" spc="-90" dirty="0">
                <a:latin typeface="Trebuchet MS"/>
                <a:cs typeface="Trebuchet MS"/>
              </a:rPr>
              <a:t>Flexibility </a:t>
            </a:r>
            <a:r>
              <a:rPr sz="2150" b="1" spc="-65" dirty="0">
                <a:latin typeface="Trebuchet MS"/>
                <a:cs typeface="Trebuchet MS"/>
              </a:rPr>
              <a:t>to</a:t>
            </a:r>
            <a:r>
              <a:rPr sz="2150" b="1" spc="-85" dirty="0">
                <a:latin typeface="Trebuchet MS"/>
                <a:cs typeface="Trebuchet MS"/>
              </a:rPr>
              <a:t> </a:t>
            </a:r>
            <a:r>
              <a:rPr sz="2150" b="1" spc="-80" dirty="0">
                <a:latin typeface="Trebuchet MS"/>
                <a:cs typeface="Trebuchet MS"/>
              </a:rPr>
              <a:t>innovate</a:t>
            </a:r>
            <a:r>
              <a:rPr sz="2150" b="1" spc="-70" dirty="0">
                <a:latin typeface="Trebuchet MS"/>
                <a:cs typeface="Trebuchet MS"/>
              </a:rPr>
              <a:t> </a:t>
            </a:r>
            <a:r>
              <a:rPr sz="2150" spc="105" dirty="0"/>
              <a:t>and</a:t>
            </a:r>
            <a:r>
              <a:rPr sz="2150" spc="-80" dirty="0"/>
              <a:t> </a:t>
            </a:r>
            <a:r>
              <a:rPr sz="2150" spc="105" dirty="0"/>
              <a:t>build</a:t>
            </a:r>
            <a:r>
              <a:rPr sz="2150" spc="-80" dirty="0"/>
              <a:t> </a:t>
            </a:r>
            <a:r>
              <a:rPr sz="2150" spc="50" dirty="0"/>
              <a:t>applications</a:t>
            </a:r>
            <a:r>
              <a:rPr sz="2150" spc="-85" dirty="0"/>
              <a:t> </a:t>
            </a:r>
            <a:r>
              <a:rPr sz="2150" spc="90" dirty="0"/>
              <a:t>in</a:t>
            </a:r>
            <a:r>
              <a:rPr sz="2150" spc="-80" dirty="0"/>
              <a:t> </a:t>
            </a:r>
            <a:r>
              <a:rPr sz="2150" spc="15" dirty="0"/>
              <a:t>different</a:t>
            </a:r>
            <a:r>
              <a:rPr sz="2150" spc="-80" dirty="0"/>
              <a:t> </a:t>
            </a:r>
            <a:r>
              <a:rPr sz="2150" spc="90" dirty="0"/>
              <a:t>programming</a:t>
            </a:r>
            <a:r>
              <a:rPr sz="2150" spc="-80" dirty="0"/>
              <a:t> </a:t>
            </a:r>
            <a:r>
              <a:rPr sz="2150" spc="55" dirty="0"/>
              <a:t>languages</a:t>
            </a:r>
            <a:r>
              <a:rPr sz="2150" spc="-80" dirty="0"/>
              <a:t> </a:t>
            </a:r>
            <a:r>
              <a:rPr sz="2150" spc="5" dirty="0"/>
              <a:t>(Go,</a:t>
            </a:r>
            <a:r>
              <a:rPr sz="2150" spc="-80" dirty="0"/>
              <a:t> </a:t>
            </a:r>
            <a:r>
              <a:rPr sz="2150" spc="10" dirty="0"/>
              <a:t>Java, </a:t>
            </a:r>
            <a:r>
              <a:rPr sz="2150" spc="-640" dirty="0"/>
              <a:t> </a:t>
            </a:r>
            <a:r>
              <a:rPr sz="2150" spc="35" dirty="0"/>
              <a:t>Python,</a:t>
            </a:r>
            <a:r>
              <a:rPr sz="2150" spc="-225" dirty="0"/>
              <a:t> </a:t>
            </a:r>
            <a:r>
              <a:rPr sz="2150" dirty="0"/>
              <a:t>JavaScript,</a:t>
            </a:r>
            <a:r>
              <a:rPr sz="2150" spc="-225" dirty="0"/>
              <a:t> </a:t>
            </a:r>
            <a:r>
              <a:rPr sz="2150" spc="-50" dirty="0"/>
              <a:t>etc)</a:t>
            </a:r>
            <a:endParaRPr sz="2150">
              <a:latin typeface="Trebuchet MS"/>
              <a:cs typeface="Trebuchet MS"/>
            </a:endParaRPr>
          </a:p>
          <a:p>
            <a:pPr marL="539115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BUT</a:t>
            </a:r>
            <a:r>
              <a:rPr spc="-280" dirty="0"/>
              <a:t> </a:t>
            </a:r>
            <a:r>
              <a:rPr b="1" spc="-80" dirty="0">
                <a:latin typeface="Trebuchet MS"/>
                <a:cs typeface="Trebuchet MS"/>
              </a:rPr>
              <a:t>depl</a:t>
            </a:r>
            <a:r>
              <a:rPr b="1" spc="-105" dirty="0">
                <a:latin typeface="Trebuchet MS"/>
                <a:cs typeface="Trebuchet MS"/>
              </a:rPr>
              <a:t>o</a:t>
            </a:r>
            <a:r>
              <a:rPr b="1" spc="-90" dirty="0">
                <a:latin typeface="Trebuchet MS"/>
                <a:cs typeface="Trebuchet MS"/>
              </a:rPr>
              <a:t>yments</a:t>
            </a:r>
            <a:r>
              <a:rPr b="1" spc="-265" dirty="0">
                <a:latin typeface="Trebuchet MS"/>
                <a:cs typeface="Trebuchet MS"/>
              </a:rPr>
              <a:t> </a:t>
            </a:r>
            <a:r>
              <a:rPr b="1" spc="-130" dirty="0">
                <a:latin typeface="Trebuchet MS"/>
                <a:cs typeface="Trebuchet MS"/>
              </a:rPr>
              <a:t>be</a:t>
            </a:r>
            <a:r>
              <a:rPr b="1" spc="-180" dirty="0">
                <a:latin typeface="Trebuchet MS"/>
                <a:cs typeface="Trebuchet MS"/>
              </a:rPr>
              <a:t>c</a:t>
            </a:r>
            <a:r>
              <a:rPr b="1" spc="-95" dirty="0">
                <a:latin typeface="Trebuchet MS"/>
                <a:cs typeface="Trebuchet MS"/>
              </a:rPr>
              <a:t>ome</a:t>
            </a:r>
            <a:r>
              <a:rPr b="1" spc="-265" dirty="0">
                <a:latin typeface="Trebuchet MS"/>
                <a:cs typeface="Trebuchet MS"/>
              </a:rPr>
              <a:t> </a:t>
            </a:r>
            <a:r>
              <a:rPr b="1" spc="-200" dirty="0">
                <a:latin typeface="Trebuchet MS"/>
                <a:cs typeface="Trebuchet MS"/>
              </a:rPr>
              <a:t>c</a:t>
            </a:r>
            <a:r>
              <a:rPr b="1" spc="-80" dirty="0">
                <a:latin typeface="Trebuchet MS"/>
                <a:cs typeface="Trebuchet MS"/>
              </a:rPr>
              <a:t>ompl</a:t>
            </a:r>
            <a:r>
              <a:rPr b="1" spc="-114" dirty="0">
                <a:latin typeface="Trebuchet MS"/>
                <a:cs typeface="Trebuchet MS"/>
              </a:rPr>
              <a:t>e</a:t>
            </a:r>
            <a:r>
              <a:rPr b="1" spc="-200" dirty="0">
                <a:latin typeface="Trebuchet MS"/>
                <a:cs typeface="Trebuchet MS"/>
              </a:rPr>
              <a:t>x</a:t>
            </a:r>
            <a:r>
              <a:rPr spc="185" dirty="0"/>
              <a:t>!</a:t>
            </a:r>
          </a:p>
          <a:p>
            <a:pPr marL="539115" marR="5080">
              <a:lnSpc>
                <a:spcPts val="2700"/>
              </a:lnSpc>
              <a:spcBef>
                <a:spcPts val="600"/>
              </a:spcBef>
            </a:pPr>
            <a:r>
              <a:rPr spc="95" dirty="0"/>
              <a:t>How</a:t>
            </a:r>
            <a:r>
              <a:rPr spc="155" dirty="0"/>
              <a:t> </a:t>
            </a:r>
            <a:r>
              <a:rPr spc="20" dirty="0"/>
              <a:t>can</a:t>
            </a:r>
            <a:r>
              <a:rPr spc="155" dirty="0"/>
              <a:t> </a:t>
            </a:r>
            <a:r>
              <a:rPr spc="80" dirty="0"/>
              <a:t>we</a:t>
            </a:r>
            <a:r>
              <a:rPr spc="155" dirty="0"/>
              <a:t> </a:t>
            </a:r>
            <a:r>
              <a:rPr spc="40" dirty="0"/>
              <a:t>have</a:t>
            </a:r>
            <a:r>
              <a:rPr spc="155" dirty="0"/>
              <a:t> </a:t>
            </a:r>
            <a:r>
              <a:rPr b="1" spc="-105" dirty="0">
                <a:latin typeface="Trebuchet MS"/>
                <a:cs typeface="Trebuchet MS"/>
              </a:rPr>
              <a:t>one</a:t>
            </a:r>
            <a:r>
              <a:rPr b="1" spc="165" dirty="0">
                <a:latin typeface="Trebuchet MS"/>
                <a:cs typeface="Trebuchet MS"/>
              </a:rPr>
              <a:t> </a:t>
            </a:r>
            <a:r>
              <a:rPr b="1" spc="-90" dirty="0">
                <a:latin typeface="Trebuchet MS"/>
                <a:cs typeface="Trebuchet MS"/>
              </a:rPr>
              <a:t>way</a:t>
            </a:r>
            <a:r>
              <a:rPr b="1" spc="165" dirty="0">
                <a:latin typeface="Trebuchet MS"/>
                <a:cs typeface="Trebuchet MS"/>
              </a:rPr>
              <a:t> </a:t>
            </a:r>
            <a:r>
              <a:rPr b="1" spc="-105" dirty="0">
                <a:latin typeface="Trebuchet MS"/>
                <a:cs typeface="Trebuchet MS"/>
              </a:rPr>
              <a:t>of</a:t>
            </a:r>
            <a:r>
              <a:rPr b="1" spc="165" dirty="0">
                <a:latin typeface="Trebuchet MS"/>
                <a:cs typeface="Trebuchet MS"/>
              </a:rPr>
              <a:t> </a:t>
            </a:r>
            <a:r>
              <a:rPr b="1" spc="-75" dirty="0">
                <a:latin typeface="Trebuchet MS"/>
                <a:cs typeface="Trebuchet MS"/>
              </a:rPr>
              <a:t>deploying</a:t>
            </a:r>
            <a:r>
              <a:rPr b="1" spc="185" dirty="0">
                <a:latin typeface="Trebuchet MS"/>
                <a:cs typeface="Trebuchet MS"/>
              </a:rPr>
              <a:t> </a:t>
            </a:r>
            <a:r>
              <a:rPr dirty="0"/>
              <a:t>Go,</a:t>
            </a:r>
            <a:r>
              <a:rPr spc="175" dirty="0"/>
              <a:t> </a:t>
            </a:r>
            <a:r>
              <a:rPr spc="10" dirty="0"/>
              <a:t>Java,</a:t>
            </a:r>
            <a:r>
              <a:rPr spc="175" dirty="0"/>
              <a:t> </a:t>
            </a:r>
            <a:r>
              <a:rPr spc="25" dirty="0"/>
              <a:t>Python</a:t>
            </a:r>
            <a:r>
              <a:rPr spc="175" dirty="0"/>
              <a:t> </a:t>
            </a:r>
            <a:r>
              <a:rPr spc="40" dirty="0"/>
              <a:t>or</a:t>
            </a:r>
            <a:r>
              <a:rPr spc="175" dirty="0"/>
              <a:t> </a:t>
            </a:r>
            <a:r>
              <a:rPr spc="-20" dirty="0"/>
              <a:t>JavaScript</a:t>
            </a:r>
            <a:r>
              <a:rPr spc="175" dirty="0"/>
              <a:t> </a:t>
            </a:r>
            <a:r>
              <a:rPr spc="120" dirty="0"/>
              <a:t>.. </a:t>
            </a:r>
            <a:r>
              <a:rPr spc="-805" dirty="0"/>
              <a:t> </a:t>
            </a:r>
            <a:r>
              <a:rPr spc="-10" dirty="0"/>
              <a:t>microservices?</a:t>
            </a:r>
          </a:p>
          <a:p>
            <a:pPr marL="919480">
              <a:lnSpc>
                <a:spcPts val="2065"/>
              </a:lnSpc>
            </a:pPr>
            <a:r>
              <a:rPr sz="2150" spc="-80" dirty="0"/>
              <a:t>E</a:t>
            </a:r>
            <a:r>
              <a:rPr sz="2150" spc="45" dirty="0"/>
              <a:t>n</a:t>
            </a:r>
            <a:r>
              <a:rPr sz="2150" spc="5" dirty="0"/>
              <a:t>t</a:t>
            </a:r>
            <a:r>
              <a:rPr sz="2150" spc="-5" dirty="0"/>
              <a:t>er</a:t>
            </a:r>
            <a:r>
              <a:rPr sz="2150" spc="-220" dirty="0"/>
              <a:t> </a:t>
            </a:r>
            <a:r>
              <a:rPr sz="2150" b="1" spc="-160" dirty="0">
                <a:latin typeface="Trebuchet MS"/>
                <a:cs typeface="Trebuchet MS"/>
              </a:rPr>
              <a:t>c</a:t>
            </a:r>
            <a:r>
              <a:rPr sz="2150" b="1" spc="-35" dirty="0">
                <a:latin typeface="Trebuchet MS"/>
                <a:cs typeface="Trebuchet MS"/>
              </a:rPr>
              <a:t>o</a:t>
            </a:r>
            <a:r>
              <a:rPr sz="2150" b="1" spc="-65" dirty="0">
                <a:latin typeface="Trebuchet MS"/>
                <a:cs typeface="Trebuchet MS"/>
              </a:rPr>
              <a:t>n</a:t>
            </a:r>
            <a:r>
              <a:rPr sz="2150" b="1" spc="-110" dirty="0">
                <a:latin typeface="Trebuchet MS"/>
                <a:cs typeface="Trebuchet MS"/>
              </a:rPr>
              <a:t>t</a:t>
            </a:r>
            <a:r>
              <a:rPr sz="2150" b="1" spc="-20" dirty="0">
                <a:latin typeface="Trebuchet MS"/>
                <a:cs typeface="Trebuchet MS"/>
              </a:rPr>
              <a:t>a</a:t>
            </a:r>
            <a:r>
              <a:rPr sz="2150" b="1" spc="-80" dirty="0">
                <a:latin typeface="Trebuchet MS"/>
                <a:cs typeface="Trebuchet MS"/>
              </a:rPr>
              <a:t>i</a:t>
            </a:r>
            <a:r>
              <a:rPr sz="2150" b="1" spc="-65" dirty="0">
                <a:latin typeface="Trebuchet MS"/>
                <a:cs typeface="Trebuchet MS"/>
              </a:rPr>
              <a:t>n</a:t>
            </a:r>
            <a:r>
              <a:rPr sz="2150" b="1" spc="-145" dirty="0">
                <a:latin typeface="Trebuchet MS"/>
                <a:cs typeface="Trebuchet MS"/>
              </a:rPr>
              <a:t>e</a:t>
            </a:r>
            <a:r>
              <a:rPr sz="2150" b="1" spc="-140" dirty="0">
                <a:latin typeface="Trebuchet MS"/>
                <a:cs typeface="Trebuchet MS"/>
              </a:rPr>
              <a:t>r</a:t>
            </a:r>
            <a:r>
              <a:rPr sz="2150" b="1" spc="-5" dirty="0">
                <a:latin typeface="Trebuchet MS"/>
                <a:cs typeface="Trebuchet MS"/>
              </a:rPr>
              <a:t>s</a:t>
            </a:r>
            <a:r>
              <a:rPr sz="2150" spc="150" dirty="0"/>
              <a:t>!</a:t>
            </a:r>
            <a:endParaRPr sz="215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85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71675" y="904875"/>
            <a:ext cx="8105774" cy="13906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2762227"/>
            <a:ext cx="104775" cy="104736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809624" y="3057502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9624" y="3409927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0524" y="4076677"/>
            <a:ext cx="104775" cy="10473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0524" y="4495777"/>
            <a:ext cx="104775" cy="104736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809624" y="5133952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468099" y="6619852"/>
            <a:ext cx="247650" cy="228600"/>
          </a:xfrm>
          <a:custGeom>
            <a:avLst/>
            <a:gdLst/>
            <a:ahLst/>
            <a:cxnLst/>
            <a:rect l="l" t="t" r="r" b="b"/>
            <a:pathLst>
              <a:path w="247650" h="228600">
                <a:moveTo>
                  <a:pt x="247649" y="228599"/>
                </a:moveTo>
                <a:lnTo>
                  <a:pt x="0" y="228599"/>
                </a:lnTo>
                <a:lnTo>
                  <a:pt x="0" y="0"/>
                </a:lnTo>
                <a:lnTo>
                  <a:pt x="247649" y="0"/>
                </a:lnTo>
                <a:lnTo>
                  <a:pt x="247649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04719" y="1166770"/>
            <a:ext cx="3686947" cy="220188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981052"/>
            <a:ext cx="104775" cy="10473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0524" y="1400190"/>
            <a:ext cx="104775" cy="104736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809624" y="1695427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9624" y="2047852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0524" y="2447902"/>
            <a:ext cx="104775" cy="104736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809624" y="2743177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9624" y="3095602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09624" y="3438502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0524" y="3838552"/>
            <a:ext cx="104775" cy="104736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809624" y="4133827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23962" y="4405289"/>
            <a:ext cx="76200" cy="76199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809624" y="4705327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09624" y="5057752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54049" y="777875"/>
            <a:ext cx="6610350" cy="448119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35"/>
              </a:spcBef>
            </a:pPr>
            <a:r>
              <a:rPr sz="2700" spc="-17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-12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5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-80" dirty="0">
                <a:solidFill>
                  <a:srgbClr val="212121"/>
                </a:solidFill>
                <a:latin typeface="Trebuchet MS"/>
                <a:cs typeface="Trebuchet MS"/>
              </a:rPr>
              <a:t>Doc</a:t>
            </a:r>
            <a:r>
              <a:rPr sz="2700" b="1" spc="-140" dirty="0">
                <a:solidFill>
                  <a:srgbClr val="212121"/>
                </a:solidFill>
                <a:latin typeface="Trebuchet MS"/>
                <a:cs typeface="Trebuchet MS"/>
              </a:rPr>
              <a:t>k</a:t>
            </a:r>
            <a:r>
              <a:rPr sz="2700" b="1" spc="-170" dirty="0">
                <a:solidFill>
                  <a:srgbClr val="212121"/>
                </a:solidFill>
                <a:latin typeface="Trebuchet MS"/>
                <a:cs typeface="Trebuchet MS"/>
              </a:rPr>
              <a:t>er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35" dirty="0">
                <a:solidFill>
                  <a:srgbClr val="212121"/>
                </a:solidFill>
                <a:latin typeface="Trebuchet MS"/>
                <a:cs typeface="Trebuchet MS"/>
              </a:rPr>
              <a:t>ima</a:t>
            </a:r>
            <a:r>
              <a:rPr sz="2700" b="1" spc="-75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2700" b="1" spc="-95" dirty="0">
                <a:solidFill>
                  <a:srgbClr val="212121"/>
                </a:solidFill>
                <a:latin typeface="Trebuchet MS"/>
                <a:cs typeface="Trebuchet MS"/>
              </a:rPr>
              <a:t>es</a:t>
            </a:r>
            <a:r>
              <a:rPr sz="2700" b="1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6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5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ach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60" dirty="0">
                <a:solidFill>
                  <a:srgbClr val="212121"/>
                </a:solidFill>
                <a:latin typeface="MS UI Gothic"/>
                <a:cs typeface="MS UI Gothic"/>
              </a:rPr>
              <a:t>mic</a:t>
            </a:r>
            <a:r>
              <a:rPr sz="2700" spc="1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ose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20" dirty="0">
                <a:solidFill>
                  <a:srgbClr val="212121"/>
                </a:solidFill>
                <a:latin typeface="MS UI Gothic"/>
                <a:cs typeface="MS UI Gothic"/>
              </a:rPr>
              <a:t>vi</a:t>
            </a:r>
            <a:r>
              <a:rPr sz="2700" spc="-8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e  </a:t>
            </a:r>
            <a:r>
              <a:rPr sz="2700" spc="-20" dirty="0">
                <a:solidFill>
                  <a:srgbClr val="212121"/>
                </a:solidFill>
                <a:latin typeface="MS UI Gothic"/>
                <a:cs typeface="MS UI Gothic"/>
              </a:rPr>
              <a:t>Docker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0" dirty="0">
                <a:solidFill>
                  <a:srgbClr val="212121"/>
                </a:solidFill>
                <a:latin typeface="MS UI Gothic"/>
                <a:cs typeface="MS UI Gothic"/>
              </a:rPr>
              <a:t>image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-45" dirty="0">
                <a:solidFill>
                  <a:srgbClr val="212121"/>
                </a:solidFill>
                <a:latin typeface="Trebuchet MS"/>
                <a:cs typeface="Trebuchet MS"/>
              </a:rPr>
              <a:t>has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55" dirty="0">
                <a:solidFill>
                  <a:srgbClr val="212121"/>
                </a:solidFill>
                <a:latin typeface="Trebuchet MS"/>
                <a:cs typeface="Trebuchet MS"/>
              </a:rPr>
              <a:t>all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00" dirty="0">
                <a:solidFill>
                  <a:srgbClr val="212121"/>
                </a:solidFill>
                <a:latin typeface="Trebuchet MS"/>
                <a:cs typeface="Trebuchet MS"/>
              </a:rPr>
              <a:t>needs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05" dirty="0">
                <a:solidFill>
                  <a:srgbClr val="212121"/>
                </a:solidFill>
                <a:latin typeface="Trebuchet MS"/>
                <a:cs typeface="Trebuchet MS"/>
              </a:rPr>
              <a:t>of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3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00" dirty="0">
                <a:solidFill>
                  <a:srgbClr val="212121"/>
                </a:solidFill>
                <a:latin typeface="Trebuchet MS"/>
                <a:cs typeface="Trebuchet MS"/>
              </a:rPr>
              <a:t>microservice</a:t>
            </a:r>
            <a:r>
              <a:rPr sz="2700" spc="-10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065"/>
              </a:lnSpc>
            </a:pPr>
            <a:r>
              <a:rPr sz="2150" spc="-1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pp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12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on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nt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21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(</a:t>
            </a:r>
            <a:r>
              <a:rPr sz="2150" spc="-135" dirty="0">
                <a:solidFill>
                  <a:srgbClr val="212121"/>
                </a:solidFill>
                <a:latin typeface="MS UI Gothic"/>
                <a:cs typeface="MS UI Gothic"/>
              </a:rPr>
              <a:t>J</a:t>
            </a: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-40" dirty="0">
                <a:solidFill>
                  <a:srgbClr val="212121"/>
                </a:solidFill>
                <a:latin typeface="MS UI Gothic"/>
                <a:cs typeface="MS UI Gothic"/>
              </a:rPr>
              <a:t>K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85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on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Nod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135" dirty="0">
                <a:solidFill>
                  <a:srgbClr val="212121"/>
                </a:solidFill>
                <a:latin typeface="MS UI Gothic"/>
                <a:cs typeface="MS UI Gothic"/>
              </a:rPr>
              <a:t>J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)</a:t>
            </a:r>
            <a:endParaRPr sz="215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195"/>
              </a:spcBef>
            </a:pPr>
            <a:r>
              <a:rPr sz="2150" spc="-1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pp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12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on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od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114" dirty="0">
                <a:solidFill>
                  <a:srgbClr val="212121"/>
                </a:solidFill>
                <a:latin typeface="MS UI Gothic"/>
                <a:cs typeface="MS UI Gothic"/>
              </a:rPr>
              <a:t>nd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ep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end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enc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endParaRPr sz="2150">
              <a:latin typeface="MS UI Gothic"/>
              <a:cs typeface="MS UI Gothic"/>
            </a:endParaRPr>
          </a:p>
          <a:p>
            <a:pPr marL="12700">
              <a:lnSpc>
                <a:spcPts val="2980"/>
              </a:lnSpc>
              <a:spcBef>
                <a:spcPts val="170"/>
              </a:spcBef>
            </a:pP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Runs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-125" dirty="0">
                <a:solidFill>
                  <a:srgbClr val="212121"/>
                </a:solidFill>
                <a:latin typeface="Trebuchet MS"/>
                <a:cs typeface="Trebuchet MS"/>
              </a:rPr>
              <a:t>the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65" dirty="0">
                <a:solidFill>
                  <a:srgbClr val="212121"/>
                </a:solidFill>
                <a:latin typeface="Trebuchet MS"/>
                <a:cs typeface="Trebuchet MS"/>
              </a:rPr>
              <a:t>same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30" dirty="0">
                <a:solidFill>
                  <a:srgbClr val="212121"/>
                </a:solidFill>
                <a:latin typeface="Trebuchet MS"/>
                <a:cs typeface="Trebuchet MS"/>
              </a:rPr>
              <a:t>w</a:t>
            </a:r>
            <a:r>
              <a:rPr sz="2700" b="1" spc="-70" dirty="0">
                <a:solidFill>
                  <a:srgbClr val="212121"/>
                </a:solidFill>
                <a:latin typeface="Trebuchet MS"/>
                <a:cs typeface="Trebuchet MS"/>
              </a:rPr>
              <a:t>ay</a:t>
            </a:r>
            <a:r>
              <a:rPr sz="2700" b="1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on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any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5" dirty="0">
                <a:solidFill>
                  <a:srgbClr val="212121"/>
                </a:solidFill>
                <a:latin typeface="MS UI Gothic"/>
                <a:cs typeface="MS UI Gothic"/>
              </a:rPr>
              <a:t>inf</a:t>
            </a:r>
            <a:r>
              <a:rPr sz="270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astruc</a:t>
            </a: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e: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325"/>
              </a:lnSpc>
            </a:pPr>
            <a:r>
              <a:rPr sz="2150" spc="-335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-1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-3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1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ne</a:t>
            </a:r>
            <a:endParaRPr sz="2150">
              <a:latin typeface="MS UI Gothic"/>
              <a:cs typeface="MS UI Gothic"/>
            </a:endParaRPr>
          </a:p>
          <a:p>
            <a:pPr marL="393065" marR="3695065">
              <a:lnSpc>
                <a:spcPct val="104700"/>
              </a:lnSpc>
              <a:spcBef>
                <a:spcPts val="75"/>
              </a:spcBef>
            </a:pPr>
            <a:r>
              <a:rPr sz="2150" spc="-1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70" dirty="0">
                <a:solidFill>
                  <a:srgbClr val="212121"/>
                </a:solidFill>
                <a:latin typeface="MS UI Gothic"/>
                <a:cs typeface="MS UI Gothic"/>
              </a:rPr>
              <a:t>orp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en</a:t>
            </a:r>
            <a:r>
              <a:rPr sz="2150" spc="-1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er 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Cloud</a:t>
            </a:r>
            <a:endParaRPr sz="2150">
              <a:latin typeface="MS UI Gothic"/>
              <a:cs typeface="MS UI Gothic"/>
            </a:endParaRPr>
          </a:p>
          <a:p>
            <a:pPr marL="12700">
              <a:lnSpc>
                <a:spcPts val="2980"/>
              </a:lnSpc>
              <a:spcBef>
                <a:spcPts val="170"/>
              </a:spcBef>
            </a:pP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Advantages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195"/>
              </a:lnSpc>
            </a:pP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-10" dirty="0">
                <a:solidFill>
                  <a:srgbClr val="212121"/>
                </a:solidFill>
                <a:latin typeface="MS UI Gothic"/>
                <a:cs typeface="MS UI Gothic"/>
              </a:rPr>
              <a:t>oc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k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er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55" dirty="0">
                <a:solidFill>
                  <a:srgbClr val="212121"/>
                </a:solidFill>
                <a:latin typeface="MS UI Gothic"/>
                <a:cs typeface="MS UI Gothic"/>
              </a:rPr>
              <a:t>on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ne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li</a:t>
            </a:r>
            <a:r>
              <a:rPr sz="2150" b="1" spc="40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2150" b="1" spc="-70" dirty="0">
                <a:solidFill>
                  <a:srgbClr val="212121"/>
                </a:solidFill>
                <a:latin typeface="Trebuchet MS"/>
                <a:cs typeface="Trebuchet MS"/>
              </a:rPr>
              <a:t>h</a:t>
            </a:r>
            <a:r>
              <a:rPr sz="2150" b="1" spc="-7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90" dirty="0">
                <a:solidFill>
                  <a:srgbClr val="212121"/>
                </a:solidFill>
                <a:latin typeface="Trebuchet MS"/>
                <a:cs typeface="Trebuchet MS"/>
              </a:rPr>
              <a:t>w</a:t>
            </a:r>
            <a:r>
              <a:rPr sz="21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spc="-8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150" b="1" spc="40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2150" b="1" spc="-70" dirty="0">
                <a:solidFill>
                  <a:srgbClr val="212121"/>
                </a:solidFill>
                <a:latin typeface="Trebuchet MS"/>
                <a:cs typeface="Trebuchet MS"/>
              </a:rPr>
              <a:t>h</a:t>
            </a:r>
            <a:r>
              <a:rPr sz="2150" b="1" spc="-7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endParaRPr sz="2150">
              <a:latin typeface="Trebuchet MS"/>
              <a:cs typeface="Trebuchet MS"/>
            </a:endParaRPr>
          </a:p>
          <a:p>
            <a:pPr marL="774065">
              <a:lnSpc>
                <a:spcPts val="1914"/>
              </a:lnSpc>
            </a:pPr>
            <a:r>
              <a:rPr sz="1700" spc="45" dirty="0">
                <a:solidFill>
                  <a:srgbClr val="212121"/>
                </a:solidFill>
                <a:latin typeface="MS UI Gothic"/>
                <a:cs typeface="MS UI Gothic"/>
              </a:rPr>
              <a:t>Compared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5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0" dirty="0">
                <a:solidFill>
                  <a:srgbClr val="212121"/>
                </a:solidFill>
                <a:latin typeface="MS UI Gothic"/>
                <a:cs typeface="MS UI Gothic"/>
              </a:rPr>
              <a:t>Virtual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25" dirty="0">
                <a:solidFill>
                  <a:srgbClr val="212121"/>
                </a:solidFill>
                <a:latin typeface="MS UI Gothic"/>
                <a:cs typeface="MS UI Gothic"/>
              </a:rPr>
              <a:t>Machines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as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20" dirty="0">
                <a:solidFill>
                  <a:srgbClr val="212121"/>
                </a:solidFill>
                <a:latin typeface="MS UI Gothic"/>
                <a:cs typeface="MS UI Gothic"/>
              </a:rPr>
              <a:t>they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90" dirty="0">
                <a:solidFill>
                  <a:srgbClr val="212121"/>
                </a:solidFill>
                <a:latin typeface="MS UI Gothic"/>
                <a:cs typeface="MS UI Gothic"/>
              </a:rPr>
              <a:t>do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0" dirty="0">
                <a:solidFill>
                  <a:srgbClr val="212121"/>
                </a:solidFill>
                <a:latin typeface="MS UI Gothic"/>
                <a:cs typeface="MS UI Gothic"/>
              </a:rPr>
              <a:t>not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35" dirty="0">
                <a:solidFill>
                  <a:srgbClr val="212121"/>
                </a:solidFill>
                <a:latin typeface="MS UI Gothic"/>
                <a:cs typeface="MS UI Gothic"/>
              </a:rPr>
              <a:t>have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Guest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80" dirty="0">
                <a:solidFill>
                  <a:srgbClr val="212121"/>
                </a:solidFill>
                <a:latin typeface="MS UI Gothic"/>
                <a:cs typeface="MS UI Gothic"/>
              </a:rPr>
              <a:t>OS</a:t>
            </a:r>
            <a:endParaRPr sz="1700">
              <a:latin typeface="MS UI Gothic"/>
              <a:cs typeface="MS UI Gothic"/>
            </a:endParaRPr>
          </a:p>
          <a:p>
            <a:pPr marL="393065" marR="1631314">
              <a:lnSpc>
                <a:spcPts val="2780"/>
              </a:lnSpc>
              <a:spcBef>
                <a:spcPts val="35"/>
              </a:spcBef>
            </a:pPr>
            <a:r>
              <a:rPr sz="2150" spc="-10" dirty="0">
                <a:solidFill>
                  <a:srgbClr val="212121"/>
                </a:solidFill>
                <a:latin typeface="MS UI Gothic"/>
                <a:cs typeface="MS UI Gothic"/>
              </a:rPr>
              <a:t>Docker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0" dirty="0">
                <a:solidFill>
                  <a:srgbClr val="212121"/>
                </a:solidFill>
                <a:latin typeface="MS UI Gothic"/>
                <a:cs typeface="MS UI Gothic"/>
              </a:rPr>
              <a:t>provides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b="1" spc="-50" dirty="0">
                <a:solidFill>
                  <a:srgbClr val="212121"/>
                </a:solidFill>
                <a:latin typeface="Trebuchet MS"/>
                <a:cs typeface="Trebuchet MS"/>
              </a:rPr>
              <a:t>isolation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for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containers </a:t>
            </a:r>
            <a:r>
              <a:rPr sz="2150" spc="-64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-10" dirty="0">
                <a:solidFill>
                  <a:srgbClr val="212121"/>
                </a:solidFill>
                <a:latin typeface="MS UI Gothic"/>
                <a:cs typeface="MS UI Gothic"/>
              </a:rPr>
              <a:t>oc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k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er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2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b="1" spc="-10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150" b="1" spc="-40" dirty="0">
                <a:solidFill>
                  <a:srgbClr val="212121"/>
                </a:solidFill>
                <a:latin typeface="Trebuchet MS"/>
                <a:cs typeface="Trebuchet MS"/>
              </a:rPr>
              <a:t>lo</a:t>
            </a:r>
            <a:r>
              <a:rPr sz="2150" b="1" spc="-70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2150" b="1" spc="-35" dirty="0">
                <a:solidFill>
                  <a:srgbClr val="212121"/>
                </a:solidFill>
                <a:latin typeface="Trebuchet MS"/>
                <a:cs typeface="Trebuchet MS"/>
              </a:rPr>
              <a:t>d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21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spc="-70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2150" b="1" spc="-7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b="1" spc="-17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b="1" spc="-2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b="1" spc="-50" dirty="0">
                <a:solidFill>
                  <a:srgbClr val="212121"/>
                </a:solidFill>
                <a:latin typeface="Trebuchet MS"/>
                <a:cs typeface="Trebuchet MS"/>
              </a:rPr>
              <a:t>l</a:t>
            </a:r>
            <a:endParaRPr sz="215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3778885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125" dirty="0">
                <a:solidFill>
                  <a:srgbClr val="000000"/>
                </a:solidFill>
              </a:rPr>
              <a:t>C</a:t>
            </a:r>
            <a:r>
              <a:rPr sz="3500" spc="-55" dirty="0">
                <a:solidFill>
                  <a:srgbClr val="A52929"/>
                </a:solidFill>
              </a:rPr>
              <a:t>o</a:t>
            </a:r>
            <a:r>
              <a:rPr sz="3500" spc="-105" dirty="0">
                <a:solidFill>
                  <a:srgbClr val="A52929"/>
                </a:solidFill>
              </a:rPr>
              <a:t>n</a:t>
            </a:r>
            <a:r>
              <a:rPr sz="3500" spc="-180" dirty="0">
                <a:solidFill>
                  <a:srgbClr val="000000"/>
                </a:solidFill>
              </a:rPr>
              <a:t>t</a:t>
            </a:r>
            <a:r>
              <a:rPr sz="3500" spc="-30" dirty="0">
                <a:solidFill>
                  <a:srgbClr val="000000"/>
                </a:solidFill>
              </a:rPr>
              <a:t>a</a:t>
            </a:r>
            <a:r>
              <a:rPr sz="3500" spc="-130" dirty="0">
                <a:solidFill>
                  <a:srgbClr val="A52929"/>
                </a:solidFill>
              </a:rPr>
              <a:t>i</a:t>
            </a:r>
            <a:r>
              <a:rPr sz="3500" spc="-105" dirty="0">
                <a:solidFill>
                  <a:srgbClr val="A52929"/>
                </a:solidFill>
              </a:rPr>
              <a:t>n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spc="-225" dirty="0">
                <a:solidFill>
                  <a:srgbClr val="A52929"/>
                </a:solidFill>
              </a:rPr>
              <a:t>r</a:t>
            </a:r>
            <a:r>
              <a:rPr sz="3500" dirty="0">
                <a:solidFill>
                  <a:srgbClr val="A52929"/>
                </a:solidFill>
              </a:rPr>
              <a:t>s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60" dirty="0">
                <a:solidFill>
                  <a:srgbClr val="A52929"/>
                </a:solidFill>
              </a:rPr>
              <a:t>-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60" dirty="0">
                <a:solidFill>
                  <a:srgbClr val="A52929"/>
                </a:solidFill>
              </a:rPr>
              <a:t>D</a:t>
            </a:r>
            <a:r>
              <a:rPr sz="3500" spc="-55" dirty="0">
                <a:solidFill>
                  <a:srgbClr val="000000"/>
                </a:solidFill>
              </a:rPr>
              <a:t>o</a:t>
            </a:r>
            <a:r>
              <a:rPr sz="3500" spc="-170" dirty="0">
                <a:solidFill>
                  <a:srgbClr val="A52929"/>
                </a:solidFill>
              </a:rPr>
              <a:t>c</a:t>
            </a:r>
            <a:r>
              <a:rPr sz="3500" spc="-175" dirty="0">
                <a:solidFill>
                  <a:srgbClr val="A52929"/>
                </a:solidFill>
              </a:rPr>
              <a:t>k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spc="-190" dirty="0">
                <a:solidFill>
                  <a:srgbClr val="A52929"/>
                </a:solidFill>
              </a:rPr>
              <a:t>r</a:t>
            </a:r>
            <a:endParaRPr sz="3500"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86</a:t>
            </a:r>
          </a:p>
        </p:txBody>
      </p:sp>
      <p:sp>
        <p:nvSpPr>
          <p:cNvPr id="18" name="object 18"/>
          <p:cNvSpPr/>
          <p:nvPr/>
        </p:nvSpPr>
        <p:spPr>
          <a:xfrm>
            <a:off x="11468099" y="6619851"/>
            <a:ext cx="247650" cy="228600"/>
          </a:xfrm>
          <a:custGeom>
            <a:avLst/>
            <a:gdLst/>
            <a:ahLst/>
            <a:cxnLst/>
            <a:rect l="l" t="t" r="r" b="b"/>
            <a:pathLst>
              <a:path w="247650" h="228600">
                <a:moveTo>
                  <a:pt x="247649" y="228599"/>
                </a:moveTo>
                <a:lnTo>
                  <a:pt x="0" y="228599"/>
                </a:lnTo>
                <a:lnTo>
                  <a:pt x="0" y="0"/>
                </a:lnTo>
                <a:lnTo>
                  <a:pt x="247649" y="0"/>
                </a:lnTo>
                <a:lnTo>
                  <a:pt x="247649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77346" y="1253150"/>
            <a:ext cx="4714079" cy="257945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981052"/>
            <a:ext cx="104775" cy="1047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0524" y="2085951"/>
            <a:ext cx="104775" cy="104736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809624" y="238122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9624" y="300987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9624" y="3629001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9624" y="4257651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9624" y="4886301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54049" y="777875"/>
            <a:ext cx="5511800" cy="457644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 algn="just">
              <a:lnSpc>
                <a:spcPts val="2700"/>
              </a:lnSpc>
              <a:spcBef>
                <a:spcPts val="640"/>
              </a:spcBef>
            </a:pPr>
            <a:r>
              <a:rPr sz="2700" b="1" spc="-120" dirty="0">
                <a:solidFill>
                  <a:srgbClr val="212121"/>
                </a:solidFill>
                <a:latin typeface="Trebuchet MS"/>
                <a:cs typeface="Trebuchet MS"/>
              </a:rPr>
              <a:t>Requirement </a:t>
            </a:r>
            <a:r>
              <a:rPr sz="2700" spc="120" dirty="0">
                <a:solidFill>
                  <a:srgbClr val="212121"/>
                </a:solidFill>
                <a:latin typeface="MS UI Gothic"/>
                <a:cs typeface="MS UI Gothic"/>
              </a:rPr>
              <a:t>: 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I </a:t>
            </a:r>
            <a:r>
              <a:rPr sz="2700" spc="85" dirty="0">
                <a:solidFill>
                  <a:srgbClr val="212121"/>
                </a:solidFill>
                <a:latin typeface="MS UI Gothic"/>
                <a:cs typeface="MS UI Gothic"/>
              </a:rPr>
              <a:t>want 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10 instances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of </a:t>
            </a:r>
            <a:r>
              <a:rPr sz="2700" spc="-8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20" dirty="0">
                <a:solidFill>
                  <a:srgbClr val="212121"/>
                </a:solidFill>
                <a:latin typeface="MS UI Gothic"/>
                <a:cs typeface="MS UI Gothic"/>
              </a:rPr>
              <a:t>Mic</a:t>
            </a:r>
            <a:r>
              <a:rPr sz="2700" spc="-4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ose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20" dirty="0">
                <a:solidFill>
                  <a:srgbClr val="212121"/>
                </a:solidFill>
                <a:latin typeface="MS UI Gothic"/>
                <a:cs typeface="MS UI Gothic"/>
              </a:rPr>
              <a:t>vi</a:t>
            </a:r>
            <a:r>
              <a:rPr sz="2700" spc="-8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24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8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on</a:t>
            </a: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75" dirty="0">
                <a:solidFill>
                  <a:srgbClr val="212121"/>
                </a:solidFill>
                <a:latin typeface="MS UI Gothic"/>
                <a:cs typeface="MS UI Gothic"/>
              </a:rPr>
              <a:t>aine</a:t>
            </a:r>
            <a:r>
              <a:rPr sz="2700" spc="-16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120" dirty="0">
                <a:solidFill>
                  <a:srgbClr val="212121"/>
                </a:solidFill>
                <a:latin typeface="MS UI Gothic"/>
                <a:cs typeface="MS UI Gothic"/>
              </a:rPr>
              <a:t>,</a:t>
            </a:r>
            <a:r>
              <a:rPr sz="2700" spc="-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15</a:t>
            </a:r>
            <a:r>
              <a:rPr sz="2700" spc="-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ins</a:t>
            </a: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an</a:t>
            </a:r>
            <a:r>
              <a:rPr sz="2700" spc="-3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-55" dirty="0">
                <a:solidFill>
                  <a:srgbClr val="212121"/>
                </a:solidFill>
                <a:latin typeface="MS UI Gothic"/>
                <a:cs typeface="MS UI Gothic"/>
              </a:rPr>
              <a:t>es 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of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20" dirty="0">
                <a:solidFill>
                  <a:srgbClr val="212121"/>
                </a:solidFill>
                <a:latin typeface="MS UI Gothic"/>
                <a:cs typeface="MS UI Gothic"/>
              </a:rPr>
              <a:t>Mic</a:t>
            </a:r>
            <a:r>
              <a:rPr sz="2700" spc="-4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ose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20" dirty="0">
                <a:solidFill>
                  <a:srgbClr val="212121"/>
                </a:solidFill>
                <a:latin typeface="MS UI Gothic"/>
                <a:cs typeface="MS UI Gothic"/>
              </a:rPr>
              <a:t>vi</a:t>
            </a:r>
            <a:r>
              <a:rPr sz="2700" spc="-8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35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8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on</a:t>
            </a: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60" dirty="0">
                <a:solidFill>
                  <a:srgbClr val="212121"/>
                </a:solidFill>
                <a:latin typeface="MS UI Gothic"/>
                <a:cs typeface="MS UI Gothic"/>
              </a:rPr>
              <a:t>ainer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20" dirty="0">
                <a:solidFill>
                  <a:srgbClr val="212121"/>
                </a:solidFill>
                <a:latin typeface="MS UI Gothic"/>
                <a:cs typeface="MS UI Gothic"/>
              </a:rPr>
              <a:t>....</a:t>
            </a:r>
            <a:endParaRPr sz="2700">
              <a:latin typeface="MS UI Gothic"/>
              <a:cs typeface="MS UI Gothic"/>
            </a:endParaRPr>
          </a:p>
          <a:p>
            <a:pPr marL="12700" algn="just">
              <a:lnSpc>
                <a:spcPts val="2980"/>
              </a:lnSpc>
              <a:spcBef>
                <a:spcPts val="60"/>
              </a:spcBef>
            </a:pPr>
            <a:r>
              <a:rPr sz="2700" spc="-24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ypi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al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9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700" spc="-5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es:</a:t>
            </a:r>
            <a:endParaRPr sz="2700">
              <a:latin typeface="MS UI Gothic"/>
              <a:cs typeface="MS UI Gothic"/>
            </a:endParaRPr>
          </a:p>
          <a:p>
            <a:pPr marL="393065" marR="12065">
              <a:lnSpc>
                <a:spcPts val="2180"/>
              </a:lnSpc>
              <a:spcBef>
                <a:spcPts val="145"/>
              </a:spcBef>
              <a:tabLst>
                <a:tab pos="1076960" algn="l"/>
                <a:tab pos="2067560" algn="l"/>
                <a:tab pos="2284095" algn="l"/>
                <a:tab pos="3030855" algn="l"/>
                <a:tab pos="4368800" algn="l"/>
                <a:tab pos="5191760" algn="l"/>
              </a:tabLst>
            </a:pPr>
            <a:r>
              <a:rPr sz="2150" b="1" spc="-17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b="1" spc="-70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2150" b="1" spc="-10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b="1" spc="-3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150" b="1" dirty="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sz="2150" b="1" spc="7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b="1" spc="-130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150" b="1" spc="-2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lin</a:t>
            </a:r>
            <a:r>
              <a:rPr sz="2150" b="1" spc="40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2150" b="1" dirty="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sz="2150" spc="-40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12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55" dirty="0">
                <a:solidFill>
                  <a:srgbClr val="212121"/>
                </a:solidFill>
                <a:latin typeface="MS UI Gothic"/>
                <a:cs typeface="MS UI Gothic"/>
              </a:rPr>
              <a:t>on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ne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ed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150" spc="70" dirty="0">
                <a:solidFill>
                  <a:srgbClr val="212121"/>
                </a:solidFill>
                <a:latin typeface="MS UI Gothic"/>
                <a:cs typeface="MS UI Gothic"/>
              </a:rPr>
              <a:t>on  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demand</a:t>
            </a:r>
            <a:endParaRPr sz="2150">
              <a:latin typeface="MS UI Gothic"/>
              <a:cs typeface="MS UI Gothic"/>
            </a:endParaRPr>
          </a:p>
          <a:p>
            <a:pPr marL="393065" marR="6350">
              <a:lnSpc>
                <a:spcPts val="2180"/>
              </a:lnSpc>
              <a:spcBef>
                <a:spcPts val="590"/>
              </a:spcBef>
            </a:pPr>
            <a:r>
              <a:rPr sz="2150" b="1" spc="7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spc="-9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b="1" spc="-70" dirty="0">
                <a:solidFill>
                  <a:srgbClr val="212121"/>
                </a:solidFill>
                <a:latin typeface="Trebuchet MS"/>
                <a:cs typeface="Trebuchet MS"/>
              </a:rPr>
              <a:t>v</a:t>
            </a:r>
            <a:r>
              <a:rPr sz="2150" b="1" spc="-8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150" b="1" spc="-160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1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spc="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55" dirty="0">
                <a:solidFill>
                  <a:srgbClr val="212121"/>
                </a:solidFill>
                <a:latin typeface="Trebuchet MS"/>
                <a:cs typeface="Trebuchet MS"/>
              </a:rPr>
              <a:t>Di</a:t>
            </a:r>
            <a:r>
              <a:rPr sz="2150" b="1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b="1" spc="-160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150" b="1" spc="-5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150" b="1" spc="-85" dirty="0">
                <a:solidFill>
                  <a:srgbClr val="212121"/>
                </a:solidFill>
                <a:latin typeface="Trebuchet MS"/>
                <a:cs typeface="Trebuchet MS"/>
              </a:rPr>
              <a:t>v</a:t>
            </a:r>
            <a:r>
              <a:rPr sz="21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spc="-9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b="1" spc="-80" dirty="0">
                <a:solidFill>
                  <a:srgbClr val="212121"/>
                </a:solidFill>
                <a:latin typeface="Trebuchet MS"/>
                <a:cs typeface="Trebuchet MS"/>
              </a:rPr>
              <a:t>y</a:t>
            </a:r>
            <a:r>
              <a:rPr sz="2150" b="1" spc="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40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Hel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1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ose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nd  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one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not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er</a:t>
            </a:r>
            <a:endParaRPr sz="2150">
              <a:latin typeface="MS UI Gothic"/>
              <a:cs typeface="MS UI Gothic"/>
            </a:endParaRPr>
          </a:p>
          <a:p>
            <a:pPr marL="393065" marR="6350">
              <a:lnSpc>
                <a:spcPts val="2180"/>
              </a:lnSpc>
              <a:spcBef>
                <a:spcPts val="515"/>
              </a:spcBef>
              <a:tabLst>
                <a:tab pos="1162050" algn="l"/>
                <a:tab pos="2393315" algn="l"/>
                <a:tab pos="2669540" algn="l"/>
                <a:tab pos="3993515" algn="l"/>
                <a:tab pos="4692015" algn="l"/>
              </a:tabLst>
            </a:pPr>
            <a:r>
              <a:rPr sz="2150" b="1" spc="-135" dirty="0">
                <a:solidFill>
                  <a:srgbClr val="212121"/>
                </a:solidFill>
                <a:latin typeface="Trebuchet MS"/>
                <a:cs typeface="Trebuchet MS"/>
              </a:rPr>
              <a:t>L</a:t>
            </a: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150" b="1" spc="-2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b="1" spc="-35" dirty="0">
                <a:solidFill>
                  <a:srgbClr val="212121"/>
                </a:solidFill>
                <a:latin typeface="Trebuchet MS"/>
                <a:cs typeface="Trebuchet MS"/>
              </a:rPr>
              <a:t>d</a:t>
            </a:r>
            <a:r>
              <a:rPr sz="2150" b="1" dirty="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sz="2150" b="1" spc="5" dirty="0">
                <a:solidFill>
                  <a:srgbClr val="212121"/>
                </a:solidFill>
                <a:latin typeface="Trebuchet MS"/>
                <a:cs typeface="Trebuchet MS"/>
              </a:rPr>
              <a:t>B</a:t>
            </a:r>
            <a:r>
              <a:rPr sz="2150" b="1" spc="-2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b="1" spc="-35" dirty="0">
                <a:solidFill>
                  <a:srgbClr val="212121"/>
                </a:solidFill>
                <a:latin typeface="Trebuchet MS"/>
                <a:cs typeface="Trebuchet MS"/>
              </a:rPr>
              <a:t>la</a:t>
            </a: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2150" b="1" spc="-160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1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spc="-114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b="1" dirty="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sz="2150" spc="-40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ri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21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ong  </a:t>
            </a:r>
            <a:r>
              <a:rPr sz="2150" spc="21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ul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ns</a:t>
            </a: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2150" spc="-4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of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1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ose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endParaRPr sz="2150">
              <a:latin typeface="MS UI Gothic"/>
              <a:cs typeface="MS UI Gothic"/>
            </a:endParaRPr>
          </a:p>
          <a:p>
            <a:pPr marL="393065" marR="6350">
              <a:lnSpc>
                <a:spcPts val="2180"/>
              </a:lnSpc>
              <a:spcBef>
                <a:spcPts val="590"/>
              </a:spcBef>
            </a:pPr>
            <a:r>
              <a:rPr sz="2150" b="1" spc="-60" dirty="0">
                <a:solidFill>
                  <a:srgbClr val="212121"/>
                </a:solidFill>
                <a:latin typeface="Trebuchet MS"/>
                <a:cs typeface="Trebuchet MS"/>
              </a:rPr>
              <a:t>Self </a:t>
            </a:r>
            <a:r>
              <a:rPr sz="2150" b="1" spc="-55" dirty="0">
                <a:solidFill>
                  <a:srgbClr val="212121"/>
                </a:solidFill>
                <a:latin typeface="Trebuchet MS"/>
                <a:cs typeface="Trebuchet MS"/>
              </a:rPr>
              <a:t>Healing</a:t>
            </a:r>
            <a:r>
              <a:rPr sz="2150" b="1" spc="-4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40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150" spc="-29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Do</a:t>
            </a:r>
            <a:r>
              <a:rPr sz="2150" spc="-4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health</a:t>
            </a:r>
            <a:r>
              <a:rPr sz="2150" spc="-4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checks</a:t>
            </a:r>
            <a:r>
              <a:rPr sz="2150" spc="-4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2150" spc="-4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5" dirty="0">
                <a:solidFill>
                  <a:srgbClr val="212121"/>
                </a:solidFill>
                <a:latin typeface="MS UI Gothic"/>
                <a:cs typeface="MS UI Gothic"/>
              </a:rPr>
              <a:t>replace </a:t>
            </a:r>
            <a:r>
              <a:rPr sz="2150" spc="-64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ng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ns</a:t>
            </a: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2150" spc="-4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endParaRPr sz="2150">
              <a:latin typeface="MS UI Gothic"/>
              <a:cs typeface="MS UI Gothic"/>
            </a:endParaRPr>
          </a:p>
          <a:p>
            <a:pPr marL="393065" marR="11430">
              <a:lnSpc>
                <a:spcPts val="2100"/>
              </a:lnSpc>
              <a:spcBef>
                <a:spcPts val="655"/>
              </a:spcBef>
            </a:pPr>
            <a:r>
              <a:rPr sz="2150" b="1" spc="-100" dirty="0">
                <a:solidFill>
                  <a:srgbClr val="212121"/>
                </a:solidFill>
                <a:latin typeface="Trebuchet MS"/>
                <a:cs typeface="Trebuchet MS"/>
              </a:rPr>
              <a:t>Zero</a:t>
            </a:r>
            <a:r>
              <a:rPr sz="2150" b="1" spc="-13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70" dirty="0">
                <a:solidFill>
                  <a:srgbClr val="212121"/>
                </a:solidFill>
                <a:latin typeface="Trebuchet MS"/>
                <a:cs typeface="Trebuchet MS"/>
              </a:rPr>
              <a:t>Downtime</a:t>
            </a:r>
            <a:r>
              <a:rPr sz="2150" b="1" spc="-13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Deployments</a:t>
            </a:r>
            <a:r>
              <a:rPr sz="2150" b="1" spc="-13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40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150" spc="-3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5" dirty="0">
                <a:solidFill>
                  <a:srgbClr val="212121"/>
                </a:solidFill>
                <a:latin typeface="MS UI Gothic"/>
                <a:cs typeface="MS UI Gothic"/>
              </a:rPr>
              <a:t>Release</a:t>
            </a:r>
            <a:r>
              <a:rPr sz="2150" spc="-14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new </a:t>
            </a:r>
            <a:r>
              <a:rPr sz="2150" spc="-64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30" dirty="0">
                <a:solidFill>
                  <a:srgbClr val="212121"/>
                </a:solidFill>
                <a:latin typeface="MS UI Gothic"/>
                <a:cs typeface="MS UI Gothic"/>
              </a:rPr>
              <a:t>ons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14" dirty="0">
                <a:solidFill>
                  <a:srgbClr val="212121"/>
                </a:solidFill>
                <a:latin typeface="MS UI Gothic"/>
                <a:cs typeface="MS UI Gothic"/>
              </a:rPr>
              <a:t>wi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6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wnti</a:t>
            </a:r>
            <a:r>
              <a:rPr sz="2150" spc="21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endParaRPr sz="2150">
              <a:latin typeface="MS UI Gothic"/>
              <a:cs typeface="MS UI Gothic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4667250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125" dirty="0">
                <a:solidFill>
                  <a:srgbClr val="000000"/>
                </a:solidFill>
              </a:rPr>
              <a:t>C</a:t>
            </a:r>
            <a:r>
              <a:rPr sz="3500" spc="-55" dirty="0">
                <a:solidFill>
                  <a:srgbClr val="000000"/>
                </a:solidFill>
              </a:rPr>
              <a:t>o</a:t>
            </a:r>
            <a:r>
              <a:rPr sz="3500" spc="-105" dirty="0">
                <a:solidFill>
                  <a:srgbClr val="000000"/>
                </a:solidFill>
              </a:rPr>
              <a:t>n</a:t>
            </a:r>
            <a:r>
              <a:rPr sz="3500" spc="-180" dirty="0">
                <a:solidFill>
                  <a:srgbClr val="000000"/>
                </a:solidFill>
              </a:rPr>
              <a:t>t</a:t>
            </a:r>
            <a:r>
              <a:rPr sz="3500" spc="-30" dirty="0">
                <a:solidFill>
                  <a:srgbClr val="000000"/>
                </a:solidFill>
              </a:rPr>
              <a:t>a</a:t>
            </a:r>
            <a:r>
              <a:rPr sz="3500" spc="-130" dirty="0">
                <a:solidFill>
                  <a:srgbClr val="000000"/>
                </a:solidFill>
              </a:rPr>
              <a:t>i</a:t>
            </a:r>
            <a:r>
              <a:rPr sz="3500" spc="-105" dirty="0">
                <a:solidFill>
                  <a:srgbClr val="000000"/>
                </a:solidFill>
              </a:rPr>
              <a:t>n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spc="-190" dirty="0">
                <a:solidFill>
                  <a:srgbClr val="000000"/>
                </a:solidFill>
              </a:rPr>
              <a:t>r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80" dirty="0">
                <a:solidFill>
                  <a:srgbClr val="000000"/>
                </a:solidFill>
              </a:rPr>
              <a:t>O</a:t>
            </a:r>
            <a:r>
              <a:rPr sz="3500" spc="-145" dirty="0">
                <a:solidFill>
                  <a:srgbClr val="000000"/>
                </a:solidFill>
              </a:rPr>
              <a:t>r</a:t>
            </a:r>
            <a:r>
              <a:rPr sz="3500" spc="-170" dirty="0">
                <a:solidFill>
                  <a:srgbClr val="000000"/>
                </a:solidFill>
              </a:rPr>
              <a:t>c</a:t>
            </a:r>
            <a:r>
              <a:rPr sz="3500" spc="-120" dirty="0">
                <a:solidFill>
                  <a:srgbClr val="000000"/>
                </a:solidFill>
              </a:rPr>
              <a:t>h</a:t>
            </a:r>
            <a:r>
              <a:rPr sz="3500" spc="-235" dirty="0">
                <a:solidFill>
                  <a:srgbClr val="000000"/>
                </a:solidFill>
              </a:rPr>
              <a:t>e</a:t>
            </a:r>
            <a:r>
              <a:rPr sz="3500" dirty="0">
                <a:solidFill>
                  <a:srgbClr val="A52929"/>
                </a:solidFill>
              </a:rPr>
              <a:t>s</a:t>
            </a:r>
            <a:r>
              <a:rPr sz="3500" spc="-125" dirty="0">
                <a:solidFill>
                  <a:srgbClr val="A52929"/>
                </a:solidFill>
              </a:rPr>
              <a:t>t</a:t>
            </a:r>
            <a:r>
              <a:rPr sz="3500" spc="-285" dirty="0">
                <a:solidFill>
                  <a:srgbClr val="A52929"/>
                </a:solidFill>
              </a:rPr>
              <a:t>r</a:t>
            </a:r>
            <a:r>
              <a:rPr sz="3500" spc="-30" dirty="0">
                <a:solidFill>
                  <a:srgbClr val="A52929"/>
                </a:solidFill>
              </a:rPr>
              <a:t>a</a:t>
            </a:r>
            <a:r>
              <a:rPr sz="3500" spc="-125" dirty="0">
                <a:solidFill>
                  <a:srgbClr val="A52929"/>
                </a:solidFill>
              </a:rPr>
              <a:t>t</a:t>
            </a:r>
            <a:r>
              <a:rPr sz="3500" spc="-130" dirty="0">
                <a:solidFill>
                  <a:srgbClr val="A52929"/>
                </a:solidFill>
              </a:rPr>
              <a:t>i</a:t>
            </a:r>
            <a:r>
              <a:rPr sz="3500" spc="-55" dirty="0">
                <a:solidFill>
                  <a:srgbClr val="A52929"/>
                </a:solidFill>
              </a:rPr>
              <a:t>o</a:t>
            </a:r>
            <a:r>
              <a:rPr sz="3500" spc="-105" dirty="0">
                <a:solidFill>
                  <a:srgbClr val="A52929"/>
                </a:solidFill>
              </a:rPr>
              <a:t>n</a:t>
            </a:r>
            <a:endParaRPr sz="350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87</a:t>
            </a:r>
          </a:p>
        </p:txBody>
      </p:sp>
      <p:sp>
        <p:nvSpPr>
          <p:cNvPr id="12" name="object 12"/>
          <p:cNvSpPr/>
          <p:nvPr/>
        </p:nvSpPr>
        <p:spPr>
          <a:xfrm>
            <a:off x="11468099" y="6619851"/>
            <a:ext cx="247650" cy="228600"/>
          </a:xfrm>
          <a:custGeom>
            <a:avLst/>
            <a:gdLst/>
            <a:ahLst/>
            <a:cxnLst/>
            <a:rect l="l" t="t" r="r" b="b"/>
            <a:pathLst>
              <a:path w="247650" h="228600">
                <a:moveTo>
                  <a:pt x="247649" y="228599"/>
                </a:moveTo>
                <a:lnTo>
                  <a:pt x="0" y="228599"/>
                </a:lnTo>
                <a:lnTo>
                  <a:pt x="0" y="0"/>
                </a:lnTo>
                <a:lnTo>
                  <a:pt x="247649" y="0"/>
                </a:lnTo>
                <a:lnTo>
                  <a:pt x="247649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2006600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114" dirty="0">
                <a:solidFill>
                  <a:srgbClr val="000000"/>
                </a:solidFill>
              </a:rPr>
              <a:t>S</a:t>
            </a:r>
            <a:r>
              <a:rPr sz="3500" spc="-114" dirty="0">
                <a:solidFill>
                  <a:srgbClr val="A52929"/>
                </a:solidFill>
              </a:rPr>
              <a:t>er</a:t>
            </a:r>
            <a:r>
              <a:rPr sz="3500" spc="-114" dirty="0">
                <a:solidFill>
                  <a:srgbClr val="000000"/>
                </a:solidFill>
              </a:rPr>
              <a:t>v</a:t>
            </a:r>
            <a:r>
              <a:rPr sz="3500" spc="-114" dirty="0">
                <a:solidFill>
                  <a:srgbClr val="A52929"/>
                </a:solidFill>
              </a:rPr>
              <a:t>erless</a:t>
            </a:r>
            <a:endParaRPr sz="350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88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0524" y="981051"/>
            <a:ext cx="104775" cy="104736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09624" y="127632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9624" y="1628751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2028801"/>
            <a:ext cx="104775" cy="104774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809624" y="232407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23962" y="2595539"/>
            <a:ext cx="76200" cy="761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0524" y="2943201"/>
            <a:ext cx="104775" cy="104736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809624" y="323847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23962" y="3500414"/>
            <a:ext cx="76200" cy="76199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809624" y="3800451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23962" y="4071914"/>
            <a:ext cx="76200" cy="7619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90524" y="4419576"/>
            <a:ext cx="104775" cy="104736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809624" y="5057751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54049" y="777875"/>
            <a:ext cx="11110595" cy="4481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980"/>
              </a:lnSpc>
              <a:spcBef>
                <a:spcPts val="100"/>
              </a:spcBef>
            </a:pP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What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do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70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75" dirty="0">
                <a:solidFill>
                  <a:srgbClr val="212121"/>
                </a:solidFill>
                <a:latin typeface="MS UI Gothic"/>
                <a:cs typeface="MS UI Gothic"/>
              </a:rPr>
              <a:t>think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85" dirty="0">
                <a:solidFill>
                  <a:srgbClr val="212121"/>
                </a:solidFill>
                <a:latin typeface="MS UI Gothic"/>
                <a:cs typeface="MS UI Gothic"/>
              </a:rPr>
              <a:t>about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when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70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700" spc="8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45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700" spc="85" dirty="0">
                <a:solidFill>
                  <a:srgbClr val="212121"/>
                </a:solidFill>
                <a:latin typeface="MS UI Gothic"/>
                <a:cs typeface="MS UI Gothic"/>
              </a:rPr>
              <a:t>elop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an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75" dirty="0">
                <a:solidFill>
                  <a:srgbClr val="212121"/>
                </a:solidFill>
                <a:latin typeface="MS UI Gothic"/>
                <a:cs typeface="MS UI Gothic"/>
              </a:rPr>
              <a:t>applic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ation</a:t>
            </a:r>
            <a:r>
              <a:rPr sz="2700" spc="-80" dirty="0">
                <a:solidFill>
                  <a:srgbClr val="212121"/>
                </a:solidFill>
                <a:latin typeface="MS UI Gothic"/>
                <a:cs typeface="MS UI Gothic"/>
              </a:rPr>
              <a:t>?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325"/>
              </a:lnSpc>
            </a:pP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ep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6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150" spc="-60" dirty="0">
                <a:solidFill>
                  <a:srgbClr val="212121"/>
                </a:solidFill>
                <a:latin typeface="MS UI Gothic"/>
                <a:cs typeface="MS UI Gothic"/>
              </a:rPr>
              <a:t>?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ki</a:t>
            </a:r>
            <a:r>
              <a:rPr sz="2150" spc="114" dirty="0">
                <a:solidFill>
                  <a:srgbClr val="212121"/>
                </a:solidFill>
                <a:latin typeface="MS UI Gothic"/>
                <a:cs typeface="MS UI Gothic"/>
              </a:rPr>
              <a:t>nd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of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er?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60" dirty="0">
                <a:solidFill>
                  <a:srgbClr val="212121"/>
                </a:solidFill>
                <a:latin typeface="MS UI Gothic"/>
                <a:cs typeface="MS UI Gothic"/>
              </a:rPr>
              <a:t>?</a:t>
            </a:r>
            <a:endParaRPr sz="215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195"/>
              </a:spcBef>
            </a:pP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How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do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0" dirty="0">
                <a:solidFill>
                  <a:srgbClr val="212121"/>
                </a:solidFill>
                <a:latin typeface="MS UI Gothic"/>
                <a:cs typeface="MS UI Gothic"/>
              </a:rPr>
              <a:t>we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take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care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of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scaling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5" dirty="0">
                <a:solidFill>
                  <a:srgbClr val="212121"/>
                </a:solidFill>
                <a:latin typeface="MS UI Gothic"/>
                <a:cs typeface="MS UI Gothic"/>
              </a:rPr>
              <a:t>availability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of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application?</a:t>
            </a:r>
            <a:endParaRPr sz="2150">
              <a:latin typeface="MS UI Gothic"/>
              <a:cs typeface="MS UI Gothic"/>
            </a:endParaRPr>
          </a:p>
          <a:p>
            <a:pPr marL="12700">
              <a:lnSpc>
                <a:spcPts val="2980"/>
              </a:lnSpc>
              <a:spcBef>
                <a:spcPts val="170"/>
              </a:spcBef>
            </a:pPr>
            <a:r>
              <a:rPr sz="2700" b="1" spc="-114" dirty="0">
                <a:solidFill>
                  <a:srgbClr val="212121"/>
                </a:solidFill>
                <a:latin typeface="Trebuchet MS"/>
                <a:cs typeface="Trebuchet MS"/>
              </a:rPr>
              <a:t>What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25" dirty="0">
                <a:solidFill>
                  <a:srgbClr val="212121"/>
                </a:solidFill>
                <a:latin typeface="Trebuchet MS"/>
                <a:cs typeface="Trebuchet MS"/>
              </a:rPr>
              <a:t>if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30" dirty="0">
                <a:solidFill>
                  <a:srgbClr val="212121"/>
                </a:solidFill>
                <a:latin typeface="Trebuchet MS"/>
                <a:cs typeface="Trebuchet MS"/>
              </a:rPr>
              <a:t>y</a:t>
            </a:r>
            <a:r>
              <a:rPr sz="2700" b="1" spc="-75" dirty="0">
                <a:solidFill>
                  <a:srgbClr val="212121"/>
                </a:solidFill>
                <a:latin typeface="Trebuchet MS"/>
                <a:cs typeface="Trebuchet MS"/>
              </a:rPr>
              <a:t>ou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30" dirty="0">
                <a:solidFill>
                  <a:srgbClr val="212121"/>
                </a:solidFill>
                <a:latin typeface="Trebuchet MS"/>
                <a:cs typeface="Trebuchet MS"/>
              </a:rPr>
              <a:t>don't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25" dirty="0">
                <a:solidFill>
                  <a:srgbClr val="212121"/>
                </a:solidFill>
                <a:latin typeface="Trebuchet MS"/>
                <a:cs typeface="Trebuchet MS"/>
              </a:rPr>
              <a:t>need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3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700" b="1" spc="-5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20" dirty="0">
                <a:solidFill>
                  <a:srgbClr val="212121"/>
                </a:solidFill>
                <a:latin typeface="Trebuchet MS"/>
                <a:cs typeface="Trebuchet MS"/>
              </a:rPr>
              <a:t>wor</a:t>
            </a:r>
            <a:r>
              <a:rPr sz="2700" b="1" spc="-7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b="1" spc="-110" dirty="0">
                <a:solidFill>
                  <a:srgbClr val="212121"/>
                </a:solidFill>
                <a:latin typeface="Trebuchet MS"/>
                <a:cs typeface="Trebuchet MS"/>
              </a:rPr>
              <a:t>y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65" dirty="0">
                <a:solidFill>
                  <a:srgbClr val="212121"/>
                </a:solidFill>
                <a:latin typeface="Trebuchet MS"/>
                <a:cs typeface="Trebuchet MS"/>
              </a:rPr>
              <a:t>about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20" dirty="0">
                <a:solidFill>
                  <a:srgbClr val="212121"/>
                </a:solidFill>
                <a:latin typeface="Trebuchet MS"/>
                <a:cs typeface="Trebuchet MS"/>
              </a:rPr>
              <a:t>se</a:t>
            </a:r>
            <a:r>
              <a:rPr sz="2700" b="1" spc="-7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b="1" spc="-110" dirty="0">
                <a:solidFill>
                  <a:srgbClr val="212121"/>
                </a:solidFill>
                <a:latin typeface="Trebuchet MS"/>
                <a:cs typeface="Trebuchet MS"/>
              </a:rPr>
              <a:t>v</a:t>
            </a:r>
            <a:r>
              <a:rPr sz="2700" b="1" spc="-19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700" b="1" spc="-17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b="1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55" dirty="0">
                <a:solidFill>
                  <a:srgbClr val="212121"/>
                </a:solidFill>
                <a:latin typeface="Trebuchet MS"/>
                <a:cs typeface="Trebuchet MS"/>
              </a:rPr>
              <a:t>and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75" dirty="0">
                <a:solidFill>
                  <a:srgbClr val="212121"/>
                </a:solidFill>
                <a:latin typeface="Trebuchet MS"/>
                <a:cs typeface="Trebuchet MS"/>
              </a:rPr>
              <a:t>f</a:t>
            </a:r>
            <a:r>
              <a:rPr sz="2700" b="1" spc="-70" dirty="0">
                <a:solidFill>
                  <a:srgbClr val="212121"/>
                </a:solidFill>
                <a:latin typeface="Trebuchet MS"/>
                <a:cs typeface="Trebuchet MS"/>
              </a:rPr>
              <a:t>ocus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65" dirty="0">
                <a:solidFill>
                  <a:srgbClr val="212121"/>
                </a:solidFill>
                <a:latin typeface="Trebuchet MS"/>
                <a:cs typeface="Trebuchet MS"/>
              </a:rPr>
              <a:t>on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30" dirty="0">
                <a:solidFill>
                  <a:srgbClr val="212121"/>
                </a:solidFill>
                <a:latin typeface="Trebuchet MS"/>
                <a:cs typeface="Trebuchet MS"/>
              </a:rPr>
              <a:t>y</a:t>
            </a:r>
            <a:r>
              <a:rPr sz="2700" b="1" spc="-100" dirty="0">
                <a:solidFill>
                  <a:srgbClr val="212121"/>
                </a:solidFill>
                <a:latin typeface="Trebuchet MS"/>
                <a:cs typeface="Trebuchet MS"/>
              </a:rPr>
              <a:t>our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200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700" b="1" spc="-95" dirty="0">
                <a:solidFill>
                  <a:srgbClr val="212121"/>
                </a:solidFill>
                <a:latin typeface="Trebuchet MS"/>
                <a:cs typeface="Trebuchet MS"/>
              </a:rPr>
              <a:t>od</a:t>
            </a:r>
            <a:r>
              <a:rPr sz="2700" b="1" spc="-13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700" b="1" spc="15" dirty="0">
                <a:solidFill>
                  <a:srgbClr val="212121"/>
                </a:solidFill>
                <a:latin typeface="Trebuchet MS"/>
                <a:cs typeface="Trebuchet MS"/>
              </a:rPr>
              <a:t>?</a:t>
            </a:r>
            <a:endParaRPr sz="2700">
              <a:latin typeface="Trebuchet MS"/>
              <a:cs typeface="Trebuchet MS"/>
            </a:endParaRPr>
          </a:p>
          <a:p>
            <a:pPr marL="393065">
              <a:lnSpc>
                <a:spcPts val="2195"/>
              </a:lnSpc>
            </a:pPr>
            <a:r>
              <a:rPr sz="2150" spc="-8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er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b="1" spc="7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spc="-9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b="1" spc="-85" dirty="0">
                <a:solidFill>
                  <a:srgbClr val="212121"/>
                </a:solidFill>
                <a:latin typeface="Trebuchet MS"/>
                <a:cs typeface="Trebuchet MS"/>
              </a:rPr>
              <a:t>v</a:t>
            </a:r>
            <a:r>
              <a:rPr sz="21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spc="-114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b="1" spc="-95" dirty="0">
                <a:solidFill>
                  <a:srgbClr val="212121"/>
                </a:solidFill>
                <a:latin typeface="Trebuchet MS"/>
                <a:cs typeface="Trebuchet MS"/>
              </a:rPr>
              <a:t>le</a:t>
            </a:r>
            <a:r>
              <a:rPr sz="2150" b="1" dirty="0">
                <a:solidFill>
                  <a:srgbClr val="212121"/>
                </a:solidFill>
                <a:latin typeface="Trebuchet MS"/>
                <a:cs typeface="Trebuchet MS"/>
              </a:rPr>
              <a:t>ss</a:t>
            </a:r>
            <a:endParaRPr sz="2150">
              <a:latin typeface="Trebuchet MS"/>
              <a:cs typeface="Trebuchet MS"/>
            </a:endParaRPr>
          </a:p>
          <a:p>
            <a:pPr marL="774065">
              <a:lnSpc>
                <a:spcPts val="1914"/>
              </a:lnSpc>
            </a:pPr>
            <a:r>
              <a:rPr sz="1700" spc="-8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18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18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b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er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1700" spc="-1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b="1" spc="70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700" b="1" spc="-10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700" b="1" spc="-6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700" b="1" spc="-60" dirty="0">
                <a:solidFill>
                  <a:srgbClr val="212121"/>
                </a:solidFill>
                <a:latin typeface="Trebuchet MS"/>
                <a:cs typeface="Trebuchet MS"/>
              </a:rPr>
              <a:t>v</a:t>
            </a:r>
            <a:r>
              <a:rPr sz="1700" b="1" spc="-10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700" b="1" spc="-8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700" b="1" spc="-35" dirty="0">
                <a:solidFill>
                  <a:srgbClr val="212121"/>
                </a:solidFill>
                <a:latin typeface="Trebuchet MS"/>
                <a:cs typeface="Trebuchet MS"/>
              </a:rPr>
              <a:t>l</a:t>
            </a:r>
            <a:r>
              <a:rPr sz="1700" b="1" spc="-10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700" b="1" spc="10" dirty="0">
                <a:solidFill>
                  <a:srgbClr val="212121"/>
                </a:solidFill>
                <a:latin typeface="Trebuchet MS"/>
                <a:cs typeface="Trebuchet MS"/>
              </a:rPr>
              <a:t>ss</a:t>
            </a:r>
            <a:r>
              <a:rPr sz="1700" b="1" spc="-1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b="1" spc="-15" dirty="0">
                <a:solidFill>
                  <a:srgbClr val="212121"/>
                </a:solidFill>
                <a:latin typeface="Trebuchet MS"/>
                <a:cs typeface="Trebuchet MS"/>
              </a:rPr>
              <a:t>do</a:t>
            </a:r>
            <a:r>
              <a:rPr sz="1700" b="1" spc="-10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700" b="1" spc="10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700" b="1" spc="-1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b="1" spc="-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700" b="1" spc="-7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700" b="1" spc="-10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700" b="1" spc="-1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b="1" spc="-5" dirty="0">
                <a:solidFill>
                  <a:srgbClr val="212121"/>
                </a:solidFill>
                <a:latin typeface="Trebuchet MS"/>
                <a:cs typeface="Trebuchet MS"/>
              </a:rPr>
              <a:t>m</a:t>
            </a:r>
            <a:r>
              <a:rPr sz="1700" b="1" spc="-13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700" b="1" spc="-5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700" b="1" spc="-40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700" b="1" spc="-1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b="1" spc="204" dirty="0">
                <a:solidFill>
                  <a:srgbClr val="212121"/>
                </a:solidFill>
                <a:latin typeface="Trebuchet MS"/>
                <a:cs typeface="Trebuchet MS"/>
              </a:rPr>
              <a:t>"</a:t>
            </a:r>
            <a:r>
              <a:rPr sz="1700" b="1" spc="-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700" b="1" spc="-1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700" b="1" spc="-1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b="1" spc="70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700" b="1" spc="-10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700" b="1" spc="-6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700" b="1" spc="-60" dirty="0">
                <a:solidFill>
                  <a:srgbClr val="212121"/>
                </a:solidFill>
                <a:latin typeface="Trebuchet MS"/>
                <a:cs typeface="Trebuchet MS"/>
              </a:rPr>
              <a:t>v</a:t>
            </a:r>
            <a:r>
              <a:rPr sz="1700" b="1" spc="-105" dirty="0">
                <a:solidFill>
                  <a:srgbClr val="212121"/>
                </a:solidFill>
                <a:latin typeface="Trebuchet MS"/>
                <a:cs typeface="Trebuchet MS"/>
              </a:rPr>
              <a:t>er</a:t>
            </a:r>
            <a:r>
              <a:rPr sz="1700" b="1" spc="10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700" b="1" spc="204" dirty="0">
                <a:solidFill>
                  <a:srgbClr val="212121"/>
                </a:solidFill>
                <a:latin typeface="Trebuchet MS"/>
                <a:cs typeface="Trebuchet MS"/>
              </a:rPr>
              <a:t>"</a:t>
            </a:r>
            <a:endParaRPr sz="1700">
              <a:latin typeface="Trebuchet MS"/>
              <a:cs typeface="Trebuchet MS"/>
            </a:endParaRPr>
          </a:p>
          <a:p>
            <a:pPr marL="12700">
              <a:lnSpc>
                <a:spcPts val="2980"/>
              </a:lnSpc>
              <a:spcBef>
                <a:spcPts val="110"/>
              </a:spcBef>
            </a:pPr>
            <a:r>
              <a:rPr sz="2700" b="1" spc="-90" dirty="0">
                <a:solidFill>
                  <a:srgbClr val="212121"/>
                </a:solidFill>
                <a:latin typeface="Trebuchet MS"/>
                <a:cs typeface="Trebuchet MS"/>
              </a:rPr>
              <a:t>Se</a:t>
            </a:r>
            <a:r>
              <a:rPr sz="2700" b="1" spc="-4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b="1" spc="-110" dirty="0">
                <a:solidFill>
                  <a:srgbClr val="212121"/>
                </a:solidFill>
                <a:latin typeface="Trebuchet MS"/>
                <a:cs typeface="Trebuchet MS"/>
              </a:rPr>
              <a:t>v</a:t>
            </a:r>
            <a:r>
              <a:rPr sz="2700" b="1" spc="-100" dirty="0">
                <a:solidFill>
                  <a:srgbClr val="212121"/>
                </a:solidFill>
                <a:latin typeface="Trebuchet MS"/>
                <a:cs typeface="Trebuchet MS"/>
              </a:rPr>
              <a:t>erless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75" dirty="0">
                <a:solidFill>
                  <a:srgbClr val="212121"/>
                </a:solidFill>
                <a:latin typeface="Trebuchet MS"/>
                <a:cs typeface="Trebuchet MS"/>
              </a:rPr>
              <a:t>f</a:t>
            </a:r>
            <a:r>
              <a:rPr sz="2700" b="1" spc="-100" dirty="0">
                <a:solidFill>
                  <a:srgbClr val="212121"/>
                </a:solidFill>
                <a:latin typeface="Trebuchet MS"/>
                <a:cs typeface="Trebuchet MS"/>
              </a:rPr>
              <a:t>or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40" dirty="0">
                <a:solidFill>
                  <a:srgbClr val="212121"/>
                </a:solidFill>
                <a:latin typeface="Trebuchet MS"/>
                <a:cs typeface="Trebuchet MS"/>
              </a:rPr>
              <a:t>m</a:t>
            </a:r>
            <a:r>
              <a:rPr sz="2700" b="1" spc="-10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700" spc="12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155"/>
              </a:lnSpc>
            </a:pP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You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b="1" spc="-20" dirty="0">
                <a:solidFill>
                  <a:srgbClr val="212121"/>
                </a:solidFill>
                <a:latin typeface="Trebuchet MS"/>
                <a:cs typeface="Trebuchet MS"/>
              </a:rPr>
              <a:t>don't</a:t>
            </a:r>
            <a:r>
              <a:rPr sz="2150" b="1" spc="-20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80" dirty="0">
                <a:solidFill>
                  <a:srgbClr val="212121"/>
                </a:solidFill>
                <a:latin typeface="Trebuchet MS"/>
                <a:cs typeface="Trebuchet MS"/>
              </a:rPr>
              <a:t>worry</a:t>
            </a:r>
            <a:r>
              <a:rPr sz="2150" b="1" spc="-20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70" dirty="0">
                <a:solidFill>
                  <a:srgbClr val="212121"/>
                </a:solidFill>
                <a:latin typeface="MS UI Gothic"/>
                <a:cs typeface="MS UI Gothic"/>
              </a:rPr>
              <a:t>about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infrastructure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65" dirty="0">
                <a:solidFill>
                  <a:srgbClr val="212121"/>
                </a:solidFill>
                <a:latin typeface="MS UI Gothic"/>
                <a:cs typeface="MS UI Gothic"/>
              </a:rPr>
              <a:t>(ZERO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visibility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into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infrastructure)</a:t>
            </a:r>
            <a:endParaRPr sz="2150">
              <a:latin typeface="MS UI Gothic"/>
              <a:cs typeface="MS UI Gothic"/>
            </a:endParaRPr>
          </a:p>
          <a:p>
            <a:pPr marL="774065">
              <a:lnSpc>
                <a:spcPts val="1875"/>
              </a:lnSpc>
            </a:pPr>
            <a:r>
              <a:rPr sz="1700" spc="30" dirty="0">
                <a:solidFill>
                  <a:srgbClr val="212121"/>
                </a:solidFill>
                <a:latin typeface="MS UI Gothic"/>
                <a:cs typeface="MS UI Gothic"/>
              </a:rPr>
              <a:t>Flexible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35" dirty="0">
                <a:solidFill>
                  <a:srgbClr val="212121"/>
                </a:solidFill>
                <a:latin typeface="MS UI Gothic"/>
                <a:cs typeface="MS UI Gothic"/>
              </a:rPr>
              <a:t>scaling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90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60" dirty="0">
                <a:solidFill>
                  <a:srgbClr val="212121"/>
                </a:solidFill>
                <a:latin typeface="MS UI Gothic"/>
                <a:cs typeface="MS UI Gothic"/>
              </a:rPr>
              <a:t>automated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high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0" dirty="0">
                <a:solidFill>
                  <a:srgbClr val="212121"/>
                </a:solidFill>
                <a:latin typeface="MS UI Gothic"/>
                <a:cs typeface="MS UI Gothic"/>
              </a:rPr>
              <a:t>availability</a:t>
            </a:r>
            <a:endParaRPr sz="1700">
              <a:latin typeface="MS UI Gothic"/>
              <a:cs typeface="MS UI Gothic"/>
            </a:endParaRPr>
          </a:p>
          <a:p>
            <a:pPr marL="393065">
              <a:lnSpc>
                <a:spcPts val="2455"/>
              </a:lnSpc>
              <a:spcBef>
                <a:spcPts val="135"/>
              </a:spcBef>
            </a:pP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os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21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15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b="1" spc="-70" dirty="0">
                <a:solidFill>
                  <a:srgbClr val="212121"/>
                </a:solidFill>
                <a:latin typeface="Trebuchet MS"/>
                <a:cs typeface="Trebuchet MS"/>
              </a:rPr>
              <a:t>P</a:t>
            </a:r>
            <a:r>
              <a:rPr sz="2150" b="1" spc="-2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b="1" spc="-80" dirty="0">
                <a:solidFill>
                  <a:srgbClr val="212121"/>
                </a:solidFill>
                <a:latin typeface="Trebuchet MS"/>
                <a:cs typeface="Trebuchet MS"/>
              </a:rPr>
              <a:t>y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140" dirty="0">
                <a:solidFill>
                  <a:srgbClr val="212121"/>
                </a:solidFill>
                <a:latin typeface="Trebuchet MS"/>
                <a:cs typeface="Trebuchet MS"/>
              </a:rPr>
              <a:t>f</a:t>
            </a:r>
            <a:r>
              <a:rPr sz="2150" b="1" spc="-3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150" b="1" spc="-114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70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2150" b="1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endParaRPr sz="2150">
              <a:latin typeface="Trebuchet MS"/>
              <a:cs typeface="Trebuchet MS"/>
            </a:endParaRPr>
          </a:p>
          <a:p>
            <a:pPr marL="774065">
              <a:lnSpc>
                <a:spcPts val="1914"/>
              </a:lnSpc>
            </a:pPr>
            <a:r>
              <a:rPr sz="1700" spc="3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114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700" spc="-2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ll</a:t>
            </a:r>
            <a:r>
              <a:rPr sz="1700" spc="-5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35" dirty="0">
                <a:solidFill>
                  <a:srgbClr val="212121"/>
                </a:solidFill>
                <a:latin typeface="MS UI Gothic"/>
                <a:cs typeface="MS UI Gothic"/>
              </a:rPr>
              <a:t>Z</a:t>
            </a:r>
            <a:r>
              <a:rPr sz="1700" spc="-5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RO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700" spc="-5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Q</a:t>
            </a:r>
            <a:r>
              <a:rPr sz="1700" spc="20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1700" spc="-5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14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700" spc="-15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-10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=&gt;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35" dirty="0">
                <a:solidFill>
                  <a:srgbClr val="212121"/>
                </a:solidFill>
                <a:latin typeface="MS UI Gothic"/>
                <a:cs typeface="MS UI Gothic"/>
              </a:rPr>
              <a:t>Z</a:t>
            </a:r>
            <a:r>
              <a:rPr sz="1700" spc="-5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RO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1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-14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700" spc="-8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endParaRPr sz="1700">
              <a:latin typeface="MS UI Gothic"/>
              <a:cs typeface="MS UI Gothic"/>
            </a:endParaRPr>
          </a:p>
          <a:p>
            <a:pPr marL="12700" marR="5080">
              <a:lnSpc>
                <a:spcPts val="2700"/>
              </a:lnSpc>
              <a:spcBef>
                <a:spcPts val="650"/>
              </a:spcBef>
            </a:pPr>
            <a:r>
              <a:rPr sz="2700" b="1" spc="-195" dirty="0">
                <a:solidFill>
                  <a:srgbClr val="212121"/>
                </a:solidFill>
                <a:latin typeface="Trebuchet MS"/>
                <a:cs typeface="Trebuchet MS"/>
              </a:rPr>
              <a:t>You</a:t>
            </a:r>
            <a:r>
              <a:rPr sz="2700" b="1" spc="1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90" dirty="0">
                <a:solidFill>
                  <a:srgbClr val="212121"/>
                </a:solidFill>
                <a:latin typeface="Trebuchet MS"/>
                <a:cs typeface="Trebuchet MS"/>
              </a:rPr>
              <a:t>focus</a:t>
            </a:r>
            <a:r>
              <a:rPr sz="2700" b="1" spc="11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65" dirty="0">
                <a:solidFill>
                  <a:srgbClr val="212121"/>
                </a:solidFill>
                <a:latin typeface="Trebuchet MS"/>
                <a:cs typeface="Trebuchet MS"/>
              </a:rPr>
              <a:t>on</a:t>
            </a:r>
            <a:r>
              <a:rPr sz="2700" b="1" spc="1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20" dirty="0">
                <a:solidFill>
                  <a:srgbClr val="212121"/>
                </a:solidFill>
                <a:latin typeface="Trebuchet MS"/>
                <a:cs typeface="Trebuchet MS"/>
              </a:rPr>
              <a:t>code</a:t>
            </a:r>
            <a:r>
              <a:rPr sz="2700" b="1" spc="12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2700" spc="114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cloud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 managed</a:t>
            </a:r>
            <a:r>
              <a:rPr sz="2700" spc="114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30" dirty="0">
                <a:solidFill>
                  <a:srgbClr val="212121"/>
                </a:solidFill>
                <a:latin typeface="MS UI Gothic"/>
                <a:cs typeface="MS UI Gothic"/>
              </a:rPr>
              <a:t>service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20" dirty="0">
                <a:solidFill>
                  <a:srgbClr val="212121"/>
                </a:solidFill>
                <a:latin typeface="MS UI Gothic"/>
                <a:cs typeface="MS UI Gothic"/>
              </a:rPr>
              <a:t>takes</a:t>
            </a:r>
            <a:r>
              <a:rPr sz="2700" spc="114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25" dirty="0">
                <a:solidFill>
                  <a:srgbClr val="212121"/>
                </a:solidFill>
                <a:latin typeface="MS UI Gothic"/>
                <a:cs typeface="MS UI Gothic"/>
              </a:rPr>
              <a:t>care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of</a:t>
            </a:r>
            <a:r>
              <a:rPr sz="2700" spc="114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all 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that</a:t>
            </a:r>
            <a:r>
              <a:rPr sz="2700" spc="114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is </a:t>
            </a:r>
            <a:r>
              <a:rPr sz="2700" spc="-8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needed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scale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your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" dirty="0">
                <a:solidFill>
                  <a:srgbClr val="212121"/>
                </a:solidFill>
                <a:latin typeface="MS UI Gothic"/>
                <a:cs typeface="MS UI Gothic"/>
              </a:rPr>
              <a:t>code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30" dirty="0">
                <a:solidFill>
                  <a:srgbClr val="212121"/>
                </a:solidFill>
                <a:latin typeface="MS UI Gothic"/>
                <a:cs typeface="MS UI Gothic"/>
              </a:rPr>
              <a:t>serve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5" dirty="0">
                <a:solidFill>
                  <a:srgbClr val="212121"/>
                </a:solidFill>
                <a:latin typeface="MS UI Gothic"/>
                <a:cs typeface="MS UI Gothic"/>
              </a:rPr>
              <a:t>millions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of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" dirty="0">
                <a:solidFill>
                  <a:srgbClr val="212121"/>
                </a:solidFill>
                <a:latin typeface="MS UI Gothic"/>
                <a:cs typeface="MS UI Gothic"/>
              </a:rPr>
              <a:t>requests!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065"/>
              </a:lnSpc>
            </a:pPr>
            <a:r>
              <a:rPr sz="2150" spc="-1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114" dirty="0">
                <a:solidFill>
                  <a:srgbClr val="212121"/>
                </a:solidFill>
                <a:latin typeface="MS UI Gothic"/>
                <a:cs typeface="MS UI Gothic"/>
              </a:rPr>
              <a:t>nd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55" dirty="0">
                <a:solidFill>
                  <a:srgbClr val="212121"/>
                </a:solidFill>
                <a:latin typeface="MS UI Gothic"/>
                <a:cs typeface="MS UI Gothic"/>
              </a:rPr>
              <a:t>eq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114" dirty="0">
                <a:solidFill>
                  <a:srgbClr val="212121"/>
                </a:solidFill>
                <a:latin typeface="MS UI Gothic"/>
                <a:cs typeface="MS UI Gothic"/>
              </a:rPr>
              <a:t>nd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3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2150" spc="-8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-114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150" dirty="0">
                <a:solidFill>
                  <a:srgbClr val="212121"/>
                </a:solidFill>
                <a:latin typeface="MS UI Gothic"/>
                <a:cs typeface="MS UI Gothic"/>
              </a:rPr>
              <a:t>!</a:t>
            </a:r>
            <a:endParaRPr sz="2150">
              <a:latin typeface="MS UI Gothic"/>
              <a:cs typeface="MS UI Gothic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1468099" y="6619851"/>
            <a:ext cx="247650" cy="228600"/>
          </a:xfrm>
          <a:custGeom>
            <a:avLst/>
            <a:gdLst/>
            <a:ahLst/>
            <a:cxnLst/>
            <a:rect l="l" t="t" r="r" b="b"/>
            <a:pathLst>
              <a:path w="247650" h="228600">
                <a:moveTo>
                  <a:pt x="247649" y="228599"/>
                </a:moveTo>
                <a:lnTo>
                  <a:pt x="0" y="228599"/>
                </a:lnTo>
                <a:lnTo>
                  <a:pt x="0" y="0"/>
                </a:lnTo>
                <a:lnTo>
                  <a:pt x="247649" y="0"/>
                </a:lnTo>
                <a:lnTo>
                  <a:pt x="247649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5354955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120" dirty="0">
                <a:solidFill>
                  <a:srgbClr val="000000"/>
                </a:solidFill>
              </a:rPr>
              <a:t>S</a:t>
            </a:r>
            <a:r>
              <a:rPr sz="3500" spc="-235" dirty="0">
                <a:solidFill>
                  <a:srgbClr val="000000"/>
                </a:solidFill>
              </a:rPr>
              <a:t>e</a:t>
            </a:r>
            <a:r>
              <a:rPr sz="3500" spc="-150" dirty="0">
                <a:solidFill>
                  <a:srgbClr val="A52929"/>
                </a:solidFill>
              </a:rPr>
              <a:t>r</a:t>
            </a:r>
            <a:r>
              <a:rPr sz="3500" spc="-135" dirty="0">
                <a:solidFill>
                  <a:srgbClr val="000000"/>
                </a:solidFill>
              </a:rPr>
              <a:t>v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spc="-190" dirty="0">
                <a:solidFill>
                  <a:srgbClr val="A52929"/>
                </a:solidFill>
              </a:rPr>
              <a:t>r</a:t>
            </a:r>
            <a:r>
              <a:rPr sz="3500" spc="-160" dirty="0">
                <a:solidFill>
                  <a:srgbClr val="000000"/>
                </a:solidFill>
              </a:rPr>
              <a:t>le</a:t>
            </a:r>
            <a:r>
              <a:rPr sz="3500" dirty="0">
                <a:solidFill>
                  <a:srgbClr val="A52929"/>
                </a:solidFill>
              </a:rPr>
              <a:t>s</a:t>
            </a:r>
            <a:r>
              <a:rPr sz="3500" dirty="0">
                <a:solidFill>
                  <a:srgbClr val="000000"/>
                </a:solidFill>
              </a:rPr>
              <a:t>s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60" dirty="0">
                <a:solidFill>
                  <a:srgbClr val="000000"/>
                </a:solidFill>
              </a:rPr>
              <a:t>-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65" dirty="0">
                <a:solidFill>
                  <a:srgbClr val="000000"/>
                </a:solidFill>
              </a:rPr>
              <a:t>My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60" dirty="0">
                <a:solidFill>
                  <a:srgbClr val="000000"/>
                </a:solidFill>
              </a:rPr>
              <a:t>P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spc="-225" dirty="0">
                <a:solidFill>
                  <a:srgbClr val="A52929"/>
                </a:solidFill>
              </a:rPr>
              <a:t>r</a:t>
            </a:r>
            <a:r>
              <a:rPr sz="3500" dirty="0">
                <a:solidFill>
                  <a:srgbClr val="000000"/>
                </a:solidFill>
              </a:rPr>
              <a:t>s</a:t>
            </a:r>
            <a:r>
              <a:rPr sz="3500" spc="-150" dirty="0">
                <a:solidFill>
                  <a:srgbClr val="A52929"/>
                </a:solidFill>
              </a:rPr>
              <a:t>pe</a:t>
            </a:r>
            <a:r>
              <a:rPr sz="3500" spc="-170" dirty="0">
                <a:solidFill>
                  <a:srgbClr val="A52929"/>
                </a:solidFill>
              </a:rPr>
              <a:t>c</a:t>
            </a:r>
            <a:r>
              <a:rPr sz="3500" spc="-125" dirty="0">
                <a:solidFill>
                  <a:srgbClr val="A52929"/>
                </a:solidFill>
              </a:rPr>
              <a:t>t</a:t>
            </a:r>
            <a:r>
              <a:rPr sz="3500" spc="-130" dirty="0">
                <a:solidFill>
                  <a:srgbClr val="A52929"/>
                </a:solidFill>
              </a:rPr>
              <a:t>i</a:t>
            </a:r>
            <a:r>
              <a:rPr sz="3500" spc="-135" dirty="0">
                <a:solidFill>
                  <a:srgbClr val="A52929"/>
                </a:solidFill>
              </a:rPr>
              <a:t>v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spc="-180" dirty="0">
                <a:solidFill>
                  <a:srgbClr val="000000"/>
                </a:solidFill>
              </a:rPr>
              <a:t>!</a:t>
            </a:r>
            <a:endParaRPr sz="350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89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0524" y="981051"/>
            <a:ext cx="104775" cy="104736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09624" y="127632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9624" y="1628751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9624" y="198117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9624" y="2333601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9624" y="2676501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3076551"/>
            <a:ext cx="104775" cy="10477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0524" y="3495651"/>
            <a:ext cx="104775" cy="104736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809624" y="379092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23962" y="4338613"/>
            <a:ext cx="76200" cy="76199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809624" y="4638651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23962" y="4910113"/>
            <a:ext cx="76200" cy="76199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654049" y="777875"/>
            <a:ext cx="11111230" cy="4289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980"/>
              </a:lnSpc>
              <a:spcBef>
                <a:spcPts val="100"/>
              </a:spcBef>
            </a:pPr>
            <a:r>
              <a:rPr sz="2700" spc="-80" dirty="0">
                <a:solidFill>
                  <a:srgbClr val="212121"/>
                </a:solidFill>
                <a:latin typeface="MS UI Gothic"/>
                <a:cs typeface="MS UI Gothic"/>
              </a:rPr>
              <a:t>Se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45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700" spc="-25" dirty="0">
                <a:solidFill>
                  <a:srgbClr val="212121"/>
                </a:solidFill>
                <a:latin typeface="MS UI Gothic"/>
                <a:cs typeface="MS UI Gothic"/>
              </a:rPr>
              <a:t>erless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51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85" dirty="0">
                <a:solidFill>
                  <a:srgbClr val="212121"/>
                </a:solidFill>
                <a:latin typeface="MS UI Gothic"/>
                <a:cs typeface="MS UI Gothic"/>
              </a:rPr>
              <a:t>Impor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60" dirty="0">
                <a:solidFill>
                  <a:srgbClr val="212121"/>
                </a:solidFill>
                <a:latin typeface="MS UI Gothic"/>
                <a:cs typeface="MS UI Gothic"/>
              </a:rPr>
              <a:t>ant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9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700" spc="-5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es:</a:t>
            </a:r>
            <a:endParaRPr sz="2700" dirty="0">
              <a:latin typeface="MS UI Gothic"/>
              <a:cs typeface="MS UI Gothic"/>
            </a:endParaRPr>
          </a:p>
          <a:p>
            <a:pPr marL="393065">
              <a:lnSpc>
                <a:spcPts val="2325"/>
              </a:lnSpc>
            </a:pP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1: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5" dirty="0">
                <a:solidFill>
                  <a:srgbClr val="212121"/>
                </a:solidFill>
                <a:latin typeface="MS UI Gothic"/>
                <a:cs typeface="MS UI Gothic"/>
              </a:rPr>
              <a:t>Zero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worry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0" dirty="0">
                <a:solidFill>
                  <a:srgbClr val="212121"/>
                </a:solidFill>
                <a:latin typeface="MS UI Gothic"/>
                <a:cs typeface="MS UI Gothic"/>
              </a:rPr>
              <a:t>about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infrastructure,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scaling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5" dirty="0">
                <a:solidFill>
                  <a:srgbClr val="212121"/>
                </a:solidFill>
                <a:latin typeface="MS UI Gothic"/>
                <a:cs typeface="MS UI Gothic"/>
              </a:rPr>
              <a:t>availability</a:t>
            </a:r>
            <a:endParaRPr sz="2150" dirty="0">
              <a:latin typeface="MS UI Gothic"/>
              <a:cs typeface="MS UI Gothic"/>
            </a:endParaRPr>
          </a:p>
          <a:p>
            <a:pPr marL="393065" marR="2353945">
              <a:lnSpc>
                <a:spcPts val="2780"/>
              </a:lnSpc>
              <a:spcBef>
                <a:spcPts val="120"/>
              </a:spcBef>
            </a:pP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2: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5" dirty="0">
                <a:solidFill>
                  <a:srgbClr val="212121"/>
                </a:solidFill>
                <a:latin typeface="MS UI Gothic"/>
                <a:cs typeface="MS UI Gothic"/>
              </a:rPr>
              <a:t>Zero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0" dirty="0">
                <a:solidFill>
                  <a:srgbClr val="212121"/>
                </a:solidFill>
                <a:latin typeface="MS UI Gothic"/>
                <a:cs typeface="MS UI Gothic"/>
              </a:rPr>
              <a:t>invocations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=&gt;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5" dirty="0">
                <a:solidFill>
                  <a:srgbClr val="212121"/>
                </a:solidFill>
                <a:latin typeface="MS UI Gothic"/>
                <a:cs typeface="MS UI Gothic"/>
              </a:rPr>
              <a:t>Zero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60" dirty="0">
                <a:solidFill>
                  <a:srgbClr val="212121"/>
                </a:solidFill>
                <a:latin typeface="MS UI Gothic"/>
                <a:cs typeface="MS UI Gothic"/>
              </a:rPr>
              <a:t>Cost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(Can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you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0" dirty="0">
                <a:solidFill>
                  <a:srgbClr val="212121"/>
                </a:solidFill>
                <a:latin typeface="MS UI Gothic"/>
                <a:cs typeface="MS UI Gothic"/>
              </a:rPr>
              <a:t>scale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14" dirty="0">
                <a:solidFill>
                  <a:srgbClr val="212121"/>
                </a:solidFill>
                <a:latin typeface="MS UI Gothic"/>
                <a:cs typeface="MS UI Gothic"/>
              </a:rPr>
              <a:t>down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80" dirty="0">
                <a:solidFill>
                  <a:srgbClr val="212121"/>
                </a:solidFill>
                <a:latin typeface="MS UI Gothic"/>
                <a:cs typeface="MS UI Gothic"/>
              </a:rPr>
              <a:t>ZERO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0" dirty="0">
                <a:solidFill>
                  <a:srgbClr val="212121"/>
                </a:solidFill>
                <a:latin typeface="MS UI Gothic"/>
                <a:cs typeface="MS UI Gothic"/>
              </a:rPr>
              <a:t>instances?) </a:t>
            </a:r>
            <a:r>
              <a:rPr sz="2150" spc="-64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3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8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2150" spc="30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150" spc="-1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-3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30" dirty="0">
                <a:solidFill>
                  <a:srgbClr val="212121"/>
                </a:solidFill>
                <a:latin typeface="MS UI Gothic"/>
                <a:cs typeface="MS UI Gothic"/>
              </a:rPr>
              <a:t>ons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114" dirty="0">
                <a:solidFill>
                  <a:srgbClr val="212121"/>
                </a:solidFill>
                <a:latin typeface="MS UI Gothic"/>
                <a:cs typeface="MS UI Gothic"/>
              </a:rPr>
              <a:t>nd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3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2150" spc="-8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-114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ns</a:t>
            </a: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2150" spc="-4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(or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nod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)</a:t>
            </a:r>
            <a:endParaRPr sz="2150" dirty="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65"/>
              </a:spcBef>
            </a:pP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150" spc="30" dirty="0">
                <a:solidFill>
                  <a:srgbClr val="212121"/>
                </a:solidFill>
                <a:latin typeface="MS UI Gothic"/>
                <a:cs typeface="MS UI Gothic"/>
              </a:rPr>
              <a:t>erl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b="1" spc="-135" dirty="0">
                <a:solidFill>
                  <a:srgbClr val="212121"/>
                </a:solidFill>
                <a:latin typeface="Trebuchet MS"/>
                <a:cs typeface="Trebuchet MS"/>
              </a:rPr>
              <a:t>L</a:t>
            </a:r>
            <a:r>
              <a:rPr sz="21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spc="-85" dirty="0">
                <a:solidFill>
                  <a:srgbClr val="212121"/>
                </a:solidFill>
                <a:latin typeface="Trebuchet MS"/>
                <a:cs typeface="Trebuchet MS"/>
              </a:rPr>
              <a:t>v</a:t>
            </a:r>
            <a:r>
              <a:rPr sz="21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spc="-50" dirty="0">
                <a:solidFill>
                  <a:srgbClr val="212121"/>
                </a:solidFill>
                <a:latin typeface="Trebuchet MS"/>
                <a:cs typeface="Trebuchet MS"/>
              </a:rPr>
              <a:t>l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160" dirty="0">
                <a:solidFill>
                  <a:srgbClr val="212121"/>
                </a:solidFill>
                <a:latin typeface="Trebuchet MS"/>
                <a:cs typeface="Trebuchet MS"/>
              </a:rPr>
              <a:t>1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5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150" spc="-4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4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(1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+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2)</a:t>
            </a:r>
            <a:endParaRPr sz="2150" dirty="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120"/>
              </a:spcBef>
            </a:pP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150" spc="30" dirty="0">
                <a:solidFill>
                  <a:srgbClr val="212121"/>
                </a:solidFill>
                <a:latin typeface="MS UI Gothic"/>
                <a:cs typeface="MS UI Gothic"/>
              </a:rPr>
              <a:t>erl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b="1" spc="-135" dirty="0">
                <a:solidFill>
                  <a:srgbClr val="212121"/>
                </a:solidFill>
                <a:latin typeface="Trebuchet MS"/>
                <a:cs typeface="Trebuchet MS"/>
              </a:rPr>
              <a:t>L</a:t>
            </a:r>
            <a:r>
              <a:rPr sz="21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spc="-85" dirty="0">
                <a:solidFill>
                  <a:srgbClr val="212121"/>
                </a:solidFill>
                <a:latin typeface="Trebuchet MS"/>
                <a:cs typeface="Trebuchet MS"/>
              </a:rPr>
              <a:t>v</a:t>
            </a:r>
            <a:r>
              <a:rPr sz="21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spc="-50" dirty="0">
                <a:solidFill>
                  <a:srgbClr val="212121"/>
                </a:solidFill>
                <a:latin typeface="Trebuchet MS"/>
                <a:cs typeface="Trebuchet MS"/>
              </a:rPr>
              <a:t>l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160" dirty="0">
                <a:solidFill>
                  <a:srgbClr val="212121"/>
                </a:solidFill>
                <a:latin typeface="Trebuchet MS"/>
                <a:cs typeface="Trebuchet MS"/>
              </a:rPr>
              <a:t>2</a:t>
            </a:r>
            <a:r>
              <a:rPr sz="2150" spc="10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5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150" spc="-4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4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(1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+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2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+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3)</a:t>
            </a:r>
            <a:endParaRPr sz="2150" dirty="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2700" spc="85" dirty="0">
                <a:solidFill>
                  <a:srgbClr val="212121"/>
                </a:solidFill>
                <a:latin typeface="MS UI Gothic"/>
                <a:cs typeface="MS UI Gothic"/>
              </a:rPr>
              <a:t>When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3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50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er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7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80" dirty="0">
                <a:solidFill>
                  <a:srgbClr val="212121"/>
                </a:solidFill>
                <a:latin typeface="MS UI Gothic"/>
                <a:cs typeface="MS UI Gothic"/>
              </a:rPr>
              <a:t>Se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45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erless,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40" dirty="0">
                <a:solidFill>
                  <a:srgbClr val="212121"/>
                </a:solidFill>
                <a:latin typeface="MS UI Gothic"/>
                <a:cs typeface="MS UI Gothic"/>
              </a:rPr>
              <a:t>I'm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3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50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erring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7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8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45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el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2</a:t>
            </a:r>
            <a:endParaRPr sz="2700" dirty="0">
              <a:latin typeface="MS UI Gothic"/>
              <a:cs typeface="MS UI Gothic"/>
            </a:endParaRPr>
          </a:p>
          <a:p>
            <a:pPr marL="12700">
              <a:lnSpc>
                <a:spcPts val="2980"/>
              </a:lnSpc>
              <a:spcBef>
                <a:spcPts val="60"/>
              </a:spcBef>
            </a:pPr>
            <a:r>
              <a:rPr sz="2700" spc="-95" dirty="0">
                <a:solidFill>
                  <a:srgbClr val="212121"/>
                </a:solidFill>
                <a:latin typeface="MS UI Gothic"/>
                <a:cs typeface="MS UI Gothic"/>
              </a:rPr>
              <a:t>HOWEVER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cloud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providers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include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managed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40" dirty="0">
                <a:solidFill>
                  <a:srgbClr val="212121"/>
                </a:solidFill>
                <a:latin typeface="MS UI Gothic"/>
                <a:cs typeface="MS UI Gothic"/>
              </a:rPr>
              <a:t>services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at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25" dirty="0">
                <a:solidFill>
                  <a:srgbClr val="212121"/>
                </a:solidFill>
                <a:latin typeface="MS UI Gothic"/>
                <a:cs typeface="MS UI Gothic"/>
              </a:rPr>
              <a:t>Level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1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25" dirty="0">
                <a:solidFill>
                  <a:srgbClr val="212121"/>
                </a:solidFill>
                <a:latin typeface="MS UI Gothic"/>
                <a:cs typeface="MS UI Gothic"/>
              </a:rPr>
              <a:t>Level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2:</a:t>
            </a:r>
            <a:endParaRPr sz="2700" dirty="0">
              <a:latin typeface="MS UI Gothic"/>
              <a:cs typeface="MS UI Gothic"/>
            </a:endParaRPr>
          </a:p>
          <a:p>
            <a:pPr marL="393065" marR="5080">
              <a:lnSpc>
                <a:spcPts val="2180"/>
              </a:lnSpc>
              <a:spcBef>
                <a:spcPts val="145"/>
              </a:spcBef>
            </a:pPr>
            <a:r>
              <a:rPr sz="2150" b="1" spc="-110" dirty="0">
                <a:solidFill>
                  <a:srgbClr val="212121"/>
                </a:solidFill>
                <a:latin typeface="Trebuchet MS"/>
                <a:cs typeface="Trebuchet MS"/>
              </a:rPr>
              <a:t>Level</a:t>
            </a:r>
            <a:r>
              <a:rPr sz="2150" b="1" spc="3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30" dirty="0">
                <a:solidFill>
                  <a:srgbClr val="212121"/>
                </a:solidFill>
                <a:latin typeface="Trebuchet MS"/>
                <a:cs typeface="Trebuchet MS"/>
              </a:rPr>
              <a:t>1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2150" spc="30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b="1" spc="-50" dirty="0">
                <a:solidFill>
                  <a:srgbClr val="212121"/>
                </a:solidFill>
                <a:latin typeface="Trebuchet MS"/>
                <a:cs typeface="Trebuchet MS"/>
              </a:rPr>
              <a:t>Google</a:t>
            </a:r>
            <a:r>
              <a:rPr sz="2150" b="1" spc="32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80" dirty="0">
                <a:solidFill>
                  <a:srgbClr val="212121"/>
                </a:solidFill>
                <a:latin typeface="Trebuchet MS"/>
                <a:cs typeface="Trebuchet MS"/>
              </a:rPr>
              <a:t>App</a:t>
            </a:r>
            <a:r>
              <a:rPr sz="2150" b="1" spc="3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60" dirty="0">
                <a:solidFill>
                  <a:srgbClr val="212121"/>
                </a:solidFill>
                <a:latin typeface="Trebuchet MS"/>
                <a:cs typeface="Trebuchet MS"/>
              </a:rPr>
              <a:t>Engine</a:t>
            </a:r>
            <a:r>
              <a:rPr sz="2150" b="1" spc="32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30" dirty="0">
                <a:solidFill>
                  <a:srgbClr val="212121"/>
                </a:solidFill>
                <a:latin typeface="MS UI Gothic"/>
                <a:cs typeface="MS UI Gothic"/>
              </a:rPr>
              <a:t>(Google</a:t>
            </a:r>
            <a:r>
              <a:rPr sz="2150" spc="3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Calls</a:t>
            </a:r>
            <a:r>
              <a:rPr sz="2150" spc="3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it</a:t>
            </a:r>
            <a:r>
              <a:rPr sz="2150" spc="3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"App</a:t>
            </a:r>
            <a:r>
              <a:rPr sz="2150" spc="3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Engine</a:t>
            </a:r>
            <a:r>
              <a:rPr sz="2150" spc="3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is</a:t>
            </a:r>
            <a:r>
              <a:rPr sz="2150" spc="3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3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fully</a:t>
            </a:r>
            <a:r>
              <a:rPr sz="2150" spc="3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managed,</a:t>
            </a:r>
            <a:r>
              <a:rPr sz="2150" spc="3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serverless </a:t>
            </a:r>
            <a:r>
              <a:rPr sz="2150" spc="-64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platform"),</a:t>
            </a:r>
            <a:r>
              <a:rPr sz="2150" spc="-22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b="1" spc="-90" dirty="0">
                <a:solidFill>
                  <a:srgbClr val="212121"/>
                </a:solidFill>
                <a:latin typeface="Trebuchet MS"/>
                <a:cs typeface="Trebuchet MS"/>
              </a:rPr>
              <a:t>AWS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95" dirty="0">
                <a:solidFill>
                  <a:srgbClr val="212121"/>
                </a:solidFill>
                <a:latin typeface="Trebuchet MS"/>
                <a:cs typeface="Trebuchet MS"/>
              </a:rPr>
              <a:t>Fargate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65" dirty="0">
                <a:solidFill>
                  <a:srgbClr val="212121"/>
                </a:solidFill>
                <a:latin typeface="MS UI Gothic"/>
                <a:cs typeface="MS UI Gothic"/>
              </a:rPr>
              <a:t>(AWS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calls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it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35" dirty="0">
                <a:solidFill>
                  <a:srgbClr val="212121"/>
                </a:solidFill>
                <a:latin typeface="MS UI Gothic"/>
                <a:cs typeface="MS UI Gothic"/>
              </a:rPr>
              <a:t>"serverless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5" dirty="0">
                <a:solidFill>
                  <a:srgbClr val="212121"/>
                </a:solidFill>
                <a:latin typeface="MS UI Gothic"/>
                <a:cs typeface="MS UI Gothic"/>
              </a:rPr>
              <a:t>compute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engine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for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containers")</a:t>
            </a:r>
            <a:endParaRPr sz="2150" dirty="0">
              <a:latin typeface="MS UI Gothic"/>
              <a:cs typeface="MS UI Gothic"/>
            </a:endParaRPr>
          </a:p>
          <a:p>
            <a:pPr marL="774065">
              <a:lnSpc>
                <a:spcPts val="1775"/>
              </a:lnSpc>
            </a:pPr>
            <a:r>
              <a:rPr sz="1700" spc="-5" dirty="0">
                <a:solidFill>
                  <a:srgbClr val="212121"/>
                </a:solidFill>
                <a:latin typeface="MS UI Gothic"/>
                <a:cs typeface="MS UI Gothic"/>
              </a:rPr>
              <a:t>Scale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00" dirty="0">
                <a:solidFill>
                  <a:srgbClr val="212121"/>
                </a:solidFill>
                <a:latin typeface="MS UI Gothic"/>
                <a:cs typeface="MS UI Gothic"/>
              </a:rPr>
              <a:t>down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5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50" dirty="0">
                <a:solidFill>
                  <a:srgbClr val="212121"/>
                </a:solidFill>
                <a:latin typeface="MS UI Gothic"/>
                <a:cs typeface="MS UI Gothic"/>
              </a:rPr>
              <a:t>ZERO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instances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when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5" dirty="0">
                <a:solidFill>
                  <a:srgbClr val="212121"/>
                </a:solidFill>
                <a:latin typeface="MS UI Gothic"/>
                <a:cs typeface="MS UI Gothic"/>
              </a:rPr>
              <a:t>there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dirty="0">
                <a:solidFill>
                  <a:srgbClr val="212121"/>
                </a:solidFill>
                <a:latin typeface="MS UI Gothic"/>
                <a:cs typeface="MS UI Gothic"/>
              </a:rPr>
              <a:t>is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no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load,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b="1" spc="-35" dirty="0">
                <a:solidFill>
                  <a:srgbClr val="212121"/>
                </a:solidFill>
                <a:latin typeface="Trebuchet MS"/>
                <a:cs typeface="Trebuchet MS"/>
              </a:rPr>
              <a:t>BUT</a:t>
            </a:r>
            <a:r>
              <a:rPr sz="1700" b="1" spc="-1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spc="45" dirty="0">
                <a:solidFill>
                  <a:srgbClr val="212121"/>
                </a:solidFill>
                <a:latin typeface="MS UI Gothic"/>
                <a:cs typeface="MS UI Gothic"/>
              </a:rPr>
              <a:t>you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0" dirty="0">
                <a:solidFill>
                  <a:srgbClr val="212121"/>
                </a:solidFill>
                <a:latin typeface="MS UI Gothic"/>
                <a:cs typeface="MS UI Gothic"/>
              </a:rPr>
              <a:t>pay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5" dirty="0">
                <a:solidFill>
                  <a:srgbClr val="212121"/>
                </a:solidFill>
                <a:latin typeface="MS UI Gothic"/>
                <a:cs typeface="MS UI Gothic"/>
              </a:rPr>
              <a:t>for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number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(and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20" dirty="0">
                <a:solidFill>
                  <a:srgbClr val="212121"/>
                </a:solidFill>
                <a:latin typeface="MS UI Gothic"/>
                <a:cs typeface="MS UI Gothic"/>
              </a:rPr>
              <a:t>type)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25" dirty="0">
                <a:solidFill>
                  <a:srgbClr val="212121"/>
                </a:solidFill>
                <a:latin typeface="MS UI Gothic"/>
                <a:cs typeface="MS UI Gothic"/>
              </a:rPr>
              <a:t>of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instances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80" dirty="0">
                <a:solidFill>
                  <a:srgbClr val="212121"/>
                </a:solidFill>
                <a:latin typeface="MS UI Gothic"/>
                <a:cs typeface="MS UI Gothic"/>
              </a:rPr>
              <a:t>running!</a:t>
            </a:r>
            <a:endParaRPr sz="1700" dirty="0">
              <a:latin typeface="MS UI Gothic"/>
              <a:cs typeface="MS UI Gothic"/>
            </a:endParaRPr>
          </a:p>
          <a:p>
            <a:pPr marL="393065">
              <a:lnSpc>
                <a:spcPts val="2455"/>
              </a:lnSpc>
              <a:spcBef>
                <a:spcPts val="135"/>
              </a:spcBef>
            </a:pPr>
            <a:r>
              <a:rPr sz="2150" b="1" spc="-110" dirty="0">
                <a:solidFill>
                  <a:srgbClr val="212121"/>
                </a:solidFill>
                <a:latin typeface="Trebuchet MS"/>
                <a:cs typeface="Trebuchet MS"/>
              </a:rPr>
              <a:t>Level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30" dirty="0">
                <a:solidFill>
                  <a:srgbClr val="212121"/>
                </a:solidFill>
                <a:latin typeface="Trebuchet MS"/>
                <a:cs typeface="Trebuchet MS"/>
              </a:rPr>
              <a:t>2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b="1" spc="-50" dirty="0">
                <a:solidFill>
                  <a:srgbClr val="212121"/>
                </a:solidFill>
                <a:latin typeface="Trebuchet MS"/>
                <a:cs typeface="Trebuchet MS"/>
              </a:rPr>
              <a:t>Google</a:t>
            </a:r>
            <a:r>
              <a:rPr sz="2150" b="1" spc="-20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90" dirty="0">
                <a:solidFill>
                  <a:srgbClr val="212121"/>
                </a:solidFill>
                <a:latin typeface="Trebuchet MS"/>
                <a:cs typeface="Trebuchet MS"/>
              </a:rPr>
              <a:t>Functions,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90" dirty="0">
                <a:solidFill>
                  <a:srgbClr val="212121"/>
                </a:solidFill>
                <a:latin typeface="Trebuchet MS"/>
                <a:cs typeface="Trebuchet MS"/>
              </a:rPr>
              <a:t>AWS</a:t>
            </a:r>
            <a:r>
              <a:rPr sz="2150" b="1" spc="-20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Lambda,</a:t>
            </a:r>
            <a:r>
              <a:rPr sz="2150" b="1" spc="-20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145" dirty="0">
                <a:solidFill>
                  <a:srgbClr val="212121"/>
                </a:solidFill>
                <a:latin typeface="Trebuchet MS"/>
                <a:cs typeface="Trebuchet MS"/>
              </a:rPr>
              <a:t>Azure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75" dirty="0">
                <a:solidFill>
                  <a:srgbClr val="212121"/>
                </a:solidFill>
                <a:latin typeface="Trebuchet MS"/>
                <a:cs typeface="Trebuchet MS"/>
              </a:rPr>
              <a:t>Functions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65" dirty="0">
                <a:solidFill>
                  <a:srgbClr val="212121"/>
                </a:solidFill>
                <a:latin typeface="MS UI Gothic"/>
                <a:cs typeface="MS UI Gothic"/>
              </a:rPr>
              <a:t>etc</a:t>
            </a:r>
            <a:endParaRPr sz="2150" dirty="0">
              <a:latin typeface="MS UI Gothic"/>
              <a:cs typeface="MS UI Gothic"/>
            </a:endParaRPr>
          </a:p>
          <a:p>
            <a:pPr marL="774065">
              <a:lnSpc>
                <a:spcPts val="1914"/>
              </a:lnSpc>
            </a:pPr>
            <a:r>
              <a:rPr sz="1700" spc="-26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8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9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-5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3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-8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700" spc="6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700" spc="7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700" spc="9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700" spc="-6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endParaRPr sz="1700" dirty="0">
              <a:latin typeface="MS UI Gothic"/>
              <a:cs typeface="MS UI Gothic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1468099" y="6619850"/>
            <a:ext cx="247650" cy="228600"/>
          </a:xfrm>
          <a:custGeom>
            <a:avLst/>
            <a:gdLst/>
            <a:ahLst/>
            <a:cxnLst/>
            <a:rect l="l" t="t" r="r" b="b"/>
            <a:pathLst>
              <a:path w="247650" h="228600">
                <a:moveTo>
                  <a:pt x="247649" y="228599"/>
                </a:moveTo>
                <a:lnTo>
                  <a:pt x="0" y="228599"/>
                </a:lnTo>
                <a:lnTo>
                  <a:pt x="0" y="0"/>
                </a:lnTo>
                <a:lnTo>
                  <a:pt x="247649" y="0"/>
                </a:lnTo>
                <a:lnTo>
                  <a:pt x="247649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3849" y="4919638"/>
            <a:ext cx="10401300" cy="0"/>
          </a:xfrm>
          <a:custGeom>
            <a:avLst/>
            <a:gdLst/>
            <a:ahLst/>
            <a:cxnLst/>
            <a:rect l="l" t="t" r="r" b="b"/>
            <a:pathLst>
              <a:path w="10401300">
                <a:moveTo>
                  <a:pt x="0" y="0"/>
                </a:moveTo>
                <a:lnTo>
                  <a:pt x="10401299" y="0"/>
                </a:lnTo>
              </a:path>
            </a:pathLst>
          </a:custGeom>
          <a:ln w="9524">
            <a:solidFill>
              <a:srgbClr val="212121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3849" y="4243363"/>
            <a:ext cx="10401300" cy="0"/>
          </a:xfrm>
          <a:custGeom>
            <a:avLst/>
            <a:gdLst/>
            <a:ahLst/>
            <a:cxnLst/>
            <a:rect l="l" t="t" r="r" b="b"/>
            <a:pathLst>
              <a:path w="10401300">
                <a:moveTo>
                  <a:pt x="0" y="0"/>
                </a:moveTo>
                <a:lnTo>
                  <a:pt x="10401299" y="0"/>
                </a:lnTo>
              </a:path>
            </a:pathLst>
          </a:custGeom>
          <a:ln w="9524">
            <a:solidFill>
              <a:srgbClr val="212121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3849" y="3567088"/>
            <a:ext cx="10401300" cy="0"/>
          </a:xfrm>
          <a:custGeom>
            <a:avLst/>
            <a:gdLst/>
            <a:ahLst/>
            <a:cxnLst/>
            <a:rect l="l" t="t" r="r" b="b"/>
            <a:pathLst>
              <a:path w="10401300">
                <a:moveTo>
                  <a:pt x="0" y="0"/>
                </a:moveTo>
                <a:lnTo>
                  <a:pt x="10401299" y="0"/>
                </a:lnTo>
              </a:path>
            </a:pathLst>
          </a:custGeom>
          <a:ln w="9524">
            <a:solidFill>
              <a:srgbClr val="212121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65053" y="1072407"/>
            <a:ext cx="683056" cy="95342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96599" y="2231516"/>
            <a:ext cx="685799" cy="93764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889741" y="3374897"/>
            <a:ext cx="691286" cy="94640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897971" y="4527422"/>
            <a:ext cx="691286" cy="91348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6837045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150" dirty="0">
                <a:solidFill>
                  <a:srgbClr val="000000"/>
                </a:solidFill>
              </a:rPr>
              <a:t>G</a:t>
            </a:r>
            <a:r>
              <a:rPr sz="3500" spc="-125" dirty="0">
                <a:solidFill>
                  <a:srgbClr val="000000"/>
                </a:solidFill>
              </a:rPr>
              <a:t>C</a:t>
            </a:r>
            <a:r>
              <a:rPr sz="3500" spc="20" dirty="0">
                <a:solidFill>
                  <a:srgbClr val="A52929"/>
                </a:solidFill>
              </a:rPr>
              <a:t>P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5" dirty="0">
                <a:solidFill>
                  <a:srgbClr val="000000"/>
                </a:solidFill>
              </a:rPr>
              <a:t>Ma</a:t>
            </a:r>
            <a:r>
              <a:rPr sz="3500" spc="-105" dirty="0">
                <a:solidFill>
                  <a:srgbClr val="A52929"/>
                </a:solidFill>
              </a:rPr>
              <a:t>n</a:t>
            </a:r>
            <a:r>
              <a:rPr sz="3500" spc="-30" dirty="0">
                <a:solidFill>
                  <a:srgbClr val="A52929"/>
                </a:solidFill>
              </a:rPr>
              <a:t>a</a:t>
            </a:r>
            <a:r>
              <a:rPr sz="3500" spc="5" dirty="0">
                <a:solidFill>
                  <a:srgbClr val="000000"/>
                </a:solidFill>
              </a:rPr>
              <a:t>g</a:t>
            </a:r>
            <a:r>
              <a:rPr sz="3500" spc="-235" dirty="0">
                <a:solidFill>
                  <a:srgbClr val="000000"/>
                </a:solidFill>
              </a:rPr>
              <a:t>e</a:t>
            </a:r>
            <a:r>
              <a:rPr sz="3500" spc="-55" dirty="0">
                <a:solidFill>
                  <a:srgbClr val="A52929"/>
                </a:solidFill>
              </a:rPr>
              <a:t>d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120" dirty="0">
                <a:solidFill>
                  <a:srgbClr val="A52929"/>
                </a:solidFill>
              </a:rPr>
              <a:t>S</a:t>
            </a:r>
            <a:r>
              <a:rPr sz="3500" spc="-235" dirty="0">
                <a:solidFill>
                  <a:srgbClr val="000000"/>
                </a:solidFill>
              </a:rPr>
              <a:t>e</a:t>
            </a:r>
            <a:r>
              <a:rPr sz="3500" spc="-150" dirty="0">
                <a:solidFill>
                  <a:srgbClr val="000000"/>
                </a:solidFill>
              </a:rPr>
              <a:t>r</a:t>
            </a:r>
            <a:r>
              <a:rPr sz="3500" spc="-110" dirty="0">
                <a:solidFill>
                  <a:srgbClr val="A52929"/>
                </a:solidFill>
              </a:rPr>
              <a:t>v</a:t>
            </a:r>
            <a:r>
              <a:rPr sz="3500" spc="-130" dirty="0">
                <a:solidFill>
                  <a:srgbClr val="A52929"/>
                </a:solidFill>
              </a:rPr>
              <a:t>i</a:t>
            </a:r>
            <a:r>
              <a:rPr sz="3500" spc="-254" dirty="0">
                <a:solidFill>
                  <a:srgbClr val="A52929"/>
                </a:solidFill>
              </a:rPr>
              <a:t>c</a:t>
            </a:r>
            <a:r>
              <a:rPr sz="3500" spc="-235" dirty="0">
                <a:solidFill>
                  <a:srgbClr val="000000"/>
                </a:solidFill>
              </a:rPr>
              <a:t>e</a:t>
            </a:r>
            <a:r>
              <a:rPr sz="3500" dirty="0">
                <a:solidFill>
                  <a:srgbClr val="000000"/>
                </a:solidFill>
              </a:rPr>
              <a:t>s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220" dirty="0">
                <a:solidFill>
                  <a:srgbClr val="000000"/>
                </a:solidFill>
              </a:rPr>
              <a:t>f</a:t>
            </a:r>
            <a:r>
              <a:rPr sz="3500" spc="-55" dirty="0">
                <a:solidFill>
                  <a:srgbClr val="000000"/>
                </a:solidFill>
              </a:rPr>
              <a:t>o</a:t>
            </a:r>
            <a:r>
              <a:rPr sz="3500" spc="-190" dirty="0">
                <a:solidFill>
                  <a:srgbClr val="000000"/>
                </a:solidFill>
              </a:rPr>
              <a:t>r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25" dirty="0">
                <a:solidFill>
                  <a:srgbClr val="000000"/>
                </a:solidFill>
              </a:rPr>
              <a:t>C</a:t>
            </a:r>
            <a:r>
              <a:rPr sz="3500" spc="-55" dirty="0">
                <a:solidFill>
                  <a:srgbClr val="A52929"/>
                </a:solidFill>
              </a:rPr>
              <a:t>o</a:t>
            </a:r>
            <a:r>
              <a:rPr sz="3500" spc="-50" dirty="0">
                <a:solidFill>
                  <a:srgbClr val="A52929"/>
                </a:solidFill>
              </a:rPr>
              <a:t>m</a:t>
            </a:r>
            <a:r>
              <a:rPr sz="3500" spc="-90" dirty="0">
                <a:solidFill>
                  <a:srgbClr val="000000"/>
                </a:solidFill>
              </a:rPr>
              <a:t>pu</a:t>
            </a:r>
            <a:r>
              <a:rPr sz="3500" spc="-160" dirty="0">
                <a:solidFill>
                  <a:srgbClr val="000000"/>
                </a:solidFill>
              </a:rPr>
              <a:t>t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endParaRPr sz="3500"/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90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55066" y="1566544"/>
            <a:ext cx="7284720" cy="123761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850" b="1" spc="-40" dirty="0">
                <a:solidFill>
                  <a:srgbClr val="212121"/>
                </a:solidFill>
                <a:latin typeface="Trebuchet MS"/>
                <a:cs typeface="Trebuchet MS"/>
              </a:rPr>
              <a:t>Engine</a:t>
            </a:r>
            <a:endParaRPr sz="18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650">
              <a:latin typeface="Trebuchet MS"/>
              <a:cs typeface="Trebuchet MS"/>
            </a:endParaRPr>
          </a:p>
          <a:p>
            <a:pPr marL="1888489">
              <a:lnSpc>
                <a:spcPts val="2085"/>
              </a:lnSpc>
            </a:pPr>
            <a:r>
              <a:rPr sz="1850" spc="45" dirty="0">
                <a:solidFill>
                  <a:srgbClr val="212121"/>
                </a:solidFill>
                <a:latin typeface="MS UI Gothic"/>
                <a:cs typeface="MS UI Gothic"/>
              </a:rPr>
              <a:t>Need</a:t>
            </a:r>
            <a:r>
              <a:rPr sz="1850" spc="-6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8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850" spc="-40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850" spc="20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850" spc="-2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850" spc="70" dirty="0">
                <a:solidFill>
                  <a:srgbClr val="212121"/>
                </a:solidFill>
                <a:latin typeface="MS UI Gothic"/>
                <a:cs typeface="MS UI Gothic"/>
              </a:rPr>
              <a:t>ed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6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850" spc="9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850" spc="100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1850" spc="-6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850" spc="-3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850" spc="10" dirty="0">
                <a:solidFill>
                  <a:srgbClr val="212121"/>
                </a:solidFill>
                <a:latin typeface="MS UI Gothic"/>
                <a:cs typeface="MS UI Gothic"/>
              </a:rPr>
              <a:t>er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10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850" spc="60" dirty="0">
                <a:solidFill>
                  <a:srgbClr val="212121"/>
                </a:solidFill>
                <a:latin typeface="MS UI Gothic"/>
                <a:cs typeface="MS UI Gothic"/>
              </a:rPr>
              <a:t>onf</a:t>
            </a:r>
            <a:r>
              <a:rPr sz="1850" spc="70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850" spc="95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1850" spc="100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1850" spc="-4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85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850" spc="70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850" spc="95" dirty="0">
                <a:solidFill>
                  <a:srgbClr val="212121"/>
                </a:solidFill>
                <a:latin typeface="MS UI Gothic"/>
                <a:cs typeface="MS UI Gothic"/>
              </a:rPr>
              <a:t>on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850" spc="114" dirty="0">
                <a:solidFill>
                  <a:srgbClr val="212121"/>
                </a:solidFill>
                <a:latin typeface="MS UI Gothic"/>
                <a:cs typeface="MS UI Gothic"/>
              </a:rPr>
              <a:t>nd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204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oni</a:t>
            </a:r>
            <a:r>
              <a:rPr sz="1850" spc="-3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850" spc="55" dirty="0">
                <a:solidFill>
                  <a:srgbClr val="212121"/>
                </a:solidFill>
                <a:latin typeface="MS UI Gothic"/>
                <a:cs typeface="MS UI Gothic"/>
              </a:rPr>
              <a:t>ori</a:t>
            </a:r>
            <a:r>
              <a:rPr sz="1850" spc="100" dirty="0">
                <a:solidFill>
                  <a:srgbClr val="212121"/>
                </a:solidFill>
                <a:latin typeface="MS UI Gothic"/>
                <a:cs typeface="MS UI Gothic"/>
              </a:rPr>
              <a:t>ng</a:t>
            </a:r>
            <a:endParaRPr sz="1850">
              <a:latin typeface="MS UI Gothic"/>
              <a:cs typeface="MS UI Gothic"/>
            </a:endParaRPr>
          </a:p>
          <a:p>
            <a:pPr marL="12700">
              <a:lnSpc>
                <a:spcPts val="2085"/>
              </a:lnSpc>
            </a:pPr>
            <a:r>
              <a:rPr sz="1850" b="1" spc="-40" dirty="0">
                <a:solidFill>
                  <a:srgbClr val="212121"/>
                </a:solidFill>
                <a:latin typeface="Trebuchet MS"/>
                <a:cs typeface="Trebuchet MS"/>
              </a:rPr>
              <a:t>Engine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31491" y="3166745"/>
            <a:ext cx="4445635" cy="3136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850" spc="60" dirty="0">
                <a:solidFill>
                  <a:srgbClr val="212121"/>
                </a:solidFill>
                <a:latin typeface="MS UI Gothic"/>
                <a:cs typeface="MS UI Gothic"/>
              </a:rPr>
              <a:t>using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80" dirty="0">
                <a:solidFill>
                  <a:srgbClr val="212121"/>
                </a:solidFill>
                <a:latin typeface="MS UI Gothic"/>
                <a:cs typeface="MS UI Gothic"/>
              </a:rPr>
              <a:t>open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105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70" dirty="0">
                <a:solidFill>
                  <a:srgbClr val="212121"/>
                </a:solidFill>
                <a:latin typeface="MS UI Gothic"/>
                <a:cs typeface="MS UI Gothic"/>
              </a:rPr>
              <a:t>familiar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65" dirty="0">
                <a:solidFill>
                  <a:srgbClr val="212121"/>
                </a:solidFill>
                <a:latin typeface="MS UI Gothic"/>
                <a:cs typeface="MS UI Gothic"/>
              </a:rPr>
              <a:t>languages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105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1850" spc="-1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30" dirty="0">
                <a:solidFill>
                  <a:srgbClr val="212121"/>
                </a:solidFill>
                <a:latin typeface="MS UI Gothic"/>
                <a:cs typeface="MS UI Gothic"/>
              </a:rPr>
              <a:t>tools</a:t>
            </a:r>
            <a:endParaRPr sz="1850">
              <a:latin typeface="MS UI Gothic"/>
              <a:cs typeface="MS UI Gothic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323849" y="911877"/>
          <a:ext cx="10401300" cy="23517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2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3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pPr marL="143510">
                        <a:lnSpc>
                          <a:spcPts val="2190"/>
                        </a:lnSpc>
                      </a:pPr>
                      <a:r>
                        <a:rPr sz="1850" b="1" spc="-60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Service</a:t>
                      </a:r>
                      <a:endParaRPr sz="185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B w="9525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7505">
                        <a:lnSpc>
                          <a:spcPts val="2190"/>
                        </a:lnSpc>
                      </a:pPr>
                      <a:r>
                        <a:rPr sz="1850" b="1" spc="-45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Details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B w="9525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 algn="ctr">
                        <a:lnSpc>
                          <a:spcPts val="2190"/>
                        </a:lnSpc>
                      </a:pPr>
                      <a:r>
                        <a:rPr sz="1850" b="1" spc="-45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Category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B w="9525">
                      <a:solidFill>
                        <a:srgbClr val="21212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274"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50" b="1" spc="-45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Compute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T="55244" marB="0">
                    <a:lnT w="9525">
                      <a:solidFill>
                        <a:srgbClr val="212121"/>
                      </a:solidFill>
                      <a:prstDash val="solid"/>
                    </a:lnT>
                    <a:lnB w="9525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750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50" spc="3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High-performance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spc="10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and</a:t>
                      </a:r>
                      <a:r>
                        <a:rPr sz="1850" spc="-18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spc="4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general</a:t>
                      </a:r>
                      <a:r>
                        <a:rPr sz="1850" spc="-18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spc="5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purpose</a:t>
                      </a:r>
                      <a:r>
                        <a:rPr sz="1850" spc="-18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spc="-9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VMs</a:t>
                      </a:r>
                      <a:r>
                        <a:rPr sz="1850" spc="-18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spc="4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that</a:t>
                      </a:r>
                      <a:r>
                        <a:rPr sz="1850" spc="-18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spc="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scale</a:t>
                      </a:r>
                      <a:r>
                        <a:rPr sz="1850" spc="-18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spc="8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globally</a:t>
                      </a:r>
                      <a:endParaRPr sz="1850">
                        <a:latin typeface="MS UI Gothic"/>
                        <a:cs typeface="MS UI Gothic"/>
                      </a:endParaRPr>
                    </a:p>
                  </a:txBody>
                  <a:tcPr marL="0" marR="0" marT="55244" marB="0">
                    <a:lnT w="9525">
                      <a:solidFill>
                        <a:srgbClr val="212121"/>
                      </a:solidFill>
                      <a:prstDash val="solid"/>
                    </a:lnT>
                    <a:lnB w="9525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50" spc="2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IaaS</a:t>
                      </a:r>
                      <a:endParaRPr sz="1850">
                        <a:latin typeface="MS UI Gothic"/>
                        <a:cs typeface="MS UI Gothic"/>
                      </a:endParaRPr>
                    </a:p>
                  </a:txBody>
                  <a:tcPr marL="0" marR="0" marT="55244" marB="0">
                    <a:lnT w="9525">
                      <a:solidFill>
                        <a:srgbClr val="212121"/>
                      </a:solidFill>
                      <a:prstDash val="solid"/>
                    </a:lnT>
                    <a:lnB w="9525">
                      <a:solidFill>
                        <a:srgbClr val="21212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3924">
                <a:tc>
                  <a:txBody>
                    <a:bodyPr/>
                    <a:lstStyle/>
                    <a:p>
                      <a:pPr marL="143510" marR="328930">
                        <a:lnSpc>
                          <a:spcPts val="1880"/>
                        </a:lnSpc>
                        <a:spcBef>
                          <a:spcPts val="780"/>
                        </a:spcBef>
                      </a:pPr>
                      <a:r>
                        <a:rPr sz="1850" b="1" spc="-30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Google </a:t>
                      </a:r>
                      <a:r>
                        <a:rPr sz="1850" b="1" spc="-25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 K</a:t>
                      </a:r>
                      <a:r>
                        <a:rPr sz="1850" b="1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ubern</a:t>
                      </a:r>
                      <a:r>
                        <a:rPr sz="1850" b="1" spc="-35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850" b="1" spc="-20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850" b="1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es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T="99060" marB="0">
                    <a:lnT w="9525">
                      <a:solidFill>
                        <a:srgbClr val="212121"/>
                      </a:solidFill>
                      <a:prstDash val="solid"/>
                    </a:lnT>
                    <a:lnB w="9525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750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50" spc="-1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Orchestrate</a:t>
                      </a:r>
                      <a:r>
                        <a:rPr sz="1850" spc="-18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spc="3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containerized</a:t>
                      </a:r>
                      <a:r>
                        <a:rPr sz="1850" spc="-18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spc="1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microservices</a:t>
                      </a:r>
                      <a:r>
                        <a:rPr sz="1850" spc="-18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spc="9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on</a:t>
                      </a:r>
                      <a:r>
                        <a:rPr sz="1850" spc="-18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spc="2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Kubernetes</a:t>
                      </a:r>
                      <a:endParaRPr sz="1850">
                        <a:latin typeface="MS UI Gothic"/>
                        <a:cs typeface="MS UI Gothic"/>
                      </a:endParaRPr>
                    </a:p>
                  </a:txBody>
                  <a:tcPr marL="0" marR="0" marT="55244" marB="0">
                    <a:lnT w="9525">
                      <a:solidFill>
                        <a:srgbClr val="212121"/>
                      </a:solidFill>
                      <a:prstDash val="solid"/>
                    </a:lnT>
                    <a:lnB w="9525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50" spc="-2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CaaS</a:t>
                      </a:r>
                      <a:endParaRPr sz="1850">
                        <a:latin typeface="MS UI Gothic"/>
                        <a:cs typeface="MS UI Gothic"/>
                      </a:endParaRPr>
                    </a:p>
                  </a:txBody>
                  <a:tcPr marL="0" marR="0" marT="55244" marB="0">
                    <a:lnT w="9525">
                      <a:solidFill>
                        <a:srgbClr val="212121"/>
                      </a:solidFill>
                      <a:prstDash val="solid"/>
                    </a:lnT>
                    <a:lnB w="9525">
                      <a:solidFill>
                        <a:srgbClr val="21212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812"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50" b="1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App</a:t>
                      </a:r>
                      <a:r>
                        <a:rPr sz="1850" b="1" spc="-175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50" b="1" dirty="0">
                          <a:solidFill>
                            <a:srgbClr val="212121"/>
                          </a:solidFill>
                          <a:latin typeface="Trebuchet MS"/>
                          <a:cs typeface="Trebuchet MS"/>
                        </a:rPr>
                        <a:t>Engine</a:t>
                      </a:r>
                      <a:endParaRPr sz="1850" dirty="0">
                        <a:latin typeface="Trebuchet MS"/>
                        <a:cs typeface="Trebuchet MS"/>
                      </a:endParaRPr>
                    </a:p>
                  </a:txBody>
                  <a:tcPr marL="0" marR="0" marT="55244" marB="0">
                    <a:lnT w="9525">
                      <a:solidFill>
                        <a:srgbClr val="21212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5750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50" spc="6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Build</a:t>
                      </a:r>
                      <a:r>
                        <a:rPr sz="1850" spc="-18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spc="7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highly</a:t>
                      </a:r>
                      <a:r>
                        <a:rPr sz="1850" spc="-17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spc="4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scalable</a:t>
                      </a:r>
                      <a:r>
                        <a:rPr sz="1850" spc="-18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spc="5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applications</a:t>
                      </a:r>
                      <a:r>
                        <a:rPr sz="1850" spc="-17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spc="9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on</a:t>
                      </a:r>
                      <a:r>
                        <a:rPr sz="1850" spc="-18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spc="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a</a:t>
                      </a:r>
                      <a:r>
                        <a:rPr sz="1850" spc="-17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spc="4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fully</a:t>
                      </a:r>
                      <a:r>
                        <a:rPr sz="1850" spc="-18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spc="9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managed</a:t>
                      </a:r>
                      <a:r>
                        <a:rPr sz="1850" spc="-17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spc="7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platform</a:t>
                      </a:r>
                      <a:endParaRPr sz="1850">
                        <a:latin typeface="MS UI Gothic"/>
                        <a:cs typeface="MS UI Gothic"/>
                      </a:endParaRPr>
                    </a:p>
                  </a:txBody>
                  <a:tcPr marL="0" marR="0" marT="55244" marB="0">
                    <a:lnT w="9525">
                      <a:solidFill>
                        <a:srgbClr val="21212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6520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50" spc="-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P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aaS</a:t>
                      </a:r>
                      <a:r>
                        <a:rPr sz="1850" spc="-185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850" dirty="0">
                          <a:solidFill>
                            <a:srgbClr val="212121"/>
                          </a:solidFill>
                          <a:latin typeface="MS UI Gothic"/>
                          <a:cs typeface="MS UI Gothic"/>
                        </a:rPr>
                        <a:t>(CaaS,</a:t>
                      </a:r>
                      <a:endParaRPr sz="1850">
                        <a:latin typeface="MS UI Gothic"/>
                        <a:cs typeface="MS UI Gothic"/>
                      </a:endParaRPr>
                    </a:p>
                  </a:txBody>
                  <a:tcPr marL="0" marR="0" marT="55244" marB="0">
                    <a:lnT w="9525">
                      <a:solidFill>
                        <a:srgbClr val="212121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9332812" y="3166745"/>
            <a:ext cx="1127760" cy="3136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850" spc="-10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850" spc="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850" spc="4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850" spc="-10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1850" spc="35" dirty="0">
                <a:solidFill>
                  <a:srgbClr val="212121"/>
                </a:solidFill>
                <a:latin typeface="MS UI Gothic"/>
                <a:cs typeface="MS UI Gothic"/>
              </a:rPr>
              <a:t>erl</a:t>
            </a:r>
            <a:r>
              <a:rPr sz="1850" spc="-25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r>
              <a:rPr sz="1850" spc="-6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850" spc="5" dirty="0">
                <a:solidFill>
                  <a:srgbClr val="212121"/>
                </a:solidFill>
                <a:latin typeface="MS UI Gothic"/>
                <a:cs typeface="MS UI Gothic"/>
              </a:rPr>
              <a:t>)</a:t>
            </a:r>
            <a:endParaRPr sz="1850">
              <a:latin typeface="MS UI Gothic"/>
              <a:cs typeface="MS UI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5066" y="3604894"/>
            <a:ext cx="1041400" cy="55181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 marR="5080">
              <a:lnSpc>
                <a:spcPts val="1880"/>
              </a:lnSpc>
              <a:spcBef>
                <a:spcPts val="484"/>
              </a:spcBef>
            </a:pPr>
            <a:r>
              <a:rPr sz="1850" b="1" spc="-30" dirty="0">
                <a:solidFill>
                  <a:srgbClr val="212121"/>
                </a:solidFill>
                <a:latin typeface="Trebuchet MS"/>
                <a:cs typeface="Trebuchet MS"/>
              </a:rPr>
              <a:t>Cloud </a:t>
            </a:r>
            <a:r>
              <a:rPr sz="1850" b="1" spc="-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155" dirty="0">
                <a:solidFill>
                  <a:srgbClr val="212121"/>
                </a:solidFill>
                <a:latin typeface="Trebuchet MS"/>
                <a:cs typeface="Trebuchet MS"/>
              </a:rPr>
              <a:t>F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850" b="1" spc="-7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850" b="1" spc="1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31491" y="3604894"/>
            <a:ext cx="6052185" cy="55181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 marR="5080">
              <a:lnSpc>
                <a:spcPts val="1880"/>
              </a:lnSpc>
              <a:spcBef>
                <a:spcPts val="484"/>
              </a:spcBef>
            </a:pPr>
            <a:r>
              <a:rPr sz="1850" spc="65" dirty="0">
                <a:solidFill>
                  <a:srgbClr val="212121"/>
                </a:solidFill>
                <a:latin typeface="MS UI Gothic"/>
                <a:cs typeface="MS UI Gothic"/>
              </a:rPr>
              <a:t>Build</a:t>
            </a:r>
            <a:r>
              <a:rPr sz="185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20" dirty="0">
                <a:solidFill>
                  <a:srgbClr val="212121"/>
                </a:solidFill>
                <a:latin typeface="MS UI Gothic"/>
                <a:cs typeface="MS UI Gothic"/>
              </a:rPr>
              <a:t>event</a:t>
            </a:r>
            <a:r>
              <a:rPr sz="185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50" dirty="0">
                <a:solidFill>
                  <a:srgbClr val="212121"/>
                </a:solidFill>
                <a:latin typeface="MS UI Gothic"/>
                <a:cs typeface="MS UI Gothic"/>
              </a:rPr>
              <a:t>driven</a:t>
            </a:r>
            <a:r>
              <a:rPr sz="185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55" dirty="0">
                <a:solidFill>
                  <a:srgbClr val="212121"/>
                </a:solidFill>
                <a:latin typeface="MS UI Gothic"/>
                <a:cs typeface="MS UI Gothic"/>
              </a:rPr>
              <a:t>applications</a:t>
            </a:r>
            <a:r>
              <a:rPr sz="185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60" dirty="0">
                <a:solidFill>
                  <a:srgbClr val="212121"/>
                </a:solidFill>
                <a:latin typeface="MS UI Gothic"/>
                <a:cs typeface="MS UI Gothic"/>
              </a:rPr>
              <a:t>using</a:t>
            </a:r>
            <a:r>
              <a:rPr sz="185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75" dirty="0">
                <a:solidFill>
                  <a:srgbClr val="212121"/>
                </a:solidFill>
                <a:latin typeface="MS UI Gothic"/>
                <a:cs typeface="MS UI Gothic"/>
              </a:rPr>
              <a:t>simple,</a:t>
            </a:r>
            <a:r>
              <a:rPr sz="185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25" dirty="0">
                <a:solidFill>
                  <a:srgbClr val="212121"/>
                </a:solidFill>
                <a:latin typeface="MS UI Gothic"/>
                <a:cs typeface="MS UI Gothic"/>
              </a:rPr>
              <a:t>single-purpose </a:t>
            </a:r>
            <a:r>
              <a:rPr sz="1850" spc="-55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30" dirty="0">
                <a:solidFill>
                  <a:srgbClr val="212121"/>
                </a:solidFill>
                <a:latin typeface="MS UI Gothic"/>
                <a:cs typeface="MS UI Gothic"/>
              </a:rPr>
              <a:t>functions</a:t>
            </a:r>
            <a:endParaRPr sz="1850">
              <a:latin typeface="MS UI Gothic"/>
              <a:cs typeface="MS UI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369126" y="3604894"/>
            <a:ext cx="1055370" cy="55181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 marR="5080" indent="242570">
              <a:lnSpc>
                <a:spcPts val="1880"/>
              </a:lnSpc>
              <a:spcBef>
                <a:spcPts val="484"/>
              </a:spcBef>
            </a:pPr>
            <a:r>
              <a:rPr sz="1850" dirty="0">
                <a:solidFill>
                  <a:srgbClr val="212121"/>
                </a:solidFill>
                <a:latin typeface="MS UI Gothic"/>
                <a:cs typeface="MS UI Gothic"/>
              </a:rPr>
              <a:t>FaaS, </a:t>
            </a:r>
            <a:r>
              <a:rPr sz="1850" spc="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10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850" spc="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850" spc="4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850" spc="-10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1850" spc="35" dirty="0">
                <a:solidFill>
                  <a:srgbClr val="212121"/>
                </a:solidFill>
                <a:latin typeface="MS UI Gothic"/>
                <a:cs typeface="MS UI Gothic"/>
              </a:rPr>
              <a:t>erl</a:t>
            </a:r>
            <a:r>
              <a:rPr sz="1850" spc="-25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r>
              <a:rPr sz="1850" spc="-6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endParaRPr sz="1850">
              <a:latin typeface="MS UI Gothic"/>
              <a:cs typeface="MS UI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5066" y="4281169"/>
            <a:ext cx="1089660" cy="3136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1850" b="1" spc="-25" dirty="0">
                <a:solidFill>
                  <a:srgbClr val="212121"/>
                </a:solidFill>
                <a:latin typeface="Trebuchet MS"/>
                <a:cs typeface="Trebuchet MS"/>
              </a:rPr>
              <a:t>lo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d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31491" y="4281169"/>
            <a:ext cx="6323965" cy="55181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 marR="5080">
              <a:lnSpc>
                <a:spcPts val="1880"/>
              </a:lnSpc>
              <a:spcBef>
                <a:spcPts val="484"/>
              </a:spcBef>
            </a:pPr>
            <a:r>
              <a:rPr sz="1850" spc="40" dirty="0">
                <a:solidFill>
                  <a:srgbClr val="212121"/>
                </a:solidFill>
                <a:latin typeface="MS UI Gothic"/>
                <a:cs typeface="MS UI Gothic"/>
              </a:rPr>
              <a:t>Develop</a:t>
            </a:r>
            <a:r>
              <a:rPr sz="1850" spc="-1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105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1850" spc="-1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70" dirty="0">
                <a:solidFill>
                  <a:srgbClr val="212121"/>
                </a:solidFill>
                <a:latin typeface="MS UI Gothic"/>
                <a:cs typeface="MS UI Gothic"/>
              </a:rPr>
              <a:t>deploy</a:t>
            </a:r>
            <a:r>
              <a:rPr sz="1850" spc="-1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75" dirty="0">
                <a:solidFill>
                  <a:srgbClr val="212121"/>
                </a:solidFill>
                <a:latin typeface="MS UI Gothic"/>
                <a:cs typeface="MS UI Gothic"/>
              </a:rPr>
              <a:t>highly</a:t>
            </a:r>
            <a:r>
              <a:rPr sz="1850" spc="-1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40" dirty="0">
                <a:solidFill>
                  <a:srgbClr val="212121"/>
                </a:solidFill>
                <a:latin typeface="MS UI Gothic"/>
                <a:cs typeface="MS UI Gothic"/>
              </a:rPr>
              <a:t>scalable</a:t>
            </a:r>
            <a:r>
              <a:rPr sz="1850" spc="-1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35" dirty="0">
                <a:solidFill>
                  <a:srgbClr val="212121"/>
                </a:solidFill>
                <a:latin typeface="MS UI Gothic"/>
                <a:cs typeface="MS UI Gothic"/>
              </a:rPr>
              <a:t>containerized</a:t>
            </a:r>
            <a:r>
              <a:rPr sz="1850" spc="-1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60" dirty="0">
                <a:solidFill>
                  <a:srgbClr val="212121"/>
                </a:solidFill>
                <a:latin typeface="MS UI Gothic"/>
                <a:cs typeface="MS UI Gothic"/>
              </a:rPr>
              <a:t>applications. </a:t>
            </a:r>
            <a:r>
              <a:rPr sz="1850" spc="-55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4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1850" spc="10" dirty="0">
                <a:solidFill>
                  <a:srgbClr val="212121"/>
                </a:solidFill>
                <a:latin typeface="MS UI Gothic"/>
                <a:cs typeface="MS UI Gothic"/>
              </a:rPr>
              <a:t>oes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10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850" spc="-5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1850" spc="-8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65" dirty="0">
                <a:solidFill>
                  <a:srgbClr val="212121"/>
                </a:solidFill>
                <a:latin typeface="MS UI Gothic"/>
                <a:cs typeface="MS UI Gothic"/>
              </a:rPr>
              <a:t>need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6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850" spc="9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850" spc="100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1850" spc="-6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850" spc="-3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850" spc="50" dirty="0">
                <a:solidFill>
                  <a:srgbClr val="212121"/>
                </a:solidFill>
                <a:latin typeface="MS UI Gothic"/>
                <a:cs typeface="MS UI Gothic"/>
              </a:rPr>
              <a:t>er!</a:t>
            </a:r>
            <a:endParaRPr sz="1850">
              <a:latin typeface="MS UI Gothic"/>
              <a:cs typeface="MS UI Gothic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296350" y="4281169"/>
            <a:ext cx="1200150" cy="55181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algn="ctr">
              <a:lnSpc>
                <a:spcPts val="2045"/>
              </a:lnSpc>
              <a:spcBef>
                <a:spcPts val="140"/>
              </a:spcBef>
            </a:pPr>
            <a:r>
              <a:rPr sz="1850" spc="-25" dirty="0">
                <a:solidFill>
                  <a:srgbClr val="212121"/>
                </a:solidFill>
                <a:latin typeface="MS UI Gothic"/>
                <a:cs typeface="MS UI Gothic"/>
              </a:rPr>
              <a:t>CaaS</a:t>
            </a:r>
            <a:endParaRPr sz="1850">
              <a:latin typeface="MS UI Gothic"/>
              <a:cs typeface="MS UI Gothic"/>
            </a:endParaRPr>
          </a:p>
          <a:p>
            <a:pPr algn="ctr">
              <a:lnSpc>
                <a:spcPts val="2045"/>
              </a:lnSpc>
            </a:pPr>
            <a:r>
              <a:rPr sz="1850" spc="-5" dirty="0">
                <a:solidFill>
                  <a:srgbClr val="212121"/>
                </a:solidFill>
                <a:latin typeface="MS UI Gothic"/>
                <a:cs typeface="MS UI Gothic"/>
              </a:rPr>
              <a:t>(Serverless)</a:t>
            </a:r>
            <a:endParaRPr sz="1850">
              <a:latin typeface="MS UI Gothic"/>
              <a:cs typeface="MS UI Gothic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1468099" y="6619850"/>
            <a:ext cx="247650" cy="228600"/>
          </a:xfrm>
          <a:custGeom>
            <a:avLst/>
            <a:gdLst/>
            <a:ahLst/>
            <a:cxnLst/>
            <a:rect l="l" t="t" r="r" b="b"/>
            <a:pathLst>
              <a:path w="247650" h="228600">
                <a:moveTo>
                  <a:pt x="247649" y="228599"/>
                </a:moveTo>
                <a:lnTo>
                  <a:pt x="0" y="228599"/>
                </a:lnTo>
                <a:lnTo>
                  <a:pt x="0" y="0"/>
                </a:lnTo>
                <a:lnTo>
                  <a:pt x="247649" y="0"/>
                </a:lnTo>
                <a:lnTo>
                  <a:pt x="247649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08482" y="1172527"/>
            <a:ext cx="1603887" cy="103288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981077"/>
            <a:ext cx="104775" cy="10476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54049" y="777875"/>
            <a:ext cx="8606155" cy="211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-7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80" dirty="0">
                <a:solidFill>
                  <a:srgbClr val="212121"/>
                </a:solidFill>
                <a:latin typeface="MS UI Gothic"/>
                <a:cs typeface="MS UI Gothic"/>
              </a:rPr>
              <a:t>ade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70" dirty="0">
                <a:solidFill>
                  <a:srgbClr val="212121"/>
                </a:solidFill>
                <a:latin typeface="Trebuchet MS"/>
                <a:cs typeface="Trebuchet MS"/>
              </a:rPr>
              <a:t>"c</a:t>
            </a:r>
            <a:r>
              <a:rPr sz="2700" b="1" spc="-75" dirty="0">
                <a:solidFill>
                  <a:srgbClr val="212121"/>
                </a:solidFill>
                <a:latin typeface="Trebuchet MS"/>
                <a:cs typeface="Trebuchet MS"/>
              </a:rPr>
              <a:t>api</a:t>
            </a:r>
            <a:r>
              <a:rPr sz="2700" b="1" spc="-10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700" b="1" spc="-50" dirty="0">
                <a:solidFill>
                  <a:srgbClr val="212121"/>
                </a:solidFill>
                <a:latin typeface="Trebuchet MS"/>
                <a:cs typeface="Trebuchet MS"/>
              </a:rPr>
              <a:t>al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22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700" b="1" spc="-55" dirty="0">
                <a:solidFill>
                  <a:srgbClr val="212121"/>
                </a:solidFill>
                <a:latin typeface="Trebuchet MS"/>
                <a:cs typeface="Trebuchet MS"/>
              </a:rPr>
              <a:t>xpense"</a:t>
            </a:r>
            <a:r>
              <a:rPr sz="2700" b="1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6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90" dirty="0">
                <a:solidFill>
                  <a:srgbClr val="212121"/>
                </a:solidFill>
                <a:latin typeface="Trebuchet MS"/>
                <a:cs typeface="Trebuchet MS"/>
              </a:rPr>
              <a:t>"</a:t>
            </a:r>
            <a:r>
              <a:rPr sz="2700" b="1" spc="75" dirty="0">
                <a:solidFill>
                  <a:srgbClr val="212121"/>
                </a:solidFill>
                <a:latin typeface="Trebuchet MS"/>
                <a:cs typeface="Trebuchet MS"/>
              </a:rPr>
              <a:t>v</a:t>
            </a:r>
            <a:r>
              <a:rPr sz="2700" b="1" spc="-85" dirty="0">
                <a:solidFill>
                  <a:srgbClr val="212121"/>
                </a:solidFill>
                <a:latin typeface="Trebuchet MS"/>
                <a:cs typeface="Trebuchet MS"/>
              </a:rPr>
              <a:t>ariable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22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700" b="1" spc="-55" dirty="0">
                <a:solidFill>
                  <a:srgbClr val="212121"/>
                </a:solidFill>
                <a:latin typeface="Trebuchet MS"/>
                <a:cs typeface="Trebuchet MS"/>
              </a:rPr>
              <a:t>xpense"</a:t>
            </a:r>
            <a:endParaRPr sz="27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Benefit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20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700" spc="-5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170" dirty="0">
                <a:solidFill>
                  <a:srgbClr val="212121"/>
                </a:solidFill>
                <a:latin typeface="MS UI Gothic"/>
                <a:cs typeface="MS UI Gothic"/>
              </a:rPr>
              <a:t>om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massi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-17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700" b="1" spc="-21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700" b="1" spc="-75" dirty="0">
                <a:solidFill>
                  <a:srgbClr val="212121"/>
                </a:solidFill>
                <a:latin typeface="Trebuchet MS"/>
                <a:cs typeface="Trebuchet MS"/>
              </a:rPr>
              <a:t>onomies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6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700" b="1" spc="-145" dirty="0">
                <a:solidFill>
                  <a:srgbClr val="212121"/>
                </a:solidFill>
                <a:latin typeface="Trebuchet MS"/>
                <a:cs typeface="Trebuchet MS"/>
              </a:rPr>
              <a:t>f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6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700" b="1" spc="-10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700" b="1" spc="-95" dirty="0">
                <a:solidFill>
                  <a:srgbClr val="212121"/>
                </a:solidFill>
                <a:latin typeface="Trebuchet MS"/>
                <a:cs typeface="Trebuchet MS"/>
              </a:rPr>
              <a:t>ale</a:t>
            </a:r>
            <a:endParaRPr sz="27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700" spc="-14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700" spc="-114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op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-50" dirty="0">
                <a:solidFill>
                  <a:srgbClr val="212121"/>
                </a:solidFill>
                <a:latin typeface="Trebuchet MS"/>
                <a:cs typeface="Trebuchet MS"/>
              </a:rPr>
              <a:t>guessing</a:t>
            </a:r>
            <a:r>
              <a:rPr sz="2700" b="1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15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12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85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acity</a:t>
            </a:r>
            <a:endParaRPr sz="2700" dirty="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Stop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80" dirty="0">
                <a:solidFill>
                  <a:srgbClr val="212121"/>
                </a:solidFill>
                <a:latin typeface="MS UI Gothic"/>
                <a:cs typeface="MS UI Gothic"/>
              </a:rPr>
              <a:t>spending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85" dirty="0">
                <a:solidFill>
                  <a:srgbClr val="212121"/>
                </a:solidFill>
                <a:latin typeface="MS UI Gothic"/>
                <a:cs typeface="MS UI Gothic"/>
              </a:rPr>
              <a:t>money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0" dirty="0">
                <a:solidFill>
                  <a:srgbClr val="212121"/>
                </a:solidFill>
                <a:latin typeface="MS UI Gothic"/>
                <a:cs typeface="MS UI Gothic"/>
              </a:rPr>
              <a:t>running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0" dirty="0">
                <a:solidFill>
                  <a:srgbClr val="212121"/>
                </a:solidFill>
                <a:latin typeface="MS UI Gothic"/>
                <a:cs typeface="MS UI Gothic"/>
              </a:rPr>
              <a:t>maintaining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data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45" dirty="0">
                <a:solidFill>
                  <a:srgbClr val="212121"/>
                </a:solidFill>
                <a:latin typeface="MS UI Gothic"/>
                <a:cs typeface="MS UI Gothic"/>
              </a:rPr>
              <a:t>centers</a:t>
            </a:r>
            <a:endParaRPr sz="2700" dirty="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700" b="1" spc="45" dirty="0">
                <a:solidFill>
                  <a:srgbClr val="212121"/>
                </a:solidFill>
                <a:latin typeface="Trebuchet MS"/>
                <a:cs typeface="Trebuchet MS"/>
              </a:rPr>
              <a:t>"Go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30" dirty="0">
                <a:solidFill>
                  <a:srgbClr val="212121"/>
                </a:solidFill>
                <a:latin typeface="Trebuchet MS"/>
                <a:cs typeface="Trebuchet MS"/>
              </a:rPr>
              <a:t>glo</a:t>
            </a:r>
            <a:r>
              <a:rPr sz="2700" b="1" spc="-70" dirty="0">
                <a:solidFill>
                  <a:srgbClr val="212121"/>
                </a:solidFill>
                <a:latin typeface="Trebuchet MS"/>
                <a:cs typeface="Trebuchet MS"/>
              </a:rPr>
              <a:t>b</a:t>
            </a:r>
            <a:r>
              <a:rPr sz="2700" b="1" spc="70" dirty="0">
                <a:solidFill>
                  <a:srgbClr val="212121"/>
                </a:solidFill>
                <a:latin typeface="Trebuchet MS"/>
                <a:cs typeface="Trebuchet MS"/>
              </a:rPr>
              <a:t>al"</a:t>
            </a:r>
            <a:r>
              <a:rPr sz="2700" b="1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in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14" dirty="0">
                <a:solidFill>
                  <a:srgbClr val="212121"/>
                </a:solidFill>
                <a:latin typeface="MS UI Gothic"/>
                <a:cs typeface="MS UI Gothic"/>
              </a:rPr>
              <a:t>minu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-65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endParaRPr sz="2700" dirty="0">
              <a:latin typeface="MS UI Gothic"/>
              <a:cs typeface="MS UI Gothic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0524" y="1400172"/>
            <a:ext cx="104775" cy="10477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0524" y="1819272"/>
            <a:ext cx="104775" cy="10477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0524" y="2238372"/>
            <a:ext cx="104775" cy="10477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90524" y="2657472"/>
            <a:ext cx="104775" cy="10477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3696335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125" dirty="0">
                <a:solidFill>
                  <a:srgbClr val="000000"/>
                </a:solidFill>
              </a:rPr>
              <a:t>C</a:t>
            </a:r>
            <a:r>
              <a:rPr sz="3500" spc="-70" dirty="0">
                <a:solidFill>
                  <a:srgbClr val="000000"/>
                </a:solidFill>
              </a:rPr>
              <a:t>lo</a:t>
            </a:r>
            <a:r>
              <a:rPr sz="3500" spc="-120" dirty="0">
                <a:solidFill>
                  <a:srgbClr val="000000"/>
                </a:solidFill>
              </a:rPr>
              <a:t>u</a:t>
            </a:r>
            <a:r>
              <a:rPr sz="3500" spc="-55" dirty="0">
                <a:solidFill>
                  <a:srgbClr val="A52929"/>
                </a:solidFill>
              </a:rPr>
              <a:t>d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60" dirty="0">
                <a:solidFill>
                  <a:srgbClr val="A52929"/>
                </a:solidFill>
              </a:rPr>
              <a:t>-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260" dirty="0">
                <a:solidFill>
                  <a:srgbClr val="A52929"/>
                </a:solidFill>
              </a:rPr>
              <a:t>A</a:t>
            </a:r>
            <a:r>
              <a:rPr sz="3500" spc="-85" dirty="0">
                <a:solidFill>
                  <a:srgbClr val="A52929"/>
                </a:solidFill>
              </a:rPr>
              <a:t>d</a:t>
            </a:r>
            <a:r>
              <a:rPr sz="3500" spc="-155" dirty="0">
                <a:solidFill>
                  <a:srgbClr val="A52929"/>
                </a:solidFill>
              </a:rPr>
              <a:t>v</a:t>
            </a:r>
            <a:r>
              <a:rPr sz="3500" spc="-30" dirty="0">
                <a:solidFill>
                  <a:srgbClr val="A52929"/>
                </a:solidFill>
              </a:rPr>
              <a:t>a</a:t>
            </a:r>
            <a:r>
              <a:rPr sz="3500" spc="-105" dirty="0">
                <a:solidFill>
                  <a:srgbClr val="A52929"/>
                </a:solidFill>
              </a:rPr>
              <a:t>n</a:t>
            </a:r>
            <a:r>
              <a:rPr sz="3500" spc="-180" dirty="0">
                <a:solidFill>
                  <a:srgbClr val="A52929"/>
                </a:solidFill>
              </a:rPr>
              <a:t>t</a:t>
            </a:r>
            <a:r>
              <a:rPr sz="3500" spc="-30" dirty="0">
                <a:solidFill>
                  <a:srgbClr val="A52929"/>
                </a:solidFill>
              </a:rPr>
              <a:t>a</a:t>
            </a:r>
            <a:r>
              <a:rPr sz="3500" spc="5" dirty="0">
                <a:solidFill>
                  <a:srgbClr val="A52929"/>
                </a:solidFill>
              </a:rPr>
              <a:t>g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dirty="0">
                <a:solidFill>
                  <a:srgbClr val="A52929"/>
                </a:solidFill>
              </a:rPr>
              <a:t>s</a:t>
            </a:r>
            <a:endParaRPr sz="350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10</a:t>
            </a:r>
          </a:p>
        </p:txBody>
      </p:sp>
      <p:sp>
        <p:nvSpPr>
          <p:cNvPr id="10" name="object 10"/>
          <p:cNvSpPr/>
          <p:nvPr/>
        </p:nvSpPr>
        <p:spPr>
          <a:xfrm>
            <a:off x="11468099" y="6619871"/>
            <a:ext cx="247650" cy="228600"/>
          </a:xfrm>
          <a:custGeom>
            <a:avLst/>
            <a:gdLst/>
            <a:ahLst/>
            <a:cxnLst/>
            <a:rect l="l" t="t" r="r" b="b"/>
            <a:pathLst>
              <a:path w="247650" h="228600">
                <a:moveTo>
                  <a:pt x="247649" y="228599"/>
                </a:moveTo>
                <a:lnTo>
                  <a:pt x="0" y="228599"/>
                </a:lnTo>
                <a:lnTo>
                  <a:pt x="0" y="0"/>
                </a:lnTo>
                <a:lnTo>
                  <a:pt x="247649" y="0"/>
                </a:lnTo>
                <a:lnTo>
                  <a:pt x="247649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2985" y="2235200"/>
            <a:ext cx="9712325" cy="2082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22700" marR="5080" indent="-3810635">
              <a:lnSpc>
                <a:spcPct val="100000"/>
              </a:lnSpc>
              <a:spcBef>
                <a:spcPts val="100"/>
              </a:spcBef>
            </a:pPr>
            <a:r>
              <a:rPr spc="-175" dirty="0"/>
              <a:t>Google</a:t>
            </a:r>
            <a:r>
              <a:rPr spc="-655" dirty="0"/>
              <a:t> </a:t>
            </a:r>
            <a:r>
              <a:rPr spc="-225" dirty="0"/>
              <a:t>K</a:t>
            </a:r>
            <a:r>
              <a:rPr spc="-280" dirty="0"/>
              <a:t>ubern</a:t>
            </a:r>
            <a:r>
              <a:rPr spc="-570" dirty="0"/>
              <a:t>e</a:t>
            </a:r>
            <a:r>
              <a:rPr spc="-315" dirty="0"/>
              <a:t>t</a:t>
            </a:r>
            <a:r>
              <a:rPr spc="-229" dirty="0"/>
              <a:t>es</a:t>
            </a:r>
            <a:r>
              <a:rPr spc="-655" dirty="0"/>
              <a:t> </a:t>
            </a:r>
            <a:r>
              <a:rPr spc="-185" dirty="0"/>
              <a:t>Engine  </a:t>
            </a:r>
            <a:r>
              <a:rPr spc="-250" dirty="0"/>
              <a:t>(GKE)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110</a:t>
            </a:r>
          </a:p>
        </p:txBody>
      </p:sp>
      <p:sp>
        <p:nvSpPr>
          <p:cNvPr id="3" name="object 3"/>
          <p:cNvSpPr/>
          <p:nvPr/>
        </p:nvSpPr>
        <p:spPr>
          <a:xfrm>
            <a:off x="11410949" y="6619845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304799" y="228599"/>
                </a:moveTo>
                <a:lnTo>
                  <a:pt x="0" y="228599"/>
                </a:lnTo>
                <a:lnTo>
                  <a:pt x="0" y="0"/>
                </a:lnTo>
                <a:lnTo>
                  <a:pt x="304799" y="0"/>
                </a:lnTo>
                <a:lnTo>
                  <a:pt x="304799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77346" y="1253150"/>
            <a:ext cx="4714079" cy="257945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981045"/>
            <a:ext cx="104775" cy="1047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0524" y="1743045"/>
            <a:ext cx="104775" cy="104698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809624" y="2381220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0524" y="3057495"/>
            <a:ext cx="104775" cy="104698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809624" y="3695670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9624" y="4048095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9624" y="4390995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09624" y="4743420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9624" y="5095845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4049" y="777875"/>
            <a:ext cx="5507355" cy="451929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2700"/>
              </a:lnSpc>
              <a:spcBef>
                <a:spcPts val="640"/>
              </a:spcBef>
            </a:pPr>
            <a:r>
              <a:rPr sz="2700" spc="-25" dirty="0">
                <a:solidFill>
                  <a:srgbClr val="212121"/>
                </a:solidFill>
                <a:latin typeface="MS UI Gothic"/>
                <a:cs typeface="MS UI Gothic"/>
              </a:rPr>
              <a:t>Most</a:t>
            </a:r>
            <a:r>
              <a:rPr sz="2700" spc="34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popular</a:t>
            </a:r>
            <a:r>
              <a:rPr sz="2700" spc="34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open</a:t>
            </a:r>
            <a:r>
              <a:rPr sz="2700" spc="34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25" dirty="0">
                <a:solidFill>
                  <a:srgbClr val="212121"/>
                </a:solidFill>
                <a:latin typeface="MS UI Gothic"/>
                <a:cs typeface="MS UI Gothic"/>
              </a:rPr>
              <a:t>source</a:t>
            </a:r>
            <a:r>
              <a:rPr sz="2700" spc="34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container </a:t>
            </a:r>
            <a:r>
              <a:rPr sz="2700" spc="-80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30" dirty="0">
                <a:solidFill>
                  <a:srgbClr val="212121"/>
                </a:solidFill>
                <a:latin typeface="MS UI Gothic"/>
                <a:cs typeface="MS UI Gothic"/>
              </a:rPr>
              <a:t>chest</a:t>
            </a:r>
            <a:r>
              <a:rPr sz="2700" spc="-9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ation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60" dirty="0">
                <a:solidFill>
                  <a:srgbClr val="212121"/>
                </a:solidFill>
                <a:latin typeface="MS UI Gothic"/>
                <a:cs typeface="MS UI Gothic"/>
              </a:rPr>
              <a:t>solution</a:t>
            </a:r>
            <a:endParaRPr sz="2700">
              <a:latin typeface="MS UI Gothic"/>
              <a:cs typeface="MS UI Gothic"/>
            </a:endParaRPr>
          </a:p>
          <a:p>
            <a:pPr marL="12700" marR="5080">
              <a:lnSpc>
                <a:spcPts val="2700"/>
              </a:lnSpc>
              <a:spcBef>
                <a:spcPts val="600"/>
              </a:spcBef>
              <a:tabLst>
                <a:tab pos="1927225" algn="l"/>
                <a:tab pos="3611245" algn="l"/>
              </a:tabLst>
            </a:pPr>
            <a:r>
              <a:rPr sz="2700" spc="-75" dirty="0">
                <a:solidFill>
                  <a:srgbClr val="212121"/>
                </a:solidFill>
                <a:latin typeface="MS UI Gothic"/>
                <a:cs typeface="MS UI Gothic"/>
              </a:rPr>
              <a:t>Pr</a:t>
            </a:r>
            <a:r>
              <a:rPr sz="2700" spc="7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vides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Clus</a:t>
            </a:r>
            <a:r>
              <a:rPr sz="2700" spc="-6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er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80" dirty="0">
                <a:solidFill>
                  <a:srgbClr val="212121"/>
                </a:solidFill>
                <a:latin typeface="MS UI Gothic"/>
                <a:cs typeface="MS UI Gothic"/>
              </a:rPr>
              <a:t>Mana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ement  </a:t>
            </a:r>
            <a:r>
              <a:rPr sz="2700" spc="80" dirty="0">
                <a:solidFill>
                  <a:srgbClr val="212121"/>
                </a:solidFill>
                <a:latin typeface="MS UI Gothic"/>
                <a:cs typeface="MS UI Gothic"/>
              </a:rPr>
              <a:t>(including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upg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ades)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1864"/>
              </a:lnSpc>
              <a:tabLst>
                <a:tab pos="1112520" algn="l"/>
                <a:tab pos="2052955" algn="l"/>
                <a:tab pos="2625725" algn="l"/>
                <a:tab pos="3338195" algn="l"/>
                <a:tab pos="4479290" algn="l"/>
                <a:tab pos="5263515" algn="l"/>
              </a:tabLst>
            </a:pPr>
            <a:r>
              <a:rPr sz="2150" spc="-8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h	</a:t>
            </a:r>
            <a:r>
              <a:rPr sz="2150" spc="-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lu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er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150" spc="-12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40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150" spc="-6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ent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of</a:t>
            </a:r>
            <a:endParaRPr sz="2150">
              <a:latin typeface="MS UI Gothic"/>
              <a:cs typeface="MS UI Gothic"/>
            </a:endParaRPr>
          </a:p>
          <a:p>
            <a:pPr marL="393065">
              <a:lnSpc>
                <a:spcPts val="2380"/>
              </a:lnSpc>
            </a:pP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-1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1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nes</a:t>
            </a:r>
            <a:endParaRPr sz="2150">
              <a:latin typeface="MS UI Gothic"/>
              <a:cs typeface="MS UI Gothic"/>
            </a:endParaRPr>
          </a:p>
          <a:p>
            <a:pPr marL="12700" marR="5715">
              <a:lnSpc>
                <a:spcPts val="2700"/>
              </a:lnSpc>
              <a:spcBef>
                <a:spcPts val="710"/>
              </a:spcBef>
              <a:tabLst>
                <a:tab pos="1612900" algn="l"/>
                <a:tab pos="2317750" algn="l"/>
                <a:tab pos="4124325" algn="l"/>
              </a:tabLst>
            </a:pPr>
            <a:r>
              <a:rPr sz="2700" spc="-75" dirty="0">
                <a:solidFill>
                  <a:srgbClr val="212121"/>
                </a:solidFill>
                <a:latin typeface="MS UI Gothic"/>
                <a:cs typeface="MS UI Gothic"/>
              </a:rPr>
              <a:t>Pr</a:t>
            </a:r>
            <a:r>
              <a:rPr sz="2700" spc="7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vides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all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95" dirty="0">
                <a:solidFill>
                  <a:srgbClr val="212121"/>
                </a:solidFill>
                <a:latin typeface="MS UI Gothic"/>
                <a:cs typeface="MS UI Gothic"/>
              </a:rPr>
              <a:t>impor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60" dirty="0">
                <a:solidFill>
                  <a:srgbClr val="212121"/>
                </a:solidFill>
                <a:latin typeface="MS UI Gothic"/>
                <a:cs typeface="MS UI Gothic"/>
              </a:rPr>
              <a:t>ant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-18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on</a:t>
            </a: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ainer  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30" dirty="0">
                <a:solidFill>
                  <a:srgbClr val="212121"/>
                </a:solidFill>
                <a:latin typeface="MS UI Gothic"/>
                <a:cs typeface="MS UI Gothic"/>
              </a:rPr>
              <a:t>chest</a:t>
            </a:r>
            <a:r>
              <a:rPr sz="2700" spc="-9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ation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6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700" spc="-5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es: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065"/>
              </a:lnSpc>
            </a:pPr>
            <a:r>
              <a:rPr sz="2150" b="1" spc="-17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b="1" spc="-70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2150" b="1" spc="-10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b="1" spc="-3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7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b="1" spc="-130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150" b="1" spc="-2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lin</a:t>
            </a:r>
            <a:r>
              <a:rPr sz="2150" b="1" spc="40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endParaRPr sz="2150">
              <a:latin typeface="Trebuchet MS"/>
              <a:cs typeface="Trebuchet MS"/>
            </a:endParaRPr>
          </a:p>
          <a:p>
            <a:pPr marL="393065" marR="3043555">
              <a:lnSpc>
                <a:spcPct val="106100"/>
              </a:lnSpc>
              <a:spcBef>
                <a:spcPts val="35"/>
              </a:spcBef>
            </a:pPr>
            <a:r>
              <a:rPr sz="2150" b="1" spc="7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spc="-9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b="1" spc="-70" dirty="0">
                <a:solidFill>
                  <a:srgbClr val="212121"/>
                </a:solidFill>
                <a:latin typeface="Trebuchet MS"/>
                <a:cs typeface="Trebuchet MS"/>
              </a:rPr>
              <a:t>v</a:t>
            </a:r>
            <a:r>
              <a:rPr sz="2150" b="1" spc="-8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150" b="1" spc="-160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1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55" dirty="0">
                <a:solidFill>
                  <a:srgbClr val="212121"/>
                </a:solidFill>
                <a:latin typeface="Trebuchet MS"/>
                <a:cs typeface="Trebuchet MS"/>
              </a:rPr>
              <a:t>Di</a:t>
            </a:r>
            <a:r>
              <a:rPr sz="2150" b="1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b="1" spc="-160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150" b="1" spc="-5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150" b="1" spc="-85" dirty="0">
                <a:solidFill>
                  <a:srgbClr val="212121"/>
                </a:solidFill>
                <a:latin typeface="Trebuchet MS"/>
                <a:cs typeface="Trebuchet MS"/>
              </a:rPr>
              <a:t>v</a:t>
            </a:r>
            <a:r>
              <a:rPr sz="21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spc="-9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b="1" spc="-60" dirty="0">
                <a:solidFill>
                  <a:srgbClr val="212121"/>
                </a:solidFill>
                <a:latin typeface="Trebuchet MS"/>
                <a:cs typeface="Trebuchet MS"/>
              </a:rPr>
              <a:t>y  </a:t>
            </a:r>
            <a:r>
              <a:rPr sz="2150" b="1" spc="-135" dirty="0">
                <a:solidFill>
                  <a:srgbClr val="212121"/>
                </a:solidFill>
                <a:latin typeface="Trebuchet MS"/>
                <a:cs typeface="Trebuchet MS"/>
              </a:rPr>
              <a:t>L</a:t>
            </a: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150" b="1" spc="-2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b="1" spc="-35" dirty="0">
                <a:solidFill>
                  <a:srgbClr val="212121"/>
                </a:solidFill>
                <a:latin typeface="Trebuchet MS"/>
                <a:cs typeface="Trebuchet MS"/>
              </a:rPr>
              <a:t>d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5" dirty="0">
                <a:solidFill>
                  <a:srgbClr val="212121"/>
                </a:solidFill>
                <a:latin typeface="Trebuchet MS"/>
                <a:cs typeface="Trebuchet MS"/>
              </a:rPr>
              <a:t>B</a:t>
            </a:r>
            <a:r>
              <a:rPr sz="2150" b="1" spc="-2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b="1" spc="-35" dirty="0">
                <a:solidFill>
                  <a:srgbClr val="212121"/>
                </a:solidFill>
                <a:latin typeface="Trebuchet MS"/>
                <a:cs typeface="Trebuchet MS"/>
              </a:rPr>
              <a:t>la</a:t>
            </a: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2150" b="1" spc="-160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1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spc="-95" dirty="0">
                <a:solidFill>
                  <a:srgbClr val="212121"/>
                </a:solidFill>
                <a:latin typeface="Trebuchet MS"/>
                <a:cs typeface="Trebuchet MS"/>
              </a:rPr>
              <a:t>r  </a:t>
            </a:r>
            <a:r>
              <a:rPr sz="2150" b="1" spc="7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spc="-80" dirty="0">
                <a:solidFill>
                  <a:srgbClr val="212121"/>
                </a:solidFill>
                <a:latin typeface="Trebuchet MS"/>
                <a:cs typeface="Trebuchet MS"/>
              </a:rPr>
              <a:t>lf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40" dirty="0">
                <a:solidFill>
                  <a:srgbClr val="212121"/>
                </a:solidFill>
                <a:latin typeface="Trebuchet MS"/>
                <a:cs typeface="Trebuchet MS"/>
              </a:rPr>
              <a:t>H</a:t>
            </a:r>
            <a:r>
              <a:rPr sz="2150" b="1" spc="-17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spc="-2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lin</a:t>
            </a:r>
            <a:r>
              <a:rPr sz="2150" b="1" spc="40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endParaRPr sz="2150">
              <a:latin typeface="Trebuchet MS"/>
              <a:cs typeface="Trebuchet MS"/>
            </a:endParaRPr>
          </a:p>
          <a:p>
            <a:pPr marL="393065">
              <a:lnSpc>
                <a:spcPct val="100000"/>
              </a:lnSpc>
              <a:spcBef>
                <a:spcPts val="195"/>
              </a:spcBef>
            </a:pPr>
            <a:r>
              <a:rPr sz="2150" b="1" spc="-80" dirty="0">
                <a:solidFill>
                  <a:srgbClr val="212121"/>
                </a:solidFill>
                <a:latin typeface="Trebuchet MS"/>
                <a:cs typeface="Trebuchet MS"/>
              </a:rPr>
              <a:t>Z</a:t>
            </a:r>
            <a:r>
              <a:rPr sz="21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spc="-14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b="1" spc="-3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35" dirty="0">
                <a:solidFill>
                  <a:srgbClr val="212121"/>
                </a:solidFill>
                <a:latin typeface="Trebuchet MS"/>
                <a:cs typeface="Trebuchet MS"/>
              </a:rPr>
              <a:t>D</a:t>
            </a:r>
            <a:r>
              <a:rPr sz="2150" b="1" spc="-4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150" b="1" spc="-75" dirty="0">
                <a:solidFill>
                  <a:srgbClr val="212121"/>
                </a:solidFill>
                <a:latin typeface="Trebuchet MS"/>
                <a:cs typeface="Trebuchet MS"/>
              </a:rPr>
              <a:t>w</a:t>
            </a: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2150" b="1" spc="-7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b="1" spc="-8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150" b="1" spc="-30" dirty="0">
                <a:solidFill>
                  <a:srgbClr val="212121"/>
                </a:solidFill>
                <a:latin typeface="Trebuchet MS"/>
                <a:cs typeface="Trebuchet MS"/>
              </a:rPr>
              <a:t>m</a:t>
            </a:r>
            <a:r>
              <a:rPr sz="21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90" dirty="0">
                <a:solidFill>
                  <a:srgbClr val="212121"/>
                </a:solidFill>
                <a:latin typeface="Trebuchet MS"/>
                <a:cs typeface="Trebuchet MS"/>
              </a:rPr>
              <a:t>De</a:t>
            </a:r>
            <a:r>
              <a:rPr sz="2150" b="1" spc="-35" dirty="0">
                <a:solidFill>
                  <a:srgbClr val="212121"/>
                </a:solidFill>
                <a:latin typeface="Trebuchet MS"/>
                <a:cs typeface="Trebuchet MS"/>
              </a:rPr>
              <a:t>pl</a:t>
            </a:r>
            <a:r>
              <a:rPr sz="2150" b="1" spc="-6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150" b="1" spc="-80" dirty="0">
                <a:solidFill>
                  <a:srgbClr val="212121"/>
                </a:solidFill>
                <a:latin typeface="Trebuchet MS"/>
                <a:cs typeface="Trebuchet MS"/>
              </a:rPr>
              <a:t>y</a:t>
            </a:r>
            <a:r>
              <a:rPr sz="2150" b="1" spc="-30" dirty="0">
                <a:solidFill>
                  <a:srgbClr val="212121"/>
                </a:solidFill>
                <a:latin typeface="Trebuchet MS"/>
                <a:cs typeface="Trebuchet MS"/>
              </a:rPr>
              <a:t>m</a:t>
            </a:r>
            <a:r>
              <a:rPr sz="21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2150" b="1" spc="-7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b="1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endParaRPr sz="215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2219960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114" dirty="0">
                <a:solidFill>
                  <a:srgbClr val="000000"/>
                </a:solidFill>
              </a:rPr>
              <a:t>K</a:t>
            </a:r>
            <a:r>
              <a:rPr sz="3500" spc="-120" dirty="0">
                <a:solidFill>
                  <a:srgbClr val="A52929"/>
                </a:solidFill>
              </a:rPr>
              <a:t>u</a:t>
            </a:r>
            <a:r>
              <a:rPr sz="3500" spc="-145" dirty="0">
                <a:solidFill>
                  <a:srgbClr val="A52929"/>
                </a:solidFill>
              </a:rPr>
              <a:t>be</a:t>
            </a:r>
            <a:r>
              <a:rPr sz="3500" spc="-190" dirty="0">
                <a:solidFill>
                  <a:srgbClr val="A52929"/>
                </a:solidFill>
              </a:rPr>
              <a:t>r</a:t>
            </a:r>
            <a:r>
              <a:rPr sz="3500" spc="-105" dirty="0">
                <a:solidFill>
                  <a:srgbClr val="A52929"/>
                </a:solidFill>
              </a:rPr>
              <a:t>n</a:t>
            </a:r>
            <a:r>
              <a:rPr sz="3500" spc="-295" dirty="0">
                <a:solidFill>
                  <a:srgbClr val="A52929"/>
                </a:solidFill>
              </a:rPr>
              <a:t>e</a:t>
            </a:r>
            <a:r>
              <a:rPr sz="3500" spc="-160" dirty="0">
                <a:solidFill>
                  <a:srgbClr val="A52929"/>
                </a:solidFill>
              </a:rPr>
              <a:t>t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dirty="0">
                <a:solidFill>
                  <a:srgbClr val="A52929"/>
                </a:solidFill>
              </a:rPr>
              <a:t>s</a:t>
            </a:r>
            <a:endParaRPr sz="350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111</a:t>
            </a:r>
          </a:p>
        </p:txBody>
      </p:sp>
      <p:sp>
        <p:nvSpPr>
          <p:cNvPr id="14" name="object 14"/>
          <p:cNvSpPr/>
          <p:nvPr/>
        </p:nvSpPr>
        <p:spPr>
          <a:xfrm>
            <a:off x="11420474" y="6619845"/>
            <a:ext cx="295275" cy="228600"/>
          </a:xfrm>
          <a:custGeom>
            <a:avLst/>
            <a:gdLst/>
            <a:ahLst/>
            <a:cxnLst/>
            <a:rect l="l" t="t" r="r" b="b"/>
            <a:pathLst>
              <a:path w="295275" h="228600">
                <a:moveTo>
                  <a:pt x="295274" y="228599"/>
                </a:moveTo>
                <a:lnTo>
                  <a:pt x="0" y="228599"/>
                </a:lnTo>
                <a:lnTo>
                  <a:pt x="0" y="0"/>
                </a:lnTo>
                <a:lnTo>
                  <a:pt x="295274" y="0"/>
                </a:lnTo>
                <a:lnTo>
                  <a:pt x="295274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01324" y="1123950"/>
            <a:ext cx="1095374" cy="104774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981045"/>
            <a:ext cx="104775" cy="10469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54049" y="777875"/>
            <a:ext cx="8938895" cy="3218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-20" dirty="0">
                <a:solidFill>
                  <a:srgbClr val="212121"/>
                </a:solidFill>
                <a:latin typeface="Trebuchet MS"/>
                <a:cs typeface="Trebuchet MS"/>
              </a:rPr>
              <a:t>Mana</a:t>
            </a:r>
            <a:r>
              <a:rPr sz="2700" b="1" spc="-65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2700" b="1" spc="-114" dirty="0">
                <a:solidFill>
                  <a:srgbClr val="212121"/>
                </a:solidFill>
                <a:latin typeface="Trebuchet MS"/>
                <a:cs typeface="Trebuchet MS"/>
              </a:rPr>
              <a:t>ed</a:t>
            </a:r>
            <a:r>
              <a:rPr sz="2700" b="1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95" dirty="0">
                <a:solidFill>
                  <a:srgbClr val="212121"/>
                </a:solidFill>
                <a:latin typeface="MS UI Gothic"/>
                <a:cs typeface="MS UI Gothic"/>
              </a:rPr>
              <a:t>K</a:t>
            </a:r>
            <a:r>
              <a:rPr sz="2700" spc="60" dirty="0">
                <a:solidFill>
                  <a:srgbClr val="212121"/>
                </a:solidFill>
                <a:latin typeface="MS UI Gothic"/>
                <a:cs typeface="MS UI Gothic"/>
              </a:rPr>
              <a:t>ubern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7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-65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50" dirty="0">
                <a:solidFill>
                  <a:srgbClr val="212121"/>
                </a:solidFill>
                <a:latin typeface="MS UI Gothic"/>
                <a:cs typeface="MS UI Gothic"/>
              </a:rPr>
              <a:t>se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20" dirty="0">
                <a:solidFill>
                  <a:srgbClr val="212121"/>
                </a:solidFill>
                <a:latin typeface="MS UI Gothic"/>
                <a:cs typeface="MS UI Gothic"/>
              </a:rPr>
              <a:t>vi</a:t>
            </a:r>
            <a:r>
              <a:rPr sz="2700" spc="-8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endParaRPr sz="2700">
              <a:latin typeface="MS UI Gothic"/>
              <a:cs typeface="MS UI Gothic"/>
            </a:endParaRPr>
          </a:p>
          <a:p>
            <a:pPr marL="12700">
              <a:lnSpc>
                <a:spcPts val="2970"/>
              </a:lnSpc>
              <a:spcBef>
                <a:spcPts val="60"/>
              </a:spcBef>
            </a:pPr>
            <a:r>
              <a:rPr sz="2700" spc="75" dirty="0">
                <a:solidFill>
                  <a:srgbClr val="212121"/>
                </a:solidFill>
                <a:latin typeface="MS UI Gothic"/>
                <a:cs typeface="MS UI Gothic"/>
              </a:rPr>
              <a:t>Minimi</a:t>
            </a:r>
            <a:r>
              <a:rPr sz="2700" spc="45" dirty="0">
                <a:solidFill>
                  <a:srgbClr val="212121"/>
                </a:solidFill>
                <a:latin typeface="MS UI Gothic"/>
                <a:cs typeface="MS UI Gothic"/>
              </a:rPr>
              <a:t>z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60" dirty="0">
                <a:solidFill>
                  <a:srgbClr val="212121"/>
                </a:solidFill>
                <a:latin typeface="MS UI Gothic"/>
                <a:cs typeface="MS UI Gothic"/>
              </a:rPr>
              <a:t>ope</a:t>
            </a:r>
            <a:r>
              <a:rPr sz="2700" spc="-3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ations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with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-85" dirty="0">
                <a:solidFill>
                  <a:srgbClr val="212121"/>
                </a:solidFill>
                <a:latin typeface="Trebuchet MS"/>
                <a:cs typeface="Trebuchet MS"/>
              </a:rPr>
              <a:t>au</a:t>
            </a:r>
            <a:r>
              <a:rPr sz="2700" b="1" spc="-9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700" b="1" spc="-4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700" b="1" spc="-125" dirty="0">
                <a:solidFill>
                  <a:srgbClr val="212121"/>
                </a:solidFill>
                <a:latin typeface="Trebuchet MS"/>
                <a:cs typeface="Trebuchet MS"/>
              </a:rPr>
              <a:t>-</a:t>
            </a:r>
            <a:r>
              <a:rPr sz="2700" b="1" spc="-18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b="1" spc="-12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700" b="1" spc="-155" dirty="0">
                <a:solidFill>
                  <a:srgbClr val="212121"/>
                </a:solidFill>
                <a:latin typeface="Trebuchet MS"/>
                <a:cs typeface="Trebuchet MS"/>
              </a:rPr>
              <a:t>p</a:t>
            </a:r>
            <a:r>
              <a:rPr sz="2700" b="1" spc="-95" dirty="0">
                <a:solidFill>
                  <a:srgbClr val="212121"/>
                </a:solidFill>
                <a:latin typeface="Trebuchet MS"/>
                <a:cs typeface="Trebuchet MS"/>
              </a:rPr>
              <a:t>air</a:t>
            </a:r>
            <a:r>
              <a:rPr sz="2700" b="1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(</a:t>
            </a: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700" spc="60" dirty="0">
                <a:solidFill>
                  <a:srgbClr val="212121"/>
                </a:solidFill>
                <a:latin typeface="MS UI Gothic"/>
                <a:cs typeface="MS UI Gothic"/>
              </a:rPr>
              <a:t>air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90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ailed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nodes)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endParaRPr sz="2700">
              <a:latin typeface="MS UI Gothic"/>
              <a:cs typeface="MS UI Gothic"/>
            </a:endParaRPr>
          </a:p>
          <a:p>
            <a:pPr marL="12700">
              <a:lnSpc>
                <a:spcPts val="2970"/>
              </a:lnSpc>
            </a:pPr>
            <a:r>
              <a:rPr sz="2700" b="1" spc="-85" dirty="0">
                <a:solidFill>
                  <a:srgbClr val="212121"/>
                </a:solidFill>
                <a:latin typeface="Trebuchet MS"/>
                <a:cs typeface="Trebuchet MS"/>
              </a:rPr>
              <a:t>au</a:t>
            </a:r>
            <a:r>
              <a:rPr sz="2700" b="1" spc="-9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700" b="1" spc="-4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700" b="1" spc="-80" dirty="0">
                <a:solidFill>
                  <a:srgbClr val="212121"/>
                </a:solidFill>
                <a:latin typeface="Trebuchet MS"/>
                <a:cs typeface="Trebuchet MS"/>
              </a:rPr>
              <a:t>-upg</a:t>
            </a:r>
            <a:r>
              <a:rPr sz="2700" b="1" spc="-14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b="1" spc="-85" dirty="0">
                <a:solidFill>
                  <a:srgbClr val="212121"/>
                </a:solidFill>
                <a:latin typeface="Trebuchet MS"/>
                <a:cs typeface="Trebuchet MS"/>
              </a:rPr>
              <a:t>ade</a:t>
            </a:r>
            <a:r>
              <a:rPr sz="2700" b="1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(use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la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-55" dirty="0">
                <a:solidFill>
                  <a:srgbClr val="212121"/>
                </a:solidFill>
                <a:latin typeface="MS UI Gothic"/>
                <a:cs typeface="MS UI Gothic"/>
              </a:rPr>
              <a:t>est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45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4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45" dirty="0">
                <a:solidFill>
                  <a:srgbClr val="212121"/>
                </a:solidFill>
                <a:latin typeface="MS UI Gothic"/>
                <a:cs typeface="MS UI Gothic"/>
              </a:rPr>
              <a:t>sion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of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85" dirty="0">
                <a:solidFill>
                  <a:srgbClr val="212121"/>
                </a:solidFill>
                <a:latin typeface="MS UI Gothic"/>
                <a:cs typeface="MS UI Gothic"/>
              </a:rPr>
              <a:t>K8S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0" dirty="0">
                <a:solidFill>
                  <a:srgbClr val="212121"/>
                </a:solidFill>
                <a:latin typeface="MS UI Gothic"/>
                <a:cs typeface="MS UI Gothic"/>
              </a:rPr>
              <a:t>al</a:t>
            </a:r>
            <a:r>
              <a:rPr sz="2700" spc="160" dirty="0">
                <a:solidFill>
                  <a:srgbClr val="212121"/>
                </a:solidFill>
                <a:latin typeface="MS UI Gothic"/>
                <a:cs typeface="MS UI Gothic"/>
              </a:rPr>
              <a:t>w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ays)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6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700" spc="-5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65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endParaRPr sz="270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Provides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-50" dirty="0">
                <a:solidFill>
                  <a:srgbClr val="212121"/>
                </a:solidFill>
                <a:latin typeface="Trebuchet MS"/>
                <a:cs typeface="Trebuchet MS"/>
              </a:rPr>
              <a:t>Pod</a:t>
            </a:r>
            <a:r>
              <a:rPr sz="2700" b="1" spc="-2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55" dirty="0">
                <a:solidFill>
                  <a:srgbClr val="212121"/>
                </a:solidFill>
                <a:latin typeface="Trebuchet MS"/>
                <a:cs typeface="Trebuchet MS"/>
              </a:rPr>
              <a:t>and</a:t>
            </a:r>
            <a:r>
              <a:rPr sz="2700" b="1" spc="-2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05" dirty="0">
                <a:solidFill>
                  <a:srgbClr val="212121"/>
                </a:solidFill>
                <a:latin typeface="Trebuchet MS"/>
                <a:cs typeface="Trebuchet MS"/>
              </a:rPr>
              <a:t>Cluster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85" dirty="0">
                <a:solidFill>
                  <a:srgbClr val="212121"/>
                </a:solidFill>
                <a:latin typeface="Trebuchet MS"/>
                <a:cs typeface="Trebuchet MS"/>
              </a:rPr>
              <a:t>Autoscaling</a:t>
            </a:r>
            <a:endParaRPr sz="2700">
              <a:latin typeface="Trebuchet MS"/>
              <a:cs typeface="Trebuchet MS"/>
            </a:endParaRPr>
          </a:p>
          <a:p>
            <a:pPr marL="12700" marR="6350">
              <a:lnSpc>
                <a:spcPts val="2700"/>
              </a:lnSpc>
              <a:spcBef>
                <a:spcPts val="600"/>
              </a:spcBef>
              <a:tabLst>
                <a:tab pos="1177290" algn="l"/>
                <a:tab pos="2214880" algn="l"/>
                <a:tab pos="3565525" algn="l"/>
                <a:tab pos="4297045" algn="l"/>
                <a:tab pos="5344160" algn="l"/>
                <a:tab pos="7148830" algn="l"/>
                <a:tab pos="7964805" algn="l"/>
              </a:tabLst>
            </a:pPr>
            <a:r>
              <a:rPr sz="2700" spc="60" dirty="0">
                <a:solidFill>
                  <a:srgbClr val="212121"/>
                </a:solidFill>
                <a:latin typeface="MS UI Gothic"/>
                <a:cs typeface="MS UI Gothic"/>
              </a:rPr>
              <a:t>Enable	</a:t>
            </a:r>
            <a:r>
              <a:rPr sz="2700" b="1" spc="-70" dirty="0">
                <a:solidFill>
                  <a:srgbClr val="212121"/>
                </a:solidFill>
                <a:latin typeface="Trebuchet MS"/>
                <a:cs typeface="Trebuchet MS"/>
              </a:rPr>
              <a:t>Cloud	</a:t>
            </a:r>
            <a:r>
              <a:rPr sz="2700" b="1" spc="-180" dirty="0">
                <a:solidFill>
                  <a:srgbClr val="212121"/>
                </a:solidFill>
                <a:latin typeface="Trebuchet MS"/>
                <a:cs typeface="Trebuchet MS"/>
              </a:rPr>
              <a:t>L</a:t>
            </a:r>
            <a:r>
              <a:rPr sz="2700" b="1" spc="-15" dirty="0">
                <a:solidFill>
                  <a:srgbClr val="212121"/>
                </a:solidFill>
                <a:latin typeface="Trebuchet MS"/>
                <a:cs typeface="Trebuchet MS"/>
              </a:rPr>
              <a:t>ogging</a:t>
            </a:r>
            <a:r>
              <a:rPr sz="2700" b="1" dirty="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b="1" spc="-70" dirty="0">
                <a:solidFill>
                  <a:srgbClr val="212121"/>
                </a:solidFill>
                <a:latin typeface="Trebuchet MS"/>
                <a:cs typeface="Trebuchet MS"/>
              </a:rPr>
              <a:t>Cloud</a:t>
            </a:r>
            <a:r>
              <a:rPr sz="2700" b="1" dirty="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sz="2700" b="1" spc="-70" dirty="0">
                <a:solidFill>
                  <a:srgbClr val="212121"/>
                </a:solidFill>
                <a:latin typeface="Trebuchet MS"/>
                <a:cs typeface="Trebuchet MS"/>
              </a:rPr>
              <a:t>Moni</a:t>
            </a:r>
            <a:r>
              <a:rPr sz="2700" b="1" spc="-8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700" b="1" spc="-70" dirty="0">
                <a:solidFill>
                  <a:srgbClr val="212121"/>
                </a:solidFill>
                <a:latin typeface="Trebuchet MS"/>
                <a:cs typeface="Trebuchet MS"/>
              </a:rPr>
              <a:t>oring</a:t>
            </a:r>
            <a:r>
              <a:rPr sz="2700" b="1" dirty="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with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700" spc="75" dirty="0">
                <a:solidFill>
                  <a:srgbClr val="212121"/>
                </a:solidFill>
                <a:latin typeface="MS UI Gothic"/>
                <a:cs typeface="MS UI Gothic"/>
              </a:rPr>
              <a:t>simple  </a:t>
            </a:r>
            <a:r>
              <a:rPr sz="2700" spc="45" dirty="0">
                <a:solidFill>
                  <a:srgbClr val="212121"/>
                </a:solidFill>
                <a:latin typeface="MS UI Gothic"/>
                <a:cs typeface="MS UI Gothic"/>
              </a:rPr>
              <a:t>configuration</a:t>
            </a:r>
            <a:endParaRPr sz="2700">
              <a:latin typeface="MS UI Gothic"/>
              <a:cs typeface="MS UI Gothic"/>
            </a:endParaRPr>
          </a:p>
          <a:p>
            <a:pPr marL="12700" marR="93980">
              <a:lnSpc>
                <a:spcPts val="3300"/>
              </a:lnSpc>
              <a:spcBef>
                <a:spcPts val="100"/>
              </a:spcBef>
            </a:pPr>
            <a:r>
              <a:rPr sz="2700" spc="-65" dirty="0">
                <a:solidFill>
                  <a:srgbClr val="212121"/>
                </a:solidFill>
                <a:latin typeface="MS UI Gothic"/>
                <a:cs typeface="MS UI Gothic"/>
              </a:rPr>
              <a:t>Uses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-110" dirty="0">
                <a:solidFill>
                  <a:srgbClr val="212121"/>
                </a:solidFill>
                <a:latin typeface="Trebuchet MS"/>
                <a:cs typeface="Trebuchet MS"/>
              </a:rPr>
              <a:t>Container-Optimized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40" dirty="0">
                <a:solidFill>
                  <a:srgbClr val="212121"/>
                </a:solidFill>
                <a:latin typeface="Trebuchet MS"/>
                <a:cs typeface="Trebuchet MS"/>
              </a:rPr>
              <a:t>OS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,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75" dirty="0">
                <a:solidFill>
                  <a:srgbClr val="212121"/>
                </a:solidFill>
                <a:latin typeface="MS UI Gothic"/>
                <a:cs typeface="MS UI Gothic"/>
              </a:rPr>
              <a:t>hardened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55" dirty="0">
                <a:solidFill>
                  <a:srgbClr val="212121"/>
                </a:solidFill>
                <a:latin typeface="MS UI Gothic"/>
                <a:cs typeface="MS UI Gothic"/>
              </a:rPr>
              <a:t>OS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built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by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35" dirty="0">
                <a:solidFill>
                  <a:srgbClr val="212121"/>
                </a:solidFill>
                <a:latin typeface="MS UI Gothic"/>
                <a:cs typeface="MS UI Gothic"/>
              </a:rPr>
              <a:t>Google </a:t>
            </a:r>
            <a:r>
              <a:rPr sz="2700" spc="-8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dirty="0">
                <a:solidFill>
                  <a:srgbClr val="212121"/>
                </a:solidFill>
                <a:latin typeface="MS UI Gothic"/>
                <a:cs typeface="MS UI Gothic"/>
              </a:rPr>
              <a:t>Provides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support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for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-100" dirty="0">
                <a:solidFill>
                  <a:srgbClr val="212121"/>
                </a:solidFill>
                <a:latin typeface="Trebuchet MS"/>
                <a:cs typeface="Trebuchet MS"/>
              </a:rPr>
              <a:t>Persistent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45" dirty="0">
                <a:solidFill>
                  <a:srgbClr val="212121"/>
                </a:solidFill>
                <a:latin typeface="Trebuchet MS"/>
                <a:cs typeface="Trebuchet MS"/>
              </a:rPr>
              <a:t>disks</a:t>
            </a:r>
            <a:r>
              <a:rPr sz="2700" b="1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125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b="1" spc="-100" dirty="0">
                <a:solidFill>
                  <a:srgbClr val="212121"/>
                </a:solidFill>
                <a:latin typeface="Trebuchet MS"/>
                <a:cs typeface="Trebuchet MS"/>
              </a:rPr>
              <a:t>Local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25" dirty="0">
                <a:solidFill>
                  <a:srgbClr val="212121"/>
                </a:solidFill>
                <a:latin typeface="Trebuchet MS"/>
                <a:cs typeface="Trebuchet MS"/>
              </a:rPr>
              <a:t>SSD</a:t>
            </a:r>
            <a:endParaRPr sz="27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0524" y="1400145"/>
            <a:ext cx="104775" cy="10469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0524" y="2162145"/>
            <a:ext cx="104775" cy="10469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0524" y="2581245"/>
            <a:ext cx="104775" cy="10469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90524" y="3343245"/>
            <a:ext cx="104775" cy="10469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90524" y="3762345"/>
            <a:ext cx="104775" cy="104698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6228080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150" dirty="0">
                <a:solidFill>
                  <a:srgbClr val="A52929"/>
                </a:solidFill>
              </a:rPr>
              <a:t>G</a:t>
            </a:r>
            <a:r>
              <a:rPr sz="3500" spc="-55" dirty="0">
                <a:solidFill>
                  <a:srgbClr val="A52929"/>
                </a:solidFill>
              </a:rPr>
              <a:t>oo</a:t>
            </a:r>
            <a:r>
              <a:rPr sz="3500" spc="65" dirty="0">
                <a:solidFill>
                  <a:srgbClr val="A52929"/>
                </a:solidFill>
              </a:rPr>
              <a:t>g</a:t>
            </a:r>
            <a:r>
              <a:rPr sz="3500" spc="-160" dirty="0">
                <a:solidFill>
                  <a:srgbClr val="000000"/>
                </a:solidFill>
              </a:rPr>
              <a:t>le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14" dirty="0">
                <a:solidFill>
                  <a:srgbClr val="000000"/>
                </a:solidFill>
              </a:rPr>
              <a:t>K</a:t>
            </a:r>
            <a:r>
              <a:rPr sz="3500" spc="-120" dirty="0">
                <a:solidFill>
                  <a:srgbClr val="A52929"/>
                </a:solidFill>
              </a:rPr>
              <a:t>u</a:t>
            </a:r>
            <a:r>
              <a:rPr sz="3500" spc="-145" dirty="0">
                <a:solidFill>
                  <a:srgbClr val="A52929"/>
                </a:solidFill>
              </a:rPr>
              <a:t>be</a:t>
            </a:r>
            <a:r>
              <a:rPr sz="3500" spc="-190" dirty="0">
                <a:solidFill>
                  <a:srgbClr val="A52929"/>
                </a:solidFill>
              </a:rPr>
              <a:t>r</a:t>
            </a:r>
            <a:r>
              <a:rPr sz="3500" spc="-105" dirty="0">
                <a:solidFill>
                  <a:srgbClr val="000000"/>
                </a:solidFill>
              </a:rPr>
              <a:t>n</a:t>
            </a:r>
            <a:r>
              <a:rPr sz="3500" spc="-295" dirty="0">
                <a:solidFill>
                  <a:srgbClr val="A52929"/>
                </a:solidFill>
              </a:rPr>
              <a:t>e</a:t>
            </a:r>
            <a:r>
              <a:rPr sz="3500" spc="-160" dirty="0">
                <a:solidFill>
                  <a:srgbClr val="A52929"/>
                </a:solidFill>
              </a:rPr>
              <a:t>t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dirty="0">
                <a:solidFill>
                  <a:srgbClr val="A52929"/>
                </a:solidFill>
              </a:rPr>
              <a:t>s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05" dirty="0">
                <a:solidFill>
                  <a:srgbClr val="000000"/>
                </a:solidFill>
              </a:rPr>
              <a:t>E</a:t>
            </a:r>
            <a:r>
              <a:rPr sz="3500" spc="-105" dirty="0">
                <a:solidFill>
                  <a:srgbClr val="A52929"/>
                </a:solidFill>
              </a:rPr>
              <a:t>n</a:t>
            </a:r>
            <a:r>
              <a:rPr sz="3500" spc="65" dirty="0">
                <a:solidFill>
                  <a:srgbClr val="000000"/>
                </a:solidFill>
              </a:rPr>
              <a:t>g</a:t>
            </a:r>
            <a:r>
              <a:rPr sz="3500" spc="-130" dirty="0">
                <a:solidFill>
                  <a:srgbClr val="A52929"/>
                </a:solidFill>
              </a:rPr>
              <a:t>i</a:t>
            </a:r>
            <a:r>
              <a:rPr sz="3500" spc="-105" dirty="0">
                <a:solidFill>
                  <a:srgbClr val="A52929"/>
                </a:solidFill>
              </a:rPr>
              <a:t>n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50" dirty="0">
                <a:solidFill>
                  <a:srgbClr val="A52929"/>
                </a:solidFill>
              </a:rPr>
              <a:t>(G</a:t>
            </a:r>
            <a:r>
              <a:rPr sz="3500" spc="-70" dirty="0">
                <a:solidFill>
                  <a:srgbClr val="A52929"/>
                </a:solidFill>
              </a:rPr>
              <a:t>K</a:t>
            </a:r>
            <a:r>
              <a:rPr sz="3500" spc="-105" dirty="0">
                <a:solidFill>
                  <a:srgbClr val="000000"/>
                </a:solidFill>
              </a:rPr>
              <a:t>E</a:t>
            </a:r>
            <a:r>
              <a:rPr sz="3500" spc="-150" dirty="0">
                <a:solidFill>
                  <a:srgbClr val="000000"/>
                </a:solidFill>
              </a:rPr>
              <a:t>)</a:t>
            </a:r>
            <a:endParaRPr sz="350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112</a:t>
            </a:r>
          </a:p>
        </p:txBody>
      </p:sp>
      <p:sp>
        <p:nvSpPr>
          <p:cNvPr id="11" name="object 11"/>
          <p:cNvSpPr/>
          <p:nvPr/>
        </p:nvSpPr>
        <p:spPr>
          <a:xfrm>
            <a:off x="11410949" y="6619844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304799" y="228599"/>
                </a:moveTo>
                <a:lnTo>
                  <a:pt x="0" y="228599"/>
                </a:lnTo>
                <a:lnTo>
                  <a:pt x="0" y="0"/>
                </a:lnTo>
                <a:lnTo>
                  <a:pt x="304799" y="0"/>
                </a:lnTo>
                <a:lnTo>
                  <a:pt x="304799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67578" y="1187525"/>
            <a:ext cx="3702441" cy="216651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981043"/>
            <a:ext cx="104775" cy="104698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09624" y="1276318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9624" y="1628743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0524" y="2028793"/>
            <a:ext cx="104775" cy="104698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809624" y="2324068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9624" y="2943193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9624" y="3295618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09624" y="3924268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54049" y="777875"/>
            <a:ext cx="6653530" cy="3780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980"/>
              </a:lnSpc>
              <a:spcBef>
                <a:spcPts val="100"/>
              </a:spcBef>
            </a:pPr>
            <a:r>
              <a:rPr sz="2700" b="1" spc="-75" dirty="0">
                <a:solidFill>
                  <a:srgbClr val="212121"/>
                </a:solidFill>
                <a:latin typeface="Trebuchet MS"/>
                <a:cs typeface="Trebuchet MS"/>
              </a:rPr>
              <a:t>Clus</a:t>
            </a:r>
            <a:r>
              <a:rPr sz="2700" b="1" spc="-9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700" b="1" spc="-170" dirty="0">
                <a:solidFill>
                  <a:srgbClr val="212121"/>
                </a:solidFill>
                <a:latin typeface="Trebuchet MS"/>
                <a:cs typeface="Trebuchet MS"/>
              </a:rPr>
              <a:t>er</a:t>
            </a:r>
            <a:r>
              <a:rPr sz="2700" b="1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12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14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700" spc="-9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120" dirty="0">
                <a:solidFill>
                  <a:srgbClr val="212121"/>
                </a:solidFill>
                <a:latin typeface="MS UI Gothic"/>
                <a:cs typeface="MS UI Gothic"/>
              </a:rPr>
              <a:t>oup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of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Compu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Engine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ins</a:t>
            </a: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an</a:t>
            </a:r>
            <a:r>
              <a:rPr sz="2700" spc="-3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es: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325"/>
              </a:lnSpc>
            </a:pPr>
            <a:r>
              <a:rPr sz="2150" b="1" spc="-5" dirty="0">
                <a:solidFill>
                  <a:srgbClr val="212121"/>
                </a:solidFill>
                <a:latin typeface="Trebuchet MS"/>
                <a:cs typeface="Trebuchet MS"/>
              </a:rPr>
              <a:t>Ma</a:t>
            </a:r>
            <a:r>
              <a:rPr sz="2150" b="1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b="1" spc="-10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spc="-114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20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2150" b="1" spc="-3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150" b="1" spc="-90" dirty="0">
                <a:solidFill>
                  <a:srgbClr val="212121"/>
                </a:solidFill>
                <a:latin typeface="Trebuchet MS"/>
                <a:cs typeface="Trebuchet MS"/>
              </a:rPr>
              <a:t>de</a:t>
            </a:r>
            <a:r>
              <a:rPr sz="2150" b="1" spc="-95" dirty="0">
                <a:solidFill>
                  <a:srgbClr val="212121"/>
                </a:solidFill>
                <a:latin typeface="Trebuchet MS"/>
                <a:cs typeface="Trebuchet MS"/>
              </a:rPr>
              <a:t>(</a:t>
            </a:r>
            <a:r>
              <a:rPr sz="2150" b="1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b="1" spc="-95" dirty="0">
                <a:solidFill>
                  <a:srgbClr val="212121"/>
                </a:solidFill>
                <a:latin typeface="Trebuchet MS"/>
                <a:cs typeface="Trebuchet MS"/>
              </a:rPr>
              <a:t>)</a:t>
            </a:r>
            <a:r>
              <a:rPr sz="2150" b="1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40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na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lu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er</a:t>
            </a:r>
            <a:endParaRPr sz="215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195"/>
              </a:spcBef>
            </a:pPr>
            <a:r>
              <a:rPr sz="2150" b="1" spc="-114" dirty="0">
                <a:solidFill>
                  <a:srgbClr val="212121"/>
                </a:solidFill>
                <a:latin typeface="Trebuchet MS"/>
                <a:cs typeface="Trebuchet MS"/>
              </a:rPr>
              <a:t>Worker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60" dirty="0">
                <a:solidFill>
                  <a:srgbClr val="212121"/>
                </a:solidFill>
                <a:latin typeface="Trebuchet MS"/>
                <a:cs typeface="Trebuchet MS"/>
              </a:rPr>
              <a:t>Node(s)</a:t>
            </a:r>
            <a:r>
              <a:rPr sz="2150" b="1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40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Run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your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workloads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(pods)</a:t>
            </a:r>
            <a:endParaRPr sz="2150">
              <a:latin typeface="MS UI Gothic"/>
              <a:cs typeface="MS UI Gothic"/>
            </a:endParaRPr>
          </a:p>
          <a:p>
            <a:pPr marL="12700">
              <a:lnSpc>
                <a:spcPts val="2980"/>
              </a:lnSpc>
              <a:spcBef>
                <a:spcPts val="170"/>
              </a:spcBef>
            </a:pPr>
            <a:r>
              <a:rPr sz="2700" b="1" spc="-35" dirty="0">
                <a:solidFill>
                  <a:srgbClr val="212121"/>
                </a:solidFill>
                <a:latin typeface="Trebuchet MS"/>
                <a:cs typeface="Trebuchet MS"/>
              </a:rPr>
              <a:t>Mas</a:t>
            </a:r>
            <a:r>
              <a:rPr sz="2700" b="1" spc="-5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700" b="1" spc="-170" dirty="0">
                <a:solidFill>
                  <a:srgbClr val="212121"/>
                </a:solidFill>
                <a:latin typeface="Trebuchet MS"/>
                <a:cs typeface="Trebuchet MS"/>
              </a:rPr>
              <a:t>er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80" dirty="0">
                <a:solidFill>
                  <a:srgbClr val="212121"/>
                </a:solidFill>
                <a:latin typeface="Trebuchet MS"/>
                <a:cs typeface="Trebuchet MS"/>
              </a:rPr>
              <a:t>Node</a:t>
            </a:r>
            <a:r>
              <a:rPr sz="2700" b="1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(Cont</a:t>
            </a:r>
            <a:r>
              <a:rPr sz="2700" spc="-4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ol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80" dirty="0">
                <a:solidFill>
                  <a:srgbClr val="212121"/>
                </a:solidFill>
                <a:latin typeface="MS UI Gothic"/>
                <a:cs typeface="MS UI Gothic"/>
              </a:rPr>
              <a:t>plane)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8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80" dirty="0">
                <a:solidFill>
                  <a:srgbClr val="212121"/>
                </a:solidFill>
                <a:latin typeface="MS UI Gothic"/>
                <a:cs typeface="MS UI Gothic"/>
              </a:rPr>
              <a:t>omponents:</a:t>
            </a:r>
            <a:endParaRPr sz="2700">
              <a:latin typeface="MS UI Gothic"/>
              <a:cs typeface="MS UI Gothic"/>
            </a:endParaRPr>
          </a:p>
          <a:p>
            <a:pPr marL="393065" marR="6350">
              <a:lnSpc>
                <a:spcPts val="2180"/>
              </a:lnSpc>
              <a:spcBef>
                <a:spcPts val="145"/>
              </a:spcBef>
              <a:tabLst>
                <a:tab pos="918210" algn="l"/>
                <a:tab pos="1820545" algn="l"/>
                <a:tab pos="2038350" algn="l"/>
                <a:tab pos="3113405" algn="l"/>
                <a:tab pos="3526790" algn="l"/>
                <a:tab pos="5469890" algn="l"/>
                <a:tab pos="5923915" algn="l"/>
                <a:tab pos="6197600" algn="l"/>
              </a:tabLst>
            </a:pPr>
            <a:r>
              <a:rPr sz="2150" b="1" spc="-16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b="1" spc="15" dirty="0">
                <a:solidFill>
                  <a:srgbClr val="212121"/>
                </a:solidFill>
                <a:latin typeface="Trebuchet MS"/>
                <a:cs typeface="Trebuchet MS"/>
              </a:rPr>
              <a:t>P</a:t>
            </a:r>
            <a:r>
              <a:rPr sz="2150" b="1" spc="10" dirty="0">
                <a:solidFill>
                  <a:srgbClr val="212121"/>
                </a:solidFill>
                <a:latin typeface="Trebuchet MS"/>
                <a:cs typeface="Trebuchet MS"/>
              </a:rPr>
              <a:t>I	</a:t>
            </a:r>
            <a:r>
              <a:rPr sz="2150" b="1" spc="7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spc="-9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b="1" spc="-85" dirty="0">
                <a:solidFill>
                  <a:srgbClr val="212121"/>
                </a:solidFill>
                <a:latin typeface="Trebuchet MS"/>
                <a:cs typeface="Trebuchet MS"/>
              </a:rPr>
              <a:t>v</a:t>
            </a:r>
            <a:r>
              <a:rPr sz="21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spc="-114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b="1" dirty="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sz="2150" spc="-40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150" spc="55" dirty="0">
                <a:solidFill>
                  <a:srgbClr val="212121"/>
                </a:solidFill>
                <a:latin typeface="MS UI Gothic"/>
                <a:cs typeface="MS UI Gothic"/>
              </a:rPr>
              <a:t>Ha</a:t>
            </a:r>
            <a:r>
              <a:rPr sz="2150" spc="114" dirty="0">
                <a:solidFill>
                  <a:srgbClr val="212121"/>
                </a:solidFill>
                <a:latin typeface="MS UI Gothic"/>
                <a:cs typeface="MS UI Gothic"/>
              </a:rPr>
              <a:t>nd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ll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165" dirty="0">
                <a:solidFill>
                  <a:srgbClr val="212121"/>
                </a:solidFill>
                <a:latin typeface="MS UI Gothic"/>
                <a:cs typeface="MS UI Gothic"/>
              </a:rPr>
              <a:t>omm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ni</a:t>
            </a:r>
            <a:r>
              <a:rPr sz="2150" spc="-12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on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K8</a:t>
            </a:r>
            <a:r>
              <a:rPr sz="2150" spc="-95" dirty="0">
                <a:solidFill>
                  <a:srgbClr val="212121"/>
                </a:solidFill>
                <a:latin typeface="MS UI Gothic"/>
                <a:cs typeface="MS UI Gothic"/>
              </a:rPr>
              <a:t>S  c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lu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er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5" dirty="0">
                <a:solidFill>
                  <a:srgbClr val="212121"/>
                </a:solidFill>
                <a:latin typeface="MS UI Gothic"/>
                <a:cs typeface="MS UI Gothic"/>
              </a:rPr>
              <a:t>(f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140" dirty="0">
                <a:solidFill>
                  <a:srgbClr val="212121"/>
                </a:solidFill>
                <a:latin typeface="MS UI Gothic"/>
                <a:cs typeface="MS UI Gothic"/>
              </a:rPr>
              <a:t>om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nod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114" dirty="0">
                <a:solidFill>
                  <a:srgbClr val="212121"/>
                </a:solidFill>
                <a:latin typeface="MS UI Gothic"/>
                <a:cs typeface="MS UI Gothic"/>
              </a:rPr>
              <a:t>nd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e)</a:t>
            </a:r>
            <a:endParaRPr sz="215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110"/>
              </a:spcBef>
            </a:pPr>
            <a:r>
              <a:rPr sz="2150" b="1" spc="7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b="1" spc="-10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150" b="1" spc="-70" dirty="0">
                <a:solidFill>
                  <a:srgbClr val="212121"/>
                </a:solidFill>
                <a:latin typeface="Trebuchet MS"/>
                <a:cs typeface="Trebuchet MS"/>
              </a:rPr>
              <a:t>h</a:t>
            </a:r>
            <a:r>
              <a:rPr sz="21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spc="-50" dirty="0">
                <a:solidFill>
                  <a:srgbClr val="212121"/>
                </a:solidFill>
                <a:latin typeface="Trebuchet MS"/>
                <a:cs typeface="Trebuchet MS"/>
              </a:rPr>
              <a:t>du</a:t>
            </a:r>
            <a:r>
              <a:rPr sz="2150" b="1" spc="-95" dirty="0">
                <a:solidFill>
                  <a:srgbClr val="212121"/>
                </a:solidFill>
                <a:latin typeface="Trebuchet MS"/>
                <a:cs typeface="Trebuchet MS"/>
              </a:rPr>
              <a:t>le</a:t>
            </a:r>
            <a:r>
              <a:rPr sz="2150" b="1" spc="-114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b="1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40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7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ec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14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55" dirty="0">
                <a:solidFill>
                  <a:srgbClr val="212121"/>
                </a:solidFill>
                <a:latin typeface="MS UI Gothic"/>
                <a:cs typeface="MS UI Gothic"/>
              </a:rPr>
              <a:t>ement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od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endParaRPr sz="2150">
              <a:latin typeface="MS UI Gothic"/>
              <a:cs typeface="MS UI Gothic"/>
            </a:endParaRPr>
          </a:p>
          <a:p>
            <a:pPr marL="393065" marR="5080">
              <a:lnSpc>
                <a:spcPts val="2170"/>
              </a:lnSpc>
              <a:spcBef>
                <a:spcPts val="610"/>
              </a:spcBef>
              <a:tabLst>
                <a:tab pos="1591945" algn="l"/>
                <a:tab pos="2928620" algn="l"/>
                <a:tab pos="3326129" algn="l"/>
                <a:tab pos="4653915" algn="l"/>
                <a:tab pos="6473190" algn="l"/>
              </a:tabLst>
            </a:pPr>
            <a:r>
              <a:rPr sz="2150" b="1" spc="-7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150" b="1" spc="-3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2150" b="1" spc="-7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b="1" spc="-14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b="1" spc="-3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150" b="1" spc="-50" dirty="0">
                <a:solidFill>
                  <a:srgbClr val="212121"/>
                </a:solidFill>
                <a:latin typeface="Trebuchet MS"/>
                <a:cs typeface="Trebuchet MS"/>
              </a:rPr>
              <a:t>l</a:t>
            </a:r>
            <a:r>
              <a:rPr sz="2150" b="1" dirty="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sz="2150" b="1" spc="-5" dirty="0">
                <a:solidFill>
                  <a:srgbClr val="212121"/>
                </a:solidFill>
                <a:latin typeface="Trebuchet MS"/>
                <a:cs typeface="Trebuchet MS"/>
              </a:rPr>
              <a:t>Ma</a:t>
            </a: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2150" b="1" spc="-2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b="1" spc="5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21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spc="-114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b="1" dirty="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sz="2150" spc="-40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na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d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ep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150" spc="65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150" spc="21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ent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&amp;  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replicasets</a:t>
            </a:r>
            <a:endParaRPr sz="2150">
              <a:latin typeface="MS UI Gothic"/>
              <a:cs typeface="MS UI Gothic"/>
            </a:endParaRPr>
          </a:p>
          <a:p>
            <a:pPr marL="393065">
              <a:lnSpc>
                <a:spcPct val="100000"/>
              </a:lnSpc>
              <a:spcBef>
                <a:spcPts val="195"/>
              </a:spcBef>
            </a:pPr>
            <a:r>
              <a:rPr sz="2150" b="1" spc="-120" dirty="0">
                <a:solidFill>
                  <a:srgbClr val="212121"/>
                </a:solidFill>
                <a:latin typeface="Trebuchet MS"/>
                <a:cs typeface="Trebuchet MS"/>
              </a:rPr>
              <a:t>etcd</a:t>
            </a:r>
            <a:r>
              <a:rPr sz="2150" b="1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40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Distributed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database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0" dirty="0">
                <a:solidFill>
                  <a:srgbClr val="212121"/>
                </a:solidFill>
                <a:latin typeface="MS UI Gothic"/>
                <a:cs typeface="MS UI Gothic"/>
              </a:rPr>
              <a:t>storing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cluster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state</a:t>
            </a:r>
            <a:endParaRPr sz="215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2700" b="1" spc="-130" dirty="0">
                <a:solidFill>
                  <a:srgbClr val="212121"/>
                </a:solidFill>
                <a:latin typeface="Trebuchet MS"/>
                <a:cs typeface="Trebuchet MS"/>
              </a:rPr>
              <a:t>Wor</a:t>
            </a:r>
            <a:r>
              <a:rPr sz="2700" b="1" spc="-180" dirty="0">
                <a:solidFill>
                  <a:srgbClr val="212121"/>
                </a:solidFill>
                <a:latin typeface="Trebuchet MS"/>
                <a:cs typeface="Trebuchet MS"/>
              </a:rPr>
              <a:t>k</a:t>
            </a:r>
            <a:r>
              <a:rPr sz="2700" b="1" spc="-170" dirty="0">
                <a:solidFill>
                  <a:srgbClr val="212121"/>
                </a:solidFill>
                <a:latin typeface="Trebuchet MS"/>
                <a:cs typeface="Trebuchet MS"/>
              </a:rPr>
              <a:t>er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80" dirty="0">
                <a:solidFill>
                  <a:srgbClr val="212121"/>
                </a:solidFill>
                <a:latin typeface="Trebuchet MS"/>
                <a:cs typeface="Trebuchet MS"/>
              </a:rPr>
              <a:t>Node</a:t>
            </a:r>
            <a:r>
              <a:rPr sz="2700" b="1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18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80" dirty="0">
                <a:solidFill>
                  <a:srgbClr val="212121"/>
                </a:solidFill>
                <a:latin typeface="MS UI Gothic"/>
                <a:cs typeface="MS UI Gothic"/>
              </a:rPr>
              <a:t>omponents:</a:t>
            </a:r>
            <a:endParaRPr sz="2700">
              <a:latin typeface="MS UI Gothic"/>
              <a:cs typeface="MS UI Gothic"/>
            </a:endParaRP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0524" y="4324318"/>
            <a:ext cx="104775" cy="104698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809624" y="4619593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35050" y="4465954"/>
            <a:ext cx="2482850" cy="9740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2150" spc="10" dirty="0">
                <a:solidFill>
                  <a:srgbClr val="212121"/>
                </a:solidFill>
                <a:latin typeface="MS UI Gothic"/>
                <a:cs typeface="MS UI Gothic"/>
              </a:rPr>
              <a:t>ns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150" spc="85" dirty="0">
                <a:solidFill>
                  <a:srgbClr val="212121"/>
                </a:solidFill>
                <a:latin typeface="MS UI Gothic"/>
                <a:cs typeface="MS UI Gothic"/>
              </a:rPr>
              <a:t>ou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od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endParaRPr sz="2150">
              <a:latin typeface="MS UI Gothic"/>
              <a:cs typeface="MS UI Gothic"/>
            </a:endParaRPr>
          </a:p>
          <a:p>
            <a:pPr marL="12700" marR="5080">
              <a:lnSpc>
                <a:spcPts val="2180"/>
              </a:lnSpc>
              <a:spcBef>
                <a:spcPts val="525"/>
              </a:spcBef>
              <a:tabLst>
                <a:tab pos="1148080" algn="l"/>
                <a:tab pos="1454150" algn="l"/>
              </a:tabLst>
            </a:pPr>
            <a:r>
              <a:rPr sz="2150" b="1" spc="-70" dirty="0">
                <a:solidFill>
                  <a:srgbClr val="212121"/>
                </a:solidFill>
                <a:latin typeface="Trebuchet MS"/>
                <a:cs typeface="Trebuchet MS"/>
              </a:rPr>
              <a:t>Ku</a:t>
            </a:r>
            <a:r>
              <a:rPr sz="2150" b="1" spc="-90" dirty="0">
                <a:solidFill>
                  <a:srgbClr val="212121"/>
                </a:solidFill>
                <a:latin typeface="Trebuchet MS"/>
                <a:cs typeface="Trebuchet MS"/>
              </a:rPr>
              <a:t>be</a:t>
            </a: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l</a:t>
            </a:r>
            <a:r>
              <a:rPr sz="2150" b="1" spc="-16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spc="-7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b="1" dirty="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sz="2150" spc="-40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	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na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g</a:t>
            </a:r>
            <a:r>
              <a:rPr sz="2150" spc="-40" dirty="0">
                <a:solidFill>
                  <a:srgbClr val="212121"/>
                </a:solidFill>
                <a:latin typeface="MS UI Gothic"/>
                <a:cs typeface="MS UI Gothic"/>
              </a:rPr>
              <a:t>es  </a:t>
            </a:r>
            <a:r>
              <a:rPr sz="2150" spc="30" dirty="0">
                <a:solidFill>
                  <a:srgbClr val="212121"/>
                </a:solidFill>
                <a:latin typeface="MS UI Gothic"/>
                <a:cs typeface="MS UI Gothic"/>
              </a:rPr>
              <a:t>node(s)</a:t>
            </a:r>
            <a:endParaRPr sz="2150">
              <a:latin typeface="MS UI Gothic"/>
              <a:cs typeface="MS UI Gothic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09624" y="4962493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713106" y="4808854"/>
            <a:ext cx="1836420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communication</a:t>
            </a:r>
            <a:endParaRPr sz="2150">
              <a:latin typeface="MS UI Gothic"/>
              <a:cs typeface="MS UI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744699" y="4808854"/>
            <a:ext cx="532130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50" spc="114" dirty="0">
                <a:solidFill>
                  <a:srgbClr val="212121"/>
                </a:solidFill>
                <a:latin typeface="MS UI Gothic"/>
                <a:cs typeface="MS UI Gothic"/>
              </a:rPr>
              <a:t>wi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endParaRPr sz="2150">
              <a:latin typeface="MS UI Gothic"/>
              <a:cs typeface="MS UI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71932" y="4808854"/>
            <a:ext cx="829310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50" spc="21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9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er</a:t>
            </a:r>
            <a:endParaRPr sz="2150">
              <a:latin typeface="MS UI Gothic"/>
              <a:cs typeface="MS UI Gothic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7684770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150" dirty="0">
                <a:solidFill>
                  <a:srgbClr val="000000"/>
                </a:solidFill>
              </a:rPr>
              <a:t>G</a:t>
            </a:r>
            <a:r>
              <a:rPr sz="3500" spc="-55" dirty="0">
                <a:solidFill>
                  <a:srgbClr val="000000"/>
                </a:solidFill>
              </a:rPr>
              <a:t>oo</a:t>
            </a:r>
            <a:r>
              <a:rPr sz="3500" spc="65" dirty="0">
                <a:solidFill>
                  <a:srgbClr val="000000"/>
                </a:solidFill>
              </a:rPr>
              <a:t>g</a:t>
            </a:r>
            <a:r>
              <a:rPr sz="3500" spc="-160" dirty="0">
                <a:solidFill>
                  <a:srgbClr val="000000"/>
                </a:solidFill>
              </a:rPr>
              <a:t>le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14" dirty="0">
                <a:solidFill>
                  <a:srgbClr val="A52929"/>
                </a:solidFill>
              </a:rPr>
              <a:t>K</a:t>
            </a:r>
            <a:r>
              <a:rPr sz="3500" spc="-120" dirty="0">
                <a:solidFill>
                  <a:srgbClr val="A52929"/>
                </a:solidFill>
              </a:rPr>
              <a:t>u</a:t>
            </a:r>
            <a:r>
              <a:rPr sz="3500" spc="-145" dirty="0">
                <a:solidFill>
                  <a:srgbClr val="000000"/>
                </a:solidFill>
              </a:rPr>
              <a:t>be</a:t>
            </a:r>
            <a:r>
              <a:rPr sz="3500" spc="-190" dirty="0">
                <a:solidFill>
                  <a:srgbClr val="A52929"/>
                </a:solidFill>
              </a:rPr>
              <a:t>r</a:t>
            </a:r>
            <a:r>
              <a:rPr sz="3500" spc="-105" dirty="0">
                <a:solidFill>
                  <a:srgbClr val="000000"/>
                </a:solidFill>
              </a:rPr>
              <a:t>n</a:t>
            </a:r>
            <a:r>
              <a:rPr sz="3500" spc="-295" dirty="0">
                <a:solidFill>
                  <a:srgbClr val="A52929"/>
                </a:solidFill>
              </a:rPr>
              <a:t>e</a:t>
            </a:r>
            <a:r>
              <a:rPr sz="3500" spc="-160" dirty="0">
                <a:solidFill>
                  <a:srgbClr val="A52929"/>
                </a:solidFill>
              </a:rPr>
              <a:t>t</a:t>
            </a:r>
            <a:r>
              <a:rPr sz="3500" spc="-235" dirty="0">
                <a:solidFill>
                  <a:srgbClr val="000000"/>
                </a:solidFill>
              </a:rPr>
              <a:t>e</a:t>
            </a:r>
            <a:r>
              <a:rPr sz="3500" dirty="0">
                <a:solidFill>
                  <a:srgbClr val="A52929"/>
                </a:solidFill>
              </a:rPr>
              <a:t>s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05" dirty="0">
                <a:solidFill>
                  <a:srgbClr val="A52929"/>
                </a:solidFill>
              </a:rPr>
              <a:t>E</a:t>
            </a:r>
            <a:r>
              <a:rPr sz="3500" spc="-105" dirty="0">
                <a:solidFill>
                  <a:srgbClr val="000000"/>
                </a:solidFill>
              </a:rPr>
              <a:t>n</a:t>
            </a:r>
            <a:r>
              <a:rPr sz="3500" spc="65" dirty="0">
                <a:solidFill>
                  <a:srgbClr val="000000"/>
                </a:solidFill>
              </a:rPr>
              <a:t>g</a:t>
            </a:r>
            <a:r>
              <a:rPr sz="3500" spc="-130" dirty="0">
                <a:solidFill>
                  <a:srgbClr val="000000"/>
                </a:solidFill>
              </a:rPr>
              <a:t>i</a:t>
            </a:r>
            <a:r>
              <a:rPr sz="3500" spc="-105" dirty="0">
                <a:solidFill>
                  <a:srgbClr val="000000"/>
                </a:solidFill>
              </a:rPr>
              <a:t>n</a:t>
            </a:r>
            <a:r>
              <a:rPr sz="3500" spc="-235" dirty="0">
                <a:solidFill>
                  <a:srgbClr val="000000"/>
                </a:solidFill>
              </a:rPr>
              <a:t>e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50" dirty="0">
                <a:solidFill>
                  <a:srgbClr val="000000"/>
                </a:solidFill>
              </a:rPr>
              <a:t>(G</a:t>
            </a:r>
            <a:r>
              <a:rPr sz="3500" spc="-70" dirty="0">
                <a:solidFill>
                  <a:srgbClr val="A52929"/>
                </a:solidFill>
              </a:rPr>
              <a:t>K</a:t>
            </a:r>
            <a:r>
              <a:rPr sz="3500" spc="-105" dirty="0">
                <a:solidFill>
                  <a:srgbClr val="A52929"/>
                </a:solidFill>
              </a:rPr>
              <a:t>E</a:t>
            </a:r>
            <a:r>
              <a:rPr sz="3500" spc="-150" dirty="0">
                <a:solidFill>
                  <a:srgbClr val="A52929"/>
                </a:solidFill>
              </a:rPr>
              <a:t>)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25" dirty="0">
                <a:solidFill>
                  <a:srgbClr val="000000"/>
                </a:solidFill>
              </a:rPr>
              <a:t>C</a:t>
            </a:r>
            <a:r>
              <a:rPr sz="3500" spc="-100" dirty="0">
                <a:solidFill>
                  <a:srgbClr val="A52929"/>
                </a:solidFill>
              </a:rPr>
              <a:t>lu</a:t>
            </a:r>
            <a:r>
              <a:rPr sz="3500" dirty="0">
                <a:solidFill>
                  <a:srgbClr val="A52929"/>
                </a:solidFill>
              </a:rPr>
              <a:t>s</a:t>
            </a:r>
            <a:r>
              <a:rPr sz="3500" spc="-160" dirty="0">
                <a:solidFill>
                  <a:srgbClr val="A52929"/>
                </a:solidFill>
              </a:rPr>
              <a:t>t</a:t>
            </a:r>
            <a:r>
              <a:rPr sz="3500" spc="-235" dirty="0">
                <a:solidFill>
                  <a:srgbClr val="000000"/>
                </a:solidFill>
              </a:rPr>
              <a:t>e</a:t>
            </a:r>
            <a:r>
              <a:rPr sz="3500" spc="-190" dirty="0">
                <a:solidFill>
                  <a:srgbClr val="000000"/>
                </a:solidFill>
              </a:rPr>
              <a:t>r</a:t>
            </a:r>
            <a:endParaRPr sz="3500"/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119</a:t>
            </a:r>
          </a:p>
        </p:txBody>
      </p:sp>
      <p:sp>
        <p:nvSpPr>
          <p:cNvPr id="20" name="object 20"/>
          <p:cNvSpPr/>
          <p:nvPr/>
        </p:nvSpPr>
        <p:spPr>
          <a:xfrm>
            <a:off x="11410949" y="6619843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304799" y="228599"/>
                </a:moveTo>
                <a:lnTo>
                  <a:pt x="0" y="228599"/>
                </a:lnTo>
                <a:lnTo>
                  <a:pt x="0" y="0"/>
                </a:lnTo>
                <a:lnTo>
                  <a:pt x="304799" y="0"/>
                </a:lnTo>
                <a:lnTo>
                  <a:pt x="304799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3849" y="4433855"/>
            <a:ext cx="10201275" cy="0"/>
          </a:xfrm>
          <a:custGeom>
            <a:avLst/>
            <a:gdLst/>
            <a:ahLst/>
            <a:cxnLst/>
            <a:rect l="l" t="t" r="r" b="b"/>
            <a:pathLst>
              <a:path w="10201275">
                <a:moveTo>
                  <a:pt x="0" y="0"/>
                </a:moveTo>
                <a:lnTo>
                  <a:pt x="10201274" y="0"/>
                </a:lnTo>
              </a:path>
            </a:pathLst>
          </a:custGeom>
          <a:ln w="9524">
            <a:solidFill>
              <a:srgbClr val="212121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3849" y="3757580"/>
            <a:ext cx="10201275" cy="0"/>
          </a:xfrm>
          <a:custGeom>
            <a:avLst/>
            <a:gdLst/>
            <a:ahLst/>
            <a:cxnLst/>
            <a:rect l="l" t="t" r="r" b="b"/>
            <a:pathLst>
              <a:path w="10201275">
                <a:moveTo>
                  <a:pt x="0" y="0"/>
                </a:moveTo>
                <a:lnTo>
                  <a:pt x="10201274" y="0"/>
                </a:lnTo>
              </a:path>
            </a:pathLst>
          </a:custGeom>
          <a:ln w="9524">
            <a:solidFill>
              <a:srgbClr val="212121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3849" y="3081305"/>
            <a:ext cx="10201275" cy="0"/>
          </a:xfrm>
          <a:custGeom>
            <a:avLst/>
            <a:gdLst/>
            <a:ahLst/>
            <a:cxnLst/>
            <a:rect l="l" t="t" r="r" b="b"/>
            <a:pathLst>
              <a:path w="10201275">
                <a:moveTo>
                  <a:pt x="0" y="0"/>
                </a:moveTo>
                <a:lnTo>
                  <a:pt x="10201274" y="0"/>
                </a:lnTo>
              </a:path>
            </a:pathLst>
          </a:custGeom>
          <a:ln w="9524">
            <a:solidFill>
              <a:srgbClr val="212121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3849" y="2405030"/>
            <a:ext cx="10201275" cy="0"/>
          </a:xfrm>
          <a:custGeom>
            <a:avLst/>
            <a:gdLst/>
            <a:ahLst/>
            <a:cxnLst/>
            <a:rect l="l" t="t" r="r" b="b"/>
            <a:pathLst>
              <a:path w="10201275">
                <a:moveTo>
                  <a:pt x="0" y="0"/>
                </a:moveTo>
                <a:lnTo>
                  <a:pt x="10201274" y="0"/>
                </a:lnTo>
              </a:path>
            </a:pathLst>
          </a:custGeom>
          <a:ln w="9524">
            <a:solidFill>
              <a:srgbClr val="212121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3849" y="1966880"/>
            <a:ext cx="10201275" cy="0"/>
          </a:xfrm>
          <a:custGeom>
            <a:avLst/>
            <a:gdLst/>
            <a:ahLst/>
            <a:cxnLst/>
            <a:rect l="l" t="t" r="r" b="b"/>
            <a:pathLst>
              <a:path w="10201275">
                <a:moveTo>
                  <a:pt x="0" y="0"/>
                </a:moveTo>
                <a:lnTo>
                  <a:pt x="10201274" y="0"/>
                </a:lnTo>
              </a:path>
            </a:pathLst>
          </a:custGeom>
          <a:ln w="9524">
            <a:solidFill>
              <a:srgbClr val="212121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3849" y="1290605"/>
            <a:ext cx="10201275" cy="0"/>
          </a:xfrm>
          <a:custGeom>
            <a:avLst/>
            <a:gdLst/>
            <a:ahLst/>
            <a:cxnLst/>
            <a:rect l="l" t="t" r="r" b="b"/>
            <a:pathLst>
              <a:path w="10201275">
                <a:moveTo>
                  <a:pt x="0" y="0"/>
                </a:moveTo>
                <a:lnTo>
                  <a:pt x="10201274" y="0"/>
                </a:lnTo>
              </a:path>
            </a:pathLst>
          </a:custGeom>
          <a:ln w="9524">
            <a:solidFill>
              <a:srgbClr val="212121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01324" y="1123950"/>
            <a:ext cx="1095374" cy="104774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3479800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150" dirty="0">
                <a:solidFill>
                  <a:srgbClr val="000000"/>
                </a:solidFill>
              </a:rPr>
              <a:t>G</a:t>
            </a:r>
            <a:r>
              <a:rPr sz="3500" spc="-70" dirty="0">
                <a:solidFill>
                  <a:srgbClr val="A52929"/>
                </a:solidFill>
              </a:rPr>
              <a:t>K</a:t>
            </a:r>
            <a:r>
              <a:rPr sz="3500" spc="-105" dirty="0">
                <a:solidFill>
                  <a:srgbClr val="A52929"/>
                </a:solidFill>
              </a:rPr>
              <a:t>E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25" dirty="0">
                <a:solidFill>
                  <a:srgbClr val="A52929"/>
                </a:solidFill>
              </a:rPr>
              <a:t>C</a:t>
            </a:r>
            <a:r>
              <a:rPr sz="3500" spc="-100" dirty="0">
                <a:solidFill>
                  <a:srgbClr val="A52929"/>
                </a:solidFill>
              </a:rPr>
              <a:t>lu</a:t>
            </a:r>
            <a:r>
              <a:rPr sz="3500" dirty="0">
                <a:solidFill>
                  <a:srgbClr val="A52929"/>
                </a:solidFill>
              </a:rPr>
              <a:t>s</a:t>
            </a:r>
            <a:r>
              <a:rPr sz="3500" spc="-160" dirty="0">
                <a:solidFill>
                  <a:srgbClr val="A52929"/>
                </a:solidFill>
              </a:rPr>
              <a:t>t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spc="-190" dirty="0">
                <a:solidFill>
                  <a:srgbClr val="A52929"/>
                </a:solidFill>
              </a:rPr>
              <a:t>r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330" dirty="0">
                <a:solidFill>
                  <a:srgbClr val="A52929"/>
                </a:solidFill>
              </a:rPr>
              <a:t>T</a:t>
            </a:r>
            <a:r>
              <a:rPr sz="3500" spc="-135" dirty="0">
                <a:solidFill>
                  <a:srgbClr val="A52929"/>
                </a:solidFill>
              </a:rPr>
              <a:t>y</a:t>
            </a:r>
            <a:r>
              <a:rPr sz="3500" spc="-150" dirty="0">
                <a:solidFill>
                  <a:srgbClr val="A52929"/>
                </a:solidFill>
              </a:rPr>
              <a:t>pe</a:t>
            </a:r>
            <a:r>
              <a:rPr sz="3500" dirty="0">
                <a:solidFill>
                  <a:srgbClr val="000000"/>
                </a:solidFill>
              </a:rPr>
              <a:t>s</a:t>
            </a:r>
            <a:endParaRPr sz="350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120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55066" y="740155"/>
            <a:ext cx="8400415" cy="1577975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0"/>
              </a:spcBef>
              <a:tabLst>
                <a:tab pos="1364615" algn="l"/>
              </a:tabLst>
            </a:pPr>
            <a:r>
              <a:rPr sz="1850" b="1" spc="-85" dirty="0">
                <a:solidFill>
                  <a:srgbClr val="212121"/>
                </a:solidFill>
                <a:latin typeface="Trebuchet MS"/>
                <a:cs typeface="Trebuchet MS"/>
              </a:rPr>
              <a:t>Type	</a:t>
            </a: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Description</a:t>
            </a:r>
            <a:endParaRPr sz="1850">
              <a:latin typeface="Trebuchet MS"/>
              <a:cs typeface="Trebuchet MS"/>
            </a:endParaRPr>
          </a:p>
          <a:p>
            <a:pPr marL="12700">
              <a:lnSpc>
                <a:spcPts val="2050"/>
              </a:lnSpc>
              <a:spcBef>
                <a:spcPts val="1230"/>
              </a:spcBef>
              <a:tabLst>
                <a:tab pos="1364615" algn="l"/>
              </a:tabLst>
            </a:pPr>
            <a:r>
              <a:rPr sz="1850" b="1" spc="-30" dirty="0">
                <a:solidFill>
                  <a:srgbClr val="212121"/>
                </a:solidFill>
                <a:latin typeface="Trebuchet MS"/>
                <a:cs typeface="Trebuchet MS"/>
              </a:rPr>
              <a:t>Zonal	</a:t>
            </a:r>
            <a:r>
              <a:rPr sz="1850" b="1" spc="-20" dirty="0">
                <a:solidFill>
                  <a:srgbClr val="212121"/>
                </a:solidFill>
                <a:latin typeface="Trebuchet MS"/>
                <a:cs typeface="Trebuchet MS"/>
              </a:rPr>
              <a:t>Single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Zone</a:t>
            </a:r>
            <a:r>
              <a:rPr sz="1850" b="1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spc="-340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1850" spc="-1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45" dirty="0">
                <a:solidFill>
                  <a:srgbClr val="212121"/>
                </a:solidFill>
                <a:latin typeface="MS UI Gothic"/>
                <a:cs typeface="MS UI Gothic"/>
              </a:rPr>
              <a:t>Single</a:t>
            </a:r>
            <a:r>
              <a:rPr sz="1850" spc="-1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25" dirty="0">
                <a:solidFill>
                  <a:srgbClr val="212121"/>
                </a:solidFill>
                <a:latin typeface="MS UI Gothic"/>
                <a:cs typeface="MS UI Gothic"/>
              </a:rPr>
              <a:t>Control</a:t>
            </a:r>
            <a:r>
              <a:rPr sz="1850" spc="-1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plane.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40" dirty="0">
                <a:solidFill>
                  <a:srgbClr val="212121"/>
                </a:solidFill>
                <a:latin typeface="MS UI Gothic"/>
                <a:cs typeface="MS UI Gothic"/>
              </a:rPr>
              <a:t>Nodes</a:t>
            </a:r>
            <a:r>
              <a:rPr sz="1850" spc="-1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running</a:t>
            </a:r>
            <a:r>
              <a:rPr sz="1850" spc="-1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90" dirty="0">
                <a:solidFill>
                  <a:srgbClr val="212121"/>
                </a:solidFill>
                <a:latin typeface="MS UI Gothic"/>
                <a:cs typeface="MS UI Gothic"/>
              </a:rPr>
              <a:t>in</a:t>
            </a:r>
            <a:r>
              <a:rPr sz="1850" spc="-1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30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1850" spc="-1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60" dirty="0">
                <a:solidFill>
                  <a:srgbClr val="212121"/>
                </a:solidFill>
                <a:latin typeface="MS UI Gothic"/>
                <a:cs typeface="MS UI Gothic"/>
              </a:rPr>
              <a:t>same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45" dirty="0">
                <a:solidFill>
                  <a:srgbClr val="212121"/>
                </a:solidFill>
                <a:latin typeface="MS UI Gothic"/>
                <a:cs typeface="MS UI Gothic"/>
              </a:rPr>
              <a:t>zone.</a:t>
            </a:r>
            <a:endParaRPr sz="1850">
              <a:latin typeface="MS UI Gothic"/>
              <a:cs typeface="MS UI Gothic"/>
            </a:endParaRPr>
          </a:p>
          <a:p>
            <a:pPr marL="12700">
              <a:lnSpc>
                <a:spcPts val="2045"/>
              </a:lnSpc>
            </a:pPr>
            <a:r>
              <a:rPr sz="1850" b="1" spc="-55" dirty="0">
                <a:solidFill>
                  <a:srgbClr val="212121"/>
                </a:solidFill>
                <a:latin typeface="Trebuchet MS"/>
                <a:cs typeface="Trebuchet MS"/>
              </a:rPr>
              <a:t>Cluster</a:t>
            </a:r>
            <a:endParaRPr sz="1850">
              <a:latin typeface="Trebuchet MS"/>
              <a:cs typeface="Trebuchet MS"/>
            </a:endParaRPr>
          </a:p>
          <a:p>
            <a:pPr marL="1364615">
              <a:lnSpc>
                <a:spcPct val="100000"/>
              </a:lnSpc>
              <a:spcBef>
                <a:spcPts val="1230"/>
              </a:spcBef>
            </a:pP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Multi-zonal</a:t>
            </a:r>
            <a:r>
              <a:rPr sz="1850" b="1" spc="-18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spc="-340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1850" spc="-1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45" dirty="0">
                <a:solidFill>
                  <a:srgbClr val="212121"/>
                </a:solidFill>
                <a:latin typeface="MS UI Gothic"/>
                <a:cs typeface="MS UI Gothic"/>
              </a:rPr>
              <a:t>Single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25" dirty="0">
                <a:solidFill>
                  <a:srgbClr val="212121"/>
                </a:solidFill>
                <a:latin typeface="MS UI Gothic"/>
                <a:cs typeface="MS UI Gothic"/>
              </a:rPr>
              <a:t>Control</a:t>
            </a:r>
            <a:r>
              <a:rPr sz="1850" spc="-1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plane</a:t>
            </a:r>
            <a:r>
              <a:rPr sz="1850" spc="-1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70" dirty="0">
                <a:solidFill>
                  <a:srgbClr val="212121"/>
                </a:solidFill>
                <a:latin typeface="MS UI Gothic"/>
                <a:cs typeface="MS UI Gothic"/>
              </a:rPr>
              <a:t>but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55" dirty="0">
                <a:solidFill>
                  <a:srgbClr val="212121"/>
                </a:solidFill>
                <a:latin typeface="MS UI Gothic"/>
                <a:cs typeface="MS UI Gothic"/>
              </a:rPr>
              <a:t>nodes</a:t>
            </a:r>
            <a:r>
              <a:rPr sz="1850" spc="-1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running</a:t>
            </a:r>
            <a:r>
              <a:rPr sz="1850" spc="-1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90" dirty="0">
                <a:solidFill>
                  <a:srgbClr val="212121"/>
                </a:solidFill>
                <a:latin typeface="MS UI Gothic"/>
                <a:cs typeface="MS UI Gothic"/>
              </a:rPr>
              <a:t>in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multiple</a:t>
            </a:r>
            <a:r>
              <a:rPr sz="1850" spc="-1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15" dirty="0">
                <a:solidFill>
                  <a:srgbClr val="212121"/>
                </a:solidFill>
                <a:latin typeface="MS UI Gothic"/>
                <a:cs typeface="MS UI Gothic"/>
              </a:rPr>
              <a:t>zones</a:t>
            </a:r>
            <a:endParaRPr sz="1850">
              <a:latin typeface="MS UI Gothic"/>
              <a:cs typeface="MS UI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5066" y="2442845"/>
            <a:ext cx="930275" cy="55181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 marR="5080">
              <a:lnSpc>
                <a:spcPts val="1880"/>
              </a:lnSpc>
              <a:spcBef>
                <a:spcPts val="484"/>
              </a:spcBef>
            </a:pPr>
            <a:r>
              <a:rPr sz="1850" b="1" spc="-2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850" b="1" spc="-13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spc="50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850" b="1" spc="-1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-35" dirty="0">
                <a:solidFill>
                  <a:srgbClr val="212121"/>
                </a:solidFill>
                <a:latin typeface="Trebuchet MS"/>
                <a:cs typeface="Trebuchet MS"/>
              </a:rPr>
              <a:t>l  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cluster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07616" y="2442845"/>
            <a:ext cx="8428990" cy="55181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 marR="5080">
              <a:lnSpc>
                <a:spcPts val="1880"/>
              </a:lnSpc>
              <a:spcBef>
                <a:spcPts val="484"/>
              </a:spcBef>
            </a:pPr>
            <a:r>
              <a:rPr sz="1850" spc="20" dirty="0">
                <a:solidFill>
                  <a:srgbClr val="212121"/>
                </a:solidFill>
                <a:latin typeface="MS UI Gothic"/>
                <a:cs typeface="MS UI Gothic"/>
              </a:rPr>
              <a:t>Replicas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35" dirty="0">
                <a:solidFill>
                  <a:srgbClr val="212121"/>
                </a:solidFill>
                <a:latin typeface="MS UI Gothic"/>
                <a:cs typeface="MS UI Gothic"/>
              </a:rPr>
              <a:t>of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30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35" dirty="0">
                <a:solidFill>
                  <a:srgbClr val="212121"/>
                </a:solidFill>
                <a:latin typeface="MS UI Gothic"/>
                <a:cs typeface="MS UI Gothic"/>
              </a:rPr>
              <a:t>control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plane</a:t>
            </a:r>
            <a:r>
              <a:rPr sz="1850" spc="-1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40" dirty="0">
                <a:solidFill>
                  <a:srgbClr val="212121"/>
                </a:solidFill>
                <a:latin typeface="MS UI Gothic"/>
                <a:cs typeface="MS UI Gothic"/>
              </a:rPr>
              <a:t>runs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90" dirty="0">
                <a:solidFill>
                  <a:srgbClr val="212121"/>
                </a:solidFill>
                <a:latin typeface="MS UI Gothic"/>
                <a:cs typeface="MS UI Gothic"/>
              </a:rPr>
              <a:t>in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multiple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15" dirty="0">
                <a:solidFill>
                  <a:srgbClr val="212121"/>
                </a:solidFill>
                <a:latin typeface="MS UI Gothic"/>
                <a:cs typeface="MS UI Gothic"/>
              </a:rPr>
              <a:t>zones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35" dirty="0">
                <a:solidFill>
                  <a:srgbClr val="212121"/>
                </a:solidFill>
                <a:latin typeface="MS UI Gothic"/>
                <a:cs typeface="MS UI Gothic"/>
              </a:rPr>
              <a:t>of</a:t>
            </a:r>
            <a:r>
              <a:rPr sz="1850" spc="-1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55" dirty="0">
                <a:solidFill>
                  <a:srgbClr val="212121"/>
                </a:solidFill>
                <a:latin typeface="MS UI Gothic"/>
                <a:cs typeface="MS UI Gothic"/>
              </a:rPr>
              <a:t>given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60" dirty="0">
                <a:solidFill>
                  <a:srgbClr val="212121"/>
                </a:solidFill>
                <a:latin typeface="MS UI Gothic"/>
                <a:cs typeface="MS UI Gothic"/>
              </a:rPr>
              <a:t>region.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40" dirty="0">
                <a:solidFill>
                  <a:srgbClr val="212121"/>
                </a:solidFill>
                <a:latin typeface="MS UI Gothic"/>
                <a:cs typeface="MS UI Gothic"/>
              </a:rPr>
              <a:t>Nodes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50" dirty="0">
                <a:solidFill>
                  <a:srgbClr val="212121"/>
                </a:solidFill>
                <a:latin typeface="MS UI Gothic"/>
                <a:cs typeface="MS UI Gothic"/>
              </a:rPr>
              <a:t>also</a:t>
            </a:r>
            <a:r>
              <a:rPr sz="1850" spc="-1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70" dirty="0">
                <a:solidFill>
                  <a:srgbClr val="212121"/>
                </a:solidFill>
                <a:latin typeface="MS UI Gothic"/>
                <a:cs typeface="MS UI Gothic"/>
              </a:rPr>
              <a:t>run </a:t>
            </a:r>
            <a:r>
              <a:rPr sz="1850" spc="-55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70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850" spc="10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6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850" spc="204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1850" spc="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65" dirty="0">
                <a:solidFill>
                  <a:srgbClr val="212121"/>
                </a:solidFill>
                <a:latin typeface="MS UI Gothic"/>
                <a:cs typeface="MS UI Gothic"/>
              </a:rPr>
              <a:t>z</a:t>
            </a:r>
            <a:r>
              <a:rPr sz="1850" spc="35" dirty="0">
                <a:solidFill>
                  <a:srgbClr val="212121"/>
                </a:solidFill>
                <a:latin typeface="MS UI Gothic"/>
                <a:cs typeface="MS UI Gothic"/>
              </a:rPr>
              <a:t>ones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130" dirty="0">
                <a:solidFill>
                  <a:srgbClr val="212121"/>
                </a:solidFill>
                <a:latin typeface="MS UI Gothic"/>
                <a:cs typeface="MS UI Gothic"/>
              </a:rPr>
              <a:t>wh</a:t>
            </a:r>
            <a:r>
              <a:rPr sz="1850" spc="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850" spc="-1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850" spc="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10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850" spc="95" dirty="0">
                <a:solidFill>
                  <a:srgbClr val="212121"/>
                </a:solidFill>
                <a:latin typeface="MS UI Gothic"/>
                <a:cs typeface="MS UI Gothic"/>
              </a:rPr>
              <a:t>on</a:t>
            </a:r>
            <a:r>
              <a:rPr sz="185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850" spc="-1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ol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130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1850" spc="9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850" spc="60" dirty="0">
                <a:solidFill>
                  <a:srgbClr val="212121"/>
                </a:solidFill>
                <a:latin typeface="MS UI Gothic"/>
                <a:cs typeface="MS UI Gothic"/>
              </a:rPr>
              <a:t>ne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55" dirty="0">
                <a:solidFill>
                  <a:srgbClr val="212121"/>
                </a:solidFill>
                <a:latin typeface="MS UI Gothic"/>
                <a:cs typeface="MS UI Gothic"/>
              </a:rPr>
              <a:t>ru</a:t>
            </a:r>
            <a:r>
              <a:rPr sz="1850" spc="20" dirty="0">
                <a:solidFill>
                  <a:srgbClr val="212121"/>
                </a:solidFill>
                <a:latin typeface="MS UI Gothic"/>
                <a:cs typeface="MS UI Gothic"/>
              </a:rPr>
              <a:t>ns</a:t>
            </a:r>
            <a:r>
              <a:rPr sz="1850" spc="90" dirty="0">
                <a:solidFill>
                  <a:srgbClr val="212121"/>
                </a:solidFill>
                <a:latin typeface="MS UI Gothic"/>
                <a:cs typeface="MS UI Gothic"/>
              </a:rPr>
              <a:t>.</a:t>
            </a:r>
            <a:endParaRPr sz="1850">
              <a:latin typeface="MS UI Gothic"/>
              <a:cs typeface="MS UI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5066" y="3119120"/>
            <a:ext cx="765175" cy="55181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 marR="5080">
              <a:lnSpc>
                <a:spcPts val="1880"/>
              </a:lnSpc>
              <a:spcBef>
                <a:spcPts val="484"/>
              </a:spcBef>
            </a:pPr>
            <a:r>
              <a:rPr sz="1850" b="1" spc="30" dirty="0">
                <a:solidFill>
                  <a:srgbClr val="212121"/>
                </a:solidFill>
                <a:latin typeface="Trebuchet MS"/>
                <a:cs typeface="Trebuchet MS"/>
              </a:rPr>
              <a:t>P</a:t>
            </a:r>
            <a:r>
              <a:rPr sz="1850" b="1" spc="-9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850" b="1" spc="-85" dirty="0">
                <a:solidFill>
                  <a:srgbClr val="212121"/>
                </a:solidFill>
                <a:latin typeface="Trebuchet MS"/>
                <a:cs typeface="Trebuchet MS"/>
              </a:rPr>
              <a:t>v</a:t>
            </a:r>
            <a:r>
              <a:rPr sz="1850" b="1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850" b="1" spc="-75" dirty="0">
                <a:solidFill>
                  <a:srgbClr val="212121"/>
                </a:solidFill>
                <a:latin typeface="Trebuchet MS"/>
                <a:cs typeface="Trebuchet MS"/>
              </a:rPr>
              <a:t>te  </a:t>
            </a:r>
            <a:r>
              <a:rPr sz="1850" b="1" spc="-60" dirty="0">
                <a:solidFill>
                  <a:srgbClr val="212121"/>
                </a:solidFill>
                <a:latin typeface="Trebuchet MS"/>
                <a:cs typeface="Trebuchet MS"/>
              </a:rPr>
              <a:t>cluster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07616" y="3119120"/>
            <a:ext cx="5797550" cy="3136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850" spc="-200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1850" spc="-55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1850" spc="-20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850" spc="-340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1850" spc="95" dirty="0">
                <a:solidFill>
                  <a:srgbClr val="212121"/>
                </a:solidFill>
                <a:latin typeface="MS UI Gothic"/>
                <a:cs typeface="MS UI Gothic"/>
              </a:rPr>
              <a:t>na</a:t>
            </a:r>
            <a:r>
              <a:rPr sz="1850" spc="-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850" spc="70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850" spc="-10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1850" spc="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6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1850" spc="9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850" spc="100" dirty="0">
                <a:solidFill>
                  <a:srgbClr val="212121"/>
                </a:solidFill>
                <a:latin typeface="MS UI Gothic"/>
                <a:cs typeface="MS UI Gothic"/>
              </a:rPr>
              <a:t>u</a:t>
            </a:r>
            <a:r>
              <a:rPr sz="1850" spc="-6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850" spc="-3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850" spc="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850" spc="-10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850" spc="90" dirty="0">
                <a:solidFill>
                  <a:srgbClr val="212121"/>
                </a:solidFill>
                <a:latin typeface="MS UI Gothic"/>
                <a:cs typeface="MS UI Gothic"/>
              </a:rPr>
              <a:t>.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80" dirty="0">
                <a:solidFill>
                  <a:srgbClr val="212121"/>
                </a:solidFill>
                <a:latin typeface="MS UI Gothic"/>
                <a:cs typeface="MS UI Gothic"/>
              </a:rPr>
              <a:t>Nod</a:t>
            </a:r>
            <a:r>
              <a:rPr sz="1850" spc="-25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95" dirty="0">
                <a:solidFill>
                  <a:srgbClr val="212121"/>
                </a:solidFill>
                <a:latin typeface="MS UI Gothic"/>
                <a:cs typeface="MS UI Gothic"/>
              </a:rPr>
              <a:t>onl</a:t>
            </a:r>
            <a:r>
              <a:rPr sz="185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100" dirty="0">
                <a:solidFill>
                  <a:srgbClr val="212121"/>
                </a:solidFill>
                <a:latin typeface="MS UI Gothic"/>
                <a:cs typeface="MS UI Gothic"/>
              </a:rPr>
              <a:t>h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850" spc="-10" dirty="0">
                <a:solidFill>
                  <a:srgbClr val="212121"/>
                </a:solidFill>
                <a:latin typeface="MS UI Gothic"/>
                <a:cs typeface="MS UI Gothic"/>
              </a:rPr>
              <a:t>v</a:t>
            </a:r>
            <a:r>
              <a:rPr sz="1850" spc="1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70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850" spc="55" dirty="0">
                <a:solidFill>
                  <a:srgbClr val="212121"/>
                </a:solidFill>
                <a:latin typeface="MS UI Gothic"/>
                <a:cs typeface="MS UI Gothic"/>
              </a:rPr>
              <a:t>n</a:t>
            </a:r>
            <a:r>
              <a:rPr sz="1850" spc="2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1850" spc="50" dirty="0">
                <a:solidFill>
                  <a:srgbClr val="212121"/>
                </a:solidFill>
                <a:latin typeface="MS UI Gothic"/>
                <a:cs typeface="MS UI Gothic"/>
              </a:rPr>
              <a:t>erna</a:t>
            </a:r>
            <a:r>
              <a:rPr sz="1850" spc="9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40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1850" spc="-55" dirty="0">
                <a:solidFill>
                  <a:srgbClr val="212121"/>
                </a:solidFill>
                <a:latin typeface="MS UI Gothic"/>
                <a:cs typeface="MS UI Gothic"/>
              </a:rPr>
              <a:t>P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85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1850" spc="130" dirty="0">
                <a:solidFill>
                  <a:srgbClr val="212121"/>
                </a:solidFill>
                <a:latin typeface="MS UI Gothic"/>
                <a:cs typeface="MS UI Gothic"/>
              </a:rPr>
              <a:t>dd</a:t>
            </a:r>
            <a:r>
              <a:rPr sz="1850" spc="-1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1850" spc="-25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r>
              <a:rPr sz="1850" spc="-65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1850" spc="-25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r>
              <a:rPr sz="1850" spc="90" dirty="0">
                <a:solidFill>
                  <a:srgbClr val="212121"/>
                </a:solidFill>
                <a:latin typeface="MS UI Gothic"/>
                <a:cs typeface="MS UI Gothic"/>
              </a:rPr>
              <a:t>.</a:t>
            </a:r>
            <a:endParaRPr sz="1850" dirty="0">
              <a:latin typeface="MS UI Gothic"/>
              <a:cs typeface="MS UI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5066" y="3795394"/>
            <a:ext cx="733425" cy="55181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 marR="5080">
              <a:lnSpc>
                <a:spcPts val="1880"/>
              </a:lnSpc>
              <a:spcBef>
                <a:spcPts val="484"/>
              </a:spcBef>
            </a:pPr>
            <a:r>
              <a:rPr sz="1850" b="1" spc="-45" dirty="0">
                <a:solidFill>
                  <a:srgbClr val="212121"/>
                </a:solidFill>
                <a:latin typeface="Trebuchet MS"/>
                <a:cs typeface="Trebuchet MS"/>
              </a:rPr>
              <a:t>Alpha </a:t>
            </a:r>
            <a:r>
              <a:rPr sz="1850" b="1" spc="-4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850" b="1" spc="-7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1850" b="1" spc="-40" dirty="0">
                <a:solidFill>
                  <a:srgbClr val="212121"/>
                </a:solidFill>
                <a:latin typeface="Trebuchet MS"/>
                <a:cs typeface="Trebuchet MS"/>
              </a:rPr>
              <a:t>lu</a:t>
            </a:r>
            <a:r>
              <a:rPr sz="1850" b="1" spc="1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850" b="1" spc="-7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850" b="1" spc="-11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850" b="1" spc="-9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07616" y="3795394"/>
            <a:ext cx="7522845" cy="3136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850" spc="-15" dirty="0">
                <a:solidFill>
                  <a:srgbClr val="212121"/>
                </a:solidFill>
                <a:latin typeface="MS UI Gothic"/>
                <a:cs typeface="MS UI Gothic"/>
              </a:rPr>
              <a:t>Clusters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80" dirty="0">
                <a:solidFill>
                  <a:srgbClr val="212121"/>
                </a:solidFill>
                <a:latin typeface="MS UI Gothic"/>
                <a:cs typeface="MS UI Gothic"/>
              </a:rPr>
              <a:t>with</a:t>
            </a:r>
            <a:r>
              <a:rPr sz="1850" spc="-1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95" dirty="0">
                <a:solidFill>
                  <a:srgbClr val="212121"/>
                </a:solidFill>
                <a:latin typeface="MS UI Gothic"/>
                <a:cs typeface="MS UI Gothic"/>
              </a:rPr>
              <a:t>alpha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55" dirty="0">
                <a:solidFill>
                  <a:srgbClr val="212121"/>
                </a:solidFill>
                <a:latin typeface="MS UI Gothic"/>
                <a:cs typeface="MS UI Gothic"/>
              </a:rPr>
              <a:t>APIs</a:t>
            </a:r>
            <a:r>
              <a:rPr sz="1850" spc="-1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340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1850" spc="-1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30" dirty="0">
                <a:solidFill>
                  <a:srgbClr val="212121"/>
                </a:solidFill>
                <a:latin typeface="MS UI Gothic"/>
                <a:cs typeface="MS UI Gothic"/>
              </a:rPr>
              <a:t>early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15" dirty="0">
                <a:solidFill>
                  <a:srgbClr val="212121"/>
                </a:solidFill>
                <a:latin typeface="MS UI Gothic"/>
                <a:cs typeface="MS UI Gothic"/>
              </a:rPr>
              <a:t>feature</a:t>
            </a:r>
            <a:r>
              <a:rPr sz="1850" spc="-1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15" dirty="0">
                <a:solidFill>
                  <a:srgbClr val="212121"/>
                </a:solidFill>
                <a:latin typeface="MS UI Gothic"/>
                <a:cs typeface="MS UI Gothic"/>
              </a:rPr>
              <a:t>API's.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25" dirty="0">
                <a:solidFill>
                  <a:srgbClr val="212121"/>
                </a:solidFill>
                <a:latin typeface="MS UI Gothic"/>
                <a:cs typeface="MS UI Gothic"/>
              </a:rPr>
              <a:t>Used</a:t>
            </a:r>
            <a:r>
              <a:rPr sz="1850" spc="-1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25" dirty="0">
                <a:solidFill>
                  <a:srgbClr val="212121"/>
                </a:solidFill>
                <a:latin typeface="MS UI Gothic"/>
                <a:cs typeface="MS UI Gothic"/>
              </a:rPr>
              <a:t>to</a:t>
            </a:r>
            <a:r>
              <a:rPr sz="1850" spc="-1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25" dirty="0">
                <a:solidFill>
                  <a:srgbClr val="212121"/>
                </a:solidFill>
                <a:latin typeface="MS UI Gothic"/>
                <a:cs typeface="MS UI Gothic"/>
              </a:rPr>
              <a:t>test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90" dirty="0">
                <a:solidFill>
                  <a:srgbClr val="212121"/>
                </a:solidFill>
                <a:latin typeface="MS UI Gothic"/>
                <a:cs typeface="MS UI Gothic"/>
              </a:rPr>
              <a:t>new</a:t>
            </a:r>
            <a:r>
              <a:rPr sz="1850" spc="-1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-35" dirty="0">
                <a:solidFill>
                  <a:srgbClr val="212121"/>
                </a:solidFill>
                <a:latin typeface="MS UI Gothic"/>
                <a:cs typeface="MS UI Gothic"/>
              </a:rPr>
              <a:t>K8S</a:t>
            </a:r>
            <a:r>
              <a:rPr sz="1850" spc="-18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850" spc="15" dirty="0">
                <a:solidFill>
                  <a:srgbClr val="212121"/>
                </a:solidFill>
                <a:latin typeface="MS UI Gothic"/>
                <a:cs typeface="MS UI Gothic"/>
              </a:rPr>
              <a:t>features.</a:t>
            </a:r>
            <a:endParaRPr sz="1850">
              <a:latin typeface="MS UI Gothic"/>
              <a:cs typeface="MS UI Gothic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1401424" y="6619843"/>
            <a:ext cx="314325" cy="228600"/>
          </a:xfrm>
          <a:custGeom>
            <a:avLst/>
            <a:gdLst/>
            <a:ahLst/>
            <a:cxnLst/>
            <a:rect l="l" t="t" r="r" b="b"/>
            <a:pathLst>
              <a:path w="314325" h="228600">
                <a:moveTo>
                  <a:pt x="314324" y="228599"/>
                </a:moveTo>
                <a:lnTo>
                  <a:pt x="0" y="228599"/>
                </a:lnTo>
                <a:lnTo>
                  <a:pt x="0" y="0"/>
                </a:lnTo>
                <a:lnTo>
                  <a:pt x="314324" y="0"/>
                </a:lnTo>
                <a:lnTo>
                  <a:pt x="314324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88944" y="1111757"/>
            <a:ext cx="917058" cy="88010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981045"/>
            <a:ext cx="104775" cy="104698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09624" y="1276320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0524" y="1676370"/>
            <a:ext cx="104775" cy="104698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809624" y="1981170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0524" y="2381220"/>
            <a:ext cx="104775" cy="10469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0524" y="2800320"/>
            <a:ext cx="104775" cy="104698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809624" y="3105120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54049" y="777875"/>
            <a:ext cx="9964420" cy="2814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980"/>
              </a:lnSpc>
              <a:spcBef>
                <a:spcPts val="100"/>
              </a:spcBef>
            </a:pPr>
            <a:r>
              <a:rPr sz="2700" b="1" spc="-90" dirty="0">
                <a:solidFill>
                  <a:srgbClr val="212121"/>
                </a:solidFill>
                <a:latin typeface="Trebuchet MS"/>
                <a:cs typeface="Trebuchet MS"/>
              </a:rPr>
              <a:t>Let's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95" dirty="0">
                <a:solidFill>
                  <a:srgbClr val="212121"/>
                </a:solidFill>
                <a:latin typeface="Trebuchet MS"/>
                <a:cs typeface="Trebuchet MS"/>
              </a:rPr>
              <a:t>Have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50" dirty="0">
                <a:solidFill>
                  <a:srgbClr val="212121"/>
                </a:solidFill>
                <a:latin typeface="Trebuchet MS"/>
                <a:cs typeface="Trebuchet MS"/>
              </a:rPr>
              <a:t>Some</a:t>
            </a:r>
            <a:r>
              <a:rPr sz="2700" b="1" spc="-2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80" dirty="0">
                <a:solidFill>
                  <a:srgbClr val="212121"/>
                </a:solidFill>
                <a:latin typeface="Trebuchet MS"/>
                <a:cs typeface="Trebuchet MS"/>
              </a:rPr>
              <a:t>Fun</a:t>
            </a:r>
            <a:r>
              <a:rPr sz="2700" spc="-80" dirty="0">
                <a:solidFill>
                  <a:srgbClr val="212121"/>
                </a:solidFill>
                <a:latin typeface="MS UI Gothic"/>
                <a:cs typeface="MS UI Gothic"/>
              </a:rPr>
              <a:t>: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65" dirty="0">
                <a:solidFill>
                  <a:srgbClr val="212121"/>
                </a:solidFill>
                <a:latin typeface="MS UI Gothic"/>
                <a:cs typeface="MS UI Gothic"/>
              </a:rPr>
              <a:t>Let's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get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on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journey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with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Kubernetes:</a:t>
            </a:r>
            <a:endParaRPr sz="2700" dirty="0">
              <a:latin typeface="MS UI Gothic"/>
              <a:cs typeface="MS UI Gothic"/>
            </a:endParaRPr>
          </a:p>
          <a:p>
            <a:pPr marL="393065">
              <a:lnSpc>
                <a:spcPts val="2325"/>
              </a:lnSpc>
            </a:pPr>
            <a:r>
              <a:rPr sz="2150" spc="-50" dirty="0">
                <a:solidFill>
                  <a:srgbClr val="212121"/>
                </a:solidFill>
                <a:latin typeface="MS UI Gothic"/>
                <a:cs typeface="MS UI Gothic"/>
              </a:rPr>
              <a:t>Let's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create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10" dirty="0">
                <a:solidFill>
                  <a:srgbClr val="212121"/>
                </a:solidFill>
                <a:latin typeface="MS UI Gothic"/>
                <a:cs typeface="MS UI Gothic"/>
              </a:rPr>
              <a:t>cluster,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65" dirty="0">
                <a:solidFill>
                  <a:srgbClr val="212121"/>
                </a:solidFill>
                <a:latin typeface="MS UI Gothic"/>
                <a:cs typeface="MS UI Gothic"/>
              </a:rPr>
              <a:t>deploy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microservice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0" dirty="0">
                <a:solidFill>
                  <a:srgbClr val="212121"/>
                </a:solidFill>
                <a:latin typeface="MS UI Gothic"/>
                <a:cs typeface="MS UI Gothic"/>
              </a:rPr>
              <a:t>play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with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it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in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b="1" spc="-155" dirty="0">
                <a:solidFill>
                  <a:srgbClr val="212121"/>
                </a:solidFill>
                <a:latin typeface="Trebuchet MS"/>
                <a:cs typeface="Trebuchet MS"/>
              </a:rPr>
              <a:t>13</a:t>
            </a:r>
            <a:r>
              <a:rPr sz="2150" b="1" spc="-20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25" dirty="0">
                <a:solidFill>
                  <a:srgbClr val="212121"/>
                </a:solidFill>
                <a:latin typeface="Trebuchet MS"/>
                <a:cs typeface="Trebuchet MS"/>
              </a:rPr>
              <a:t>steps</a:t>
            </a:r>
            <a:r>
              <a:rPr sz="2150" spc="-25" dirty="0">
                <a:solidFill>
                  <a:srgbClr val="212121"/>
                </a:solidFill>
                <a:latin typeface="MS UI Gothic"/>
                <a:cs typeface="MS UI Gothic"/>
              </a:rPr>
              <a:t>!</a:t>
            </a:r>
            <a:endParaRPr sz="2150" dirty="0">
              <a:latin typeface="MS UI Gothic"/>
              <a:cs typeface="MS UI Gothic"/>
            </a:endParaRPr>
          </a:p>
          <a:p>
            <a:pPr marL="12700">
              <a:lnSpc>
                <a:spcPts val="3020"/>
              </a:lnSpc>
              <a:spcBef>
                <a:spcPts val="170"/>
              </a:spcBef>
            </a:pPr>
            <a:r>
              <a:rPr sz="2700" b="1" spc="-225" dirty="0">
                <a:solidFill>
                  <a:srgbClr val="212121"/>
                </a:solidFill>
                <a:latin typeface="Trebuchet MS"/>
                <a:cs typeface="Trebuchet MS"/>
              </a:rPr>
              <a:t>1:</a:t>
            </a:r>
            <a:r>
              <a:rPr sz="2700" b="1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17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-12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5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95" dirty="0">
                <a:solidFill>
                  <a:srgbClr val="212121"/>
                </a:solidFill>
                <a:latin typeface="MS UI Gothic"/>
                <a:cs typeface="MS UI Gothic"/>
              </a:rPr>
              <a:t>K</a:t>
            </a:r>
            <a:r>
              <a:rPr sz="2700" spc="60" dirty="0">
                <a:solidFill>
                  <a:srgbClr val="212121"/>
                </a:solidFill>
                <a:latin typeface="MS UI Gothic"/>
                <a:cs typeface="MS UI Gothic"/>
              </a:rPr>
              <a:t>ubern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7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-65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clus</a:t>
            </a:r>
            <a:r>
              <a:rPr sz="2700" spc="-4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er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with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de</a:t>
            </a:r>
            <a:r>
              <a:rPr sz="2700" spc="-30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700" spc="70" dirty="0">
                <a:solidFill>
                  <a:srgbClr val="212121"/>
                </a:solidFill>
                <a:latin typeface="MS UI Gothic"/>
                <a:cs typeface="MS UI Gothic"/>
              </a:rPr>
              <a:t>ault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node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14" dirty="0">
                <a:solidFill>
                  <a:srgbClr val="212121"/>
                </a:solidFill>
                <a:latin typeface="MS UI Gothic"/>
                <a:cs typeface="MS UI Gothic"/>
              </a:rPr>
              <a:t>pool</a:t>
            </a:r>
            <a:endParaRPr sz="2700" dirty="0">
              <a:latin typeface="MS UI Gothic"/>
              <a:cs typeface="MS UI Gothic"/>
            </a:endParaRPr>
          </a:p>
          <a:p>
            <a:pPr marL="393065">
              <a:lnSpc>
                <a:spcPts val="2360"/>
              </a:lnSpc>
            </a:pPr>
            <a:r>
              <a:rPr sz="2150" i="1" spc="-50" dirty="0">
                <a:solidFill>
                  <a:srgbClr val="212121"/>
                </a:solidFill>
                <a:latin typeface="Trebuchet MS"/>
                <a:cs typeface="Trebuchet MS"/>
              </a:rPr>
              <a:t>gcloud</a:t>
            </a:r>
            <a:r>
              <a:rPr sz="2150" i="1" spc="-229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i="1" spc="-95" dirty="0">
                <a:solidFill>
                  <a:srgbClr val="212121"/>
                </a:solidFill>
                <a:latin typeface="Trebuchet MS"/>
                <a:cs typeface="Trebuchet MS"/>
              </a:rPr>
              <a:t>container</a:t>
            </a:r>
            <a:r>
              <a:rPr sz="2150" i="1" spc="-229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i="1" spc="-130" dirty="0">
                <a:solidFill>
                  <a:srgbClr val="212121"/>
                </a:solidFill>
                <a:latin typeface="Trebuchet MS"/>
                <a:cs typeface="Trebuchet MS"/>
              </a:rPr>
              <a:t>clusters</a:t>
            </a:r>
            <a:r>
              <a:rPr sz="2150" b="1" i="1" spc="-2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i="1" spc="-155" dirty="0">
                <a:solidFill>
                  <a:srgbClr val="212121"/>
                </a:solidFill>
                <a:latin typeface="Trebuchet MS"/>
                <a:cs typeface="Trebuchet MS"/>
              </a:rPr>
              <a:t>create</a:t>
            </a:r>
            <a:r>
              <a:rPr sz="2150" b="1" i="1" spc="-20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dirty="0">
                <a:solidFill>
                  <a:srgbClr val="212121"/>
                </a:solidFill>
                <a:latin typeface="MS UI Gothic"/>
                <a:cs typeface="MS UI Gothic"/>
              </a:rPr>
              <a:t>use</a:t>
            </a:r>
            <a:r>
              <a:rPr sz="2150" spc="-21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cloud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5" dirty="0">
                <a:solidFill>
                  <a:srgbClr val="212121"/>
                </a:solidFill>
                <a:latin typeface="MS UI Gothic"/>
                <a:cs typeface="MS UI Gothic"/>
              </a:rPr>
              <a:t>console</a:t>
            </a:r>
            <a:endParaRPr sz="2150" dirty="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2700" b="1" spc="-225" dirty="0">
                <a:solidFill>
                  <a:srgbClr val="212121"/>
                </a:solidFill>
                <a:latin typeface="Trebuchet MS"/>
                <a:cs typeface="Trebuchet MS"/>
              </a:rPr>
              <a:t>2:</a:t>
            </a:r>
            <a:r>
              <a:rPr sz="2700" b="1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180" dirty="0">
                <a:solidFill>
                  <a:srgbClr val="212121"/>
                </a:solidFill>
                <a:latin typeface="MS UI Gothic"/>
                <a:cs typeface="MS UI Gothic"/>
              </a:rPr>
              <a:t>L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ogin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7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5" dirty="0">
                <a:solidFill>
                  <a:srgbClr val="212121"/>
                </a:solidFill>
                <a:latin typeface="MS UI Gothic"/>
                <a:cs typeface="MS UI Gothic"/>
              </a:rPr>
              <a:t>Cloud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Shell</a:t>
            </a:r>
            <a:endParaRPr sz="2700" dirty="0">
              <a:latin typeface="MS UI Gothic"/>
              <a:cs typeface="MS UI Gothic"/>
            </a:endParaRPr>
          </a:p>
          <a:p>
            <a:pPr marL="12700">
              <a:lnSpc>
                <a:spcPts val="3020"/>
              </a:lnSpc>
              <a:spcBef>
                <a:spcPts val="60"/>
              </a:spcBef>
            </a:pPr>
            <a:r>
              <a:rPr sz="2700" b="1" spc="-225" dirty="0">
                <a:solidFill>
                  <a:srgbClr val="212121"/>
                </a:solidFill>
                <a:latin typeface="Trebuchet MS"/>
                <a:cs typeface="Trebuchet MS"/>
              </a:rPr>
              <a:t>3:</a:t>
            </a:r>
            <a:r>
              <a:rPr sz="2700" b="1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Connect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7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0" dirty="0">
                <a:solidFill>
                  <a:srgbClr val="212121"/>
                </a:solidFill>
                <a:latin typeface="MS UI Gothic"/>
                <a:cs typeface="MS UI Gothic"/>
              </a:rPr>
              <a:t>the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95" dirty="0">
                <a:solidFill>
                  <a:srgbClr val="212121"/>
                </a:solidFill>
                <a:latin typeface="MS UI Gothic"/>
                <a:cs typeface="MS UI Gothic"/>
              </a:rPr>
              <a:t>K</a:t>
            </a:r>
            <a:r>
              <a:rPr sz="2700" spc="60" dirty="0">
                <a:solidFill>
                  <a:srgbClr val="212121"/>
                </a:solidFill>
                <a:latin typeface="MS UI Gothic"/>
                <a:cs typeface="MS UI Gothic"/>
              </a:rPr>
              <a:t>ubern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7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-65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Clus</a:t>
            </a:r>
            <a:r>
              <a:rPr sz="2700" spc="-6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er</a:t>
            </a:r>
            <a:endParaRPr sz="2700" dirty="0">
              <a:latin typeface="MS UI Gothic"/>
              <a:cs typeface="MS UI Gothic"/>
            </a:endParaRPr>
          </a:p>
          <a:p>
            <a:pPr marL="393065" marR="5080">
              <a:lnSpc>
                <a:spcPts val="2250"/>
              </a:lnSpc>
              <a:spcBef>
                <a:spcPts val="130"/>
              </a:spcBef>
            </a:pPr>
            <a:r>
              <a:rPr sz="2150" i="1" spc="-50" dirty="0">
                <a:solidFill>
                  <a:srgbClr val="212121"/>
                </a:solidFill>
                <a:latin typeface="Trebuchet MS"/>
                <a:cs typeface="Trebuchet MS"/>
              </a:rPr>
              <a:t>gcloud</a:t>
            </a:r>
            <a:r>
              <a:rPr sz="2150" i="1" spc="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i="1" spc="-95" dirty="0">
                <a:solidFill>
                  <a:srgbClr val="212121"/>
                </a:solidFill>
                <a:latin typeface="Trebuchet MS"/>
                <a:cs typeface="Trebuchet MS"/>
              </a:rPr>
              <a:t>container</a:t>
            </a:r>
            <a:r>
              <a:rPr sz="2150" i="1" spc="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i="1" spc="-130" dirty="0">
                <a:solidFill>
                  <a:srgbClr val="212121"/>
                </a:solidFill>
                <a:latin typeface="Trebuchet MS"/>
                <a:cs typeface="Trebuchet MS"/>
              </a:rPr>
              <a:t>clusters</a:t>
            </a:r>
            <a:r>
              <a:rPr sz="2150" b="1" i="1" spc="24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i="1" spc="-135" dirty="0">
                <a:solidFill>
                  <a:srgbClr val="212121"/>
                </a:solidFill>
                <a:latin typeface="Trebuchet MS"/>
                <a:cs typeface="Trebuchet MS"/>
              </a:rPr>
              <a:t>get-credentials</a:t>
            </a:r>
            <a:r>
              <a:rPr sz="2150" b="1" i="1" spc="29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i="1" spc="-110" dirty="0">
                <a:solidFill>
                  <a:srgbClr val="212121"/>
                </a:solidFill>
                <a:latin typeface="Trebuchet MS"/>
                <a:cs typeface="Trebuchet MS"/>
              </a:rPr>
              <a:t>my-cluster</a:t>
            </a:r>
            <a:r>
              <a:rPr sz="2150" i="1" spc="29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i="1" spc="-110" dirty="0">
                <a:solidFill>
                  <a:srgbClr val="212121"/>
                </a:solidFill>
                <a:latin typeface="Trebuchet MS"/>
                <a:cs typeface="Trebuchet MS"/>
              </a:rPr>
              <a:t>--zone</a:t>
            </a:r>
            <a:r>
              <a:rPr sz="2150" i="1" spc="29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i="1" spc="-90" dirty="0">
                <a:solidFill>
                  <a:srgbClr val="212121"/>
                </a:solidFill>
                <a:latin typeface="Trebuchet MS"/>
                <a:cs typeface="Trebuchet MS"/>
              </a:rPr>
              <a:t>us-central1-a</a:t>
            </a:r>
            <a:r>
              <a:rPr sz="2150" i="1" spc="29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i="1" spc="-135" dirty="0">
                <a:solidFill>
                  <a:srgbClr val="212121"/>
                </a:solidFill>
                <a:latin typeface="Trebuchet MS"/>
                <a:cs typeface="Trebuchet MS"/>
              </a:rPr>
              <a:t>--project </a:t>
            </a:r>
            <a:r>
              <a:rPr sz="2150" i="1" spc="-63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i="1" spc="-90" dirty="0">
                <a:solidFill>
                  <a:srgbClr val="212121"/>
                </a:solidFill>
                <a:latin typeface="Trebuchet MS"/>
                <a:cs typeface="Trebuchet MS"/>
              </a:rPr>
              <a:t>solid-course-258105</a:t>
            </a:r>
            <a:endParaRPr sz="215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10222865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150" dirty="0">
                <a:solidFill>
                  <a:srgbClr val="000000"/>
                </a:solidFill>
              </a:rPr>
              <a:t>K</a:t>
            </a:r>
            <a:r>
              <a:rPr sz="3500" spc="-150" dirty="0">
                <a:solidFill>
                  <a:srgbClr val="A52929"/>
                </a:solidFill>
              </a:rPr>
              <a:t>u</a:t>
            </a:r>
            <a:r>
              <a:rPr sz="3500" spc="-150" dirty="0">
                <a:solidFill>
                  <a:srgbClr val="000000"/>
                </a:solidFill>
              </a:rPr>
              <a:t>be</a:t>
            </a:r>
            <a:r>
              <a:rPr sz="3500" spc="-150" dirty="0">
                <a:solidFill>
                  <a:srgbClr val="A52929"/>
                </a:solidFill>
              </a:rPr>
              <a:t>rn</a:t>
            </a:r>
            <a:r>
              <a:rPr sz="3500" spc="-150" dirty="0">
                <a:solidFill>
                  <a:srgbClr val="000000"/>
                </a:solidFill>
              </a:rPr>
              <a:t>etes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60" dirty="0">
                <a:solidFill>
                  <a:srgbClr val="A52929"/>
                </a:solidFill>
              </a:rPr>
              <a:t>-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260" dirty="0">
                <a:solidFill>
                  <a:srgbClr val="A52929"/>
                </a:solidFill>
              </a:rPr>
              <a:t>A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40" dirty="0">
                <a:solidFill>
                  <a:srgbClr val="000000"/>
                </a:solidFill>
              </a:rPr>
              <a:t>Mic</a:t>
            </a:r>
            <a:r>
              <a:rPr sz="3500" spc="-140" dirty="0">
                <a:solidFill>
                  <a:srgbClr val="A52929"/>
                </a:solidFill>
              </a:rPr>
              <a:t>r</a:t>
            </a:r>
            <a:r>
              <a:rPr sz="3500" spc="-140" dirty="0">
                <a:solidFill>
                  <a:srgbClr val="000000"/>
                </a:solidFill>
              </a:rPr>
              <a:t>o</a:t>
            </a:r>
            <a:r>
              <a:rPr sz="3500" spc="-140" dirty="0">
                <a:solidFill>
                  <a:srgbClr val="A52929"/>
                </a:solidFill>
              </a:rPr>
              <a:t>s</a:t>
            </a:r>
            <a:r>
              <a:rPr sz="3500" spc="-140" dirty="0">
                <a:solidFill>
                  <a:srgbClr val="000000"/>
                </a:solidFill>
              </a:rPr>
              <a:t>erv</a:t>
            </a:r>
            <a:r>
              <a:rPr sz="3500" spc="-140" dirty="0">
                <a:solidFill>
                  <a:srgbClr val="A52929"/>
                </a:solidFill>
              </a:rPr>
              <a:t>i</a:t>
            </a:r>
            <a:r>
              <a:rPr sz="3500" spc="-140" dirty="0">
                <a:solidFill>
                  <a:srgbClr val="000000"/>
                </a:solidFill>
              </a:rPr>
              <a:t>c</a:t>
            </a:r>
            <a:r>
              <a:rPr sz="3500" spc="-140" dirty="0">
                <a:solidFill>
                  <a:srgbClr val="A52929"/>
                </a:solidFill>
              </a:rPr>
              <a:t>e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40" dirty="0">
                <a:solidFill>
                  <a:srgbClr val="000000"/>
                </a:solidFill>
              </a:rPr>
              <a:t>Journey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60" dirty="0">
                <a:solidFill>
                  <a:srgbClr val="A52929"/>
                </a:solidFill>
              </a:rPr>
              <a:t>-</a:t>
            </a:r>
            <a:r>
              <a:rPr sz="3500" spc="-335" dirty="0">
                <a:solidFill>
                  <a:srgbClr val="A52929"/>
                </a:solidFill>
              </a:rPr>
              <a:t> </a:t>
            </a:r>
            <a:r>
              <a:rPr sz="3500" spc="-125" dirty="0">
                <a:solidFill>
                  <a:srgbClr val="000000"/>
                </a:solidFill>
              </a:rPr>
              <a:t>G</a:t>
            </a:r>
            <a:r>
              <a:rPr sz="3500" spc="-125" dirty="0">
                <a:solidFill>
                  <a:srgbClr val="A52929"/>
                </a:solidFill>
              </a:rPr>
              <a:t>e</a:t>
            </a:r>
            <a:r>
              <a:rPr sz="3500" spc="-125" dirty="0">
                <a:solidFill>
                  <a:srgbClr val="000000"/>
                </a:solidFill>
              </a:rPr>
              <a:t>tt</a:t>
            </a:r>
            <a:r>
              <a:rPr sz="3500" spc="-125" dirty="0">
                <a:solidFill>
                  <a:srgbClr val="A52929"/>
                </a:solidFill>
              </a:rPr>
              <a:t>ing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05" dirty="0">
                <a:solidFill>
                  <a:srgbClr val="000000"/>
                </a:solidFill>
              </a:rPr>
              <a:t>St</a:t>
            </a:r>
            <a:r>
              <a:rPr sz="3500" spc="-105" dirty="0">
                <a:solidFill>
                  <a:srgbClr val="A52929"/>
                </a:solidFill>
              </a:rPr>
              <a:t>arted</a:t>
            </a:r>
            <a:endParaRPr sz="350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113</a:t>
            </a:r>
          </a:p>
        </p:txBody>
      </p:sp>
      <p:sp>
        <p:nvSpPr>
          <p:cNvPr id="12" name="object 12"/>
          <p:cNvSpPr/>
          <p:nvPr/>
        </p:nvSpPr>
        <p:spPr>
          <a:xfrm>
            <a:off x="11410949" y="6619844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304799" y="228599"/>
                </a:moveTo>
                <a:lnTo>
                  <a:pt x="0" y="228599"/>
                </a:lnTo>
                <a:lnTo>
                  <a:pt x="0" y="0"/>
                </a:lnTo>
                <a:lnTo>
                  <a:pt x="304799" y="0"/>
                </a:lnTo>
                <a:lnTo>
                  <a:pt x="304799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88944" y="1111757"/>
            <a:ext cx="917058" cy="88010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981045"/>
            <a:ext cx="104775" cy="10469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54049" y="777875"/>
            <a:ext cx="538988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-225" dirty="0">
                <a:solidFill>
                  <a:srgbClr val="212121"/>
                </a:solidFill>
                <a:latin typeface="Trebuchet MS"/>
                <a:cs typeface="Trebuchet MS"/>
              </a:rPr>
              <a:t>4:</a:t>
            </a:r>
            <a:r>
              <a:rPr sz="2700" b="1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Depl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700" spc="-30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20" dirty="0">
                <a:solidFill>
                  <a:srgbClr val="212121"/>
                </a:solidFill>
                <a:latin typeface="MS UI Gothic"/>
                <a:cs typeface="MS UI Gothic"/>
              </a:rPr>
              <a:t>Mic</a:t>
            </a:r>
            <a:r>
              <a:rPr sz="2700" spc="-45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ose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20" dirty="0">
                <a:solidFill>
                  <a:srgbClr val="212121"/>
                </a:solidFill>
                <a:latin typeface="MS UI Gothic"/>
                <a:cs typeface="MS UI Gothic"/>
              </a:rPr>
              <a:t>vi</a:t>
            </a:r>
            <a:r>
              <a:rPr sz="2700" spc="-8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7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95" dirty="0">
                <a:solidFill>
                  <a:srgbClr val="212121"/>
                </a:solidFill>
                <a:latin typeface="MS UI Gothic"/>
                <a:cs typeface="MS UI Gothic"/>
              </a:rPr>
              <a:t>K</a:t>
            </a:r>
            <a:r>
              <a:rPr sz="2700" spc="60" dirty="0">
                <a:solidFill>
                  <a:srgbClr val="212121"/>
                </a:solidFill>
                <a:latin typeface="MS UI Gothic"/>
                <a:cs typeface="MS UI Gothic"/>
              </a:rPr>
              <a:t>ubern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7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-5" dirty="0">
                <a:solidFill>
                  <a:srgbClr val="212121"/>
                </a:solidFill>
                <a:latin typeface="MS UI Gothic"/>
                <a:cs typeface="MS UI Gothic"/>
              </a:rPr>
              <a:t>es:</a:t>
            </a:r>
            <a:endParaRPr sz="2700">
              <a:latin typeface="MS UI Gothic"/>
              <a:cs typeface="MS UI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09624" y="1276320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23962" y="1557307"/>
            <a:ext cx="76200" cy="761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23962" y="1862107"/>
            <a:ext cx="76200" cy="761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035050" y="1122680"/>
            <a:ext cx="9366250" cy="90409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2490"/>
              </a:lnSpc>
              <a:spcBef>
                <a:spcPts val="110"/>
              </a:spcBef>
            </a:pPr>
            <a:r>
              <a:rPr sz="2150" spc="-40" dirty="0">
                <a:solidFill>
                  <a:srgbClr val="212121"/>
                </a:solidFill>
                <a:latin typeface="MS UI Gothic"/>
                <a:cs typeface="MS UI Gothic"/>
              </a:rPr>
              <a:t>Create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65" dirty="0">
                <a:solidFill>
                  <a:srgbClr val="212121"/>
                </a:solidFill>
                <a:latin typeface="MS UI Gothic"/>
                <a:cs typeface="MS UI Gothic"/>
              </a:rPr>
              <a:t>deployment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&amp;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20" dirty="0">
                <a:solidFill>
                  <a:srgbClr val="212121"/>
                </a:solidFill>
                <a:latin typeface="MS UI Gothic"/>
                <a:cs typeface="MS UI Gothic"/>
              </a:rPr>
              <a:t>service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55" dirty="0">
                <a:solidFill>
                  <a:srgbClr val="212121"/>
                </a:solidFill>
                <a:latin typeface="MS UI Gothic"/>
                <a:cs typeface="MS UI Gothic"/>
              </a:rPr>
              <a:t>using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MS UI Gothic"/>
                <a:cs typeface="MS UI Gothic"/>
              </a:rPr>
              <a:t>kubectl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0" dirty="0">
                <a:solidFill>
                  <a:srgbClr val="212121"/>
                </a:solidFill>
                <a:latin typeface="MS UI Gothic"/>
                <a:cs typeface="MS UI Gothic"/>
              </a:rPr>
              <a:t>commands</a:t>
            </a:r>
            <a:endParaRPr sz="2150" dirty="0">
              <a:latin typeface="MS UI Gothic"/>
              <a:cs typeface="MS UI Gothic"/>
            </a:endParaRPr>
          </a:p>
          <a:p>
            <a:pPr marL="393065">
              <a:lnSpc>
                <a:spcPts val="1950"/>
              </a:lnSpc>
            </a:pPr>
            <a:r>
              <a:rPr sz="1700" i="1" spc="-75" dirty="0">
                <a:solidFill>
                  <a:srgbClr val="212121"/>
                </a:solidFill>
                <a:latin typeface="Trebuchet MS"/>
                <a:cs typeface="Trebuchet MS"/>
              </a:rPr>
              <a:t>kubectl</a:t>
            </a:r>
            <a:r>
              <a:rPr sz="1700" i="1" spc="-12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b="1" i="1" spc="-114" dirty="0">
                <a:solidFill>
                  <a:srgbClr val="212121"/>
                </a:solidFill>
                <a:latin typeface="Trebuchet MS"/>
                <a:cs typeface="Trebuchet MS"/>
              </a:rPr>
              <a:t>create</a:t>
            </a:r>
            <a:r>
              <a:rPr sz="1700" b="1" i="1" spc="-1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b="1" i="1" spc="-90" dirty="0">
                <a:solidFill>
                  <a:srgbClr val="212121"/>
                </a:solidFill>
                <a:latin typeface="Trebuchet MS"/>
                <a:cs typeface="Trebuchet MS"/>
              </a:rPr>
              <a:t>deployment</a:t>
            </a:r>
            <a:r>
              <a:rPr sz="1700" b="1" i="1" spc="-12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i="1" spc="-80" dirty="0">
                <a:solidFill>
                  <a:srgbClr val="212121"/>
                </a:solidFill>
                <a:latin typeface="Trebuchet MS"/>
                <a:cs typeface="Trebuchet MS"/>
              </a:rPr>
              <a:t>hello-world-rest</a:t>
            </a:r>
            <a:r>
              <a:rPr sz="1700" i="1" spc="-12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i="1" spc="-85" dirty="0">
                <a:solidFill>
                  <a:srgbClr val="212121"/>
                </a:solidFill>
                <a:latin typeface="Trebuchet MS"/>
                <a:cs typeface="Trebuchet MS"/>
              </a:rPr>
              <a:t>--image=</a:t>
            </a:r>
            <a:r>
              <a:rPr lang="en-IN" sz="1700" i="1" spc="-85" dirty="0">
                <a:solidFill>
                  <a:srgbClr val="212121"/>
                </a:solidFill>
                <a:latin typeface="Trebuchet MS"/>
                <a:cs typeface="Trebuchet MS"/>
              </a:rPr>
              <a:t>us-</a:t>
            </a:r>
            <a:r>
              <a:rPr lang="en-IN" sz="1700" i="1" spc="-85" dirty="0" err="1">
                <a:solidFill>
                  <a:srgbClr val="212121"/>
                </a:solidFill>
                <a:latin typeface="Trebuchet MS"/>
                <a:cs typeface="Trebuchet MS"/>
              </a:rPr>
              <a:t>docker.pkg.dev</a:t>
            </a:r>
            <a:r>
              <a:rPr lang="en-IN" sz="1700" i="1" spc="-85" dirty="0">
                <a:solidFill>
                  <a:srgbClr val="212121"/>
                </a:solidFill>
                <a:latin typeface="Trebuchet MS"/>
                <a:cs typeface="Trebuchet MS"/>
              </a:rPr>
              <a:t>/</a:t>
            </a:r>
            <a:r>
              <a:rPr lang="en-IN" sz="1700" i="1" spc="-85" dirty="0" err="1">
                <a:solidFill>
                  <a:srgbClr val="212121"/>
                </a:solidFill>
                <a:latin typeface="Trebuchet MS"/>
                <a:cs typeface="Trebuchet MS"/>
              </a:rPr>
              <a:t>cloudrun</a:t>
            </a:r>
            <a:r>
              <a:rPr lang="en-IN" sz="1700" i="1" spc="-85" dirty="0">
                <a:solidFill>
                  <a:srgbClr val="212121"/>
                </a:solidFill>
                <a:latin typeface="Trebuchet MS"/>
                <a:cs typeface="Trebuchet MS"/>
              </a:rPr>
              <a:t>/container/hello</a:t>
            </a:r>
            <a:endParaRPr sz="1700" dirty="0">
              <a:latin typeface="Trebuchet MS"/>
              <a:cs typeface="Trebuchet MS"/>
            </a:endParaRPr>
          </a:p>
          <a:p>
            <a:pPr marL="393065">
              <a:lnSpc>
                <a:spcPct val="100000"/>
              </a:lnSpc>
              <a:spcBef>
                <a:spcPts val="359"/>
              </a:spcBef>
            </a:pPr>
            <a:r>
              <a:rPr sz="1700" i="1" spc="-75" dirty="0">
                <a:solidFill>
                  <a:srgbClr val="212121"/>
                </a:solidFill>
                <a:latin typeface="Trebuchet MS"/>
                <a:cs typeface="Trebuchet MS"/>
              </a:rPr>
              <a:t>kubectl</a:t>
            </a:r>
            <a:r>
              <a:rPr sz="1700" i="1" spc="-1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b="1" i="1" spc="-100" dirty="0">
                <a:solidFill>
                  <a:srgbClr val="212121"/>
                </a:solidFill>
                <a:latin typeface="Trebuchet MS"/>
                <a:cs typeface="Trebuchet MS"/>
              </a:rPr>
              <a:t>expose</a:t>
            </a:r>
            <a:r>
              <a:rPr sz="1700" b="1" i="1" spc="-15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b="1" i="1" spc="-90" dirty="0">
                <a:solidFill>
                  <a:srgbClr val="212121"/>
                </a:solidFill>
                <a:latin typeface="Trebuchet MS"/>
                <a:cs typeface="Trebuchet MS"/>
              </a:rPr>
              <a:t>deployment</a:t>
            </a:r>
            <a:r>
              <a:rPr sz="1700" b="1" i="1" spc="-1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i="1" spc="-80" dirty="0">
                <a:solidFill>
                  <a:srgbClr val="212121"/>
                </a:solidFill>
                <a:latin typeface="Trebuchet MS"/>
                <a:cs typeface="Trebuchet MS"/>
              </a:rPr>
              <a:t>hello-world-rest-api</a:t>
            </a:r>
            <a:r>
              <a:rPr sz="1700" i="1" spc="-1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i="1" spc="-55" dirty="0">
                <a:solidFill>
                  <a:srgbClr val="212121"/>
                </a:solidFill>
                <a:latin typeface="Trebuchet MS"/>
                <a:cs typeface="Trebuchet MS"/>
              </a:rPr>
              <a:t>--type=LoadBalancer</a:t>
            </a:r>
            <a:r>
              <a:rPr sz="1700" i="1" spc="-1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i="1" spc="-80" dirty="0">
                <a:solidFill>
                  <a:srgbClr val="212121"/>
                </a:solidFill>
                <a:latin typeface="Trebuchet MS"/>
                <a:cs typeface="Trebuchet MS"/>
              </a:rPr>
              <a:t>--port=8080</a:t>
            </a:r>
            <a:endParaRPr sz="17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0524" y="2209769"/>
            <a:ext cx="104775" cy="104698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809624" y="2514569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90524" y="2914619"/>
            <a:ext cx="104775" cy="104698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809624" y="3219419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09624" y="357184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54049" y="2006600"/>
            <a:ext cx="9922510" cy="1766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020"/>
              </a:lnSpc>
              <a:spcBef>
                <a:spcPts val="100"/>
              </a:spcBef>
            </a:pPr>
            <a:r>
              <a:rPr sz="2700" b="1" spc="-225" dirty="0">
                <a:solidFill>
                  <a:srgbClr val="212121"/>
                </a:solidFill>
                <a:latin typeface="Trebuchet MS"/>
                <a:cs typeface="Trebuchet MS"/>
              </a:rPr>
              <a:t>5:</a:t>
            </a:r>
            <a:r>
              <a:rPr sz="2700" b="1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10" dirty="0">
                <a:solidFill>
                  <a:srgbClr val="212121"/>
                </a:solidFill>
                <a:latin typeface="MS UI Gothic"/>
                <a:cs typeface="MS UI Gothic"/>
              </a:rPr>
              <a:t>Inc</a:t>
            </a:r>
            <a:r>
              <a:rPr sz="2700" spc="-2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5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ase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number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of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ins</a:t>
            </a: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30" dirty="0">
                <a:solidFill>
                  <a:srgbClr val="212121"/>
                </a:solidFill>
                <a:latin typeface="MS UI Gothic"/>
                <a:cs typeface="MS UI Gothic"/>
              </a:rPr>
              <a:t>an</a:t>
            </a:r>
            <a:r>
              <a:rPr sz="2700" spc="-30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-65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of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45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our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60" dirty="0">
                <a:solidFill>
                  <a:srgbClr val="212121"/>
                </a:solidFill>
                <a:latin typeface="MS UI Gothic"/>
                <a:cs typeface="MS UI Gothic"/>
              </a:rPr>
              <a:t>mic</a:t>
            </a:r>
            <a:r>
              <a:rPr sz="2700" spc="1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ose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20" dirty="0">
                <a:solidFill>
                  <a:srgbClr val="212121"/>
                </a:solidFill>
                <a:latin typeface="MS UI Gothic"/>
                <a:cs typeface="MS UI Gothic"/>
              </a:rPr>
              <a:t>vi</a:t>
            </a:r>
            <a:r>
              <a:rPr sz="2700" spc="-8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e: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360"/>
              </a:lnSpc>
            </a:pPr>
            <a:r>
              <a:rPr sz="2150" i="1" spc="-105" dirty="0">
                <a:solidFill>
                  <a:srgbClr val="212121"/>
                </a:solidFill>
                <a:latin typeface="Trebuchet MS"/>
                <a:cs typeface="Trebuchet MS"/>
              </a:rPr>
              <a:t>kubectl</a:t>
            </a:r>
            <a:r>
              <a:rPr sz="2150" i="1" spc="-2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i="1" spc="-120" dirty="0">
                <a:solidFill>
                  <a:srgbClr val="212121"/>
                </a:solidFill>
                <a:latin typeface="Trebuchet MS"/>
                <a:cs typeface="Trebuchet MS"/>
              </a:rPr>
              <a:t>scale</a:t>
            </a:r>
            <a:r>
              <a:rPr sz="2150" b="1" i="1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i="1" spc="-125" dirty="0">
                <a:solidFill>
                  <a:srgbClr val="212121"/>
                </a:solidFill>
                <a:latin typeface="Trebuchet MS"/>
                <a:cs typeface="Trebuchet MS"/>
              </a:rPr>
              <a:t>deployment</a:t>
            </a:r>
            <a:r>
              <a:rPr sz="2150" b="1" i="1" spc="-22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i="1" spc="-110" dirty="0">
                <a:solidFill>
                  <a:srgbClr val="212121"/>
                </a:solidFill>
                <a:latin typeface="Trebuchet MS"/>
                <a:cs typeface="Trebuchet MS"/>
              </a:rPr>
              <a:t>hello-world-rest-api</a:t>
            </a:r>
            <a:r>
              <a:rPr sz="2150" i="1" spc="-2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i="1" spc="-100" dirty="0">
                <a:solidFill>
                  <a:srgbClr val="212121"/>
                </a:solidFill>
                <a:latin typeface="Trebuchet MS"/>
                <a:cs typeface="Trebuchet MS"/>
              </a:rPr>
              <a:t>--replicas=2</a:t>
            </a:r>
            <a:endParaRPr sz="2150">
              <a:latin typeface="Trebuchet MS"/>
              <a:cs typeface="Trebuchet MS"/>
            </a:endParaRPr>
          </a:p>
          <a:p>
            <a:pPr marL="12700">
              <a:lnSpc>
                <a:spcPts val="3020"/>
              </a:lnSpc>
              <a:spcBef>
                <a:spcPts val="170"/>
              </a:spcBef>
            </a:pPr>
            <a:r>
              <a:rPr sz="2700" b="1" spc="-225" dirty="0">
                <a:solidFill>
                  <a:srgbClr val="212121"/>
                </a:solidFill>
                <a:latin typeface="Trebuchet MS"/>
                <a:cs typeface="Trebuchet MS"/>
              </a:rPr>
              <a:t>6:</a:t>
            </a:r>
            <a:r>
              <a:rPr sz="2700" b="1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10" dirty="0">
                <a:solidFill>
                  <a:srgbClr val="212121"/>
                </a:solidFill>
                <a:latin typeface="MS UI Gothic"/>
                <a:cs typeface="MS UI Gothic"/>
              </a:rPr>
              <a:t>Inc</a:t>
            </a:r>
            <a:r>
              <a:rPr sz="2700" spc="-2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5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15" dirty="0">
                <a:solidFill>
                  <a:srgbClr val="212121"/>
                </a:solidFill>
                <a:latin typeface="MS UI Gothic"/>
                <a:cs typeface="MS UI Gothic"/>
              </a:rPr>
              <a:t>ase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05" dirty="0">
                <a:solidFill>
                  <a:srgbClr val="212121"/>
                </a:solidFill>
                <a:latin typeface="MS UI Gothic"/>
                <a:cs typeface="MS UI Gothic"/>
              </a:rPr>
              <a:t>number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of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0" dirty="0">
                <a:solidFill>
                  <a:srgbClr val="212121"/>
                </a:solidFill>
                <a:latin typeface="MS UI Gothic"/>
                <a:cs typeface="MS UI Gothic"/>
              </a:rPr>
              <a:t>nodes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in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45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our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95" dirty="0">
                <a:solidFill>
                  <a:srgbClr val="212121"/>
                </a:solidFill>
                <a:latin typeface="MS UI Gothic"/>
                <a:cs typeface="MS UI Gothic"/>
              </a:rPr>
              <a:t>K</a:t>
            </a:r>
            <a:r>
              <a:rPr sz="2700" spc="60" dirty="0">
                <a:solidFill>
                  <a:srgbClr val="212121"/>
                </a:solidFill>
                <a:latin typeface="MS UI Gothic"/>
                <a:cs typeface="MS UI Gothic"/>
              </a:rPr>
              <a:t>ubern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7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-65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clus</a:t>
            </a:r>
            <a:r>
              <a:rPr sz="2700" spc="-4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35" dirty="0">
                <a:solidFill>
                  <a:srgbClr val="212121"/>
                </a:solidFill>
                <a:latin typeface="MS UI Gothic"/>
                <a:cs typeface="MS UI Gothic"/>
              </a:rPr>
              <a:t>er: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360"/>
              </a:lnSpc>
            </a:pPr>
            <a:r>
              <a:rPr sz="2150" i="1" spc="-50" dirty="0">
                <a:solidFill>
                  <a:srgbClr val="212121"/>
                </a:solidFill>
                <a:latin typeface="Trebuchet MS"/>
                <a:cs typeface="Trebuchet MS"/>
              </a:rPr>
              <a:t>gcloud</a:t>
            </a:r>
            <a:r>
              <a:rPr sz="2150" i="1" spc="-229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i="1" spc="-95" dirty="0">
                <a:solidFill>
                  <a:srgbClr val="212121"/>
                </a:solidFill>
                <a:latin typeface="Trebuchet MS"/>
                <a:cs typeface="Trebuchet MS"/>
              </a:rPr>
              <a:t>container</a:t>
            </a:r>
            <a:r>
              <a:rPr sz="2150" i="1" spc="-229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i="1" spc="-100" dirty="0">
                <a:solidFill>
                  <a:srgbClr val="212121"/>
                </a:solidFill>
                <a:latin typeface="Trebuchet MS"/>
                <a:cs typeface="Trebuchet MS"/>
              </a:rPr>
              <a:t>clusters</a:t>
            </a:r>
            <a:r>
              <a:rPr sz="2150" i="1" spc="-2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i="1" spc="-125" dirty="0">
                <a:solidFill>
                  <a:srgbClr val="212121"/>
                </a:solidFill>
                <a:latin typeface="Trebuchet MS"/>
                <a:cs typeface="Trebuchet MS"/>
              </a:rPr>
              <a:t>resize</a:t>
            </a:r>
            <a:r>
              <a:rPr sz="2150" i="1" spc="-2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i="1" spc="-125" dirty="0">
                <a:solidFill>
                  <a:srgbClr val="212121"/>
                </a:solidFill>
                <a:latin typeface="Trebuchet MS"/>
                <a:cs typeface="Trebuchet MS"/>
              </a:rPr>
              <a:t>my-cluster</a:t>
            </a:r>
            <a:r>
              <a:rPr sz="2150" b="1" i="1" spc="-22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i="1" spc="-105" dirty="0">
                <a:solidFill>
                  <a:srgbClr val="212121"/>
                </a:solidFill>
                <a:latin typeface="Trebuchet MS"/>
                <a:cs typeface="Trebuchet MS"/>
              </a:rPr>
              <a:t>--node-pool</a:t>
            </a:r>
            <a:r>
              <a:rPr sz="2150" b="1" i="1" spc="-2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i="1" spc="-105" dirty="0">
                <a:solidFill>
                  <a:srgbClr val="212121"/>
                </a:solidFill>
                <a:latin typeface="Trebuchet MS"/>
                <a:cs typeface="Trebuchet MS"/>
              </a:rPr>
              <a:t>my-node-pool</a:t>
            </a:r>
            <a:r>
              <a:rPr sz="2150" b="1" i="1" spc="-22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i="1" spc="-90" dirty="0">
                <a:solidFill>
                  <a:srgbClr val="212121"/>
                </a:solidFill>
                <a:latin typeface="Trebuchet MS"/>
                <a:cs typeface="Trebuchet MS"/>
              </a:rPr>
              <a:t>--num-nodes</a:t>
            </a:r>
            <a:r>
              <a:rPr sz="2150" b="1" i="1" spc="-2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i="1" spc="-195" dirty="0">
                <a:solidFill>
                  <a:srgbClr val="212121"/>
                </a:solidFill>
                <a:latin typeface="Trebuchet MS"/>
                <a:cs typeface="Trebuchet MS"/>
              </a:rPr>
              <a:t>5</a:t>
            </a:r>
            <a:endParaRPr sz="2150">
              <a:latin typeface="Trebuchet MS"/>
              <a:cs typeface="Trebuchet MS"/>
            </a:endParaRPr>
          </a:p>
          <a:p>
            <a:pPr marL="393065">
              <a:lnSpc>
                <a:spcPct val="100000"/>
              </a:lnSpc>
              <a:spcBef>
                <a:spcPts val="195"/>
              </a:spcBef>
            </a:pPr>
            <a:r>
              <a:rPr sz="2150" spc="-55" dirty="0">
                <a:solidFill>
                  <a:srgbClr val="212121"/>
                </a:solidFill>
                <a:latin typeface="MS UI Gothic"/>
                <a:cs typeface="MS UI Gothic"/>
              </a:rPr>
              <a:t>You</a:t>
            </a:r>
            <a:r>
              <a:rPr sz="2150" spc="-2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5" dirty="0">
                <a:solidFill>
                  <a:srgbClr val="212121"/>
                </a:solidFill>
                <a:latin typeface="MS UI Gothic"/>
                <a:cs typeface="MS UI Gothic"/>
              </a:rPr>
              <a:t>are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75" dirty="0">
                <a:solidFill>
                  <a:srgbClr val="212121"/>
                </a:solidFill>
                <a:latin typeface="MS UI Gothic"/>
                <a:cs typeface="MS UI Gothic"/>
              </a:rPr>
              <a:t>NOT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happy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70" dirty="0">
                <a:solidFill>
                  <a:srgbClr val="212121"/>
                </a:solidFill>
                <a:latin typeface="MS UI Gothic"/>
                <a:cs typeface="MS UI Gothic"/>
              </a:rPr>
              <a:t>about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manually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30" dirty="0">
                <a:solidFill>
                  <a:srgbClr val="212121"/>
                </a:solidFill>
                <a:latin typeface="MS UI Gothic"/>
                <a:cs typeface="MS UI Gothic"/>
              </a:rPr>
              <a:t>increasing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90" dirty="0">
                <a:solidFill>
                  <a:srgbClr val="212121"/>
                </a:solidFill>
                <a:latin typeface="MS UI Gothic"/>
                <a:cs typeface="MS UI Gothic"/>
              </a:rPr>
              <a:t>number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25" dirty="0">
                <a:solidFill>
                  <a:srgbClr val="212121"/>
                </a:solidFill>
                <a:latin typeface="MS UI Gothic"/>
                <a:cs typeface="MS UI Gothic"/>
              </a:rPr>
              <a:t>of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MS UI Gothic"/>
                <a:cs typeface="MS UI Gothic"/>
              </a:rPr>
              <a:t>instances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105" dirty="0">
                <a:solidFill>
                  <a:srgbClr val="212121"/>
                </a:solidFill>
                <a:latin typeface="MS UI Gothic"/>
                <a:cs typeface="MS UI Gothic"/>
              </a:rPr>
              <a:t>and</a:t>
            </a:r>
            <a:r>
              <a:rPr sz="2150" spc="-21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60" dirty="0">
                <a:solidFill>
                  <a:srgbClr val="212121"/>
                </a:solidFill>
                <a:latin typeface="MS UI Gothic"/>
                <a:cs typeface="MS UI Gothic"/>
              </a:rPr>
              <a:t>nodes!</a:t>
            </a:r>
            <a:endParaRPr sz="2150">
              <a:latin typeface="MS UI Gothic"/>
              <a:cs typeface="MS UI Gothic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11121390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114" dirty="0">
                <a:solidFill>
                  <a:srgbClr val="000000"/>
                </a:solidFill>
              </a:rPr>
              <a:t>K</a:t>
            </a:r>
            <a:r>
              <a:rPr sz="3500" spc="-120" dirty="0">
                <a:solidFill>
                  <a:srgbClr val="000000"/>
                </a:solidFill>
              </a:rPr>
              <a:t>u</a:t>
            </a:r>
            <a:r>
              <a:rPr sz="3500" spc="-145" dirty="0">
                <a:solidFill>
                  <a:srgbClr val="A52929"/>
                </a:solidFill>
              </a:rPr>
              <a:t>be</a:t>
            </a:r>
            <a:r>
              <a:rPr sz="3500" spc="-190" dirty="0">
                <a:solidFill>
                  <a:srgbClr val="A52929"/>
                </a:solidFill>
              </a:rPr>
              <a:t>r</a:t>
            </a:r>
            <a:r>
              <a:rPr sz="3500" spc="-105" dirty="0">
                <a:solidFill>
                  <a:srgbClr val="A52929"/>
                </a:solidFill>
              </a:rPr>
              <a:t>n</a:t>
            </a:r>
            <a:r>
              <a:rPr sz="3500" spc="-295" dirty="0">
                <a:solidFill>
                  <a:srgbClr val="A52929"/>
                </a:solidFill>
              </a:rPr>
              <a:t>e</a:t>
            </a:r>
            <a:r>
              <a:rPr sz="3500" spc="-160" dirty="0">
                <a:solidFill>
                  <a:srgbClr val="000000"/>
                </a:solidFill>
              </a:rPr>
              <a:t>t</a:t>
            </a:r>
            <a:r>
              <a:rPr sz="3500" spc="-235" dirty="0">
                <a:solidFill>
                  <a:srgbClr val="000000"/>
                </a:solidFill>
              </a:rPr>
              <a:t>e</a:t>
            </a:r>
            <a:r>
              <a:rPr sz="3500" dirty="0">
                <a:solidFill>
                  <a:srgbClr val="A52929"/>
                </a:solidFill>
              </a:rPr>
              <a:t>s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60" dirty="0">
                <a:solidFill>
                  <a:srgbClr val="000000"/>
                </a:solidFill>
              </a:rPr>
              <a:t>-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260" dirty="0">
                <a:solidFill>
                  <a:srgbClr val="000000"/>
                </a:solidFill>
              </a:rPr>
              <a:t>A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60" dirty="0">
                <a:solidFill>
                  <a:srgbClr val="A52929"/>
                </a:solidFill>
              </a:rPr>
              <a:t>Mi</a:t>
            </a:r>
            <a:r>
              <a:rPr sz="3500" spc="-170" dirty="0">
                <a:solidFill>
                  <a:srgbClr val="A52929"/>
                </a:solidFill>
              </a:rPr>
              <a:t>c</a:t>
            </a:r>
            <a:r>
              <a:rPr sz="3500" spc="-225" dirty="0">
                <a:solidFill>
                  <a:srgbClr val="A52929"/>
                </a:solidFill>
              </a:rPr>
              <a:t>r</a:t>
            </a:r>
            <a:r>
              <a:rPr sz="3500" spc="-70" dirty="0">
                <a:solidFill>
                  <a:srgbClr val="000000"/>
                </a:solidFill>
              </a:rPr>
              <a:t>o</a:t>
            </a:r>
            <a:r>
              <a:rPr sz="3500" dirty="0">
                <a:solidFill>
                  <a:srgbClr val="A52929"/>
                </a:solidFill>
              </a:rPr>
              <a:t>s</a:t>
            </a:r>
            <a:r>
              <a:rPr sz="3500" spc="-235" dirty="0">
                <a:solidFill>
                  <a:srgbClr val="000000"/>
                </a:solidFill>
              </a:rPr>
              <a:t>e</a:t>
            </a:r>
            <a:r>
              <a:rPr sz="3500" spc="-150" dirty="0">
                <a:solidFill>
                  <a:srgbClr val="A52929"/>
                </a:solidFill>
              </a:rPr>
              <a:t>r</a:t>
            </a:r>
            <a:r>
              <a:rPr sz="3500" spc="-110" dirty="0">
                <a:solidFill>
                  <a:srgbClr val="000000"/>
                </a:solidFill>
              </a:rPr>
              <a:t>v</a:t>
            </a:r>
            <a:r>
              <a:rPr sz="3500" spc="-130" dirty="0">
                <a:solidFill>
                  <a:srgbClr val="000000"/>
                </a:solidFill>
              </a:rPr>
              <a:t>i</a:t>
            </a:r>
            <a:r>
              <a:rPr sz="3500" spc="-254" dirty="0">
                <a:solidFill>
                  <a:srgbClr val="A52929"/>
                </a:solidFill>
              </a:rPr>
              <a:t>c</a:t>
            </a:r>
            <a:r>
              <a:rPr sz="3500" spc="-235" dirty="0">
                <a:solidFill>
                  <a:srgbClr val="000000"/>
                </a:solidFill>
              </a:rPr>
              <a:t>e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35" dirty="0">
                <a:solidFill>
                  <a:srgbClr val="000000"/>
                </a:solidFill>
              </a:rPr>
              <a:t>J</a:t>
            </a:r>
            <a:r>
              <a:rPr sz="3500" spc="-55" dirty="0">
                <a:solidFill>
                  <a:srgbClr val="000000"/>
                </a:solidFill>
              </a:rPr>
              <a:t>o</a:t>
            </a:r>
            <a:r>
              <a:rPr sz="3500" spc="-120" dirty="0">
                <a:solidFill>
                  <a:srgbClr val="000000"/>
                </a:solidFill>
              </a:rPr>
              <a:t>u</a:t>
            </a:r>
            <a:r>
              <a:rPr sz="3500" spc="-190" dirty="0">
                <a:solidFill>
                  <a:srgbClr val="000000"/>
                </a:solidFill>
              </a:rPr>
              <a:t>r</a:t>
            </a:r>
            <a:r>
              <a:rPr sz="3500" spc="-105" dirty="0">
                <a:solidFill>
                  <a:srgbClr val="000000"/>
                </a:solidFill>
              </a:rPr>
              <a:t>n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spc="-135" dirty="0">
                <a:solidFill>
                  <a:srgbClr val="A52929"/>
                </a:solidFill>
              </a:rPr>
              <a:t>y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60" dirty="0">
                <a:solidFill>
                  <a:srgbClr val="000000"/>
                </a:solidFill>
              </a:rPr>
              <a:t>-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45" dirty="0">
                <a:solidFill>
                  <a:srgbClr val="000000"/>
                </a:solidFill>
              </a:rPr>
              <a:t>De</a:t>
            </a:r>
            <a:r>
              <a:rPr sz="3500" spc="-60" dirty="0">
                <a:solidFill>
                  <a:srgbClr val="000000"/>
                </a:solidFill>
              </a:rPr>
              <a:t>pl</a:t>
            </a:r>
            <a:r>
              <a:rPr sz="3500" spc="-105" dirty="0">
                <a:solidFill>
                  <a:srgbClr val="000000"/>
                </a:solidFill>
              </a:rPr>
              <a:t>o</a:t>
            </a:r>
            <a:r>
              <a:rPr sz="3500" spc="-135" dirty="0">
                <a:solidFill>
                  <a:srgbClr val="000000"/>
                </a:solidFill>
              </a:rPr>
              <a:t>y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60" dirty="0">
                <a:solidFill>
                  <a:srgbClr val="000000"/>
                </a:solidFill>
              </a:rPr>
              <a:t>Mi</a:t>
            </a:r>
            <a:r>
              <a:rPr sz="3500" spc="-170" dirty="0">
                <a:solidFill>
                  <a:srgbClr val="000000"/>
                </a:solidFill>
              </a:rPr>
              <a:t>c</a:t>
            </a:r>
            <a:r>
              <a:rPr sz="3500" spc="-225" dirty="0">
                <a:solidFill>
                  <a:srgbClr val="000000"/>
                </a:solidFill>
              </a:rPr>
              <a:t>r</a:t>
            </a:r>
            <a:r>
              <a:rPr sz="3500" spc="-70" dirty="0">
                <a:solidFill>
                  <a:srgbClr val="A52929"/>
                </a:solidFill>
              </a:rPr>
              <a:t>o</a:t>
            </a:r>
            <a:r>
              <a:rPr sz="3500" dirty="0">
                <a:solidFill>
                  <a:srgbClr val="A52929"/>
                </a:solidFill>
              </a:rPr>
              <a:t>s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spc="-150" dirty="0">
                <a:solidFill>
                  <a:srgbClr val="000000"/>
                </a:solidFill>
              </a:rPr>
              <a:t>r</a:t>
            </a:r>
            <a:r>
              <a:rPr sz="3500" spc="-110" dirty="0">
                <a:solidFill>
                  <a:srgbClr val="A52929"/>
                </a:solidFill>
              </a:rPr>
              <a:t>v</a:t>
            </a:r>
            <a:r>
              <a:rPr sz="3500" spc="-130" dirty="0">
                <a:solidFill>
                  <a:srgbClr val="A52929"/>
                </a:solidFill>
              </a:rPr>
              <a:t>i</a:t>
            </a:r>
            <a:r>
              <a:rPr sz="3500" spc="-254" dirty="0">
                <a:solidFill>
                  <a:srgbClr val="000000"/>
                </a:solidFill>
              </a:rPr>
              <a:t>c</a:t>
            </a:r>
            <a:r>
              <a:rPr sz="3500" spc="-235" dirty="0">
                <a:solidFill>
                  <a:srgbClr val="000000"/>
                </a:solidFill>
              </a:rPr>
              <a:t>e</a:t>
            </a:r>
            <a:endParaRPr sz="350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114</a:t>
            </a:r>
          </a:p>
        </p:txBody>
      </p:sp>
      <p:sp>
        <p:nvSpPr>
          <p:cNvPr id="16" name="object 16"/>
          <p:cNvSpPr/>
          <p:nvPr/>
        </p:nvSpPr>
        <p:spPr>
          <a:xfrm>
            <a:off x="11410949" y="6619844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304799" y="228599"/>
                </a:moveTo>
                <a:lnTo>
                  <a:pt x="0" y="228599"/>
                </a:lnTo>
                <a:lnTo>
                  <a:pt x="0" y="0"/>
                </a:lnTo>
                <a:lnTo>
                  <a:pt x="304799" y="0"/>
                </a:lnTo>
                <a:lnTo>
                  <a:pt x="304799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88944" y="1111757"/>
            <a:ext cx="917058" cy="88010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981044"/>
            <a:ext cx="104775" cy="10477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09624" y="128584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23962" y="1566832"/>
            <a:ext cx="76200" cy="761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0524" y="1914494"/>
            <a:ext cx="104775" cy="104698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809624" y="221929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0524" y="2905094"/>
            <a:ext cx="104775" cy="104698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809624" y="320989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90524" y="3886169"/>
            <a:ext cx="104775" cy="104698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809624" y="4190969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4049" y="777875"/>
            <a:ext cx="9968230" cy="3900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020"/>
              </a:lnSpc>
              <a:spcBef>
                <a:spcPts val="100"/>
              </a:spcBef>
            </a:pPr>
            <a:r>
              <a:rPr sz="2700" b="1" spc="-225" dirty="0">
                <a:solidFill>
                  <a:srgbClr val="212121"/>
                </a:solidFill>
                <a:latin typeface="Trebuchet MS"/>
                <a:cs typeface="Trebuchet MS"/>
              </a:rPr>
              <a:t>7:</a:t>
            </a:r>
            <a:r>
              <a:rPr sz="2700" b="1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11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700" spc="-13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6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135" dirty="0">
                <a:solidFill>
                  <a:srgbClr val="212121"/>
                </a:solidFill>
                <a:latin typeface="MS UI Gothic"/>
                <a:cs typeface="MS UI Gothic"/>
              </a:rPr>
              <a:t>up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60" dirty="0">
                <a:solidFill>
                  <a:srgbClr val="212121"/>
                </a:solidFill>
                <a:latin typeface="MS UI Gothic"/>
                <a:cs typeface="MS UI Gothic"/>
              </a:rPr>
              <a:t>au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14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700" spc="-15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aling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6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45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our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60" dirty="0">
                <a:solidFill>
                  <a:srgbClr val="212121"/>
                </a:solidFill>
                <a:latin typeface="MS UI Gothic"/>
                <a:cs typeface="MS UI Gothic"/>
              </a:rPr>
              <a:t>mic</a:t>
            </a:r>
            <a:r>
              <a:rPr sz="2700" spc="1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ose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r</a:t>
            </a:r>
            <a:r>
              <a:rPr sz="2700" spc="-20" dirty="0">
                <a:solidFill>
                  <a:srgbClr val="212121"/>
                </a:solidFill>
                <a:latin typeface="MS UI Gothic"/>
                <a:cs typeface="MS UI Gothic"/>
              </a:rPr>
              <a:t>vi</a:t>
            </a:r>
            <a:r>
              <a:rPr sz="2700" spc="-8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e:</a:t>
            </a:r>
            <a:endParaRPr sz="2700">
              <a:latin typeface="MS UI Gothic"/>
              <a:cs typeface="MS UI Gothic"/>
            </a:endParaRPr>
          </a:p>
          <a:p>
            <a:pPr marL="393065">
              <a:lnSpc>
                <a:spcPts val="2270"/>
              </a:lnSpc>
            </a:pPr>
            <a:r>
              <a:rPr sz="2150" i="1" spc="-105" dirty="0">
                <a:solidFill>
                  <a:srgbClr val="212121"/>
                </a:solidFill>
                <a:latin typeface="Trebuchet MS"/>
                <a:cs typeface="Trebuchet MS"/>
              </a:rPr>
              <a:t>kubectl</a:t>
            </a:r>
            <a:r>
              <a:rPr sz="2150" i="1" spc="-22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i="1" spc="-120" dirty="0">
                <a:solidFill>
                  <a:srgbClr val="212121"/>
                </a:solidFill>
                <a:latin typeface="Trebuchet MS"/>
                <a:cs typeface="Trebuchet MS"/>
              </a:rPr>
              <a:t>autoscale</a:t>
            </a:r>
            <a:r>
              <a:rPr sz="2150" b="1" i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i="1" spc="-125" dirty="0">
                <a:solidFill>
                  <a:srgbClr val="212121"/>
                </a:solidFill>
                <a:latin typeface="Trebuchet MS"/>
                <a:cs typeface="Trebuchet MS"/>
              </a:rPr>
              <a:t>deployment</a:t>
            </a:r>
            <a:r>
              <a:rPr sz="2150" b="1" i="1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i="1" spc="-110" dirty="0">
                <a:solidFill>
                  <a:srgbClr val="212121"/>
                </a:solidFill>
                <a:latin typeface="Trebuchet MS"/>
                <a:cs typeface="Trebuchet MS"/>
              </a:rPr>
              <a:t>hello-world-rest-api</a:t>
            </a:r>
            <a:r>
              <a:rPr sz="2150" i="1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i="1" spc="-95" dirty="0">
                <a:solidFill>
                  <a:srgbClr val="212121"/>
                </a:solidFill>
                <a:latin typeface="Trebuchet MS"/>
                <a:cs typeface="Trebuchet MS"/>
              </a:rPr>
              <a:t>--max=10</a:t>
            </a:r>
            <a:r>
              <a:rPr sz="2150" i="1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i="1" spc="-105" dirty="0">
                <a:solidFill>
                  <a:srgbClr val="212121"/>
                </a:solidFill>
                <a:latin typeface="Trebuchet MS"/>
                <a:cs typeface="Trebuchet MS"/>
              </a:rPr>
              <a:t>--cpu-percent=70</a:t>
            </a:r>
            <a:endParaRPr sz="2150">
              <a:latin typeface="Trebuchet MS"/>
              <a:cs typeface="Trebuchet MS"/>
            </a:endParaRPr>
          </a:p>
          <a:p>
            <a:pPr marL="774065">
              <a:lnSpc>
                <a:spcPts val="1950"/>
              </a:lnSpc>
            </a:pPr>
            <a:r>
              <a:rPr sz="1700" spc="-15" dirty="0">
                <a:solidFill>
                  <a:srgbClr val="212121"/>
                </a:solidFill>
                <a:latin typeface="MS UI Gothic"/>
                <a:cs typeface="MS UI Gothic"/>
              </a:rPr>
              <a:t>Also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45" dirty="0">
                <a:solidFill>
                  <a:srgbClr val="212121"/>
                </a:solidFill>
                <a:latin typeface="MS UI Gothic"/>
                <a:cs typeface="MS UI Gothic"/>
              </a:rPr>
              <a:t>called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45" dirty="0">
                <a:solidFill>
                  <a:srgbClr val="212121"/>
                </a:solidFill>
                <a:latin typeface="MS UI Gothic"/>
                <a:cs typeface="MS UI Gothic"/>
              </a:rPr>
              <a:t>horizontal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100" dirty="0">
                <a:solidFill>
                  <a:srgbClr val="212121"/>
                </a:solidFill>
                <a:latin typeface="MS UI Gothic"/>
                <a:cs typeface="MS UI Gothic"/>
              </a:rPr>
              <a:t>pod</a:t>
            </a:r>
            <a:r>
              <a:rPr sz="1700" spc="-16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40" dirty="0">
                <a:solidFill>
                  <a:srgbClr val="212121"/>
                </a:solidFill>
                <a:latin typeface="MS UI Gothic"/>
                <a:cs typeface="MS UI Gothic"/>
              </a:rPr>
              <a:t>autoscaling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31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85" dirty="0">
                <a:solidFill>
                  <a:srgbClr val="212121"/>
                </a:solidFill>
                <a:latin typeface="MS UI Gothic"/>
                <a:cs typeface="MS UI Gothic"/>
              </a:rPr>
              <a:t>HPA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spc="-31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1700" spc="-17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1700" i="1" spc="-75" dirty="0">
                <a:solidFill>
                  <a:srgbClr val="212121"/>
                </a:solidFill>
                <a:latin typeface="Trebuchet MS"/>
                <a:cs typeface="Trebuchet MS"/>
              </a:rPr>
              <a:t>kubectl</a:t>
            </a:r>
            <a:r>
              <a:rPr sz="1700" i="1" spc="-18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i="1" spc="-70" dirty="0">
                <a:solidFill>
                  <a:srgbClr val="212121"/>
                </a:solidFill>
                <a:latin typeface="Trebuchet MS"/>
                <a:cs typeface="Trebuchet MS"/>
              </a:rPr>
              <a:t>get</a:t>
            </a:r>
            <a:r>
              <a:rPr sz="1700" i="1" spc="-18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i="1" spc="-15" dirty="0">
                <a:solidFill>
                  <a:srgbClr val="212121"/>
                </a:solidFill>
                <a:latin typeface="Trebuchet MS"/>
                <a:cs typeface="Trebuchet MS"/>
              </a:rPr>
              <a:t>hpa</a:t>
            </a:r>
            <a:endParaRPr sz="1700">
              <a:latin typeface="Trebuchet MS"/>
              <a:cs typeface="Trebuchet MS"/>
            </a:endParaRPr>
          </a:p>
          <a:p>
            <a:pPr marL="12700">
              <a:lnSpc>
                <a:spcPts val="3020"/>
              </a:lnSpc>
              <a:spcBef>
                <a:spcPts val="110"/>
              </a:spcBef>
            </a:pPr>
            <a:r>
              <a:rPr sz="2700" b="1" spc="-225" dirty="0">
                <a:solidFill>
                  <a:srgbClr val="212121"/>
                </a:solidFill>
                <a:latin typeface="Trebuchet MS"/>
                <a:cs typeface="Trebuchet MS"/>
              </a:rPr>
              <a:t>8:</a:t>
            </a:r>
            <a:r>
              <a:rPr sz="2700" b="1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110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700" spc="-130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6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135" dirty="0">
                <a:solidFill>
                  <a:srgbClr val="212121"/>
                </a:solidFill>
                <a:latin typeface="MS UI Gothic"/>
                <a:cs typeface="MS UI Gothic"/>
              </a:rPr>
              <a:t>up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60" dirty="0">
                <a:solidFill>
                  <a:srgbClr val="212121"/>
                </a:solidFill>
                <a:latin typeface="MS UI Gothic"/>
                <a:cs typeface="MS UI Gothic"/>
              </a:rPr>
              <a:t>au</a:t>
            </a:r>
            <a:r>
              <a:rPr sz="2700" spc="15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90" dirty="0">
                <a:solidFill>
                  <a:srgbClr val="212121"/>
                </a:solidFill>
                <a:latin typeface="MS UI Gothic"/>
                <a:cs typeface="MS UI Gothic"/>
              </a:rPr>
              <a:t>o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114" dirty="0">
                <a:solidFill>
                  <a:srgbClr val="212121"/>
                </a:solidFill>
                <a:latin typeface="MS UI Gothic"/>
                <a:cs typeface="MS UI Gothic"/>
              </a:rPr>
              <a:t>s</a:t>
            </a:r>
            <a:r>
              <a:rPr sz="2700" spc="-15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700" spc="110" dirty="0">
                <a:solidFill>
                  <a:srgbClr val="212121"/>
                </a:solidFill>
                <a:latin typeface="MS UI Gothic"/>
                <a:cs typeface="MS UI Gothic"/>
              </a:rPr>
              <a:t>aling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65" dirty="0">
                <a:solidFill>
                  <a:srgbClr val="212121"/>
                </a:solidFill>
                <a:latin typeface="MS UI Gothic"/>
                <a:cs typeface="MS UI Gothic"/>
              </a:rPr>
              <a:t>f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or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45" dirty="0">
                <a:solidFill>
                  <a:srgbClr val="212121"/>
                </a:solidFill>
                <a:latin typeface="MS UI Gothic"/>
                <a:cs typeface="MS UI Gothic"/>
              </a:rPr>
              <a:t>y</a:t>
            </a:r>
            <a:r>
              <a:rPr sz="2700" spc="65" dirty="0">
                <a:solidFill>
                  <a:srgbClr val="212121"/>
                </a:solidFill>
                <a:latin typeface="MS UI Gothic"/>
                <a:cs typeface="MS UI Gothic"/>
              </a:rPr>
              <a:t>our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95" dirty="0">
                <a:solidFill>
                  <a:srgbClr val="212121"/>
                </a:solidFill>
                <a:latin typeface="MS UI Gothic"/>
                <a:cs typeface="MS UI Gothic"/>
              </a:rPr>
              <a:t>K</a:t>
            </a:r>
            <a:r>
              <a:rPr sz="2700" spc="60" dirty="0">
                <a:solidFill>
                  <a:srgbClr val="212121"/>
                </a:solidFill>
                <a:latin typeface="MS UI Gothic"/>
                <a:cs typeface="MS UI Gothic"/>
              </a:rPr>
              <a:t>ubern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e</a:t>
            </a:r>
            <a:r>
              <a:rPr sz="2700" spc="-7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-65" dirty="0">
                <a:solidFill>
                  <a:srgbClr val="212121"/>
                </a:solidFill>
                <a:latin typeface="MS UI Gothic"/>
                <a:cs typeface="MS UI Gothic"/>
              </a:rPr>
              <a:t>es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-35" dirty="0">
                <a:solidFill>
                  <a:srgbClr val="212121"/>
                </a:solidFill>
                <a:latin typeface="MS UI Gothic"/>
                <a:cs typeface="MS UI Gothic"/>
              </a:rPr>
              <a:t>Clus</a:t>
            </a:r>
            <a:r>
              <a:rPr sz="2700" spc="-60" dirty="0">
                <a:solidFill>
                  <a:srgbClr val="212121"/>
                </a:solidFill>
                <a:latin typeface="MS UI Gothic"/>
                <a:cs typeface="MS UI Gothic"/>
              </a:rPr>
              <a:t>t</a:t>
            </a:r>
            <a:r>
              <a:rPr sz="2700" spc="-10" dirty="0">
                <a:solidFill>
                  <a:srgbClr val="212121"/>
                </a:solidFill>
                <a:latin typeface="MS UI Gothic"/>
                <a:cs typeface="MS UI Gothic"/>
              </a:rPr>
              <a:t>er</a:t>
            </a:r>
            <a:endParaRPr sz="2700">
              <a:latin typeface="MS UI Gothic"/>
              <a:cs typeface="MS UI Gothic"/>
            </a:endParaRPr>
          </a:p>
          <a:p>
            <a:pPr marL="393065" marR="5080">
              <a:lnSpc>
                <a:spcPts val="2250"/>
              </a:lnSpc>
              <a:spcBef>
                <a:spcPts val="130"/>
              </a:spcBef>
            </a:pPr>
            <a:r>
              <a:rPr sz="2150" i="1" spc="65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2150" i="1" spc="-105" dirty="0">
                <a:solidFill>
                  <a:srgbClr val="212121"/>
                </a:solidFill>
                <a:latin typeface="Trebuchet MS"/>
                <a:cs typeface="Trebuchet MS"/>
              </a:rPr>
              <a:t>cl</a:t>
            </a:r>
            <a:r>
              <a:rPr sz="2150" i="1" spc="-4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150" i="1" spc="-60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2150" i="1" spc="-45" dirty="0">
                <a:solidFill>
                  <a:srgbClr val="212121"/>
                </a:solidFill>
                <a:latin typeface="Trebuchet MS"/>
                <a:cs typeface="Trebuchet MS"/>
              </a:rPr>
              <a:t>d</a:t>
            </a:r>
            <a:r>
              <a:rPr sz="2150" i="1" spc="-23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i="1" spc="-150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150" b="1" i="1" spc="-9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150" b="1" i="1" spc="-4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2150" b="1" i="1" spc="-22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b="1" i="1" spc="-10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b="1" i="1" spc="-165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150" b="1" i="1" spc="-4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2150" b="1" i="1" spc="-13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i="1" spc="-18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b="1" i="1" spc="-19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i="1" spc="-114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150" b="1" i="1" spc="-125" dirty="0">
                <a:solidFill>
                  <a:srgbClr val="212121"/>
                </a:solidFill>
                <a:latin typeface="Trebuchet MS"/>
                <a:cs typeface="Trebuchet MS"/>
              </a:rPr>
              <a:t>l</a:t>
            </a:r>
            <a:r>
              <a:rPr sz="2150" b="1" i="1" spc="-40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2150" b="1" i="1" spc="-150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b="1" i="1" spc="-17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b="1" i="1" spc="-13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i="1" spc="-19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b="1" i="1" spc="-100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b="1" i="1" spc="-19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i="1" spc="-40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2150" b="1" i="1" spc="-114" dirty="0">
                <a:solidFill>
                  <a:srgbClr val="212121"/>
                </a:solidFill>
                <a:latin typeface="Trebuchet MS"/>
                <a:cs typeface="Trebuchet MS"/>
              </a:rPr>
              <a:t>p</a:t>
            </a:r>
            <a:r>
              <a:rPr sz="2150" b="1" i="1" spc="-105" dirty="0">
                <a:solidFill>
                  <a:srgbClr val="212121"/>
                </a:solidFill>
                <a:latin typeface="Trebuchet MS"/>
                <a:cs typeface="Trebuchet MS"/>
              </a:rPr>
              <a:t>da</a:t>
            </a:r>
            <a:r>
              <a:rPr sz="2150" b="1" i="1" spc="-22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b="1" i="1" spc="-13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i="1" spc="-18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i="1" spc="-105" dirty="0">
                <a:solidFill>
                  <a:srgbClr val="212121"/>
                </a:solidFill>
                <a:latin typeface="Trebuchet MS"/>
                <a:cs typeface="Trebuchet MS"/>
              </a:rPr>
              <a:t>cl</a:t>
            </a:r>
            <a:r>
              <a:rPr sz="2150" i="1" spc="-60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2150" i="1" spc="-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i="1" spc="-229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i="1" spc="-15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i="1" spc="-16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i="1" spc="-145" dirty="0">
                <a:solidFill>
                  <a:srgbClr val="212121"/>
                </a:solidFill>
                <a:latin typeface="Trebuchet MS"/>
                <a:cs typeface="Trebuchet MS"/>
              </a:rPr>
              <a:t>-</a:t>
            </a:r>
            <a:r>
              <a:rPr sz="2150" i="1" spc="-10" dirty="0">
                <a:solidFill>
                  <a:srgbClr val="212121"/>
                </a:solidFill>
                <a:latin typeface="Trebuchet MS"/>
                <a:cs typeface="Trebuchet MS"/>
              </a:rPr>
              <a:t>na</a:t>
            </a:r>
            <a:r>
              <a:rPr sz="2150" i="1" spc="-60" dirty="0">
                <a:solidFill>
                  <a:srgbClr val="212121"/>
                </a:solidFill>
                <a:latin typeface="Trebuchet MS"/>
                <a:cs typeface="Trebuchet MS"/>
              </a:rPr>
              <a:t>m</a:t>
            </a:r>
            <a:r>
              <a:rPr sz="2150" i="1" spc="-12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i="1" spc="-18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i="1" spc="-145" dirty="0">
                <a:solidFill>
                  <a:srgbClr val="212121"/>
                </a:solidFill>
                <a:latin typeface="Trebuchet MS"/>
                <a:cs typeface="Trebuchet MS"/>
              </a:rPr>
              <a:t>--</a:t>
            </a:r>
            <a:r>
              <a:rPr sz="2150" i="1" spc="-45" dirty="0">
                <a:solidFill>
                  <a:srgbClr val="212121"/>
                </a:solidFill>
                <a:latin typeface="Trebuchet MS"/>
                <a:cs typeface="Trebuchet MS"/>
              </a:rPr>
              <a:t>enab</a:t>
            </a:r>
            <a:r>
              <a:rPr sz="2150" i="1" spc="-155" dirty="0">
                <a:solidFill>
                  <a:srgbClr val="212121"/>
                </a:solidFill>
                <a:latin typeface="Trebuchet MS"/>
                <a:cs typeface="Trebuchet MS"/>
              </a:rPr>
              <a:t>l</a:t>
            </a:r>
            <a:r>
              <a:rPr sz="2150" i="1" spc="-9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i="1" spc="-145" dirty="0">
                <a:solidFill>
                  <a:srgbClr val="212121"/>
                </a:solidFill>
                <a:latin typeface="Trebuchet MS"/>
                <a:cs typeface="Trebuchet MS"/>
              </a:rPr>
              <a:t>-</a:t>
            </a:r>
            <a:r>
              <a:rPr sz="2150" i="1" spc="25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i="1" spc="-60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2150" i="1" spc="-229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i="1" spc="-4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150" i="1" spc="-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i="1" spc="-90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150" i="1" spc="25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i="1" spc="-155" dirty="0">
                <a:solidFill>
                  <a:srgbClr val="212121"/>
                </a:solidFill>
                <a:latin typeface="Trebuchet MS"/>
                <a:cs typeface="Trebuchet MS"/>
              </a:rPr>
              <a:t>l</a:t>
            </a:r>
            <a:r>
              <a:rPr sz="2150" i="1" spc="-45" dirty="0">
                <a:solidFill>
                  <a:srgbClr val="212121"/>
                </a:solidFill>
                <a:latin typeface="Trebuchet MS"/>
                <a:cs typeface="Trebuchet MS"/>
              </a:rPr>
              <a:t>ing</a:t>
            </a:r>
            <a:r>
              <a:rPr sz="2150" i="1" spc="-18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i="1" spc="-145" dirty="0">
                <a:solidFill>
                  <a:srgbClr val="212121"/>
                </a:solidFill>
                <a:latin typeface="Trebuchet MS"/>
                <a:cs typeface="Trebuchet MS"/>
              </a:rPr>
              <a:t>--</a:t>
            </a:r>
            <a:r>
              <a:rPr sz="2150" i="1" spc="-60" dirty="0">
                <a:solidFill>
                  <a:srgbClr val="212121"/>
                </a:solidFill>
                <a:latin typeface="Trebuchet MS"/>
                <a:cs typeface="Trebuchet MS"/>
              </a:rPr>
              <a:t>m</a:t>
            </a:r>
            <a:r>
              <a:rPr sz="2150" i="1" spc="-114" dirty="0">
                <a:solidFill>
                  <a:srgbClr val="212121"/>
                </a:solidFill>
                <a:latin typeface="Trebuchet MS"/>
                <a:cs typeface="Trebuchet MS"/>
              </a:rPr>
              <a:t>in-</a:t>
            </a:r>
            <a:r>
              <a:rPr sz="2150" i="1" spc="-45" dirty="0">
                <a:solidFill>
                  <a:srgbClr val="212121"/>
                </a:solidFill>
                <a:latin typeface="Trebuchet MS"/>
                <a:cs typeface="Trebuchet MS"/>
              </a:rPr>
              <a:t>no</a:t>
            </a:r>
            <a:r>
              <a:rPr sz="2150" i="1" spc="-55" dirty="0">
                <a:solidFill>
                  <a:srgbClr val="212121"/>
                </a:solidFill>
                <a:latin typeface="Trebuchet MS"/>
                <a:cs typeface="Trebuchet MS"/>
              </a:rPr>
              <a:t>des</a:t>
            </a:r>
            <a:r>
              <a:rPr sz="2150" i="1" spc="-95" dirty="0">
                <a:solidFill>
                  <a:srgbClr val="212121"/>
                </a:solidFill>
                <a:latin typeface="Trebuchet MS"/>
                <a:cs typeface="Trebuchet MS"/>
              </a:rPr>
              <a:t>=1</a:t>
            </a:r>
            <a:r>
              <a:rPr sz="2150" i="1" spc="-18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i="1" spc="-135" dirty="0">
                <a:solidFill>
                  <a:srgbClr val="212121"/>
                </a:solidFill>
                <a:latin typeface="Trebuchet MS"/>
                <a:cs typeface="Trebuchet MS"/>
              </a:rPr>
              <a:t>--  </a:t>
            </a:r>
            <a:r>
              <a:rPr sz="2150" i="1" spc="-75" dirty="0">
                <a:solidFill>
                  <a:srgbClr val="212121"/>
                </a:solidFill>
                <a:latin typeface="Trebuchet MS"/>
                <a:cs typeface="Trebuchet MS"/>
              </a:rPr>
              <a:t>max-nodes=10</a:t>
            </a:r>
            <a:endParaRPr sz="2150">
              <a:latin typeface="Trebuchet MS"/>
              <a:cs typeface="Trebuchet MS"/>
            </a:endParaRPr>
          </a:p>
          <a:p>
            <a:pPr marL="12700">
              <a:lnSpc>
                <a:spcPts val="3020"/>
              </a:lnSpc>
              <a:spcBef>
                <a:spcPts val="150"/>
              </a:spcBef>
            </a:pPr>
            <a:r>
              <a:rPr sz="2700" b="1" spc="-225" dirty="0">
                <a:solidFill>
                  <a:srgbClr val="212121"/>
                </a:solidFill>
                <a:latin typeface="Trebuchet MS"/>
                <a:cs typeface="Trebuchet MS"/>
              </a:rPr>
              <a:t>9:</a:t>
            </a:r>
            <a:r>
              <a:rPr sz="2700" b="1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Add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5" dirty="0">
                <a:solidFill>
                  <a:srgbClr val="212121"/>
                </a:solidFill>
                <a:latin typeface="MS UI Gothic"/>
                <a:cs typeface="MS UI Gothic"/>
              </a:rPr>
              <a:t>some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75" dirty="0">
                <a:solidFill>
                  <a:srgbClr val="212121"/>
                </a:solidFill>
                <a:latin typeface="MS UI Gothic"/>
                <a:cs typeface="MS UI Gothic"/>
              </a:rPr>
              <a:t>application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5" dirty="0">
                <a:solidFill>
                  <a:srgbClr val="212121"/>
                </a:solidFill>
                <a:latin typeface="MS UI Gothic"/>
                <a:cs typeface="MS UI Gothic"/>
              </a:rPr>
              <a:t>configuration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for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your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microservice</a:t>
            </a:r>
            <a:endParaRPr sz="2700">
              <a:latin typeface="MS UI Gothic"/>
              <a:cs typeface="MS UI Gothic"/>
            </a:endParaRPr>
          </a:p>
          <a:p>
            <a:pPr marL="393065" marR="5080">
              <a:lnSpc>
                <a:spcPts val="2180"/>
              </a:lnSpc>
              <a:spcBef>
                <a:spcPts val="185"/>
              </a:spcBef>
              <a:tabLst>
                <a:tab pos="1344930" algn="l"/>
                <a:tab pos="2047875" algn="l"/>
                <a:tab pos="2343785" algn="l"/>
                <a:tab pos="3376295" algn="l"/>
                <a:tab pos="4317365" algn="l"/>
                <a:tab pos="5761355" algn="l"/>
                <a:tab pos="9182100" algn="l"/>
              </a:tabLst>
            </a:pPr>
            <a:r>
              <a:rPr sz="2150" spc="-195" dirty="0">
                <a:solidFill>
                  <a:srgbClr val="212121"/>
                </a:solidFill>
                <a:latin typeface="MS UI Gothic"/>
                <a:cs typeface="MS UI Gothic"/>
              </a:rPr>
              <a:t>C</a:t>
            </a:r>
            <a:r>
              <a:rPr sz="2150" spc="50" dirty="0">
                <a:solidFill>
                  <a:srgbClr val="212121"/>
                </a:solidFill>
                <a:latin typeface="MS UI Gothic"/>
                <a:cs typeface="MS UI Gothic"/>
              </a:rPr>
              <a:t>onf</a:t>
            </a:r>
            <a:r>
              <a:rPr sz="2150" spc="75" dirty="0">
                <a:solidFill>
                  <a:srgbClr val="212121"/>
                </a:solidFill>
                <a:latin typeface="MS UI Gothic"/>
                <a:cs typeface="MS UI Gothic"/>
              </a:rPr>
              <a:t>i</a:t>
            </a:r>
            <a:r>
              <a:rPr sz="2150" spc="95" dirty="0">
                <a:solidFill>
                  <a:srgbClr val="212121"/>
                </a:solidFill>
                <a:latin typeface="MS UI Gothic"/>
                <a:cs typeface="MS UI Gothic"/>
              </a:rPr>
              <a:t>g	</a:t>
            </a:r>
            <a:r>
              <a:rPr sz="2150" spc="-30" dirty="0">
                <a:solidFill>
                  <a:srgbClr val="212121"/>
                </a:solidFill>
                <a:latin typeface="MS UI Gothic"/>
                <a:cs typeface="MS UI Gothic"/>
              </a:rPr>
              <a:t>M</a:t>
            </a:r>
            <a:r>
              <a:rPr sz="2150" spc="80" dirty="0">
                <a:solidFill>
                  <a:srgbClr val="212121"/>
                </a:solidFill>
                <a:latin typeface="MS UI Gothic"/>
                <a:cs typeface="MS UI Gothic"/>
              </a:rPr>
              <a:t>a</a:t>
            </a:r>
            <a:r>
              <a:rPr sz="2150" spc="130" dirty="0">
                <a:solidFill>
                  <a:srgbClr val="212121"/>
                </a:solidFill>
                <a:latin typeface="MS UI Gothic"/>
                <a:cs typeface="MS UI Gothic"/>
              </a:rPr>
              <a:t>p	</a:t>
            </a:r>
            <a:r>
              <a:rPr sz="2150" spc="-405" dirty="0">
                <a:solidFill>
                  <a:srgbClr val="212121"/>
                </a:solidFill>
                <a:latin typeface="MS UI Gothic"/>
                <a:cs typeface="MS UI Gothic"/>
              </a:rPr>
              <a:t>-	</a:t>
            </a:r>
            <a:r>
              <a:rPr sz="2150" i="1" spc="-85" dirty="0">
                <a:solidFill>
                  <a:srgbClr val="212121"/>
                </a:solidFill>
                <a:latin typeface="Trebuchet MS"/>
                <a:cs typeface="Trebuchet MS"/>
              </a:rPr>
              <a:t>k</a:t>
            </a:r>
            <a:r>
              <a:rPr sz="2150" i="1" spc="-60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2150" i="1" spc="-45" dirty="0">
                <a:solidFill>
                  <a:srgbClr val="212121"/>
                </a:solidFill>
                <a:latin typeface="Trebuchet MS"/>
                <a:cs typeface="Trebuchet MS"/>
              </a:rPr>
              <a:t>b</a:t>
            </a:r>
            <a:r>
              <a:rPr sz="2150" i="1" spc="-135" dirty="0">
                <a:solidFill>
                  <a:srgbClr val="212121"/>
                </a:solidFill>
                <a:latin typeface="Trebuchet MS"/>
                <a:cs typeface="Trebuchet MS"/>
              </a:rPr>
              <a:t>ectl</a:t>
            </a:r>
            <a:r>
              <a:rPr sz="2150" i="1" dirty="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sz="2150" b="1" i="1" spc="-114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150" b="1" i="1" spc="-204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b="1" i="1" spc="-13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i="1" spc="-10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b="1" i="1" spc="-22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b="1" i="1" spc="-13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i="1" dirty="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sz="2150" b="1" i="1" spc="-150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150" b="1" i="1" spc="-9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150" b="1" i="1" spc="-4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2150" b="1" i="1" spc="-225" dirty="0">
                <a:solidFill>
                  <a:srgbClr val="212121"/>
                </a:solidFill>
                <a:latin typeface="Trebuchet MS"/>
                <a:cs typeface="Trebuchet MS"/>
              </a:rPr>
              <a:t>f</a:t>
            </a:r>
            <a:r>
              <a:rPr sz="2150" b="1" i="1" spc="-165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150" b="1" i="1" spc="10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2150" b="1" i="1" spc="-65" dirty="0">
                <a:solidFill>
                  <a:srgbClr val="212121"/>
                </a:solidFill>
                <a:latin typeface="Trebuchet MS"/>
                <a:cs typeface="Trebuchet MS"/>
              </a:rPr>
              <a:t>ma</a:t>
            </a:r>
            <a:r>
              <a:rPr sz="2150" b="1" i="1" spc="-114" dirty="0">
                <a:solidFill>
                  <a:srgbClr val="212121"/>
                </a:solidFill>
                <a:latin typeface="Trebuchet MS"/>
                <a:cs typeface="Trebuchet MS"/>
              </a:rPr>
              <a:t>p</a:t>
            </a:r>
            <a:r>
              <a:rPr sz="2150" b="1" i="1" dirty="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sz="2150" i="1" spc="-229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i="1" spc="-45" dirty="0">
                <a:solidFill>
                  <a:srgbClr val="212121"/>
                </a:solidFill>
                <a:latin typeface="Trebuchet MS"/>
                <a:cs typeface="Trebuchet MS"/>
              </a:rPr>
              <a:t>od</a:t>
            </a:r>
            <a:r>
              <a:rPr sz="2150" i="1" spc="-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150" i="1" spc="-145" dirty="0">
                <a:solidFill>
                  <a:srgbClr val="212121"/>
                </a:solidFill>
                <a:latin typeface="Trebuchet MS"/>
                <a:cs typeface="Trebuchet MS"/>
              </a:rPr>
              <a:t>-</a:t>
            </a:r>
            <a:r>
              <a:rPr sz="2150" i="1" spc="-85" dirty="0">
                <a:solidFill>
                  <a:srgbClr val="212121"/>
                </a:solidFill>
                <a:latin typeface="Trebuchet MS"/>
                <a:cs typeface="Trebuchet MS"/>
              </a:rPr>
              <a:t>w</a:t>
            </a:r>
            <a:r>
              <a:rPr sz="2150" i="1" spc="-8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i="1" spc="-40" dirty="0">
                <a:solidFill>
                  <a:srgbClr val="212121"/>
                </a:solidFill>
                <a:latin typeface="Trebuchet MS"/>
                <a:cs typeface="Trebuchet MS"/>
              </a:rPr>
              <a:t>b</a:t>
            </a:r>
            <a:r>
              <a:rPr sz="2150" i="1" spc="-145" dirty="0">
                <a:solidFill>
                  <a:srgbClr val="212121"/>
                </a:solidFill>
                <a:latin typeface="Trebuchet MS"/>
                <a:cs typeface="Trebuchet MS"/>
              </a:rPr>
              <a:t>-</a:t>
            </a:r>
            <a:r>
              <a:rPr sz="2150" i="1" spc="25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i="1" spc="-80" dirty="0">
                <a:solidFill>
                  <a:srgbClr val="212121"/>
                </a:solidFill>
                <a:latin typeface="Trebuchet MS"/>
                <a:cs typeface="Trebuchet MS"/>
              </a:rPr>
              <a:t>ppli</a:t>
            </a:r>
            <a:r>
              <a:rPr sz="2150" i="1" spc="-15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150" i="1" spc="25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i="1" spc="-135" dirty="0">
                <a:solidFill>
                  <a:srgbClr val="212121"/>
                </a:solidFill>
                <a:latin typeface="Trebuchet MS"/>
                <a:cs typeface="Trebuchet MS"/>
              </a:rPr>
              <a:t>tio</a:t>
            </a:r>
            <a:r>
              <a:rPr sz="2150" i="1" spc="-95" dirty="0">
                <a:solidFill>
                  <a:srgbClr val="212121"/>
                </a:solidFill>
                <a:latin typeface="Trebuchet MS"/>
                <a:cs typeface="Trebuchet MS"/>
              </a:rPr>
              <a:t>n-</a:t>
            </a:r>
            <a:r>
              <a:rPr sz="2150" i="1" spc="-90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150" i="1" spc="-4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150" i="1" spc="-150" dirty="0">
                <a:solidFill>
                  <a:srgbClr val="212121"/>
                </a:solidFill>
                <a:latin typeface="Trebuchet MS"/>
                <a:cs typeface="Trebuchet MS"/>
              </a:rPr>
              <a:t>nf</a:t>
            </a:r>
            <a:r>
              <a:rPr sz="2150" i="1" spc="-45" dirty="0">
                <a:solidFill>
                  <a:srgbClr val="212121"/>
                </a:solidFill>
                <a:latin typeface="Trebuchet MS"/>
                <a:cs typeface="Trebuchet MS"/>
              </a:rPr>
              <a:t>ig</a:t>
            </a:r>
            <a:r>
              <a:rPr sz="2150" i="1" dirty="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sz="2150" i="1" spc="-145" dirty="0">
                <a:solidFill>
                  <a:srgbClr val="212121"/>
                </a:solidFill>
                <a:latin typeface="Trebuchet MS"/>
                <a:cs typeface="Trebuchet MS"/>
              </a:rPr>
              <a:t>--</a:t>
            </a:r>
            <a:r>
              <a:rPr sz="2150" i="1" spc="-270" dirty="0">
                <a:solidFill>
                  <a:srgbClr val="212121"/>
                </a:solidFill>
                <a:latin typeface="Trebuchet MS"/>
                <a:cs typeface="Trebuchet MS"/>
              </a:rPr>
              <a:t>f</a:t>
            </a:r>
            <a:r>
              <a:rPr sz="2150" i="1" spc="-18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i="1" spc="-4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150" i="1" spc="-60" dirty="0">
                <a:solidFill>
                  <a:srgbClr val="212121"/>
                </a:solidFill>
                <a:latin typeface="Trebuchet MS"/>
                <a:cs typeface="Trebuchet MS"/>
              </a:rPr>
              <a:t>m</a:t>
            </a:r>
            <a:r>
              <a:rPr sz="2150" i="1" spc="-130" dirty="0">
                <a:solidFill>
                  <a:srgbClr val="212121"/>
                </a:solidFill>
                <a:latin typeface="Trebuchet MS"/>
                <a:cs typeface="Trebuchet MS"/>
              </a:rPr>
              <a:t>-  </a:t>
            </a:r>
            <a:r>
              <a:rPr sz="2150" i="1" spc="-85" dirty="0">
                <a:solidFill>
                  <a:srgbClr val="212121"/>
                </a:solidFill>
                <a:latin typeface="Trebuchet MS"/>
                <a:cs typeface="Trebuchet MS"/>
              </a:rPr>
              <a:t>literal=RDS_DB_NAME=todos</a:t>
            </a:r>
            <a:endParaRPr sz="2150">
              <a:latin typeface="Trebuchet MS"/>
              <a:cs typeface="Trebuchet MS"/>
            </a:endParaRPr>
          </a:p>
          <a:p>
            <a:pPr marL="12700">
              <a:lnSpc>
                <a:spcPts val="3020"/>
              </a:lnSpc>
              <a:spcBef>
                <a:spcPts val="160"/>
              </a:spcBef>
            </a:pPr>
            <a:r>
              <a:rPr sz="2700" b="1" spc="-215" dirty="0">
                <a:solidFill>
                  <a:srgbClr val="212121"/>
                </a:solidFill>
                <a:latin typeface="Trebuchet MS"/>
                <a:cs typeface="Trebuchet MS"/>
              </a:rPr>
              <a:t>10:</a:t>
            </a:r>
            <a:r>
              <a:rPr sz="2700" b="1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25" dirty="0">
                <a:solidFill>
                  <a:srgbClr val="212121"/>
                </a:solidFill>
                <a:latin typeface="MS UI Gothic"/>
                <a:cs typeface="MS UI Gothic"/>
              </a:rPr>
              <a:t>Add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5" dirty="0">
                <a:solidFill>
                  <a:srgbClr val="212121"/>
                </a:solidFill>
                <a:latin typeface="MS UI Gothic"/>
                <a:cs typeface="MS UI Gothic"/>
              </a:rPr>
              <a:t>password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5" dirty="0">
                <a:solidFill>
                  <a:srgbClr val="212121"/>
                </a:solidFill>
                <a:latin typeface="MS UI Gothic"/>
                <a:cs typeface="MS UI Gothic"/>
              </a:rPr>
              <a:t>configuration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for</a:t>
            </a:r>
            <a:r>
              <a:rPr sz="2700" spc="-28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40" dirty="0">
                <a:solidFill>
                  <a:srgbClr val="212121"/>
                </a:solidFill>
                <a:latin typeface="MS UI Gothic"/>
                <a:cs typeface="MS UI Gothic"/>
              </a:rPr>
              <a:t>your</a:t>
            </a:r>
            <a:r>
              <a:rPr sz="2700" spc="-2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700" spc="5" dirty="0">
                <a:solidFill>
                  <a:srgbClr val="212121"/>
                </a:solidFill>
                <a:latin typeface="MS UI Gothic"/>
                <a:cs typeface="MS UI Gothic"/>
              </a:rPr>
              <a:t>microservice</a:t>
            </a:r>
            <a:endParaRPr sz="2700">
              <a:latin typeface="MS UI Gothic"/>
              <a:cs typeface="MS UI Gothic"/>
            </a:endParaRPr>
          </a:p>
          <a:p>
            <a:pPr marL="393065" marR="10795">
              <a:lnSpc>
                <a:spcPts val="2250"/>
              </a:lnSpc>
              <a:spcBef>
                <a:spcPts val="130"/>
              </a:spcBef>
            </a:pPr>
            <a:r>
              <a:rPr sz="2150" spc="5" dirty="0">
                <a:solidFill>
                  <a:srgbClr val="212121"/>
                </a:solidFill>
                <a:latin typeface="MS UI Gothic"/>
                <a:cs typeface="MS UI Gothic"/>
              </a:rPr>
              <a:t>Kubernetes</a:t>
            </a:r>
            <a:r>
              <a:rPr sz="2150" spc="-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60" dirty="0">
                <a:solidFill>
                  <a:srgbClr val="212121"/>
                </a:solidFill>
                <a:latin typeface="MS UI Gothic"/>
                <a:cs typeface="MS UI Gothic"/>
              </a:rPr>
              <a:t>Secrets</a:t>
            </a:r>
            <a:r>
              <a:rPr sz="2150" spc="-75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spc="-405" dirty="0">
                <a:solidFill>
                  <a:srgbClr val="212121"/>
                </a:solidFill>
                <a:latin typeface="MS UI Gothic"/>
                <a:cs typeface="MS UI Gothic"/>
              </a:rPr>
              <a:t>-</a:t>
            </a:r>
            <a:r>
              <a:rPr sz="2150" spc="-320" dirty="0">
                <a:solidFill>
                  <a:srgbClr val="212121"/>
                </a:solidFill>
                <a:latin typeface="MS UI Gothic"/>
                <a:cs typeface="MS UI Gothic"/>
              </a:rPr>
              <a:t> </a:t>
            </a:r>
            <a:r>
              <a:rPr sz="2150" i="1" spc="-105" dirty="0">
                <a:solidFill>
                  <a:srgbClr val="212121"/>
                </a:solidFill>
                <a:latin typeface="Trebuchet MS"/>
                <a:cs typeface="Trebuchet MS"/>
              </a:rPr>
              <a:t>kubectl</a:t>
            </a:r>
            <a:r>
              <a:rPr sz="2150" i="1" spc="-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i="1" spc="-155" dirty="0">
                <a:solidFill>
                  <a:srgbClr val="212121"/>
                </a:solidFill>
                <a:latin typeface="Trebuchet MS"/>
                <a:cs typeface="Trebuchet MS"/>
              </a:rPr>
              <a:t>create</a:t>
            </a:r>
            <a:r>
              <a:rPr sz="2150" b="1" i="1" spc="-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i="1" spc="-155" dirty="0">
                <a:solidFill>
                  <a:srgbClr val="212121"/>
                </a:solidFill>
                <a:latin typeface="Trebuchet MS"/>
                <a:cs typeface="Trebuchet MS"/>
              </a:rPr>
              <a:t>secret</a:t>
            </a:r>
            <a:r>
              <a:rPr sz="2150" b="1" i="1" spc="-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i="1" spc="-85" dirty="0">
                <a:solidFill>
                  <a:srgbClr val="212121"/>
                </a:solidFill>
                <a:latin typeface="Trebuchet MS"/>
                <a:cs typeface="Trebuchet MS"/>
              </a:rPr>
              <a:t>generic</a:t>
            </a:r>
            <a:r>
              <a:rPr sz="2150" i="1" spc="-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i="1" spc="-95" dirty="0">
                <a:solidFill>
                  <a:srgbClr val="212121"/>
                </a:solidFill>
                <a:latin typeface="Trebuchet MS"/>
                <a:cs typeface="Trebuchet MS"/>
              </a:rPr>
              <a:t>todo-web-application-secrets-1</a:t>
            </a:r>
            <a:r>
              <a:rPr sz="2150" i="1" spc="-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i="1" spc="-145" dirty="0">
                <a:solidFill>
                  <a:srgbClr val="212121"/>
                </a:solidFill>
                <a:latin typeface="Trebuchet MS"/>
                <a:cs typeface="Trebuchet MS"/>
              </a:rPr>
              <a:t>-- </a:t>
            </a:r>
            <a:r>
              <a:rPr sz="2150" i="1" spc="-63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i="1" spc="-95" dirty="0">
                <a:solidFill>
                  <a:srgbClr val="212121"/>
                </a:solidFill>
                <a:latin typeface="Trebuchet MS"/>
                <a:cs typeface="Trebuchet MS"/>
              </a:rPr>
              <a:t>from-literal=RDS_PASSWORD=dummytodos</a:t>
            </a:r>
            <a:endParaRPr sz="215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10828020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150" dirty="0">
                <a:solidFill>
                  <a:srgbClr val="000000"/>
                </a:solidFill>
              </a:rPr>
              <a:t>Ku</a:t>
            </a:r>
            <a:r>
              <a:rPr sz="3500" spc="-150" dirty="0">
                <a:solidFill>
                  <a:srgbClr val="A52929"/>
                </a:solidFill>
              </a:rPr>
              <a:t>berne</a:t>
            </a:r>
            <a:r>
              <a:rPr sz="3500" spc="-150" dirty="0">
                <a:solidFill>
                  <a:srgbClr val="000000"/>
                </a:solidFill>
              </a:rPr>
              <a:t>tes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60" dirty="0">
                <a:solidFill>
                  <a:srgbClr val="A52929"/>
                </a:solidFill>
              </a:rPr>
              <a:t>-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260" dirty="0">
                <a:solidFill>
                  <a:srgbClr val="000000"/>
                </a:solidFill>
              </a:rPr>
              <a:t>A</a:t>
            </a:r>
            <a:r>
              <a:rPr sz="3500" spc="-335" dirty="0">
                <a:solidFill>
                  <a:srgbClr val="000000"/>
                </a:solidFill>
              </a:rPr>
              <a:t> </a:t>
            </a:r>
            <a:r>
              <a:rPr sz="3500" spc="-140" dirty="0">
                <a:solidFill>
                  <a:srgbClr val="A52929"/>
                </a:solidFill>
              </a:rPr>
              <a:t>Mic</a:t>
            </a:r>
            <a:r>
              <a:rPr sz="3500" spc="-140" dirty="0">
                <a:solidFill>
                  <a:srgbClr val="000000"/>
                </a:solidFill>
              </a:rPr>
              <a:t>r</a:t>
            </a:r>
            <a:r>
              <a:rPr sz="3500" spc="-140" dirty="0">
                <a:solidFill>
                  <a:srgbClr val="A52929"/>
                </a:solidFill>
              </a:rPr>
              <a:t>ose</a:t>
            </a:r>
            <a:r>
              <a:rPr sz="3500" spc="-140" dirty="0">
                <a:solidFill>
                  <a:srgbClr val="000000"/>
                </a:solidFill>
              </a:rPr>
              <a:t>rv</a:t>
            </a:r>
            <a:r>
              <a:rPr sz="3500" spc="-140" dirty="0">
                <a:solidFill>
                  <a:srgbClr val="A52929"/>
                </a:solidFill>
              </a:rPr>
              <a:t>ice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40" dirty="0">
                <a:solidFill>
                  <a:srgbClr val="000000"/>
                </a:solidFill>
              </a:rPr>
              <a:t>Jo</a:t>
            </a:r>
            <a:r>
              <a:rPr sz="3500" spc="-140" dirty="0">
                <a:solidFill>
                  <a:srgbClr val="A52929"/>
                </a:solidFill>
              </a:rPr>
              <a:t>ur</a:t>
            </a:r>
            <a:r>
              <a:rPr sz="3500" spc="-140" dirty="0">
                <a:solidFill>
                  <a:srgbClr val="000000"/>
                </a:solidFill>
              </a:rPr>
              <a:t>ne</a:t>
            </a:r>
            <a:r>
              <a:rPr sz="3500" spc="-140" dirty="0">
                <a:solidFill>
                  <a:srgbClr val="A52929"/>
                </a:solidFill>
              </a:rPr>
              <a:t>y</a:t>
            </a:r>
            <a:r>
              <a:rPr sz="3500" spc="-335" dirty="0">
                <a:solidFill>
                  <a:srgbClr val="A52929"/>
                </a:solidFill>
              </a:rPr>
              <a:t> </a:t>
            </a:r>
            <a:r>
              <a:rPr sz="3500" spc="-160" dirty="0">
                <a:solidFill>
                  <a:srgbClr val="000000"/>
                </a:solidFill>
              </a:rPr>
              <a:t>-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55" dirty="0">
                <a:solidFill>
                  <a:srgbClr val="A52929"/>
                </a:solidFill>
              </a:rPr>
              <a:t>A</a:t>
            </a:r>
            <a:r>
              <a:rPr sz="3500" spc="-155" dirty="0">
                <a:solidFill>
                  <a:srgbClr val="000000"/>
                </a:solidFill>
              </a:rPr>
              <a:t>uto</a:t>
            </a:r>
            <a:r>
              <a:rPr sz="3500" spc="-335" dirty="0">
                <a:solidFill>
                  <a:srgbClr val="000000"/>
                </a:solidFill>
              </a:rPr>
              <a:t> </a:t>
            </a:r>
            <a:r>
              <a:rPr sz="3500" spc="-55" dirty="0">
                <a:solidFill>
                  <a:srgbClr val="000000"/>
                </a:solidFill>
              </a:rPr>
              <a:t>Sc</a:t>
            </a:r>
            <a:r>
              <a:rPr sz="3500" spc="-55" dirty="0">
                <a:solidFill>
                  <a:srgbClr val="A52929"/>
                </a:solidFill>
              </a:rPr>
              <a:t>ali</a:t>
            </a:r>
            <a:r>
              <a:rPr sz="3500" spc="-55" dirty="0">
                <a:solidFill>
                  <a:srgbClr val="000000"/>
                </a:solidFill>
              </a:rPr>
              <a:t>n</a:t>
            </a:r>
            <a:r>
              <a:rPr sz="3500" spc="-55" dirty="0">
                <a:solidFill>
                  <a:srgbClr val="A52929"/>
                </a:solidFill>
              </a:rPr>
              <a:t>g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65" dirty="0">
                <a:solidFill>
                  <a:srgbClr val="000000"/>
                </a:solidFill>
              </a:rPr>
              <a:t>a</a:t>
            </a:r>
            <a:r>
              <a:rPr sz="3500" spc="-65" dirty="0">
                <a:solidFill>
                  <a:srgbClr val="A52929"/>
                </a:solidFill>
              </a:rPr>
              <a:t>nd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325" dirty="0">
                <a:solidFill>
                  <a:srgbClr val="000000"/>
                </a:solidFill>
              </a:rPr>
              <a:t>..</a:t>
            </a:r>
            <a:endParaRPr sz="350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115</a:t>
            </a:r>
          </a:p>
        </p:txBody>
      </p:sp>
      <p:sp>
        <p:nvSpPr>
          <p:cNvPr id="14" name="object 14"/>
          <p:cNvSpPr/>
          <p:nvPr/>
        </p:nvSpPr>
        <p:spPr>
          <a:xfrm>
            <a:off x="11410949" y="6619843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304799" y="228599"/>
                </a:moveTo>
                <a:lnTo>
                  <a:pt x="0" y="228599"/>
                </a:lnTo>
                <a:lnTo>
                  <a:pt x="0" y="0"/>
                </a:lnTo>
                <a:lnTo>
                  <a:pt x="304799" y="0"/>
                </a:lnTo>
                <a:lnTo>
                  <a:pt x="304799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8451215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114" dirty="0">
                <a:solidFill>
                  <a:srgbClr val="000000"/>
                </a:solidFill>
              </a:rPr>
              <a:t>K</a:t>
            </a:r>
            <a:r>
              <a:rPr sz="3500" spc="-120" dirty="0">
                <a:solidFill>
                  <a:srgbClr val="000000"/>
                </a:solidFill>
              </a:rPr>
              <a:t>u</a:t>
            </a:r>
            <a:r>
              <a:rPr sz="3500" spc="-145" dirty="0">
                <a:solidFill>
                  <a:srgbClr val="A52929"/>
                </a:solidFill>
              </a:rPr>
              <a:t>be</a:t>
            </a:r>
            <a:r>
              <a:rPr sz="3500" spc="-190" dirty="0">
                <a:solidFill>
                  <a:srgbClr val="000000"/>
                </a:solidFill>
              </a:rPr>
              <a:t>r</a:t>
            </a:r>
            <a:r>
              <a:rPr sz="3500" spc="-105" dirty="0">
                <a:solidFill>
                  <a:srgbClr val="A52929"/>
                </a:solidFill>
              </a:rPr>
              <a:t>n</a:t>
            </a:r>
            <a:r>
              <a:rPr sz="3500" spc="-295" dirty="0">
                <a:solidFill>
                  <a:srgbClr val="A52929"/>
                </a:solidFill>
              </a:rPr>
              <a:t>e</a:t>
            </a:r>
            <a:r>
              <a:rPr sz="3500" spc="-160" dirty="0">
                <a:solidFill>
                  <a:srgbClr val="000000"/>
                </a:solidFill>
              </a:rPr>
              <a:t>t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dirty="0">
                <a:solidFill>
                  <a:srgbClr val="000000"/>
                </a:solidFill>
              </a:rPr>
              <a:t>s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45" dirty="0">
                <a:solidFill>
                  <a:srgbClr val="A52929"/>
                </a:solidFill>
              </a:rPr>
              <a:t>De</a:t>
            </a:r>
            <a:r>
              <a:rPr sz="3500" spc="-60" dirty="0">
                <a:solidFill>
                  <a:srgbClr val="A52929"/>
                </a:solidFill>
              </a:rPr>
              <a:t>pl</a:t>
            </a:r>
            <a:r>
              <a:rPr sz="3500" spc="-105" dirty="0">
                <a:solidFill>
                  <a:srgbClr val="A52929"/>
                </a:solidFill>
              </a:rPr>
              <a:t>o</a:t>
            </a:r>
            <a:r>
              <a:rPr sz="3500" spc="-135" dirty="0">
                <a:solidFill>
                  <a:srgbClr val="A52929"/>
                </a:solidFill>
              </a:rPr>
              <a:t>y</a:t>
            </a:r>
            <a:r>
              <a:rPr sz="3500" spc="-50" dirty="0">
                <a:solidFill>
                  <a:srgbClr val="A52929"/>
                </a:solidFill>
              </a:rPr>
              <a:t>m</a:t>
            </a:r>
            <a:r>
              <a:rPr sz="3500" spc="-235" dirty="0">
                <a:solidFill>
                  <a:srgbClr val="000000"/>
                </a:solidFill>
              </a:rPr>
              <a:t>e</a:t>
            </a:r>
            <a:r>
              <a:rPr sz="3500" spc="-105" dirty="0">
                <a:solidFill>
                  <a:srgbClr val="000000"/>
                </a:solidFill>
              </a:rPr>
              <a:t>n</a:t>
            </a:r>
            <a:r>
              <a:rPr sz="3500" spc="-125" dirty="0">
                <a:solidFill>
                  <a:srgbClr val="000000"/>
                </a:solidFill>
              </a:rPr>
              <a:t>t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450" dirty="0">
                <a:solidFill>
                  <a:srgbClr val="000000"/>
                </a:solidFill>
              </a:rPr>
              <a:t>Y</a:t>
            </a:r>
            <a:r>
              <a:rPr sz="3500" spc="-260" dirty="0">
                <a:solidFill>
                  <a:srgbClr val="000000"/>
                </a:solidFill>
              </a:rPr>
              <a:t>A</a:t>
            </a:r>
            <a:r>
              <a:rPr sz="3500" spc="-85" dirty="0">
                <a:solidFill>
                  <a:srgbClr val="A52929"/>
                </a:solidFill>
              </a:rPr>
              <a:t>ML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60" dirty="0">
                <a:solidFill>
                  <a:srgbClr val="A52929"/>
                </a:solidFill>
              </a:rPr>
              <a:t>-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45" dirty="0">
                <a:solidFill>
                  <a:srgbClr val="A52929"/>
                </a:solidFill>
              </a:rPr>
              <a:t>De</a:t>
            </a:r>
            <a:r>
              <a:rPr sz="3500" spc="-60" dirty="0">
                <a:solidFill>
                  <a:srgbClr val="000000"/>
                </a:solidFill>
              </a:rPr>
              <a:t>pl</a:t>
            </a:r>
            <a:r>
              <a:rPr sz="3500" spc="-105" dirty="0">
                <a:solidFill>
                  <a:srgbClr val="000000"/>
                </a:solidFill>
              </a:rPr>
              <a:t>o</a:t>
            </a:r>
            <a:r>
              <a:rPr sz="3500" spc="-135" dirty="0">
                <a:solidFill>
                  <a:srgbClr val="A52929"/>
                </a:solidFill>
              </a:rPr>
              <a:t>y</a:t>
            </a:r>
            <a:r>
              <a:rPr sz="3500" spc="-50" dirty="0">
                <a:solidFill>
                  <a:srgbClr val="A52929"/>
                </a:solidFill>
              </a:rPr>
              <a:t>m</a:t>
            </a:r>
            <a:r>
              <a:rPr sz="3500" spc="-235" dirty="0">
                <a:solidFill>
                  <a:srgbClr val="000000"/>
                </a:solidFill>
              </a:rPr>
              <a:t>e</a:t>
            </a:r>
            <a:r>
              <a:rPr sz="3500" spc="-105" dirty="0">
                <a:solidFill>
                  <a:srgbClr val="000000"/>
                </a:solidFill>
              </a:rPr>
              <a:t>n</a:t>
            </a:r>
            <a:r>
              <a:rPr sz="3500" spc="-125" dirty="0">
                <a:solidFill>
                  <a:srgbClr val="A52929"/>
                </a:solidFill>
              </a:rPr>
              <a:t>t</a:t>
            </a:r>
            <a:endParaRPr sz="35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116</a:t>
            </a:r>
          </a:p>
        </p:txBody>
      </p:sp>
      <p:sp>
        <p:nvSpPr>
          <p:cNvPr id="3" name="object 3"/>
          <p:cNvSpPr/>
          <p:nvPr/>
        </p:nvSpPr>
        <p:spPr>
          <a:xfrm>
            <a:off x="813803" y="774699"/>
            <a:ext cx="10452100" cy="4785360"/>
          </a:xfrm>
          <a:custGeom>
            <a:avLst/>
            <a:gdLst/>
            <a:ahLst/>
            <a:cxnLst/>
            <a:rect l="l" t="t" r="r" b="b"/>
            <a:pathLst>
              <a:path w="10452100" h="4785360">
                <a:moveTo>
                  <a:pt x="10451592" y="0"/>
                </a:moveTo>
                <a:lnTo>
                  <a:pt x="10368534" y="0"/>
                </a:lnTo>
                <a:lnTo>
                  <a:pt x="10368534" y="82550"/>
                </a:lnTo>
                <a:lnTo>
                  <a:pt x="10368534" y="4701540"/>
                </a:lnTo>
                <a:lnTo>
                  <a:pt x="81534" y="4701540"/>
                </a:lnTo>
                <a:lnTo>
                  <a:pt x="81534" y="82550"/>
                </a:lnTo>
                <a:lnTo>
                  <a:pt x="10368534" y="82550"/>
                </a:lnTo>
                <a:lnTo>
                  <a:pt x="10368534" y="0"/>
                </a:lnTo>
                <a:lnTo>
                  <a:pt x="0" y="0"/>
                </a:lnTo>
                <a:lnTo>
                  <a:pt x="0" y="82550"/>
                </a:lnTo>
                <a:lnTo>
                  <a:pt x="0" y="4701540"/>
                </a:lnTo>
                <a:lnTo>
                  <a:pt x="0" y="4785360"/>
                </a:lnTo>
                <a:lnTo>
                  <a:pt x="10451592" y="4785360"/>
                </a:lnTo>
                <a:lnTo>
                  <a:pt x="10451592" y="4702175"/>
                </a:lnTo>
                <a:lnTo>
                  <a:pt x="10451592" y="4701540"/>
                </a:lnTo>
                <a:lnTo>
                  <a:pt x="10451592" y="82550"/>
                </a:lnTo>
                <a:lnTo>
                  <a:pt x="10451592" y="0"/>
                </a:lnTo>
                <a:close/>
              </a:path>
            </a:pathLst>
          </a:custGeom>
          <a:solidFill>
            <a:srgbClr val="000000">
              <a:alpha val="3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30275" y="875125"/>
            <a:ext cx="6473190" cy="436029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4302760">
              <a:lnSpc>
                <a:spcPct val="103400"/>
              </a:lnSpc>
              <a:spcBef>
                <a:spcPts val="75"/>
              </a:spcBef>
            </a:pPr>
            <a:r>
              <a:rPr sz="1450" spc="20" dirty="0">
                <a:solidFill>
                  <a:srgbClr val="A21515"/>
                </a:solidFill>
                <a:latin typeface="Courier New"/>
                <a:cs typeface="Courier New"/>
              </a:rPr>
              <a:t>apiVersion</a:t>
            </a:r>
            <a:r>
              <a:rPr sz="1450" spc="20" dirty="0">
                <a:latin typeface="Courier New"/>
                <a:cs typeface="Courier New"/>
              </a:rPr>
              <a:t>:</a:t>
            </a:r>
            <a:r>
              <a:rPr sz="1450" spc="-75" dirty="0">
                <a:latin typeface="Courier New"/>
                <a:cs typeface="Courier New"/>
              </a:rPr>
              <a:t> </a:t>
            </a:r>
            <a:r>
              <a:rPr sz="1450" spc="20" dirty="0">
                <a:latin typeface="Courier New"/>
                <a:cs typeface="Courier New"/>
              </a:rPr>
              <a:t>apps/v1 </a:t>
            </a:r>
            <a:r>
              <a:rPr sz="1450" spc="-855" dirty="0">
                <a:latin typeface="Courier New"/>
                <a:cs typeface="Courier New"/>
              </a:rPr>
              <a:t> </a:t>
            </a:r>
            <a:r>
              <a:rPr sz="1450" spc="15" dirty="0">
                <a:solidFill>
                  <a:srgbClr val="A21515"/>
                </a:solidFill>
                <a:latin typeface="Courier New"/>
                <a:cs typeface="Courier New"/>
              </a:rPr>
              <a:t>kind</a:t>
            </a:r>
            <a:r>
              <a:rPr sz="1450" spc="15" dirty="0">
                <a:latin typeface="Courier New"/>
                <a:cs typeface="Courier New"/>
              </a:rPr>
              <a:t>: </a:t>
            </a:r>
            <a:r>
              <a:rPr sz="1450" spc="20" dirty="0">
                <a:latin typeface="Courier New"/>
                <a:cs typeface="Courier New"/>
              </a:rPr>
              <a:t>Deployment </a:t>
            </a:r>
            <a:r>
              <a:rPr sz="1450" spc="25" dirty="0">
                <a:latin typeface="Courier New"/>
                <a:cs typeface="Courier New"/>
              </a:rPr>
              <a:t> </a:t>
            </a:r>
            <a:r>
              <a:rPr sz="1450" spc="20" dirty="0">
                <a:solidFill>
                  <a:srgbClr val="A21515"/>
                </a:solidFill>
                <a:latin typeface="Courier New"/>
                <a:cs typeface="Courier New"/>
              </a:rPr>
              <a:t>metadata</a:t>
            </a:r>
            <a:r>
              <a:rPr sz="1450" spc="20" dirty="0">
                <a:latin typeface="Courier New"/>
                <a:cs typeface="Courier New"/>
              </a:rPr>
              <a:t>:</a:t>
            </a:r>
            <a:endParaRPr sz="1450" dirty="0">
              <a:latin typeface="Courier New"/>
              <a:cs typeface="Courier New"/>
            </a:endParaRPr>
          </a:p>
          <a:p>
            <a:pPr marL="238760">
              <a:lnSpc>
                <a:spcPts val="1725"/>
              </a:lnSpc>
            </a:pPr>
            <a:r>
              <a:rPr sz="1450" spc="15" dirty="0">
                <a:solidFill>
                  <a:srgbClr val="A21515"/>
                </a:solidFill>
                <a:latin typeface="Courier New"/>
                <a:cs typeface="Courier New"/>
              </a:rPr>
              <a:t>labels</a:t>
            </a:r>
            <a:r>
              <a:rPr sz="1450" spc="15" dirty="0">
                <a:latin typeface="Courier New"/>
                <a:cs typeface="Courier New"/>
              </a:rPr>
              <a:t>:</a:t>
            </a:r>
            <a:endParaRPr sz="1450" dirty="0">
              <a:latin typeface="Courier New"/>
              <a:cs typeface="Courier New"/>
            </a:endParaRPr>
          </a:p>
          <a:p>
            <a:pPr marL="238760" marR="3171825" indent="226060">
              <a:lnSpc>
                <a:spcPct val="103400"/>
              </a:lnSpc>
            </a:pPr>
            <a:r>
              <a:rPr sz="1450" spc="15" dirty="0">
                <a:solidFill>
                  <a:srgbClr val="A21515"/>
                </a:solidFill>
                <a:latin typeface="Courier New"/>
                <a:cs typeface="Courier New"/>
              </a:rPr>
              <a:t>app</a:t>
            </a:r>
            <a:r>
              <a:rPr sz="1450" spc="15" dirty="0">
                <a:latin typeface="Courier New"/>
                <a:cs typeface="Courier New"/>
              </a:rPr>
              <a:t>:</a:t>
            </a:r>
            <a:r>
              <a:rPr sz="1450" spc="-50" dirty="0">
                <a:latin typeface="Courier New"/>
                <a:cs typeface="Courier New"/>
              </a:rPr>
              <a:t> </a:t>
            </a:r>
            <a:r>
              <a:rPr sz="1450" spc="20" dirty="0">
                <a:latin typeface="Courier New"/>
                <a:cs typeface="Courier New"/>
              </a:rPr>
              <a:t>hello-world-rest-api </a:t>
            </a:r>
            <a:r>
              <a:rPr sz="1450" spc="-860" dirty="0">
                <a:latin typeface="Courier New"/>
                <a:cs typeface="Courier New"/>
              </a:rPr>
              <a:t> </a:t>
            </a:r>
            <a:r>
              <a:rPr sz="1450" spc="15" dirty="0">
                <a:solidFill>
                  <a:srgbClr val="A21515"/>
                </a:solidFill>
                <a:latin typeface="Courier New"/>
                <a:cs typeface="Courier New"/>
              </a:rPr>
              <a:t>name</a:t>
            </a:r>
            <a:r>
              <a:rPr sz="1450" spc="15" dirty="0">
                <a:latin typeface="Courier New"/>
                <a:cs typeface="Courier New"/>
              </a:rPr>
              <a:t>: </a:t>
            </a:r>
            <a:r>
              <a:rPr sz="1450" spc="20" dirty="0">
                <a:latin typeface="Courier New"/>
                <a:cs typeface="Courier New"/>
              </a:rPr>
              <a:t>hello-world-rest-api </a:t>
            </a:r>
            <a:r>
              <a:rPr sz="1450" spc="-860" dirty="0">
                <a:latin typeface="Courier New"/>
                <a:cs typeface="Courier New"/>
              </a:rPr>
              <a:t> </a:t>
            </a:r>
            <a:r>
              <a:rPr sz="1450" spc="20" dirty="0">
                <a:solidFill>
                  <a:srgbClr val="A21515"/>
                </a:solidFill>
                <a:latin typeface="Courier New"/>
                <a:cs typeface="Courier New"/>
              </a:rPr>
              <a:t>namespace</a:t>
            </a:r>
            <a:r>
              <a:rPr sz="1450" spc="20" dirty="0">
                <a:latin typeface="Courier New"/>
                <a:cs typeface="Courier New"/>
              </a:rPr>
              <a:t>:</a:t>
            </a:r>
            <a:r>
              <a:rPr sz="1450" spc="10" dirty="0">
                <a:latin typeface="Courier New"/>
                <a:cs typeface="Courier New"/>
              </a:rPr>
              <a:t> </a:t>
            </a:r>
            <a:r>
              <a:rPr sz="1450" spc="20" dirty="0">
                <a:latin typeface="Courier New"/>
                <a:cs typeface="Courier New"/>
              </a:rPr>
              <a:t>default</a:t>
            </a:r>
            <a:endParaRPr sz="1450" dirty="0">
              <a:latin typeface="Courier New"/>
              <a:cs typeface="Courier New"/>
            </a:endParaRPr>
          </a:p>
          <a:p>
            <a:pPr marL="12700">
              <a:lnSpc>
                <a:spcPts val="1725"/>
              </a:lnSpc>
            </a:pPr>
            <a:r>
              <a:rPr sz="1450" spc="15" dirty="0">
                <a:solidFill>
                  <a:srgbClr val="A21515"/>
                </a:solidFill>
                <a:latin typeface="Courier New"/>
                <a:cs typeface="Courier New"/>
              </a:rPr>
              <a:t>spec</a:t>
            </a:r>
            <a:r>
              <a:rPr sz="1450" spc="15" dirty="0">
                <a:latin typeface="Courier New"/>
                <a:cs typeface="Courier New"/>
              </a:rPr>
              <a:t>:</a:t>
            </a:r>
            <a:endParaRPr sz="1450" dirty="0">
              <a:latin typeface="Courier New"/>
              <a:cs typeface="Courier New"/>
            </a:endParaRPr>
          </a:p>
          <a:p>
            <a:pPr marL="238760" marR="4981575">
              <a:lnSpc>
                <a:spcPct val="103400"/>
              </a:lnSpc>
            </a:pPr>
            <a:r>
              <a:rPr sz="1450" spc="20" dirty="0">
                <a:solidFill>
                  <a:srgbClr val="A21515"/>
                </a:solidFill>
                <a:latin typeface="Courier New"/>
                <a:cs typeface="Courier New"/>
              </a:rPr>
              <a:t>replicas</a:t>
            </a:r>
            <a:r>
              <a:rPr sz="1450" spc="20" dirty="0">
                <a:latin typeface="Courier New"/>
                <a:cs typeface="Courier New"/>
              </a:rPr>
              <a:t>:</a:t>
            </a:r>
            <a:r>
              <a:rPr sz="1450" spc="-80" dirty="0">
                <a:latin typeface="Courier New"/>
                <a:cs typeface="Courier New"/>
              </a:rPr>
              <a:t> </a:t>
            </a:r>
            <a:r>
              <a:rPr sz="1450" spc="20" dirty="0">
                <a:latin typeface="Courier New"/>
                <a:cs typeface="Courier New"/>
              </a:rPr>
              <a:t>3 </a:t>
            </a:r>
            <a:r>
              <a:rPr sz="1450" spc="-855" dirty="0">
                <a:latin typeface="Courier New"/>
                <a:cs typeface="Courier New"/>
              </a:rPr>
              <a:t> </a:t>
            </a:r>
            <a:r>
              <a:rPr sz="1450" spc="20" dirty="0">
                <a:solidFill>
                  <a:srgbClr val="A21515"/>
                </a:solidFill>
                <a:latin typeface="Courier New"/>
                <a:cs typeface="Courier New"/>
              </a:rPr>
              <a:t>selector</a:t>
            </a:r>
            <a:r>
              <a:rPr sz="1450" spc="20" dirty="0">
                <a:latin typeface="Courier New"/>
                <a:cs typeface="Courier New"/>
              </a:rPr>
              <a:t>:</a:t>
            </a:r>
            <a:endParaRPr sz="1450" dirty="0">
              <a:latin typeface="Courier New"/>
              <a:cs typeface="Courier New"/>
            </a:endParaRPr>
          </a:p>
          <a:p>
            <a:pPr marL="464820">
              <a:lnSpc>
                <a:spcPts val="1730"/>
              </a:lnSpc>
              <a:spcBef>
                <a:spcPts val="60"/>
              </a:spcBef>
            </a:pPr>
            <a:r>
              <a:rPr sz="1450" spc="20" dirty="0">
                <a:solidFill>
                  <a:srgbClr val="A21515"/>
                </a:solidFill>
                <a:latin typeface="Courier New"/>
                <a:cs typeface="Courier New"/>
              </a:rPr>
              <a:t>matchLabels</a:t>
            </a:r>
            <a:r>
              <a:rPr sz="1450" spc="20" dirty="0">
                <a:latin typeface="Courier New"/>
                <a:cs typeface="Courier New"/>
              </a:rPr>
              <a:t>:</a:t>
            </a:r>
            <a:endParaRPr sz="1450" dirty="0">
              <a:latin typeface="Courier New"/>
              <a:cs typeface="Courier New"/>
            </a:endParaRPr>
          </a:p>
          <a:p>
            <a:pPr marL="238760" marR="2945765" indent="452120">
              <a:lnSpc>
                <a:spcPts val="1800"/>
              </a:lnSpc>
              <a:spcBef>
                <a:spcPts val="5"/>
              </a:spcBef>
            </a:pPr>
            <a:r>
              <a:rPr sz="1450" spc="15" dirty="0">
                <a:solidFill>
                  <a:srgbClr val="A21515"/>
                </a:solidFill>
                <a:latin typeface="Courier New"/>
                <a:cs typeface="Courier New"/>
              </a:rPr>
              <a:t>app</a:t>
            </a:r>
            <a:r>
              <a:rPr sz="1450" spc="15" dirty="0">
                <a:latin typeface="Courier New"/>
                <a:cs typeface="Courier New"/>
              </a:rPr>
              <a:t>:</a:t>
            </a:r>
            <a:r>
              <a:rPr sz="1450" spc="-50" dirty="0">
                <a:latin typeface="Courier New"/>
                <a:cs typeface="Courier New"/>
              </a:rPr>
              <a:t> </a:t>
            </a:r>
            <a:r>
              <a:rPr sz="1450" spc="20" dirty="0">
                <a:latin typeface="Courier New"/>
                <a:cs typeface="Courier New"/>
              </a:rPr>
              <a:t>hello-world-rest-api </a:t>
            </a:r>
            <a:r>
              <a:rPr sz="1450" spc="-860" dirty="0">
                <a:latin typeface="Courier New"/>
                <a:cs typeface="Courier New"/>
              </a:rPr>
              <a:t> </a:t>
            </a:r>
            <a:r>
              <a:rPr sz="1450" spc="20" dirty="0">
                <a:solidFill>
                  <a:srgbClr val="A21515"/>
                </a:solidFill>
                <a:latin typeface="Courier New"/>
                <a:cs typeface="Courier New"/>
              </a:rPr>
              <a:t>template</a:t>
            </a:r>
            <a:r>
              <a:rPr sz="1450" spc="20" dirty="0">
                <a:latin typeface="Courier New"/>
                <a:cs typeface="Courier New"/>
              </a:rPr>
              <a:t>:</a:t>
            </a:r>
            <a:endParaRPr sz="1450" dirty="0">
              <a:latin typeface="Courier New"/>
              <a:cs typeface="Courier New"/>
            </a:endParaRPr>
          </a:p>
          <a:p>
            <a:pPr marL="690880" marR="4981575" indent="-226695">
              <a:lnSpc>
                <a:spcPts val="1800"/>
              </a:lnSpc>
            </a:pPr>
            <a:r>
              <a:rPr sz="1450" spc="20" dirty="0">
                <a:solidFill>
                  <a:srgbClr val="A21515"/>
                </a:solidFill>
                <a:latin typeface="Courier New"/>
                <a:cs typeface="Courier New"/>
              </a:rPr>
              <a:t>metadat</a:t>
            </a:r>
            <a:r>
              <a:rPr sz="1450" spc="15" dirty="0">
                <a:solidFill>
                  <a:srgbClr val="A21515"/>
                </a:solidFill>
                <a:latin typeface="Courier New"/>
                <a:cs typeface="Courier New"/>
              </a:rPr>
              <a:t>a</a:t>
            </a:r>
            <a:r>
              <a:rPr sz="1450" spc="20" dirty="0">
                <a:latin typeface="Courier New"/>
                <a:cs typeface="Courier New"/>
              </a:rPr>
              <a:t>:  </a:t>
            </a:r>
            <a:r>
              <a:rPr sz="1450" spc="20" dirty="0">
                <a:solidFill>
                  <a:srgbClr val="A21515"/>
                </a:solidFill>
                <a:latin typeface="Courier New"/>
                <a:cs typeface="Courier New"/>
              </a:rPr>
              <a:t>label</a:t>
            </a:r>
            <a:r>
              <a:rPr sz="1450" spc="15" dirty="0">
                <a:solidFill>
                  <a:srgbClr val="A21515"/>
                </a:solidFill>
                <a:latin typeface="Courier New"/>
                <a:cs typeface="Courier New"/>
              </a:rPr>
              <a:t>s</a:t>
            </a:r>
            <a:r>
              <a:rPr sz="1450" spc="20" dirty="0">
                <a:latin typeface="Courier New"/>
                <a:cs typeface="Courier New"/>
              </a:rPr>
              <a:t>:</a:t>
            </a:r>
            <a:endParaRPr sz="1450" dirty="0">
              <a:latin typeface="Courier New"/>
              <a:cs typeface="Courier New"/>
            </a:endParaRPr>
          </a:p>
          <a:p>
            <a:pPr marL="916940">
              <a:lnSpc>
                <a:spcPts val="1655"/>
              </a:lnSpc>
            </a:pPr>
            <a:r>
              <a:rPr sz="1450" spc="15" dirty="0">
                <a:solidFill>
                  <a:srgbClr val="A21515"/>
                </a:solidFill>
                <a:latin typeface="Courier New"/>
                <a:cs typeface="Courier New"/>
              </a:rPr>
              <a:t>app</a:t>
            </a:r>
            <a:r>
              <a:rPr sz="1450" spc="15" dirty="0">
                <a:latin typeface="Courier New"/>
                <a:cs typeface="Courier New"/>
              </a:rPr>
              <a:t>:</a:t>
            </a:r>
            <a:r>
              <a:rPr sz="1450" spc="-30" dirty="0">
                <a:latin typeface="Courier New"/>
                <a:cs typeface="Courier New"/>
              </a:rPr>
              <a:t> </a:t>
            </a:r>
            <a:r>
              <a:rPr sz="1450" spc="20" dirty="0">
                <a:latin typeface="Courier New"/>
                <a:cs typeface="Courier New"/>
              </a:rPr>
              <a:t>hello-world-rest-api</a:t>
            </a:r>
            <a:endParaRPr sz="1450" dirty="0">
              <a:latin typeface="Courier New"/>
              <a:cs typeface="Courier New"/>
            </a:endParaRPr>
          </a:p>
          <a:p>
            <a:pPr marL="464820">
              <a:lnSpc>
                <a:spcPct val="100000"/>
              </a:lnSpc>
              <a:spcBef>
                <a:spcPts val="60"/>
              </a:spcBef>
            </a:pPr>
            <a:r>
              <a:rPr sz="1450" spc="15" dirty="0">
                <a:solidFill>
                  <a:srgbClr val="A21515"/>
                </a:solidFill>
                <a:latin typeface="Courier New"/>
                <a:cs typeface="Courier New"/>
              </a:rPr>
              <a:t>spec</a:t>
            </a:r>
            <a:r>
              <a:rPr sz="1450" spc="15" dirty="0">
                <a:latin typeface="Courier New"/>
                <a:cs typeface="Courier New"/>
              </a:rPr>
              <a:t>:</a:t>
            </a:r>
            <a:endParaRPr sz="1450" dirty="0">
              <a:latin typeface="Courier New"/>
              <a:cs typeface="Courier New"/>
            </a:endParaRPr>
          </a:p>
          <a:p>
            <a:pPr marL="690880">
              <a:lnSpc>
                <a:spcPct val="100000"/>
              </a:lnSpc>
              <a:spcBef>
                <a:spcPts val="60"/>
              </a:spcBef>
            </a:pPr>
            <a:r>
              <a:rPr sz="1450" spc="20" dirty="0">
                <a:solidFill>
                  <a:srgbClr val="A21515"/>
                </a:solidFill>
                <a:latin typeface="Courier New"/>
                <a:cs typeface="Courier New"/>
              </a:rPr>
              <a:t>containers</a:t>
            </a:r>
            <a:r>
              <a:rPr sz="1450" spc="20" dirty="0">
                <a:latin typeface="Courier New"/>
                <a:cs typeface="Courier New"/>
              </a:rPr>
              <a:t>:</a:t>
            </a:r>
            <a:endParaRPr sz="1450" dirty="0">
              <a:latin typeface="Courier New"/>
              <a:cs typeface="Courier New"/>
            </a:endParaRPr>
          </a:p>
          <a:p>
            <a:pPr marL="916940" marR="5080" indent="-226695">
              <a:lnSpc>
                <a:spcPts val="1730"/>
              </a:lnSpc>
              <a:spcBef>
                <a:spcPts val="125"/>
              </a:spcBef>
            </a:pPr>
            <a:r>
              <a:rPr sz="1450" spc="20" dirty="0">
                <a:latin typeface="Courier New"/>
                <a:cs typeface="Courier New"/>
              </a:rPr>
              <a:t>-</a:t>
            </a:r>
            <a:r>
              <a:rPr sz="1450" spc="80" dirty="0">
                <a:latin typeface="Courier New"/>
                <a:cs typeface="Courier New"/>
              </a:rPr>
              <a:t> </a:t>
            </a:r>
            <a:r>
              <a:rPr sz="1450" spc="15" dirty="0">
                <a:solidFill>
                  <a:srgbClr val="A21515"/>
                </a:solidFill>
                <a:latin typeface="Courier New"/>
                <a:cs typeface="Courier New"/>
              </a:rPr>
              <a:t>image</a:t>
            </a:r>
            <a:r>
              <a:rPr sz="1450" spc="15" dirty="0">
                <a:latin typeface="Courier New"/>
                <a:cs typeface="Courier New"/>
              </a:rPr>
              <a:t>:</a:t>
            </a:r>
            <a:r>
              <a:rPr lang="en-IN" sz="1450" spc="15" dirty="0">
                <a:latin typeface="Courier New"/>
                <a:cs typeface="Courier New"/>
              </a:rPr>
              <a:t>us-</a:t>
            </a:r>
            <a:r>
              <a:rPr lang="en-IN" sz="1450" spc="15" dirty="0" err="1">
                <a:latin typeface="Courier New"/>
                <a:cs typeface="Courier New"/>
              </a:rPr>
              <a:t>docker.pkg.dev</a:t>
            </a:r>
            <a:r>
              <a:rPr lang="en-IN" sz="1450" spc="15" dirty="0">
                <a:latin typeface="Courier New"/>
                <a:cs typeface="Courier New"/>
              </a:rPr>
              <a:t>/</a:t>
            </a:r>
            <a:r>
              <a:rPr lang="en-IN" sz="1450" spc="15" dirty="0" err="1">
                <a:latin typeface="Courier New"/>
                <a:cs typeface="Courier New"/>
              </a:rPr>
              <a:t>cloudrun</a:t>
            </a:r>
            <a:r>
              <a:rPr lang="en-IN" sz="1450" spc="15">
                <a:latin typeface="Courier New"/>
                <a:cs typeface="Courier New"/>
              </a:rPr>
              <a:t>/container/hello</a:t>
            </a:r>
            <a:endParaRPr sz="145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410949" y="6619843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304799" y="228599"/>
                </a:moveTo>
                <a:lnTo>
                  <a:pt x="0" y="228599"/>
                </a:lnTo>
                <a:lnTo>
                  <a:pt x="0" y="0"/>
                </a:lnTo>
                <a:lnTo>
                  <a:pt x="304799" y="0"/>
                </a:lnTo>
                <a:lnTo>
                  <a:pt x="304799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7498715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114" dirty="0">
                <a:solidFill>
                  <a:srgbClr val="000000"/>
                </a:solidFill>
              </a:rPr>
              <a:t>K</a:t>
            </a:r>
            <a:r>
              <a:rPr sz="3500" spc="-120" dirty="0">
                <a:solidFill>
                  <a:srgbClr val="000000"/>
                </a:solidFill>
              </a:rPr>
              <a:t>u</a:t>
            </a:r>
            <a:r>
              <a:rPr sz="3500" spc="-145" dirty="0">
                <a:solidFill>
                  <a:srgbClr val="A52929"/>
                </a:solidFill>
              </a:rPr>
              <a:t>be</a:t>
            </a:r>
            <a:r>
              <a:rPr sz="3500" spc="-190" dirty="0">
                <a:solidFill>
                  <a:srgbClr val="000000"/>
                </a:solidFill>
              </a:rPr>
              <a:t>r</a:t>
            </a:r>
            <a:r>
              <a:rPr sz="3500" spc="-105" dirty="0">
                <a:solidFill>
                  <a:srgbClr val="A52929"/>
                </a:solidFill>
              </a:rPr>
              <a:t>n</a:t>
            </a:r>
            <a:r>
              <a:rPr sz="3500" spc="-295" dirty="0">
                <a:solidFill>
                  <a:srgbClr val="A52929"/>
                </a:solidFill>
              </a:rPr>
              <a:t>e</a:t>
            </a:r>
            <a:r>
              <a:rPr sz="3500" spc="-160" dirty="0">
                <a:solidFill>
                  <a:srgbClr val="A52929"/>
                </a:solidFill>
              </a:rPr>
              <a:t>t</a:t>
            </a:r>
            <a:r>
              <a:rPr sz="3500" spc="-235" dirty="0">
                <a:solidFill>
                  <a:srgbClr val="000000"/>
                </a:solidFill>
              </a:rPr>
              <a:t>e</a:t>
            </a:r>
            <a:r>
              <a:rPr sz="3500" dirty="0">
                <a:solidFill>
                  <a:srgbClr val="A52929"/>
                </a:solidFill>
              </a:rPr>
              <a:t>s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45" dirty="0">
                <a:solidFill>
                  <a:srgbClr val="A52929"/>
                </a:solidFill>
              </a:rPr>
              <a:t>De</a:t>
            </a:r>
            <a:r>
              <a:rPr sz="3500" spc="-60" dirty="0">
                <a:solidFill>
                  <a:srgbClr val="A52929"/>
                </a:solidFill>
              </a:rPr>
              <a:t>pl</a:t>
            </a:r>
            <a:r>
              <a:rPr sz="3500" spc="-105" dirty="0">
                <a:solidFill>
                  <a:srgbClr val="A52929"/>
                </a:solidFill>
              </a:rPr>
              <a:t>o</a:t>
            </a:r>
            <a:r>
              <a:rPr sz="3500" spc="-135" dirty="0">
                <a:solidFill>
                  <a:srgbClr val="A52929"/>
                </a:solidFill>
              </a:rPr>
              <a:t>y</a:t>
            </a:r>
            <a:r>
              <a:rPr sz="3500" spc="-50" dirty="0">
                <a:solidFill>
                  <a:srgbClr val="000000"/>
                </a:solidFill>
              </a:rPr>
              <a:t>m</a:t>
            </a:r>
            <a:r>
              <a:rPr sz="3500" spc="-235" dirty="0">
                <a:solidFill>
                  <a:srgbClr val="000000"/>
                </a:solidFill>
              </a:rPr>
              <a:t>e</a:t>
            </a:r>
            <a:r>
              <a:rPr sz="3500" spc="-105" dirty="0">
                <a:solidFill>
                  <a:srgbClr val="000000"/>
                </a:solidFill>
              </a:rPr>
              <a:t>n</a:t>
            </a:r>
            <a:r>
              <a:rPr sz="3500" spc="-125" dirty="0">
                <a:solidFill>
                  <a:srgbClr val="000000"/>
                </a:solidFill>
              </a:rPr>
              <a:t>t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450" dirty="0">
                <a:solidFill>
                  <a:srgbClr val="000000"/>
                </a:solidFill>
              </a:rPr>
              <a:t>Y</a:t>
            </a:r>
            <a:r>
              <a:rPr sz="3500" spc="-260" dirty="0">
                <a:solidFill>
                  <a:srgbClr val="000000"/>
                </a:solidFill>
              </a:rPr>
              <a:t>A</a:t>
            </a:r>
            <a:r>
              <a:rPr sz="3500" spc="-85" dirty="0">
                <a:solidFill>
                  <a:srgbClr val="000000"/>
                </a:solidFill>
              </a:rPr>
              <a:t>ML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60" dirty="0">
                <a:solidFill>
                  <a:srgbClr val="000000"/>
                </a:solidFill>
              </a:rPr>
              <a:t>-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120" dirty="0">
                <a:solidFill>
                  <a:srgbClr val="000000"/>
                </a:solidFill>
              </a:rPr>
              <a:t>S</a:t>
            </a:r>
            <a:r>
              <a:rPr sz="3500" spc="-235" dirty="0">
                <a:solidFill>
                  <a:srgbClr val="000000"/>
                </a:solidFill>
              </a:rPr>
              <a:t>e</a:t>
            </a:r>
            <a:r>
              <a:rPr sz="3500" spc="-150" dirty="0">
                <a:solidFill>
                  <a:srgbClr val="A52929"/>
                </a:solidFill>
              </a:rPr>
              <a:t>r</a:t>
            </a:r>
            <a:r>
              <a:rPr sz="3500" spc="-110" dirty="0">
                <a:solidFill>
                  <a:srgbClr val="A52929"/>
                </a:solidFill>
              </a:rPr>
              <a:t>v</a:t>
            </a:r>
            <a:r>
              <a:rPr sz="3500" spc="-130" dirty="0">
                <a:solidFill>
                  <a:srgbClr val="000000"/>
                </a:solidFill>
              </a:rPr>
              <a:t>i</a:t>
            </a:r>
            <a:r>
              <a:rPr sz="3500" spc="-254" dirty="0">
                <a:solidFill>
                  <a:srgbClr val="000000"/>
                </a:solidFill>
              </a:rPr>
              <a:t>c</a:t>
            </a:r>
            <a:r>
              <a:rPr sz="3500" spc="-235" dirty="0">
                <a:solidFill>
                  <a:srgbClr val="000000"/>
                </a:solidFill>
              </a:rPr>
              <a:t>e</a:t>
            </a:r>
            <a:endParaRPr sz="35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117</a:t>
            </a:r>
          </a:p>
        </p:txBody>
      </p:sp>
      <p:sp>
        <p:nvSpPr>
          <p:cNvPr id="3" name="object 3"/>
          <p:cNvSpPr/>
          <p:nvPr/>
        </p:nvSpPr>
        <p:spPr>
          <a:xfrm>
            <a:off x="813803" y="774699"/>
            <a:ext cx="10452100" cy="3879850"/>
          </a:xfrm>
          <a:custGeom>
            <a:avLst/>
            <a:gdLst/>
            <a:ahLst/>
            <a:cxnLst/>
            <a:rect l="l" t="t" r="r" b="b"/>
            <a:pathLst>
              <a:path w="10452100" h="3879850">
                <a:moveTo>
                  <a:pt x="10451592" y="0"/>
                </a:moveTo>
                <a:lnTo>
                  <a:pt x="10368534" y="0"/>
                </a:lnTo>
                <a:lnTo>
                  <a:pt x="10368534" y="82550"/>
                </a:lnTo>
                <a:lnTo>
                  <a:pt x="10368534" y="3797300"/>
                </a:lnTo>
                <a:lnTo>
                  <a:pt x="81534" y="3797300"/>
                </a:lnTo>
                <a:lnTo>
                  <a:pt x="81534" y="82550"/>
                </a:lnTo>
                <a:lnTo>
                  <a:pt x="10368534" y="82550"/>
                </a:lnTo>
                <a:lnTo>
                  <a:pt x="10368534" y="0"/>
                </a:lnTo>
                <a:lnTo>
                  <a:pt x="0" y="0"/>
                </a:lnTo>
                <a:lnTo>
                  <a:pt x="0" y="82550"/>
                </a:lnTo>
                <a:lnTo>
                  <a:pt x="0" y="3797300"/>
                </a:lnTo>
                <a:lnTo>
                  <a:pt x="0" y="3879850"/>
                </a:lnTo>
                <a:lnTo>
                  <a:pt x="10451592" y="3879850"/>
                </a:lnTo>
                <a:lnTo>
                  <a:pt x="10451592" y="3797300"/>
                </a:lnTo>
                <a:lnTo>
                  <a:pt x="10451592" y="82550"/>
                </a:lnTo>
                <a:lnTo>
                  <a:pt x="10451592" y="0"/>
                </a:lnTo>
                <a:close/>
              </a:path>
            </a:pathLst>
          </a:custGeom>
          <a:solidFill>
            <a:srgbClr val="000000">
              <a:alpha val="3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30275" y="875125"/>
            <a:ext cx="3305810" cy="36429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1701800">
              <a:lnSpc>
                <a:spcPct val="103400"/>
              </a:lnSpc>
              <a:spcBef>
                <a:spcPts val="75"/>
              </a:spcBef>
            </a:pPr>
            <a:r>
              <a:rPr sz="1450" spc="20" dirty="0">
                <a:solidFill>
                  <a:srgbClr val="A21515"/>
                </a:solidFill>
                <a:latin typeface="Courier New"/>
                <a:cs typeface="Courier New"/>
              </a:rPr>
              <a:t>apiVersion</a:t>
            </a:r>
            <a:r>
              <a:rPr sz="1450" spc="20" dirty="0">
                <a:latin typeface="Courier New"/>
                <a:cs typeface="Courier New"/>
              </a:rPr>
              <a:t>:</a:t>
            </a:r>
            <a:r>
              <a:rPr sz="1450" spc="-80" dirty="0">
                <a:latin typeface="Courier New"/>
                <a:cs typeface="Courier New"/>
              </a:rPr>
              <a:t> </a:t>
            </a:r>
            <a:r>
              <a:rPr sz="1450" spc="20" dirty="0">
                <a:latin typeface="Courier New"/>
                <a:cs typeface="Courier New"/>
              </a:rPr>
              <a:t>v1 </a:t>
            </a:r>
            <a:r>
              <a:rPr sz="1450" spc="-860" dirty="0">
                <a:latin typeface="Courier New"/>
                <a:cs typeface="Courier New"/>
              </a:rPr>
              <a:t> </a:t>
            </a:r>
            <a:r>
              <a:rPr sz="1450" spc="15" dirty="0">
                <a:solidFill>
                  <a:srgbClr val="A21515"/>
                </a:solidFill>
                <a:latin typeface="Courier New"/>
                <a:cs typeface="Courier New"/>
              </a:rPr>
              <a:t>kind</a:t>
            </a:r>
            <a:r>
              <a:rPr sz="1450" spc="15" dirty="0">
                <a:latin typeface="Courier New"/>
                <a:cs typeface="Courier New"/>
              </a:rPr>
              <a:t>: </a:t>
            </a:r>
            <a:r>
              <a:rPr sz="1450" spc="20" dirty="0">
                <a:latin typeface="Courier New"/>
                <a:cs typeface="Courier New"/>
              </a:rPr>
              <a:t>Service </a:t>
            </a:r>
            <a:r>
              <a:rPr sz="1450" spc="-860" dirty="0">
                <a:latin typeface="Courier New"/>
                <a:cs typeface="Courier New"/>
              </a:rPr>
              <a:t> </a:t>
            </a:r>
            <a:r>
              <a:rPr sz="1450" spc="20" dirty="0">
                <a:solidFill>
                  <a:srgbClr val="A21515"/>
                </a:solidFill>
                <a:latin typeface="Courier New"/>
                <a:cs typeface="Courier New"/>
              </a:rPr>
              <a:t>metadata</a:t>
            </a:r>
            <a:r>
              <a:rPr sz="1450" spc="20" dirty="0">
                <a:latin typeface="Courier New"/>
                <a:cs typeface="Courier New"/>
              </a:rPr>
              <a:t>:</a:t>
            </a:r>
            <a:endParaRPr sz="1450">
              <a:latin typeface="Courier New"/>
              <a:cs typeface="Courier New"/>
            </a:endParaRPr>
          </a:p>
          <a:p>
            <a:pPr marL="238760">
              <a:lnSpc>
                <a:spcPts val="1725"/>
              </a:lnSpc>
            </a:pPr>
            <a:r>
              <a:rPr sz="1450" spc="15" dirty="0">
                <a:solidFill>
                  <a:srgbClr val="A21515"/>
                </a:solidFill>
                <a:latin typeface="Courier New"/>
                <a:cs typeface="Courier New"/>
              </a:rPr>
              <a:t>labels</a:t>
            </a:r>
            <a:r>
              <a:rPr sz="1450" spc="15" dirty="0">
                <a:latin typeface="Courier New"/>
                <a:cs typeface="Courier New"/>
              </a:rPr>
              <a:t>:</a:t>
            </a:r>
            <a:endParaRPr sz="1450">
              <a:latin typeface="Courier New"/>
              <a:cs typeface="Courier New"/>
            </a:endParaRPr>
          </a:p>
          <a:p>
            <a:pPr marL="238760" marR="5080" indent="226060">
              <a:lnSpc>
                <a:spcPct val="103400"/>
              </a:lnSpc>
            </a:pPr>
            <a:r>
              <a:rPr sz="1450" spc="15" dirty="0">
                <a:solidFill>
                  <a:srgbClr val="A21515"/>
                </a:solidFill>
                <a:latin typeface="Courier New"/>
                <a:cs typeface="Courier New"/>
              </a:rPr>
              <a:t>app</a:t>
            </a:r>
            <a:r>
              <a:rPr sz="1450" spc="15" dirty="0">
                <a:latin typeface="Courier New"/>
                <a:cs typeface="Courier New"/>
              </a:rPr>
              <a:t>:</a:t>
            </a:r>
            <a:r>
              <a:rPr sz="1450" spc="-55" dirty="0">
                <a:latin typeface="Courier New"/>
                <a:cs typeface="Courier New"/>
              </a:rPr>
              <a:t> </a:t>
            </a:r>
            <a:r>
              <a:rPr sz="1450" spc="20" dirty="0">
                <a:latin typeface="Courier New"/>
                <a:cs typeface="Courier New"/>
              </a:rPr>
              <a:t>hello-world-rest-api </a:t>
            </a:r>
            <a:r>
              <a:rPr sz="1450" spc="-855" dirty="0">
                <a:latin typeface="Courier New"/>
                <a:cs typeface="Courier New"/>
              </a:rPr>
              <a:t> </a:t>
            </a:r>
            <a:r>
              <a:rPr sz="1450" spc="15" dirty="0">
                <a:solidFill>
                  <a:srgbClr val="A21515"/>
                </a:solidFill>
                <a:latin typeface="Courier New"/>
                <a:cs typeface="Courier New"/>
              </a:rPr>
              <a:t>name</a:t>
            </a:r>
            <a:r>
              <a:rPr sz="1450" spc="15" dirty="0">
                <a:latin typeface="Courier New"/>
                <a:cs typeface="Courier New"/>
              </a:rPr>
              <a:t>: </a:t>
            </a:r>
            <a:r>
              <a:rPr sz="1450" spc="20" dirty="0">
                <a:latin typeface="Courier New"/>
                <a:cs typeface="Courier New"/>
              </a:rPr>
              <a:t>hello-world-rest-api </a:t>
            </a:r>
            <a:r>
              <a:rPr sz="1450" spc="-860" dirty="0">
                <a:latin typeface="Courier New"/>
                <a:cs typeface="Courier New"/>
              </a:rPr>
              <a:t> </a:t>
            </a:r>
            <a:r>
              <a:rPr sz="1450" spc="20" dirty="0">
                <a:solidFill>
                  <a:srgbClr val="A21515"/>
                </a:solidFill>
                <a:latin typeface="Courier New"/>
                <a:cs typeface="Courier New"/>
              </a:rPr>
              <a:t>namespace</a:t>
            </a:r>
            <a:r>
              <a:rPr sz="1450" spc="20" dirty="0">
                <a:latin typeface="Courier New"/>
                <a:cs typeface="Courier New"/>
              </a:rPr>
              <a:t>:</a:t>
            </a:r>
            <a:r>
              <a:rPr sz="1450" spc="10" dirty="0">
                <a:latin typeface="Courier New"/>
                <a:cs typeface="Courier New"/>
              </a:rPr>
              <a:t> </a:t>
            </a:r>
            <a:r>
              <a:rPr sz="1450" spc="20" dirty="0">
                <a:latin typeface="Courier New"/>
                <a:cs typeface="Courier New"/>
              </a:rPr>
              <a:t>default</a:t>
            </a:r>
            <a:endParaRPr sz="1450">
              <a:latin typeface="Courier New"/>
              <a:cs typeface="Courier New"/>
            </a:endParaRPr>
          </a:p>
          <a:p>
            <a:pPr marL="12700">
              <a:lnSpc>
                <a:spcPts val="1725"/>
              </a:lnSpc>
            </a:pPr>
            <a:r>
              <a:rPr sz="1450" spc="15" dirty="0">
                <a:solidFill>
                  <a:srgbClr val="A21515"/>
                </a:solidFill>
                <a:latin typeface="Courier New"/>
                <a:cs typeface="Courier New"/>
              </a:rPr>
              <a:t>spec</a:t>
            </a:r>
            <a:r>
              <a:rPr sz="1450" spc="15" dirty="0">
                <a:latin typeface="Courier New"/>
                <a:cs typeface="Courier New"/>
              </a:rPr>
              <a:t>:</a:t>
            </a:r>
            <a:endParaRPr sz="1450">
              <a:latin typeface="Courier New"/>
              <a:cs typeface="Courier New"/>
            </a:endParaRPr>
          </a:p>
          <a:p>
            <a:pPr marL="238760">
              <a:lnSpc>
                <a:spcPct val="100000"/>
              </a:lnSpc>
              <a:spcBef>
                <a:spcPts val="60"/>
              </a:spcBef>
            </a:pPr>
            <a:r>
              <a:rPr sz="1450" spc="15" dirty="0">
                <a:solidFill>
                  <a:srgbClr val="A21515"/>
                </a:solidFill>
                <a:latin typeface="Courier New"/>
                <a:cs typeface="Courier New"/>
              </a:rPr>
              <a:t>ports</a:t>
            </a:r>
            <a:r>
              <a:rPr sz="1450" spc="15" dirty="0">
                <a:latin typeface="Courier New"/>
                <a:cs typeface="Courier New"/>
              </a:rPr>
              <a:t>:</a:t>
            </a:r>
            <a:endParaRPr sz="1450">
              <a:latin typeface="Courier New"/>
              <a:cs typeface="Courier New"/>
            </a:endParaRPr>
          </a:p>
          <a:p>
            <a:pPr marL="464820" marR="1022985" indent="-226695">
              <a:lnSpc>
                <a:spcPct val="101299"/>
              </a:lnSpc>
              <a:spcBef>
                <a:spcPts val="35"/>
              </a:spcBef>
            </a:pPr>
            <a:r>
              <a:rPr sz="1450" spc="20" dirty="0">
                <a:latin typeface="Courier New"/>
                <a:cs typeface="Courier New"/>
              </a:rPr>
              <a:t>- </a:t>
            </a:r>
            <a:r>
              <a:rPr sz="1450" spc="15" dirty="0">
                <a:solidFill>
                  <a:srgbClr val="A21515"/>
                </a:solidFill>
                <a:latin typeface="Courier New"/>
                <a:cs typeface="Courier New"/>
              </a:rPr>
              <a:t>port</a:t>
            </a:r>
            <a:r>
              <a:rPr sz="1450" spc="15" dirty="0">
                <a:latin typeface="Courier New"/>
                <a:cs typeface="Courier New"/>
              </a:rPr>
              <a:t>: </a:t>
            </a:r>
            <a:r>
              <a:rPr sz="1450" spc="20" dirty="0">
                <a:latin typeface="Courier New"/>
                <a:cs typeface="Courier New"/>
              </a:rPr>
              <a:t>8080 </a:t>
            </a:r>
            <a:r>
              <a:rPr sz="1450" spc="25" dirty="0">
                <a:latin typeface="Courier New"/>
                <a:cs typeface="Courier New"/>
              </a:rPr>
              <a:t> </a:t>
            </a:r>
            <a:r>
              <a:rPr sz="1450" spc="20" dirty="0">
                <a:solidFill>
                  <a:srgbClr val="A21515"/>
                </a:solidFill>
                <a:latin typeface="Courier New"/>
                <a:cs typeface="Courier New"/>
              </a:rPr>
              <a:t>protocol</a:t>
            </a:r>
            <a:r>
              <a:rPr sz="1450" spc="20" dirty="0">
                <a:latin typeface="Courier New"/>
                <a:cs typeface="Courier New"/>
              </a:rPr>
              <a:t>: TCP </a:t>
            </a:r>
            <a:r>
              <a:rPr sz="1450" spc="25" dirty="0">
                <a:latin typeface="Courier New"/>
                <a:cs typeface="Courier New"/>
              </a:rPr>
              <a:t> </a:t>
            </a:r>
            <a:r>
              <a:rPr sz="1450" spc="20" dirty="0">
                <a:solidFill>
                  <a:srgbClr val="A21515"/>
                </a:solidFill>
                <a:latin typeface="Courier New"/>
                <a:cs typeface="Courier New"/>
              </a:rPr>
              <a:t>targetPort</a:t>
            </a:r>
            <a:r>
              <a:rPr sz="1450" spc="20" dirty="0">
                <a:latin typeface="Courier New"/>
                <a:cs typeface="Courier New"/>
              </a:rPr>
              <a:t>:</a:t>
            </a:r>
            <a:r>
              <a:rPr sz="1450" spc="-75" dirty="0">
                <a:latin typeface="Courier New"/>
                <a:cs typeface="Courier New"/>
              </a:rPr>
              <a:t> </a:t>
            </a:r>
            <a:r>
              <a:rPr sz="1450" spc="20" dirty="0">
                <a:latin typeface="Courier New"/>
                <a:cs typeface="Courier New"/>
              </a:rPr>
              <a:t>8080</a:t>
            </a:r>
            <a:endParaRPr sz="1450">
              <a:latin typeface="Courier New"/>
              <a:cs typeface="Courier New"/>
            </a:endParaRPr>
          </a:p>
          <a:p>
            <a:pPr marL="238760">
              <a:lnSpc>
                <a:spcPct val="100000"/>
              </a:lnSpc>
              <a:spcBef>
                <a:spcPts val="60"/>
              </a:spcBef>
            </a:pPr>
            <a:r>
              <a:rPr sz="1450" spc="20" dirty="0">
                <a:solidFill>
                  <a:srgbClr val="A21515"/>
                </a:solidFill>
                <a:latin typeface="Courier New"/>
                <a:cs typeface="Courier New"/>
              </a:rPr>
              <a:t>selector</a:t>
            </a:r>
            <a:r>
              <a:rPr sz="1450" spc="20" dirty="0">
                <a:latin typeface="Courier New"/>
                <a:cs typeface="Courier New"/>
              </a:rPr>
              <a:t>:</a:t>
            </a:r>
            <a:endParaRPr sz="1450">
              <a:latin typeface="Courier New"/>
              <a:cs typeface="Courier New"/>
            </a:endParaRPr>
          </a:p>
          <a:p>
            <a:pPr marL="238760" marR="5080" indent="226060">
              <a:lnSpc>
                <a:spcPct val="103400"/>
              </a:lnSpc>
              <a:spcBef>
                <a:spcPts val="5"/>
              </a:spcBef>
            </a:pPr>
            <a:r>
              <a:rPr sz="1450" spc="15" dirty="0">
                <a:solidFill>
                  <a:srgbClr val="A21515"/>
                </a:solidFill>
                <a:latin typeface="Courier New"/>
                <a:cs typeface="Courier New"/>
              </a:rPr>
              <a:t>app</a:t>
            </a:r>
            <a:r>
              <a:rPr sz="1450" spc="15" dirty="0">
                <a:latin typeface="Courier New"/>
                <a:cs typeface="Courier New"/>
              </a:rPr>
              <a:t>:</a:t>
            </a:r>
            <a:r>
              <a:rPr sz="1450" spc="-55" dirty="0">
                <a:latin typeface="Courier New"/>
                <a:cs typeface="Courier New"/>
              </a:rPr>
              <a:t> </a:t>
            </a:r>
            <a:r>
              <a:rPr sz="1450" spc="20" dirty="0">
                <a:latin typeface="Courier New"/>
                <a:cs typeface="Courier New"/>
              </a:rPr>
              <a:t>hello-world-rest-api </a:t>
            </a:r>
            <a:r>
              <a:rPr sz="1450" spc="-855" dirty="0">
                <a:latin typeface="Courier New"/>
                <a:cs typeface="Courier New"/>
              </a:rPr>
              <a:t> </a:t>
            </a:r>
            <a:r>
              <a:rPr sz="1450" spc="20" dirty="0">
                <a:solidFill>
                  <a:srgbClr val="A21515"/>
                </a:solidFill>
                <a:latin typeface="Courier New"/>
                <a:cs typeface="Courier New"/>
              </a:rPr>
              <a:t>sessionAffinity</a:t>
            </a:r>
            <a:r>
              <a:rPr sz="1450" spc="20" dirty="0">
                <a:latin typeface="Courier New"/>
                <a:cs typeface="Courier New"/>
              </a:rPr>
              <a:t>:</a:t>
            </a:r>
            <a:r>
              <a:rPr sz="1450" spc="5" dirty="0">
                <a:latin typeface="Courier New"/>
                <a:cs typeface="Courier New"/>
              </a:rPr>
              <a:t> </a:t>
            </a:r>
            <a:r>
              <a:rPr sz="1450" spc="20" dirty="0">
                <a:latin typeface="Courier New"/>
                <a:cs typeface="Courier New"/>
              </a:rPr>
              <a:t>None</a:t>
            </a:r>
            <a:endParaRPr sz="1450">
              <a:latin typeface="Courier New"/>
              <a:cs typeface="Courier New"/>
            </a:endParaRPr>
          </a:p>
          <a:p>
            <a:pPr marL="238760">
              <a:lnSpc>
                <a:spcPts val="1725"/>
              </a:lnSpc>
            </a:pPr>
            <a:r>
              <a:rPr sz="1450" spc="15" dirty="0">
                <a:solidFill>
                  <a:srgbClr val="A21515"/>
                </a:solidFill>
                <a:latin typeface="Courier New"/>
                <a:cs typeface="Courier New"/>
              </a:rPr>
              <a:t>type</a:t>
            </a:r>
            <a:r>
              <a:rPr sz="1450" spc="15" dirty="0">
                <a:latin typeface="Courier New"/>
                <a:cs typeface="Courier New"/>
              </a:rPr>
              <a:t>:</a:t>
            </a:r>
            <a:r>
              <a:rPr sz="1450" spc="-30" dirty="0">
                <a:latin typeface="Courier New"/>
                <a:cs typeface="Courier New"/>
              </a:rPr>
              <a:t> </a:t>
            </a:r>
            <a:r>
              <a:rPr sz="1450" spc="20" dirty="0">
                <a:latin typeface="Courier New"/>
                <a:cs typeface="Courier New"/>
              </a:rPr>
              <a:t>LoadBalancer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410949" y="6619843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304799" y="228599"/>
                </a:moveTo>
                <a:lnTo>
                  <a:pt x="0" y="228599"/>
                </a:lnTo>
                <a:lnTo>
                  <a:pt x="0" y="0"/>
                </a:lnTo>
                <a:lnTo>
                  <a:pt x="304799" y="0"/>
                </a:lnTo>
                <a:lnTo>
                  <a:pt x="304799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34841</TotalTime>
  <Words>22400</Words>
  <Application>Microsoft Office PowerPoint</Application>
  <PresentationFormat>Custom</PresentationFormat>
  <Paragraphs>2636</Paragraphs>
  <Slides>244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244</vt:i4>
      </vt:variant>
    </vt:vector>
  </HeadingPairs>
  <TitlesOfParts>
    <vt:vector size="254" baseType="lpstr">
      <vt:lpstr>MS UI Gothic</vt:lpstr>
      <vt:lpstr>Arial</vt:lpstr>
      <vt:lpstr>Arial Rounded MT Bold</vt:lpstr>
      <vt:lpstr>Calibri</vt:lpstr>
      <vt:lpstr>Courier New</vt:lpstr>
      <vt:lpstr>Microsoft Sans Serif</vt:lpstr>
      <vt:lpstr>Times New Roman</vt:lpstr>
      <vt:lpstr>Trebuchet MS</vt:lpstr>
      <vt:lpstr>Wingdings 3</vt:lpstr>
      <vt:lpstr>Facet</vt:lpstr>
      <vt:lpstr>Google Certified Associate Cloud Engineer</vt:lpstr>
      <vt:lpstr>Getting Started</vt:lpstr>
      <vt:lpstr>How do you put your best foot forward?</vt:lpstr>
      <vt:lpstr>GCP -  Getting started</vt:lpstr>
      <vt:lpstr>Before the Cloud - Example 1 - Online Shopping App</vt:lpstr>
      <vt:lpstr>Before the Cloud - Example 2 - Startup</vt:lpstr>
      <vt:lpstr>Before the Cloud - Challenges</vt:lpstr>
      <vt:lpstr>Silver Lining in the Cloud</vt:lpstr>
      <vt:lpstr>Cloud - Advantages</vt:lpstr>
      <vt:lpstr>Google Cloud Platform (GCP)</vt:lpstr>
      <vt:lpstr>Best path to learn GCP!</vt:lpstr>
      <vt:lpstr>PowerPoint Presentation</vt:lpstr>
      <vt:lpstr>Regions and Zones</vt:lpstr>
      <vt:lpstr>Regions and Zones</vt:lpstr>
      <vt:lpstr>Multiple data centers</vt:lpstr>
      <vt:lpstr>Multiple regions</vt:lpstr>
      <vt:lpstr>Regions</vt:lpstr>
      <vt:lpstr>Zones</vt:lpstr>
      <vt:lpstr>Regions and Zones examples</vt:lpstr>
      <vt:lpstr>Compute</vt:lpstr>
      <vt:lpstr>Compute Engine  Fundamentals</vt:lpstr>
      <vt:lpstr>Google Compute Engine (GCE)</vt:lpstr>
      <vt:lpstr>Compute Engine - Features</vt:lpstr>
      <vt:lpstr>Compute Engine Hands-on</vt:lpstr>
      <vt:lpstr>Compute Engine Machine Family</vt:lpstr>
      <vt:lpstr>Compute Engine Machine Types</vt:lpstr>
      <vt:lpstr>Image</vt:lpstr>
      <vt:lpstr>Compute Engine Hands-on : Setting up a HTTP server</vt:lpstr>
      <vt:lpstr>Internal and External IP Addresses</vt:lpstr>
      <vt:lpstr>Static IP Addresses</vt:lpstr>
      <vt:lpstr>Static IP Addresses - Remember</vt:lpstr>
      <vt:lpstr>Simplify VM HTTP server setup</vt:lpstr>
      <vt:lpstr>Bootstrapping with Startup script</vt:lpstr>
      <vt:lpstr>Instance templates</vt:lpstr>
      <vt:lpstr>Reducing Launch Time with Custom Image</vt:lpstr>
      <vt:lpstr>Sustained use discounts</vt:lpstr>
      <vt:lpstr>Committed use discounts</vt:lpstr>
      <vt:lpstr>Spot VM</vt:lpstr>
      <vt:lpstr>Google Compute Engine - Billing</vt:lpstr>
      <vt:lpstr>Compute Engine : Live Migration &amp; Availability Policy</vt:lpstr>
      <vt:lpstr>Compute Engine Features: Custom Machine Types</vt:lpstr>
      <vt:lpstr>Compute Engine Features: GPUs</vt:lpstr>
      <vt:lpstr>Virtual Machine - Remember</vt:lpstr>
      <vt:lpstr>Virtual Machine - Best Practices</vt:lpstr>
      <vt:lpstr>Compute Engine Scenarios</vt:lpstr>
      <vt:lpstr>Quick Review</vt:lpstr>
      <vt:lpstr>Quick Review</vt:lpstr>
      <vt:lpstr>Gcloud</vt:lpstr>
      <vt:lpstr>Gcloud</vt:lpstr>
      <vt:lpstr>Gcloud - Getting Started</vt:lpstr>
      <vt:lpstr>gcloud config set</vt:lpstr>
      <vt:lpstr>Playing with gcloud config set</vt:lpstr>
      <vt:lpstr>Gcloud - Managing Multiple Configurations</vt:lpstr>
      <vt:lpstr>gcloud command structure - Playing with Services</vt:lpstr>
      <vt:lpstr>gcloud compute instances create</vt:lpstr>
      <vt:lpstr>Compute Instances - Default Region and Zone</vt:lpstr>
      <vt:lpstr>List and Describe commands</vt:lpstr>
      <vt:lpstr>Playing with Compute Instances - gcloud</vt:lpstr>
      <vt:lpstr>Playing with Instance Templates</vt:lpstr>
      <vt:lpstr>Instance  Groups</vt:lpstr>
      <vt:lpstr>Instance Groups</vt:lpstr>
      <vt:lpstr>Managed Instance Groups (MIG)</vt:lpstr>
      <vt:lpstr>Creating Managed Instance Group (MIG)</vt:lpstr>
      <vt:lpstr>Updating a Managed Instance Group (MIG)</vt:lpstr>
      <vt:lpstr>Playing with Managed Instance Groups - Command Line</vt:lpstr>
      <vt:lpstr>Managed Instance Group - Command Line - Making Updates</vt:lpstr>
      <vt:lpstr>Managed Instance Groups - Command Line - Rolling Actions</vt:lpstr>
      <vt:lpstr>Playing with Managed Instance Groups - Scenarios</vt:lpstr>
      <vt:lpstr>Instance Group Scenarios</vt:lpstr>
      <vt:lpstr>Cloud Load Balancing</vt:lpstr>
      <vt:lpstr>Cloud Load Balancing</vt:lpstr>
      <vt:lpstr>HTTP vs HTTPS vs TCP vs TLS vs UDP</vt:lpstr>
      <vt:lpstr>HTTP vs HTTPS vs TCP vs TLS vs UDP</vt:lpstr>
      <vt:lpstr>HTTP vs HTTPS vs TCP vs TLS vs UDP</vt:lpstr>
      <vt:lpstr>Cloud Load Balancing - Terminology</vt:lpstr>
      <vt:lpstr>Load Balancing - SSL/TLS Termination/Offloading</vt:lpstr>
      <vt:lpstr>PowerPoint Presentation</vt:lpstr>
      <vt:lpstr>Cloud Load Balancing - Features</vt:lpstr>
      <vt:lpstr>Load Balancer Scenarios</vt:lpstr>
      <vt:lpstr>Managed Services</vt:lpstr>
      <vt:lpstr>Managed Services</vt:lpstr>
      <vt:lpstr>IAAS (Infrastructure as a Service)</vt:lpstr>
      <vt:lpstr>PAAS (Platform as a Service)</vt:lpstr>
      <vt:lpstr>Microservices</vt:lpstr>
      <vt:lpstr>Containers - Docker</vt:lpstr>
      <vt:lpstr>Container Orchestration</vt:lpstr>
      <vt:lpstr>Serverless</vt:lpstr>
      <vt:lpstr>Serverless - My Perspective!</vt:lpstr>
      <vt:lpstr>GCP Managed Services for Compute</vt:lpstr>
      <vt:lpstr>Google Kubernetes Engine  (GKE)</vt:lpstr>
      <vt:lpstr>Kubernetes</vt:lpstr>
      <vt:lpstr>Google Kubernetes Engine (GKE)</vt:lpstr>
      <vt:lpstr>Google Kubernetes Engine (GKE) Cluster</vt:lpstr>
      <vt:lpstr>GKE Cluster Types</vt:lpstr>
      <vt:lpstr>Kubernetes - A Microservice Journey - Getting Started</vt:lpstr>
      <vt:lpstr>Kubernetes - A Microservice Journey - Deploy Microservice</vt:lpstr>
      <vt:lpstr>Kubernetes - A Microservice Journey - Auto Scaling and ..</vt:lpstr>
      <vt:lpstr>Kubernetes Deployment YAML - Deployment</vt:lpstr>
      <vt:lpstr>Kubernetes Deployment YAML - Service</vt:lpstr>
      <vt:lpstr>Kubernetes - A Microservice Journey - The End!</vt:lpstr>
      <vt:lpstr>Kubernetes - Pods</vt:lpstr>
      <vt:lpstr>Kubernetes - Deployment vs Replica Set</vt:lpstr>
      <vt:lpstr>Kubernetes - Service</vt:lpstr>
      <vt:lpstr>Container Registry - Image Repository</vt:lpstr>
      <vt:lpstr>GKE Commands Cheat Sheet</vt:lpstr>
      <vt:lpstr>GKE - Remember</vt:lpstr>
      <vt:lpstr>GKE - Cluster Management - Command Line</vt:lpstr>
      <vt:lpstr>GKE - Workload Management - Command Line</vt:lpstr>
      <vt:lpstr>Google Kubernetes Engine - Scenarios - 1</vt:lpstr>
      <vt:lpstr>Google Kubernetes Engine - Scenarios - 2</vt:lpstr>
      <vt:lpstr>Encryption</vt:lpstr>
      <vt:lpstr>Data States</vt:lpstr>
      <vt:lpstr>Encryption</vt:lpstr>
      <vt:lpstr>Symmetric Key Encryption</vt:lpstr>
      <vt:lpstr>Asymmetric Key Encryption</vt:lpstr>
      <vt:lpstr>Cloud KMS</vt:lpstr>
      <vt:lpstr>Storage</vt:lpstr>
      <vt:lpstr>Storage Types - Block Storage and File Storage</vt:lpstr>
      <vt:lpstr>Block Storage</vt:lpstr>
      <vt:lpstr>File Storage</vt:lpstr>
      <vt:lpstr>GCP - Block Storage and File Storage</vt:lpstr>
      <vt:lpstr>GCP - Block Storage</vt:lpstr>
      <vt:lpstr>Local SSDs</vt:lpstr>
      <vt:lpstr>Local SSDs - Advantages and Disadvantages</vt:lpstr>
      <vt:lpstr>Persistent Disks (PD)</vt:lpstr>
      <vt:lpstr>Persistent Disks vs Local SSDs</vt:lpstr>
      <vt:lpstr>Persistent Disks - Standard vs Balanced vs SSD</vt:lpstr>
      <vt:lpstr>Persistent Disks - Snapshots</vt:lpstr>
      <vt:lpstr>Persistent Disks - Snapshots - Recommendations</vt:lpstr>
      <vt:lpstr>Playing with Machine Images</vt:lpstr>
      <vt:lpstr>Let's Compare</vt:lpstr>
      <vt:lpstr>Playing with Disks - Command Line</vt:lpstr>
      <vt:lpstr>Playing with Images - Command Line</vt:lpstr>
      <vt:lpstr>Playing with Machine Images - Command Line</vt:lpstr>
      <vt:lpstr>Storage - Scenarios - Persistent Disks</vt:lpstr>
      <vt:lpstr>Cloud Filestore</vt:lpstr>
      <vt:lpstr>Review - Global, Regional and Zonal Resources</vt:lpstr>
      <vt:lpstr>Storage - Scenarios</vt:lpstr>
      <vt:lpstr>Object Storage - Cloud Storage</vt:lpstr>
      <vt:lpstr>Cloud Storage</vt:lpstr>
      <vt:lpstr>Cloud Storage - Objects and Buckets</vt:lpstr>
      <vt:lpstr>Cloud Storage - Storage Classes - Introduction</vt:lpstr>
      <vt:lpstr>Cloud Storage - Storage Classes - Comparison</vt:lpstr>
      <vt:lpstr>Features across Storage Classes</vt:lpstr>
      <vt:lpstr>Cloud Storage - Uploading and Downloading Objects</vt:lpstr>
      <vt:lpstr>Object Versioning</vt:lpstr>
      <vt:lpstr>Object Lifecycle Management</vt:lpstr>
      <vt:lpstr>Object Lifecycle Management - Example Rule</vt:lpstr>
      <vt:lpstr>Cloud Storage - Encryption</vt:lpstr>
      <vt:lpstr>Cloud Storage - Scenarios</vt:lpstr>
      <vt:lpstr>Cloud Storage - Command Line - gsutil - 1</vt:lpstr>
      <vt:lpstr>Cloud Storage - Command Line - gsutil - 2</vt:lpstr>
      <vt:lpstr>Cloud Storage - Command Line - gcloud storage</vt:lpstr>
      <vt:lpstr>PowerPoint Presentation</vt:lpstr>
      <vt:lpstr>Typical identity management in the cloud</vt:lpstr>
      <vt:lpstr>Cloud Identity and Access Management (IAM)</vt:lpstr>
      <vt:lpstr>Cloud IAM Example</vt:lpstr>
      <vt:lpstr>IAM - Roles</vt:lpstr>
      <vt:lpstr>IAM - Predefined Roles - Example Permissions</vt:lpstr>
      <vt:lpstr>IAM - Most Important Concepts - A Review</vt:lpstr>
      <vt:lpstr>IAM policy</vt:lpstr>
      <vt:lpstr>IAM policy - Example</vt:lpstr>
      <vt:lpstr>Playing With IAM</vt:lpstr>
      <vt:lpstr>Playing With IAM</vt:lpstr>
      <vt:lpstr>Service Accounts</vt:lpstr>
      <vt:lpstr>Use case 1 : VM &lt;-&gt; Cloud Storage</vt:lpstr>
      <vt:lpstr>Use case 2 : On Prem &lt;-&gt; Cloud Storage (Long Lived)</vt:lpstr>
      <vt:lpstr>Use case 3 : On Prem &lt;-&gt; Google Cloud APIs (Short Lived)</vt:lpstr>
      <vt:lpstr>Service Account Use case Scenarios</vt:lpstr>
      <vt:lpstr>ACL (Access Control Lists)</vt:lpstr>
      <vt:lpstr>Access Control - Overview</vt:lpstr>
      <vt:lpstr>Cloud Storage - Signed URL</vt:lpstr>
      <vt:lpstr>Cloud Storage - Static website</vt:lpstr>
      <vt:lpstr>Networking</vt:lpstr>
      <vt:lpstr>Need for Google Cloud VPC</vt:lpstr>
      <vt:lpstr>Google Cloud VPC (Virtual Private Cloud)</vt:lpstr>
      <vt:lpstr>Need for VPC Subnets</vt:lpstr>
      <vt:lpstr>VPC Subnets</vt:lpstr>
      <vt:lpstr>Creating VPCs and Subnets</vt:lpstr>
      <vt:lpstr>CIDR (Classless Inter-Domain Routing) Blocks</vt:lpstr>
      <vt:lpstr>CIDR Exercises</vt:lpstr>
      <vt:lpstr>Examples of Recommended CIDR Blocks - VPC Subnets</vt:lpstr>
      <vt:lpstr>Firewall Rules</vt:lpstr>
      <vt:lpstr>Firewall Rules - Ingress and Egress Rules</vt:lpstr>
      <vt:lpstr>Shared VPC</vt:lpstr>
      <vt:lpstr>VPC Peering</vt:lpstr>
      <vt:lpstr>Cloud NAT</vt:lpstr>
      <vt:lpstr>Cloud NAT Architecture</vt:lpstr>
      <vt:lpstr>Cloud Monitoring</vt:lpstr>
      <vt:lpstr>Cloud Monitoring - Workspace</vt:lpstr>
      <vt:lpstr>Cloud Monitoring - Virtual Machines</vt:lpstr>
      <vt:lpstr>Cloud Logging</vt:lpstr>
      <vt:lpstr>Cloud Logging - Collection</vt:lpstr>
      <vt:lpstr>Cloud Logging - Audit and Security Logs</vt:lpstr>
      <vt:lpstr>Cloud Logging - Audit Logs</vt:lpstr>
      <vt:lpstr>Cloud Audit Logs</vt:lpstr>
      <vt:lpstr>Cloud Logging - Controlling &amp; Routing</vt:lpstr>
      <vt:lpstr>Cloud Logging - Export</vt:lpstr>
      <vt:lpstr>Cloud Logging - Export - Use Cases</vt:lpstr>
      <vt:lpstr>Cloud Trace</vt:lpstr>
      <vt:lpstr>Cloud Debugger</vt:lpstr>
      <vt:lpstr>Cloud Profiler</vt:lpstr>
      <vt:lpstr>Error Reporting</vt:lpstr>
      <vt:lpstr>Cloud Operations Scenarios</vt:lpstr>
      <vt:lpstr>Organizing GCP Resources</vt:lpstr>
      <vt:lpstr>Resource Hierarchy in GCP</vt:lpstr>
      <vt:lpstr>Resource Hierarchy - Recommendations for Enterprises</vt:lpstr>
      <vt:lpstr>Billing Accounts</vt:lpstr>
      <vt:lpstr>Managing Billing - Budget, Alerts and Exports</vt:lpstr>
      <vt:lpstr>IAM Best Practices</vt:lpstr>
      <vt:lpstr>User Identity Management in Google Cloud</vt:lpstr>
      <vt:lpstr>Corporate Directory Federation</vt:lpstr>
      <vt:lpstr>IAM Members/Identities</vt:lpstr>
      <vt:lpstr>IAM Members/Identities - Use Cases</vt:lpstr>
      <vt:lpstr>Organization Policy Service</vt:lpstr>
      <vt:lpstr>Resource Hierarchy &amp; IAM Policy</vt:lpstr>
      <vt:lpstr>Organization, Billing and Project Roles</vt:lpstr>
      <vt:lpstr>Billing Roles - Quick Review</vt:lpstr>
      <vt:lpstr>Organization, Billing and Project Roles - Scenarios</vt:lpstr>
      <vt:lpstr>Compute Engine Roles</vt:lpstr>
      <vt:lpstr>App Engine Roles</vt:lpstr>
      <vt:lpstr>Compute Engine and App Engine Roles - Few Scenarios</vt:lpstr>
      <vt:lpstr>Google Kubernetes Engine (GKE) IAM Roles</vt:lpstr>
      <vt:lpstr>Cloud Storage - Roles</vt:lpstr>
      <vt:lpstr>Cloud BigQuery Roles</vt:lpstr>
      <vt:lpstr>Logging IAM Roles and Service Account Roles</vt:lpstr>
      <vt:lpstr>Other Important IAM Roles</vt:lpstr>
      <vt:lpstr>SSHing into Linux VMs - Options</vt:lpstr>
      <vt:lpstr>SSHing into Linux VMs - Details</vt:lpstr>
      <vt:lpstr>IAM - Scenarios</vt:lpstr>
      <vt:lpstr>Other Google Cloud Platform  Services</vt:lpstr>
      <vt:lpstr>Pricing Calculator</vt:lpstr>
      <vt:lpstr>Google Cloud Deployment Manager - Introduction</vt:lpstr>
      <vt:lpstr>Google Cloud Deployment Manager - Advantages</vt:lpstr>
      <vt:lpstr>Google Cloud Deployment Manager</vt:lpstr>
      <vt:lpstr>Cloud Deployment Manager - Example</vt:lpstr>
      <vt:lpstr>Cloud Deployment Manager - Terminology</vt:lpstr>
      <vt:lpstr>Cloud Marketplace (Cloud Launcher)</vt:lpstr>
      <vt:lpstr>Cloud DNS</vt:lpstr>
      <vt:lpstr>Cloud DNS - CLI</vt:lpstr>
      <vt:lpstr>Cloud Dataflow</vt:lpstr>
      <vt:lpstr>Cloud Dataproc</vt:lpstr>
      <vt:lpstr>Get Ready</vt:lpstr>
      <vt:lpstr>Certification Exam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Certified Associate Cloud Engineer</dc:title>
  <cp:lastModifiedBy>Akas Patranobis</cp:lastModifiedBy>
  <cp:revision>23</cp:revision>
  <dcterms:created xsi:type="dcterms:W3CDTF">2023-07-26T17:36:39Z</dcterms:created>
  <dcterms:modified xsi:type="dcterms:W3CDTF">2024-12-27T05:38:52Z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2022-10-24T00:00:00Z</vt:filetime>
  </property>
  <property fmtid="{D5CDD505-2E9C-101B-9397-08002B2CF9AE}" pid="3" name="Creator">
    <vt:lpwstr>Mozilla/5.0 (Macintosh; Intel Mac OS X 10_15_7) AppleWebKit/537.36 (KHTML, like Gecko) Chrome/106.0.0.0 Safari/537.36</vt:lpwstr>
  </property>
  <property fmtid="{D5CDD505-2E9C-101B-9397-08002B2CF9AE}" pid="4" name="LastSaved">
    <vt:filetime>2023-07-26T00:00:00Z</vt:filetime>
  </property>
</Properties>
</file>