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47"/>
  </p:notesMasterIdLst>
  <p:handoutMasterIdLst>
    <p:handoutMasterId r:id="rId48"/>
  </p:handoutMasterIdLst>
  <p:sldIdLst>
    <p:sldId id="440" r:id="rId2"/>
    <p:sldId id="392" r:id="rId3"/>
    <p:sldId id="468" r:id="rId4"/>
    <p:sldId id="482" r:id="rId5"/>
    <p:sldId id="458" r:id="rId6"/>
    <p:sldId id="470" r:id="rId7"/>
    <p:sldId id="471" r:id="rId8"/>
    <p:sldId id="472" r:id="rId9"/>
    <p:sldId id="473" r:id="rId10"/>
    <p:sldId id="474" r:id="rId11"/>
    <p:sldId id="475" r:id="rId12"/>
    <p:sldId id="476" r:id="rId13"/>
    <p:sldId id="477" r:id="rId14"/>
    <p:sldId id="479" r:id="rId15"/>
    <p:sldId id="480" r:id="rId16"/>
    <p:sldId id="481" r:id="rId17"/>
    <p:sldId id="483" r:id="rId18"/>
    <p:sldId id="484" r:id="rId19"/>
    <p:sldId id="485" r:id="rId20"/>
    <p:sldId id="486" r:id="rId21"/>
    <p:sldId id="487" r:id="rId22"/>
    <p:sldId id="488" r:id="rId23"/>
    <p:sldId id="489" r:id="rId24"/>
    <p:sldId id="490" r:id="rId25"/>
    <p:sldId id="491" r:id="rId26"/>
    <p:sldId id="492" r:id="rId27"/>
    <p:sldId id="493" r:id="rId28"/>
    <p:sldId id="494" r:id="rId29"/>
    <p:sldId id="511" r:id="rId30"/>
    <p:sldId id="495" r:id="rId31"/>
    <p:sldId id="496" r:id="rId32"/>
    <p:sldId id="497" r:id="rId33"/>
    <p:sldId id="498" r:id="rId34"/>
    <p:sldId id="499" r:id="rId35"/>
    <p:sldId id="500" r:id="rId36"/>
    <p:sldId id="501" r:id="rId37"/>
    <p:sldId id="502" r:id="rId38"/>
    <p:sldId id="503" r:id="rId39"/>
    <p:sldId id="504" r:id="rId40"/>
    <p:sldId id="505" r:id="rId41"/>
    <p:sldId id="506" r:id="rId42"/>
    <p:sldId id="507" r:id="rId43"/>
    <p:sldId id="508" r:id="rId44"/>
    <p:sldId id="509" r:id="rId45"/>
    <p:sldId id="510" r:id="rId46"/>
  </p:sldIdLst>
  <p:sldSz cx="9144000" cy="5143500" type="screen16x9"/>
  <p:notesSz cx="9296400" cy="70104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xmlns="">
        <p15:guide id="1" orient="horz" pos="1475" userDrawn="1">
          <p15:clr>
            <a:srgbClr val="A4A3A4"/>
          </p15:clr>
        </p15:guide>
        <p15:guide id="2" pos="3744" userDrawn="1">
          <p15:clr>
            <a:srgbClr val="A4A3A4"/>
          </p15:clr>
        </p15:guide>
      </p15:sldGuideLst>
    </p:ext>
    <p:ext uri="{2D200454-40CA-4A62-9FC3-DE9A4176ACB9}">
      <p15:notesGuideLst xmlns:p15="http://schemas.microsoft.com/office/powerpoint/2012/main" xmlns="">
        <p15:guide id="1" orient="horz" pos="2209">
          <p15:clr>
            <a:srgbClr val="A4A3A4"/>
          </p15:clr>
        </p15:guide>
        <p15:guide id="2" pos="29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User" initials="Office [7]" lastIdx="1" clrIdx="6">
    <p:extLst/>
  </p:cmAuthor>
  <p:cmAuthor id="1" name="Microsoft Office User" initials="Office" lastIdx="1" clrIdx="0">
    <p:extLst/>
  </p:cmAuthor>
  <p:cmAuthor id="8" name="Microsoft Office User" initials="Office [8]" lastIdx="1" clrIdx="7">
    <p:extLst/>
  </p:cmAuthor>
  <p:cmAuthor id="2" name="Microsoft Office User" initials="Office [2]" lastIdx="1" clrIdx="1">
    <p:extLst/>
  </p:cmAuthor>
  <p:cmAuthor id="9" name="Microsoft Office User" initials="Office [9]" lastIdx="1" clrIdx="8">
    <p:extLst/>
  </p:cmAuthor>
  <p:cmAuthor id="3" name="Microsoft Office User" initials="Office [3]" lastIdx="1" clrIdx="2">
    <p:extLst/>
  </p:cmAuthor>
  <p:cmAuthor id="10" name="Microsoft Office User" initials="Office [10]" lastIdx="1" clrIdx="9">
    <p:extLst/>
  </p:cmAuthor>
  <p:cmAuthor id="4" name="Microsoft Office User" initials="Office [4]" lastIdx="1" clrIdx="3">
    <p:extLst/>
  </p:cmAuthor>
  <p:cmAuthor id="11" name="Microsoft Office User" initials="Office [11]" lastIdx="1" clrIdx="10">
    <p:extLst/>
  </p:cmAuthor>
  <p:cmAuthor id="5" name="Microsoft Office User" initials="Office [5]" lastIdx="1" clrIdx="4">
    <p:extLst/>
  </p:cmAuthor>
  <p:cmAuthor id="6" name="Microsoft Office User" initials="Office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1F1F1"/>
    <a:srgbClr val="55FF2F"/>
    <a:srgbClr val="003366"/>
    <a:srgbClr val="14548B"/>
    <a:srgbClr val="96B8D4"/>
    <a:srgbClr val="5663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0" autoAdjust="0"/>
    <p:restoredTop sz="85422" autoAdjust="0"/>
  </p:normalViewPr>
  <p:slideViewPr>
    <p:cSldViewPr>
      <p:cViewPr>
        <p:scale>
          <a:sx n="231" d="100"/>
          <a:sy n="231" d="100"/>
        </p:scale>
        <p:origin x="-80" y="592"/>
      </p:cViewPr>
      <p:guideLst>
        <p:guide orient="horz" pos="1475"/>
        <p:guide pos="3744"/>
      </p:guideLst>
    </p:cSldViewPr>
  </p:slideViewPr>
  <p:outlineViewPr>
    <p:cViewPr>
      <p:scale>
        <a:sx n="33" d="100"/>
        <a:sy n="33" d="100"/>
      </p:scale>
      <p:origin x="0" y="0"/>
    </p:cViewPr>
  </p:outlineViewPr>
  <p:notesTextViewPr>
    <p:cViewPr>
      <p:scale>
        <a:sx n="85" d="100"/>
        <a:sy n="85" d="100"/>
      </p:scale>
      <p:origin x="0" y="0"/>
    </p:cViewPr>
  </p:notesTextViewPr>
  <p:sorterViewPr>
    <p:cViewPr>
      <p:scale>
        <a:sx n="66" d="100"/>
        <a:sy n="66" d="100"/>
      </p:scale>
      <p:origin x="0" y="0"/>
    </p:cViewPr>
  </p:sorterViewPr>
  <p:notesViewPr>
    <p:cSldViewPr>
      <p:cViewPr varScale="1">
        <p:scale>
          <a:sx n="190" d="100"/>
          <a:sy n="190" d="100"/>
        </p:scale>
        <p:origin x="2752" y="192"/>
      </p:cViewPr>
      <p:guideLst>
        <p:guide orient="horz" pos="2209"/>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commentAuthors" Target="commentAuthors.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10" y="0"/>
            <a:ext cx="4028440" cy="350520"/>
          </a:xfrm>
          <a:prstGeom prst="rect">
            <a:avLst/>
          </a:prstGeom>
        </p:spPr>
        <p:txBody>
          <a:bodyPr vert="horz" lIns="93177" tIns="46589" rIns="93177" bIns="46589" rtlCol="0"/>
          <a:lstStyle>
            <a:lvl1pPr algn="r">
              <a:defRPr sz="1200"/>
            </a:lvl1pPr>
          </a:lstStyle>
          <a:p>
            <a:fld id="{954668AF-0982-450C-BD53-752A2FAF2D36}" type="datetimeFigureOut">
              <a:rPr lang="en-US" smtClean="0"/>
              <a:pPr/>
              <a:t>8/26/17</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10" y="6658664"/>
            <a:ext cx="4028440" cy="350520"/>
          </a:xfrm>
          <a:prstGeom prst="rect">
            <a:avLst/>
          </a:prstGeom>
        </p:spPr>
        <p:txBody>
          <a:bodyPr vert="horz" lIns="93177" tIns="46589" rIns="93177" bIns="46589" rtlCol="0" anchor="b"/>
          <a:lstStyle>
            <a:lvl1pPr algn="r">
              <a:defRPr sz="1200"/>
            </a:lvl1pPr>
          </a:lstStyle>
          <a:p>
            <a:fld id="{8FC8C334-EF24-4800-A076-8F88D0DF0D10}" type="slidenum">
              <a:rPr lang="en-US" smtClean="0"/>
              <a:pPr/>
              <a:t>‹#›</a:t>
            </a:fld>
            <a:endParaRPr lang="en-US"/>
          </a:p>
        </p:txBody>
      </p:sp>
    </p:spTree>
    <p:extLst>
      <p:ext uri="{BB962C8B-B14F-4D97-AF65-F5344CB8AC3E}">
        <p14:creationId xmlns:p14="http://schemas.microsoft.com/office/powerpoint/2010/main" val="1240988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028440" cy="3505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5265810" y="0"/>
            <a:ext cx="4028440" cy="3505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2311400" y="525463"/>
            <a:ext cx="4673600" cy="26289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29640" y="3329940"/>
            <a:ext cx="7437120" cy="31546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6658664"/>
            <a:ext cx="4028440" cy="3505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5265810" y="6658664"/>
            <a:ext cx="4028440" cy="3505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atin typeface="Arial" charset="0"/>
              </a:defRPr>
            </a:lvl1pPr>
          </a:lstStyle>
          <a:p>
            <a:pPr>
              <a:defRPr/>
            </a:pPr>
            <a:fld id="{7E92E50E-7A69-49F2-B58A-2CD1FC58E145}" type="slidenum">
              <a:rPr lang="en-US"/>
              <a:pPr>
                <a:defRPr/>
              </a:pPr>
              <a:t>‹#›</a:t>
            </a:fld>
            <a:endParaRPr lang="en-US"/>
          </a:p>
        </p:txBody>
      </p:sp>
    </p:spTree>
    <p:extLst>
      <p:ext uri="{BB962C8B-B14F-4D97-AF65-F5344CB8AC3E}">
        <p14:creationId xmlns:p14="http://schemas.microsoft.com/office/powerpoint/2010/main" val="21417389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E92E50E-7A69-49F2-B58A-2CD1FC58E145}" type="slidenum">
              <a:rPr lang="en-US" smtClean="0"/>
              <a:pPr>
                <a:defRPr/>
              </a:pPr>
              <a:t>1</a:t>
            </a:fld>
            <a:endParaRPr lang="en-US"/>
          </a:p>
        </p:txBody>
      </p:sp>
    </p:spTree>
    <p:extLst>
      <p:ext uri="{BB962C8B-B14F-4D97-AF65-F5344CB8AC3E}">
        <p14:creationId xmlns:p14="http://schemas.microsoft.com/office/powerpoint/2010/main" val="645954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10</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11</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12</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13</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14</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15</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16</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17</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18</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19</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a:t>
            </a:fld>
            <a:endParaRPr lang="en-US"/>
          </a:p>
        </p:txBody>
      </p:sp>
    </p:spTree>
    <p:extLst>
      <p:ext uri="{BB962C8B-B14F-4D97-AF65-F5344CB8AC3E}">
        <p14:creationId xmlns:p14="http://schemas.microsoft.com/office/powerpoint/2010/main" val="2090928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20</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21</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22</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23</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24</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25</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26</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27</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28</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29</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a:t>
            </a:fld>
            <a:endParaRPr lang="en-US"/>
          </a:p>
        </p:txBody>
      </p:sp>
    </p:spTree>
    <p:extLst>
      <p:ext uri="{BB962C8B-B14F-4D97-AF65-F5344CB8AC3E}">
        <p14:creationId xmlns:p14="http://schemas.microsoft.com/office/powerpoint/2010/main" val="20909285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30</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31</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32</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33</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34</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35</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36</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37</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38</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39</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4</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40</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41</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42</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43</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44</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45</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5</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6</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7</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8</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9</a:t>
            </a:fld>
            <a:endParaRPr lang="en-US"/>
          </a:p>
        </p:txBody>
      </p:sp>
    </p:spTree>
    <p:extLst>
      <p:ext uri="{BB962C8B-B14F-4D97-AF65-F5344CB8AC3E}">
        <p14:creationId xmlns:p14="http://schemas.microsoft.com/office/powerpoint/2010/main" val="841509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SCV1 - Title Cover Slid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170137"/>
            <a:ext cx="7467600" cy="1790700"/>
          </a:xfrm>
        </p:spPr>
        <p:txBody>
          <a:bodyPr anchor="b">
            <a:normAutofit/>
          </a:bodyPr>
          <a:lstStyle>
            <a:lvl1pPr algn="l">
              <a:defRPr sz="4000" b="0" i="0">
                <a:solidFill>
                  <a:schemeClr val="bg1"/>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8" name="Rectangle 7"/>
          <p:cNvSpPr/>
          <p:nvPr/>
        </p:nvSpPr>
        <p:spPr>
          <a:xfrm>
            <a:off x="1" y="4171950"/>
            <a:ext cx="4674476" cy="484934"/>
          </a:xfrm>
          <a:prstGeom prst="rect">
            <a:avLst/>
          </a:prstGeom>
          <a:solidFill>
            <a:srgbClr val="F071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 Placeholder 13"/>
          <p:cNvSpPr>
            <a:spLocks noGrp="1"/>
          </p:cNvSpPr>
          <p:nvPr>
            <p:ph type="body" sz="quarter" idx="13" hasCustomPrompt="1"/>
          </p:nvPr>
        </p:nvSpPr>
        <p:spPr>
          <a:xfrm>
            <a:off x="1143001" y="4273153"/>
            <a:ext cx="2926227" cy="279797"/>
          </a:xfrm>
        </p:spPr>
        <p:txBody>
          <a:bodyPr anchor="ctr" anchorCtr="0">
            <a:noAutofit/>
          </a:bodyPr>
          <a:lstStyle>
            <a:lvl1pPr marL="0" indent="0" algn="l">
              <a:buNone/>
              <a:defRPr sz="1600" cap="all" baseline="0">
                <a:solidFill>
                  <a:schemeClr val="bg1"/>
                </a:solidFill>
                <a:latin typeface="Arial" charset="0"/>
                <a:ea typeface="Arial" charset="0"/>
                <a:cs typeface="Arial" charset="0"/>
              </a:defRPr>
            </a:lvl1pPr>
          </a:lstStyle>
          <a:p>
            <a:pPr lvl="0"/>
            <a:r>
              <a:rPr lang="en-US" dirty="0" smtClean="0"/>
              <a:t>PRESENTER NAME</a:t>
            </a:r>
            <a:endParaRPr lang="en-US" dirty="0"/>
          </a:p>
        </p:txBody>
      </p:sp>
      <p:sp>
        <p:nvSpPr>
          <p:cNvPr id="19" name="Subtitle 2"/>
          <p:cNvSpPr>
            <a:spLocks noGrp="1"/>
          </p:cNvSpPr>
          <p:nvPr>
            <p:ph type="subTitle" idx="1"/>
          </p:nvPr>
        </p:nvSpPr>
        <p:spPr>
          <a:xfrm>
            <a:off x="1143000" y="3079613"/>
            <a:ext cx="7467600" cy="558937"/>
          </a:xfrm>
        </p:spPr>
        <p:txBody>
          <a:bodyPr>
            <a:normAutofit/>
          </a:bodyPr>
          <a:lstStyle>
            <a:lvl1pPr marL="0" indent="0">
              <a:buNone/>
              <a:defRPr sz="1400" b="0" i="0">
                <a:solidFill>
                  <a:schemeClr val="bg1"/>
                </a:solidFill>
                <a:latin typeface="Arial" charset="0"/>
                <a:ea typeface="Arial" charset="0"/>
                <a:cs typeface="Arial" charset="0"/>
              </a:defRPr>
            </a:lvl1pPr>
          </a:lstStyle>
          <a:p>
            <a:r>
              <a:rPr lang="en-US" smtClean="0"/>
              <a:t>Click to edit Master subtitle style</a:t>
            </a:r>
            <a:endParaRPr lang="en-US" dirty="0"/>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3400" y="402861"/>
            <a:ext cx="2115781" cy="365760"/>
          </a:xfrm>
          <a:prstGeom prst="rect">
            <a:avLst/>
          </a:prstGeom>
          <a:noFill/>
          <a:ln>
            <a:noFill/>
          </a:ln>
        </p:spPr>
      </p:pic>
    </p:spTree>
    <p:extLst>
      <p:ext uri="{BB962C8B-B14F-4D97-AF65-F5344CB8AC3E}">
        <p14:creationId xmlns:p14="http://schemas.microsoft.com/office/powerpoint/2010/main" val="85123152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CV1 - Title Subtitle Bullet Lis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399" y="1167436"/>
            <a:ext cx="8077201" cy="547065"/>
          </a:xfrm>
        </p:spPr>
        <p:txBody>
          <a:bodyPr anchor="t">
            <a:noAutofit/>
          </a:bodyPr>
          <a:lstStyle>
            <a:lvl1pPr marL="0" indent="0">
              <a:buNone/>
              <a:defRPr sz="1600">
                <a:solidFill>
                  <a:schemeClr val="tx1"/>
                </a:solidFill>
              </a:defRPr>
            </a:lvl1pPr>
            <a:lvl2pPr marL="457200" indent="0">
              <a:buNone/>
              <a:defRPr sz="1600">
                <a:solidFill>
                  <a:schemeClr val="tx1"/>
                </a:solidFill>
              </a:defRPr>
            </a:lvl2pPr>
            <a:lvl3pPr marL="914400" indent="0">
              <a:buNone/>
              <a:defRPr sz="1600">
                <a:solidFill>
                  <a:schemeClr val="tx1"/>
                </a:solidFill>
              </a:defRPr>
            </a:lvl3pPr>
            <a:lvl4pPr marL="1371600" indent="0">
              <a:buNone/>
              <a:defRPr sz="1600">
                <a:solidFill>
                  <a:schemeClr val="tx1"/>
                </a:solidFill>
              </a:defRPr>
            </a:lvl4pPr>
            <a:lvl5pPr marL="1828800" indent="0">
              <a:buNone/>
              <a:defRPr sz="1600">
                <a:solidFill>
                  <a:schemeClr val="tx1"/>
                </a:solidFill>
              </a:defRPr>
            </a:lvl5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7" name="Content Placeholder 2"/>
          <p:cNvSpPr>
            <a:spLocks noGrp="1"/>
          </p:cNvSpPr>
          <p:nvPr>
            <p:ph idx="13"/>
          </p:nvPr>
        </p:nvSpPr>
        <p:spPr>
          <a:xfrm>
            <a:off x="533399" y="1856923"/>
            <a:ext cx="8077201" cy="2391227"/>
          </a:xfrm>
        </p:spPr>
        <p:txBody>
          <a:bodyPr anchor="t"/>
          <a:lstStyle>
            <a:lvl1pPr marL="228600" indent="-228600">
              <a:buFont typeface="Arial" charset="0"/>
              <a:buChar char="•"/>
              <a:defRPr sz="1400">
                <a:solidFill>
                  <a:srgbClr val="545A5F"/>
                </a:solidFill>
              </a:defRPr>
            </a:lvl1pPr>
            <a:lvl2pPr marL="685800" indent="-228600">
              <a:spcBef>
                <a:spcPts val="0"/>
              </a:spcBef>
              <a:spcAft>
                <a:spcPts val="400"/>
              </a:spcAft>
              <a:buFont typeface="Arial" charset="0"/>
              <a:buChar char="•"/>
              <a:defRPr sz="1200">
                <a:solidFill>
                  <a:srgbClr val="545A5F"/>
                </a:solidFill>
              </a:defRPr>
            </a:lvl2pPr>
            <a:lvl3pPr marL="1143000" indent="-228600">
              <a:spcBef>
                <a:spcPts val="0"/>
              </a:spcBef>
              <a:buFont typeface="Arial" charset="0"/>
              <a:buChar char="•"/>
              <a:defRPr sz="1100">
                <a:solidFill>
                  <a:srgbClr val="545A5F"/>
                </a:solidFill>
              </a:defRPr>
            </a:lvl3pPr>
            <a:lvl4pPr marL="1600200" indent="-228600">
              <a:spcBef>
                <a:spcPts val="0"/>
              </a:spcBef>
              <a:buFont typeface="Arial" charset="0"/>
              <a:buChar char="•"/>
              <a:defRPr sz="1100">
                <a:solidFill>
                  <a:srgbClr val="545A5F"/>
                </a:solidFill>
              </a:defRPr>
            </a:lvl4pPr>
            <a:lvl5pPr marL="2057400" indent="-228600">
              <a:spcBef>
                <a:spcPts val="0"/>
              </a:spcBef>
              <a:buFont typeface="Arial" charset="0"/>
              <a:buChar char="•"/>
              <a:defRPr sz="1100">
                <a:solidFill>
                  <a:srgbClr val="545A5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98322"/>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CV1 - Section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399" y="1943100"/>
            <a:ext cx="8077201" cy="922006"/>
          </a:xfrm>
        </p:spPr>
        <p:txBody>
          <a:bodyPr anchor="b">
            <a:normAutofit/>
          </a:bodyPr>
          <a:lstStyle>
            <a:lvl1pPr algn="ctr">
              <a:defRPr sz="2800"/>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533399" y="2885347"/>
            <a:ext cx="8077201" cy="473599"/>
          </a:xfrm>
        </p:spPr>
        <p:txBody>
          <a:bodyPr>
            <a:normAutofit/>
          </a:bodyPr>
          <a:lstStyle>
            <a:lvl1pPr marL="0" indent="0" algn="ctr">
              <a:buNone/>
              <a:defRPr sz="1400">
                <a:solidFill>
                  <a:srgbClr val="98969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7" name="Picture Placeholder 6"/>
          <p:cNvSpPr>
            <a:spLocks noGrp="1"/>
          </p:cNvSpPr>
          <p:nvPr>
            <p:ph type="pic" sz="quarter" idx="13"/>
          </p:nvPr>
        </p:nvSpPr>
        <p:spPr>
          <a:xfrm>
            <a:off x="4229100" y="1123950"/>
            <a:ext cx="685800" cy="685800"/>
          </a:xfrm>
        </p:spPr>
        <p:txBody>
          <a:bodyPr>
            <a:normAutofit/>
          </a:bodyPr>
          <a:lstStyle>
            <a:lvl1pPr marL="0" indent="0" algn="ctr">
              <a:buNone/>
              <a:defRPr sz="800"/>
            </a:lvl1pPr>
          </a:lstStyle>
          <a:p>
            <a:r>
              <a:rPr lang="en-US" smtClean="0"/>
              <a:t>Drag picture to placeholder or click icon to add</a:t>
            </a:r>
            <a:endParaRPr lang="en-US"/>
          </a:p>
        </p:txBody>
      </p:sp>
    </p:spTree>
    <p:extLst>
      <p:ext uri="{BB962C8B-B14F-4D97-AF65-F5344CB8AC3E}">
        <p14:creationId xmlns:p14="http://schemas.microsoft.com/office/powerpoint/2010/main" val="81459067"/>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CV1 - Section Page Photo Bkg">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399" y="1841704"/>
            <a:ext cx="8077201" cy="922006"/>
          </a:xfrm>
        </p:spPr>
        <p:txBody>
          <a:bodyPr anchor="b">
            <a:normAutofit/>
          </a:bodyPr>
          <a:lstStyle>
            <a:lvl1pPr algn="ctr">
              <a:defRPr sz="28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533399" y="2783951"/>
            <a:ext cx="8077201" cy="473599"/>
          </a:xfrm>
        </p:spPr>
        <p:txBody>
          <a:bodyPr>
            <a:normAutofit/>
          </a:bodyPr>
          <a:lstStyle>
            <a:lvl1pPr marL="0" indent="0" algn="ctr">
              <a:buNone/>
              <a:defRPr sz="1400">
                <a:solidFill>
                  <a:srgbClr val="F2F2F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Tree>
    <p:extLst>
      <p:ext uri="{BB962C8B-B14F-4D97-AF65-F5344CB8AC3E}">
        <p14:creationId xmlns:p14="http://schemas.microsoft.com/office/powerpoint/2010/main" val="1135455930"/>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CV1 - Testimonial 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1" y="971550"/>
            <a:ext cx="8077200" cy="1911509"/>
          </a:xfrm>
        </p:spPr>
        <p:txBody>
          <a:bodyPr anchor="ctr" anchorCtr="0">
            <a:normAutofit/>
          </a:bodyPr>
          <a:lstStyle>
            <a:lvl1pPr algn="ctr">
              <a:defRPr sz="2800"/>
            </a:lvl1pPr>
          </a:lstStyle>
          <a:p>
            <a:r>
              <a:rPr lang="en-US" dirty="0" smtClean="0"/>
              <a:t>Click to edit master title style</a:t>
            </a:r>
            <a:endParaRPr lang="en-US" dirty="0"/>
          </a:p>
        </p:txBody>
      </p:sp>
      <p:sp>
        <p:nvSpPr>
          <p:cNvPr id="3" name="Text Placeholder 2"/>
          <p:cNvSpPr>
            <a:spLocks noGrp="1"/>
          </p:cNvSpPr>
          <p:nvPr>
            <p:ph type="body" idx="1"/>
          </p:nvPr>
        </p:nvSpPr>
        <p:spPr>
          <a:xfrm>
            <a:off x="4178709" y="3668650"/>
            <a:ext cx="4431891" cy="808100"/>
          </a:xfrm>
        </p:spPr>
        <p:txBody>
          <a:bodyPr>
            <a:normAutofit/>
          </a:bodyPr>
          <a:lstStyle>
            <a:lvl1pPr marL="0" indent="0" algn="r">
              <a:lnSpc>
                <a:spcPct val="100000"/>
              </a:lnSpc>
              <a:spcBef>
                <a:spcPts val="0"/>
              </a:spcBef>
              <a:spcAft>
                <a:spcPts val="0"/>
              </a:spcAft>
              <a:buNone/>
              <a:defRPr sz="1200">
                <a:solidFill>
                  <a:srgbClr val="98969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7" name="TextBox 6"/>
          <p:cNvSpPr txBox="1"/>
          <p:nvPr/>
        </p:nvSpPr>
        <p:spPr>
          <a:xfrm>
            <a:off x="427703" y="133350"/>
            <a:ext cx="943897" cy="1569660"/>
          </a:xfrm>
          <a:prstGeom prst="rect">
            <a:avLst/>
          </a:prstGeom>
          <a:noFill/>
        </p:spPr>
        <p:txBody>
          <a:bodyPr wrap="square" rtlCol="0">
            <a:spAutoFit/>
          </a:bodyPr>
          <a:lstStyle/>
          <a:p>
            <a:r>
              <a:rPr lang="en-US" sz="9600" b="1" i="0" dirty="0" smtClean="0">
                <a:solidFill>
                  <a:schemeClr val="bg1">
                    <a:lumMod val="85000"/>
                  </a:schemeClr>
                </a:solidFill>
                <a:latin typeface="Arial Black" charset="0"/>
                <a:ea typeface="Arial Black" charset="0"/>
                <a:cs typeface="Arial Black" charset="0"/>
              </a:rPr>
              <a:t>“</a:t>
            </a:r>
            <a:endParaRPr lang="en-US" sz="9600" b="1" i="0" dirty="0">
              <a:solidFill>
                <a:schemeClr val="bg1">
                  <a:lumMod val="85000"/>
                </a:schemeClr>
              </a:solidFill>
              <a:latin typeface="Arial Black" charset="0"/>
              <a:ea typeface="Arial Black" charset="0"/>
              <a:cs typeface="Arial Black" charset="0"/>
            </a:endParaRPr>
          </a:p>
        </p:txBody>
      </p:sp>
      <p:sp>
        <p:nvSpPr>
          <p:cNvPr id="8" name="TextBox 7"/>
          <p:cNvSpPr txBox="1"/>
          <p:nvPr/>
        </p:nvSpPr>
        <p:spPr>
          <a:xfrm>
            <a:off x="7924800" y="2632755"/>
            <a:ext cx="943897" cy="1569660"/>
          </a:xfrm>
          <a:prstGeom prst="rect">
            <a:avLst/>
          </a:prstGeom>
          <a:noFill/>
        </p:spPr>
        <p:txBody>
          <a:bodyPr wrap="square" rtlCol="0">
            <a:spAutoFit/>
          </a:bodyPr>
          <a:lstStyle/>
          <a:p>
            <a:r>
              <a:rPr lang="en-US" sz="9600" b="1" i="0" dirty="0" smtClean="0">
                <a:solidFill>
                  <a:schemeClr val="bg1">
                    <a:lumMod val="85000"/>
                  </a:schemeClr>
                </a:solidFill>
                <a:latin typeface="Arial Black" charset="0"/>
                <a:ea typeface="Arial Black" charset="0"/>
                <a:cs typeface="Arial Black" charset="0"/>
              </a:rPr>
              <a:t>”</a:t>
            </a:r>
            <a:endParaRPr lang="en-US" sz="9600" b="1" i="0" dirty="0">
              <a:solidFill>
                <a:schemeClr val="bg1">
                  <a:lumMod val="85000"/>
                </a:schemeClr>
              </a:solidFill>
              <a:latin typeface="Arial Black" charset="0"/>
              <a:ea typeface="Arial Black" charset="0"/>
              <a:cs typeface="Arial Black" charset="0"/>
            </a:endParaRPr>
          </a:p>
        </p:txBody>
      </p:sp>
      <p:sp>
        <p:nvSpPr>
          <p:cNvPr id="9" name="Picture Placeholder 8"/>
          <p:cNvSpPr>
            <a:spLocks noGrp="1"/>
          </p:cNvSpPr>
          <p:nvPr>
            <p:ph type="pic" sz="quarter" idx="13"/>
          </p:nvPr>
        </p:nvSpPr>
        <p:spPr>
          <a:xfrm>
            <a:off x="533400" y="3638551"/>
            <a:ext cx="2438400" cy="533400"/>
          </a:xfrm>
        </p:spPr>
        <p:txBody>
          <a:bodyPr/>
          <a:lstStyle/>
          <a:p>
            <a:r>
              <a:rPr lang="en-US" smtClean="0"/>
              <a:t>Drag picture to placeholder or click icon to add</a:t>
            </a:r>
            <a:endParaRPr lang="en-US"/>
          </a:p>
        </p:txBody>
      </p:sp>
    </p:spTree>
    <p:extLst>
      <p:ext uri="{BB962C8B-B14F-4D97-AF65-F5344CB8AC3E}">
        <p14:creationId xmlns:p14="http://schemas.microsoft.com/office/powerpoint/2010/main" val="1068128268"/>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CV1 - Title Only">
    <p:bg>
      <p:bgPr>
        <a:solidFill>
          <a:srgbClr val="F2F2F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Presentation Title (Optional)</a:t>
            </a:r>
            <a:endParaRPr lang="en-US" dirty="0"/>
          </a:p>
        </p:txBody>
      </p:sp>
      <p:sp>
        <p:nvSpPr>
          <p:cNvPr id="5" name="Slide Number Placeholder 4"/>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1599500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CV1 - Title Only White Bkg">
    <p:bg>
      <p:bgPr>
        <a:solidFill>
          <a:schemeClr val="bg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Presentation Title (Optional)</a:t>
            </a:r>
            <a:endParaRPr lang="en-US" dirty="0"/>
          </a:p>
        </p:txBody>
      </p:sp>
      <p:sp>
        <p:nvSpPr>
          <p:cNvPr id="5" name="Slide Number Placeholder 4"/>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CV1 - Title Only Dark Bkg">
    <p:bg>
      <p:bgPr>
        <a:solidFill>
          <a:schemeClr val="tx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Presentation Title (Optional)</a:t>
            </a:r>
            <a:endParaRPr lang="en-US" dirty="0"/>
          </a:p>
        </p:txBody>
      </p:sp>
      <p:sp>
        <p:nvSpPr>
          <p:cNvPr id="5" name="Slide Number Placeholder 4"/>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6" name="Rectangle 5"/>
          <p:cNvSpPr/>
          <p:nvPr userDrawn="1"/>
        </p:nvSpPr>
        <p:spPr>
          <a:xfrm>
            <a:off x="0" y="971550"/>
            <a:ext cx="9144000" cy="3657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0376850"/>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V1 - Three Fea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Presentation Title (Optional)</a:t>
            </a:r>
            <a:endParaRPr lang="en-US" dirty="0"/>
          </a:p>
        </p:txBody>
      </p:sp>
      <p:sp>
        <p:nvSpPr>
          <p:cNvPr id="4" name="Slide Number Placeholder 3"/>
          <p:cNvSpPr>
            <a:spLocks noGrp="1"/>
          </p:cNvSpPr>
          <p:nvPr>
            <p:ph type="sldNum" sz="quarter" idx="11"/>
          </p:nvPr>
        </p:nvSpPr>
        <p:spPr/>
        <p:txBody>
          <a:bodyPr/>
          <a:lstStyle/>
          <a:p>
            <a:pPr>
              <a:defRPr/>
            </a:pPr>
            <a:fld id="{1FA7C23C-3D4E-4A48-8F8D-A9F127489EE4}" type="slidenum">
              <a:rPr lang="en-US" smtClean="0"/>
              <a:pPr>
                <a:defRPr/>
              </a:pPr>
              <a:t>‹#›</a:t>
            </a:fld>
            <a:endParaRPr lang="en-US" dirty="0"/>
          </a:p>
        </p:txBody>
      </p:sp>
      <p:sp>
        <p:nvSpPr>
          <p:cNvPr id="6" name="Rectangle 5"/>
          <p:cNvSpPr/>
          <p:nvPr/>
        </p:nvSpPr>
        <p:spPr>
          <a:xfrm>
            <a:off x="6583064" y="1788886"/>
            <a:ext cx="2027536" cy="2302266"/>
          </a:xfrm>
          <a:prstGeom prst="rect">
            <a:avLst/>
          </a:prstGeom>
          <a:solidFill>
            <a:schemeClr val="bg1"/>
          </a:solidFill>
          <a:ln>
            <a:solidFill>
              <a:srgbClr val="F07100"/>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Verdana" charset="0"/>
              <a:ea typeface="Verdana" charset="0"/>
              <a:cs typeface="Verdana" charset="0"/>
            </a:endParaRPr>
          </a:p>
        </p:txBody>
      </p:sp>
      <p:sp>
        <p:nvSpPr>
          <p:cNvPr id="11" name="Rectangle 10"/>
          <p:cNvSpPr/>
          <p:nvPr/>
        </p:nvSpPr>
        <p:spPr>
          <a:xfrm>
            <a:off x="3558232" y="1781301"/>
            <a:ext cx="2027536" cy="2302266"/>
          </a:xfrm>
          <a:prstGeom prst="rect">
            <a:avLst/>
          </a:prstGeom>
          <a:solidFill>
            <a:schemeClr val="bg1"/>
          </a:solidFill>
          <a:ln>
            <a:solidFill>
              <a:srgbClr val="F07100"/>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Verdana" charset="0"/>
              <a:ea typeface="Verdana" charset="0"/>
              <a:cs typeface="Verdana" charset="0"/>
            </a:endParaRPr>
          </a:p>
        </p:txBody>
      </p:sp>
      <p:sp>
        <p:nvSpPr>
          <p:cNvPr id="16" name="Rectangle 15"/>
          <p:cNvSpPr/>
          <p:nvPr/>
        </p:nvSpPr>
        <p:spPr>
          <a:xfrm>
            <a:off x="548345" y="1781301"/>
            <a:ext cx="2027536" cy="2302266"/>
          </a:xfrm>
          <a:prstGeom prst="rect">
            <a:avLst/>
          </a:prstGeom>
          <a:solidFill>
            <a:schemeClr val="bg1"/>
          </a:solidFill>
          <a:ln>
            <a:solidFill>
              <a:srgbClr val="F07100"/>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Verdana" charset="0"/>
              <a:ea typeface="Verdana" charset="0"/>
              <a:cs typeface="Verdana" charset="0"/>
            </a:endParaRPr>
          </a:p>
        </p:txBody>
      </p:sp>
      <p:sp>
        <p:nvSpPr>
          <p:cNvPr id="20" name="Text Placeholder 2"/>
          <p:cNvSpPr>
            <a:spLocks noGrp="1"/>
          </p:cNvSpPr>
          <p:nvPr userDrawn="1">
            <p:ph type="body" idx="1"/>
          </p:nvPr>
        </p:nvSpPr>
        <p:spPr>
          <a:xfrm>
            <a:off x="546083" y="1200150"/>
            <a:ext cx="8064552" cy="457200"/>
          </a:xfrm>
        </p:spPr>
        <p:txBody>
          <a:bodyPr anchor="t">
            <a:normAutofit/>
          </a:bodyPr>
          <a:lstStyle>
            <a:lvl1pPr marL="0" indent="0">
              <a:lnSpc>
                <a:spcPct val="120000"/>
              </a:lnSpc>
              <a:buNone/>
              <a:defRPr sz="1200" b="0">
                <a:solidFill>
                  <a:schemeClr val="tx2"/>
                </a:solidFill>
                <a:latin typeface="Arial" charset="0"/>
                <a:ea typeface="Arial" charset="0"/>
                <a:cs typeface="Arial"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smtClean="0"/>
              <a:t>Click to edit Master text styles</a:t>
            </a:r>
          </a:p>
        </p:txBody>
      </p:sp>
      <p:sp>
        <p:nvSpPr>
          <p:cNvPr id="22" name="Picture Placeholder 21"/>
          <p:cNvSpPr>
            <a:spLocks noGrp="1"/>
          </p:cNvSpPr>
          <p:nvPr>
            <p:ph type="pic" sz="quarter" idx="12"/>
          </p:nvPr>
        </p:nvSpPr>
        <p:spPr>
          <a:xfrm>
            <a:off x="1333513" y="2038350"/>
            <a:ext cx="457200" cy="457200"/>
          </a:xfrm>
        </p:spPr>
        <p:txBody>
          <a:bodyPr/>
          <a:lstStyle/>
          <a:p>
            <a:r>
              <a:rPr lang="en-US" smtClean="0"/>
              <a:t>Drag picture to placeholder or click icon to add</a:t>
            </a:r>
            <a:endParaRPr lang="en-US" dirty="0"/>
          </a:p>
        </p:txBody>
      </p:sp>
      <p:sp>
        <p:nvSpPr>
          <p:cNvPr id="26" name="Text Placeholder 25"/>
          <p:cNvSpPr>
            <a:spLocks noGrp="1"/>
          </p:cNvSpPr>
          <p:nvPr>
            <p:ph type="body" sz="quarter" idx="15" hasCustomPrompt="1"/>
          </p:nvPr>
        </p:nvSpPr>
        <p:spPr>
          <a:xfrm>
            <a:off x="685814" y="2780034"/>
            <a:ext cx="1752599" cy="248916"/>
          </a:xfrm>
        </p:spPr>
        <p:txBody>
          <a:bodyPr>
            <a:noAutofit/>
          </a:bodyPr>
          <a:lstStyle>
            <a:lvl1pPr marL="0" indent="0" algn="ctr">
              <a:buNone/>
              <a:defRPr sz="1100" b="1" i="0" cap="all" baseline="0">
                <a:solidFill>
                  <a:schemeClr val="tx1"/>
                </a:solidFill>
                <a:latin typeface="Arial Black" charset="0"/>
                <a:ea typeface="Arial Black" charset="0"/>
                <a:cs typeface="Arial Black" charset="0"/>
              </a:defRPr>
            </a:lvl1pPr>
            <a:lvl2pPr marL="457200" indent="0" algn="ctr">
              <a:buNone/>
              <a:defRPr sz="1100" b="1" i="0">
                <a:solidFill>
                  <a:schemeClr val="tx1"/>
                </a:solidFill>
                <a:latin typeface="Arial Black" charset="0"/>
                <a:ea typeface="Arial Black" charset="0"/>
                <a:cs typeface="Arial Black" charset="0"/>
              </a:defRPr>
            </a:lvl2pPr>
            <a:lvl3pPr marL="914400" indent="0" algn="ctr">
              <a:buNone/>
              <a:defRPr sz="1100" b="1" i="0">
                <a:solidFill>
                  <a:schemeClr val="tx1"/>
                </a:solidFill>
                <a:latin typeface="Arial Black" charset="0"/>
                <a:ea typeface="Arial Black" charset="0"/>
                <a:cs typeface="Arial Black" charset="0"/>
              </a:defRPr>
            </a:lvl3pPr>
            <a:lvl4pPr marL="1371600" indent="0" algn="ctr">
              <a:buNone/>
              <a:defRPr sz="1100" b="1" i="0">
                <a:solidFill>
                  <a:schemeClr val="tx1"/>
                </a:solidFill>
                <a:latin typeface="Arial Black" charset="0"/>
                <a:ea typeface="Arial Black" charset="0"/>
                <a:cs typeface="Arial Black" charset="0"/>
              </a:defRPr>
            </a:lvl4pPr>
            <a:lvl5pPr marL="1828800" indent="0" algn="ctr">
              <a:buNone/>
              <a:defRPr sz="1100" b="1" i="0">
                <a:solidFill>
                  <a:schemeClr val="tx1"/>
                </a:solidFill>
                <a:latin typeface="Arial Black" charset="0"/>
                <a:ea typeface="Arial Black" charset="0"/>
                <a:cs typeface="Arial Black" charset="0"/>
              </a:defRPr>
            </a:lvl5pPr>
          </a:lstStyle>
          <a:p>
            <a:pPr lvl="0"/>
            <a:r>
              <a:rPr lang="en-US" dirty="0" smtClean="0"/>
              <a:t>CLICK TO EDIT MASTER TEXT STYLES</a:t>
            </a:r>
            <a:endParaRPr lang="en-US" dirty="0"/>
          </a:p>
        </p:txBody>
      </p:sp>
      <p:sp>
        <p:nvSpPr>
          <p:cNvPr id="28" name="Text Placeholder 27"/>
          <p:cNvSpPr>
            <a:spLocks noGrp="1"/>
          </p:cNvSpPr>
          <p:nvPr>
            <p:ph type="body" sz="quarter" idx="16"/>
          </p:nvPr>
        </p:nvSpPr>
        <p:spPr>
          <a:xfrm>
            <a:off x="685813" y="3152901"/>
            <a:ext cx="1752600" cy="638049"/>
          </a:xfrm>
        </p:spPr>
        <p:txBody>
          <a:bodyPr>
            <a:normAutofit/>
          </a:bodyPr>
          <a:lstStyle>
            <a:lvl1pPr marL="0" indent="0" algn="ctr">
              <a:buNone/>
              <a:defRPr sz="900">
                <a:solidFill>
                  <a:schemeClr val="bg2"/>
                </a:solidFill>
              </a:defRPr>
            </a:lvl1pPr>
          </a:lstStyle>
          <a:p>
            <a:pPr lvl="0"/>
            <a:r>
              <a:rPr lang="en-US" smtClean="0"/>
              <a:t>Click to edit Master text styles</a:t>
            </a:r>
          </a:p>
        </p:txBody>
      </p:sp>
      <p:sp>
        <p:nvSpPr>
          <p:cNvPr id="32" name="Picture Placeholder 21"/>
          <p:cNvSpPr>
            <a:spLocks noGrp="1"/>
          </p:cNvSpPr>
          <p:nvPr>
            <p:ph type="pic" sz="quarter" idx="17"/>
          </p:nvPr>
        </p:nvSpPr>
        <p:spPr>
          <a:xfrm>
            <a:off x="4343400" y="2042252"/>
            <a:ext cx="457200" cy="457200"/>
          </a:xfrm>
        </p:spPr>
        <p:txBody>
          <a:bodyPr/>
          <a:lstStyle/>
          <a:p>
            <a:r>
              <a:rPr lang="en-US" smtClean="0"/>
              <a:t>Drag picture to placeholder or click icon to add</a:t>
            </a:r>
            <a:endParaRPr lang="en-US" dirty="0"/>
          </a:p>
        </p:txBody>
      </p:sp>
      <p:sp>
        <p:nvSpPr>
          <p:cNvPr id="33" name="Text Placeholder 25"/>
          <p:cNvSpPr>
            <a:spLocks noGrp="1"/>
          </p:cNvSpPr>
          <p:nvPr>
            <p:ph type="body" sz="quarter" idx="18" hasCustomPrompt="1"/>
          </p:nvPr>
        </p:nvSpPr>
        <p:spPr>
          <a:xfrm>
            <a:off x="3695701" y="2783936"/>
            <a:ext cx="1752599" cy="248916"/>
          </a:xfrm>
        </p:spPr>
        <p:txBody>
          <a:bodyPr>
            <a:noAutofit/>
          </a:bodyPr>
          <a:lstStyle>
            <a:lvl1pPr marL="0" indent="0" algn="ctr">
              <a:buNone/>
              <a:defRPr sz="1100" b="1" i="0" cap="all" baseline="0">
                <a:solidFill>
                  <a:schemeClr val="tx1"/>
                </a:solidFill>
                <a:latin typeface="Arial Black" charset="0"/>
                <a:ea typeface="Arial Black" charset="0"/>
                <a:cs typeface="Arial Black" charset="0"/>
              </a:defRPr>
            </a:lvl1pPr>
            <a:lvl2pPr marL="457200" indent="0" algn="ctr">
              <a:buNone/>
              <a:defRPr sz="1100" b="1" i="0">
                <a:solidFill>
                  <a:schemeClr val="tx1"/>
                </a:solidFill>
                <a:latin typeface="Arial Black" charset="0"/>
                <a:ea typeface="Arial Black" charset="0"/>
                <a:cs typeface="Arial Black" charset="0"/>
              </a:defRPr>
            </a:lvl2pPr>
            <a:lvl3pPr marL="914400" indent="0" algn="ctr">
              <a:buNone/>
              <a:defRPr sz="1100" b="1" i="0">
                <a:solidFill>
                  <a:schemeClr val="tx1"/>
                </a:solidFill>
                <a:latin typeface="Arial Black" charset="0"/>
                <a:ea typeface="Arial Black" charset="0"/>
                <a:cs typeface="Arial Black" charset="0"/>
              </a:defRPr>
            </a:lvl3pPr>
            <a:lvl4pPr marL="1371600" indent="0" algn="ctr">
              <a:buNone/>
              <a:defRPr sz="1100" b="1" i="0">
                <a:solidFill>
                  <a:schemeClr val="tx1"/>
                </a:solidFill>
                <a:latin typeface="Arial Black" charset="0"/>
                <a:ea typeface="Arial Black" charset="0"/>
                <a:cs typeface="Arial Black" charset="0"/>
              </a:defRPr>
            </a:lvl4pPr>
            <a:lvl5pPr marL="1828800" indent="0" algn="ctr">
              <a:buNone/>
              <a:defRPr sz="1100" b="1" i="0">
                <a:solidFill>
                  <a:schemeClr val="tx1"/>
                </a:solidFill>
                <a:latin typeface="Arial Black" charset="0"/>
                <a:ea typeface="Arial Black" charset="0"/>
                <a:cs typeface="Arial Black" charset="0"/>
              </a:defRPr>
            </a:lvl5pPr>
          </a:lstStyle>
          <a:p>
            <a:pPr lvl="0"/>
            <a:r>
              <a:rPr lang="en-US" dirty="0" smtClean="0"/>
              <a:t>CLICK TO EDIT MASTER TEXT STYLES</a:t>
            </a:r>
            <a:endParaRPr lang="en-US" dirty="0"/>
          </a:p>
        </p:txBody>
      </p:sp>
      <p:sp>
        <p:nvSpPr>
          <p:cNvPr id="34" name="Text Placeholder 27"/>
          <p:cNvSpPr>
            <a:spLocks noGrp="1"/>
          </p:cNvSpPr>
          <p:nvPr>
            <p:ph type="body" sz="quarter" idx="19"/>
          </p:nvPr>
        </p:nvSpPr>
        <p:spPr>
          <a:xfrm>
            <a:off x="3695700" y="3156803"/>
            <a:ext cx="1752600" cy="638049"/>
          </a:xfrm>
        </p:spPr>
        <p:txBody>
          <a:bodyPr>
            <a:normAutofit/>
          </a:bodyPr>
          <a:lstStyle>
            <a:lvl1pPr marL="0" indent="0" algn="ctr">
              <a:buNone/>
              <a:defRPr sz="900">
                <a:solidFill>
                  <a:schemeClr val="bg2"/>
                </a:solidFill>
              </a:defRPr>
            </a:lvl1pPr>
          </a:lstStyle>
          <a:p>
            <a:pPr lvl="0"/>
            <a:r>
              <a:rPr lang="en-US" smtClean="0"/>
              <a:t>Click to edit Master text styles</a:t>
            </a:r>
          </a:p>
        </p:txBody>
      </p:sp>
      <p:sp>
        <p:nvSpPr>
          <p:cNvPr id="35" name="Picture Placeholder 21"/>
          <p:cNvSpPr>
            <a:spLocks noGrp="1"/>
          </p:cNvSpPr>
          <p:nvPr>
            <p:ph type="pic" sz="quarter" idx="20"/>
          </p:nvPr>
        </p:nvSpPr>
        <p:spPr>
          <a:xfrm>
            <a:off x="7368232" y="2045935"/>
            <a:ext cx="457200" cy="457200"/>
          </a:xfrm>
        </p:spPr>
        <p:txBody>
          <a:bodyPr/>
          <a:lstStyle/>
          <a:p>
            <a:r>
              <a:rPr lang="en-US" smtClean="0"/>
              <a:t>Drag picture to placeholder or click icon to add</a:t>
            </a:r>
            <a:endParaRPr lang="en-US" dirty="0"/>
          </a:p>
        </p:txBody>
      </p:sp>
      <p:sp>
        <p:nvSpPr>
          <p:cNvPr id="36" name="Text Placeholder 25"/>
          <p:cNvSpPr>
            <a:spLocks noGrp="1"/>
          </p:cNvSpPr>
          <p:nvPr>
            <p:ph type="body" sz="quarter" idx="21" hasCustomPrompt="1"/>
          </p:nvPr>
        </p:nvSpPr>
        <p:spPr>
          <a:xfrm>
            <a:off x="6720533" y="2787619"/>
            <a:ext cx="1752599" cy="248916"/>
          </a:xfrm>
        </p:spPr>
        <p:txBody>
          <a:bodyPr>
            <a:noAutofit/>
          </a:bodyPr>
          <a:lstStyle>
            <a:lvl1pPr marL="0" indent="0" algn="ctr">
              <a:buNone/>
              <a:defRPr sz="1100" b="1" i="0" cap="all" baseline="0">
                <a:solidFill>
                  <a:schemeClr val="tx1"/>
                </a:solidFill>
                <a:latin typeface="Arial Black" charset="0"/>
                <a:ea typeface="Arial Black" charset="0"/>
                <a:cs typeface="Arial Black" charset="0"/>
              </a:defRPr>
            </a:lvl1pPr>
            <a:lvl2pPr marL="457200" indent="0" algn="ctr">
              <a:buNone/>
              <a:defRPr sz="1100" b="1" i="0">
                <a:solidFill>
                  <a:schemeClr val="tx1"/>
                </a:solidFill>
                <a:latin typeface="Arial Black" charset="0"/>
                <a:ea typeface="Arial Black" charset="0"/>
                <a:cs typeface="Arial Black" charset="0"/>
              </a:defRPr>
            </a:lvl2pPr>
            <a:lvl3pPr marL="914400" indent="0" algn="ctr">
              <a:buNone/>
              <a:defRPr sz="1100" b="1" i="0">
                <a:solidFill>
                  <a:schemeClr val="tx1"/>
                </a:solidFill>
                <a:latin typeface="Arial Black" charset="0"/>
                <a:ea typeface="Arial Black" charset="0"/>
                <a:cs typeface="Arial Black" charset="0"/>
              </a:defRPr>
            </a:lvl3pPr>
            <a:lvl4pPr marL="1371600" indent="0" algn="ctr">
              <a:buNone/>
              <a:defRPr sz="1100" b="1" i="0">
                <a:solidFill>
                  <a:schemeClr val="tx1"/>
                </a:solidFill>
                <a:latin typeface="Arial Black" charset="0"/>
                <a:ea typeface="Arial Black" charset="0"/>
                <a:cs typeface="Arial Black" charset="0"/>
              </a:defRPr>
            </a:lvl4pPr>
            <a:lvl5pPr marL="1828800" indent="0" algn="ctr">
              <a:buNone/>
              <a:defRPr sz="1100" b="1" i="0">
                <a:solidFill>
                  <a:schemeClr val="tx1"/>
                </a:solidFill>
                <a:latin typeface="Arial Black" charset="0"/>
                <a:ea typeface="Arial Black" charset="0"/>
                <a:cs typeface="Arial Black" charset="0"/>
              </a:defRPr>
            </a:lvl5pPr>
          </a:lstStyle>
          <a:p>
            <a:pPr lvl="0"/>
            <a:r>
              <a:rPr lang="en-US" dirty="0" smtClean="0"/>
              <a:t>CLICK TO EDIT MASTER TEXT STYLES</a:t>
            </a:r>
            <a:endParaRPr lang="en-US" dirty="0"/>
          </a:p>
        </p:txBody>
      </p:sp>
      <p:sp>
        <p:nvSpPr>
          <p:cNvPr id="37" name="Text Placeholder 27"/>
          <p:cNvSpPr>
            <a:spLocks noGrp="1"/>
          </p:cNvSpPr>
          <p:nvPr>
            <p:ph type="body" sz="quarter" idx="22"/>
          </p:nvPr>
        </p:nvSpPr>
        <p:spPr>
          <a:xfrm>
            <a:off x="6720532" y="3160486"/>
            <a:ext cx="1752600" cy="638049"/>
          </a:xfrm>
        </p:spPr>
        <p:txBody>
          <a:bodyPr>
            <a:normAutofit/>
          </a:bodyPr>
          <a:lstStyle>
            <a:lvl1pPr marL="0" indent="0" algn="ctr">
              <a:buNone/>
              <a:defRPr sz="900">
                <a:solidFill>
                  <a:schemeClr val="bg2"/>
                </a:solidFill>
              </a:defRPr>
            </a:lvl1pPr>
          </a:lstStyle>
          <a:p>
            <a:pPr lvl="0"/>
            <a:r>
              <a:rPr lang="en-US" smtClean="0"/>
              <a:t>Click to edit Master text styles</a:t>
            </a:r>
          </a:p>
        </p:txBody>
      </p:sp>
    </p:spTree>
    <p:extLst>
      <p:ext uri="{BB962C8B-B14F-4D97-AF65-F5344CB8AC3E}">
        <p14:creationId xmlns:p14="http://schemas.microsoft.com/office/powerpoint/2010/main" val="10073841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CV1 - Three Features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Presentation Title (Optional)</a:t>
            </a:r>
            <a:endParaRPr lang="en-US" dirty="0"/>
          </a:p>
        </p:txBody>
      </p:sp>
      <p:sp>
        <p:nvSpPr>
          <p:cNvPr id="4" name="Slide Number Placeholder 3"/>
          <p:cNvSpPr>
            <a:spLocks noGrp="1"/>
          </p:cNvSpPr>
          <p:nvPr>
            <p:ph type="sldNum" sz="quarter" idx="11"/>
          </p:nvPr>
        </p:nvSpPr>
        <p:spPr/>
        <p:txBody>
          <a:bodyPr/>
          <a:lstStyle/>
          <a:p>
            <a:pPr>
              <a:defRPr/>
            </a:pPr>
            <a:fld id="{1FA7C23C-3D4E-4A48-8F8D-A9F127489EE4}" type="slidenum">
              <a:rPr lang="en-US" smtClean="0"/>
              <a:pPr>
                <a:defRPr/>
              </a:pPr>
              <a:t>‹#›</a:t>
            </a:fld>
            <a:endParaRPr lang="en-US" dirty="0"/>
          </a:p>
        </p:txBody>
      </p:sp>
      <p:sp>
        <p:nvSpPr>
          <p:cNvPr id="6" name="Rectangle 5"/>
          <p:cNvSpPr/>
          <p:nvPr/>
        </p:nvSpPr>
        <p:spPr>
          <a:xfrm>
            <a:off x="6576644" y="1945884"/>
            <a:ext cx="2027536" cy="2302266"/>
          </a:xfrm>
          <a:prstGeom prst="rect">
            <a:avLst/>
          </a:prstGeom>
          <a:solidFill>
            <a:schemeClr val="bg1"/>
          </a:solidFill>
          <a:ln>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Verdana" charset="0"/>
              <a:ea typeface="Verdana" charset="0"/>
              <a:cs typeface="Verdana" charset="0"/>
            </a:endParaRPr>
          </a:p>
        </p:txBody>
      </p:sp>
      <p:sp>
        <p:nvSpPr>
          <p:cNvPr id="11" name="Rectangle 10"/>
          <p:cNvSpPr/>
          <p:nvPr/>
        </p:nvSpPr>
        <p:spPr>
          <a:xfrm>
            <a:off x="3556474" y="1917435"/>
            <a:ext cx="2027536" cy="2302266"/>
          </a:xfrm>
          <a:prstGeom prst="rect">
            <a:avLst/>
          </a:prstGeom>
          <a:solidFill>
            <a:schemeClr val="bg1"/>
          </a:solidFill>
          <a:ln>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Verdana" charset="0"/>
              <a:ea typeface="Verdana" charset="0"/>
              <a:cs typeface="Verdana" charset="0"/>
            </a:endParaRPr>
          </a:p>
        </p:txBody>
      </p:sp>
      <p:sp>
        <p:nvSpPr>
          <p:cNvPr id="16" name="Rectangle 15"/>
          <p:cNvSpPr/>
          <p:nvPr/>
        </p:nvSpPr>
        <p:spPr>
          <a:xfrm>
            <a:off x="546587" y="1917435"/>
            <a:ext cx="2027536" cy="2302266"/>
          </a:xfrm>
          <a:prstGeom prst="rect">
            <a:avLst/>
          </a:prstGeom>
          <a:solidFill>
            <a:schemeClr val="bg1"/>
          </a:solidFill>
          <a:ln>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Verdana" charset="0"/>
              <a:ea typeface="Verdana" charset="0"/>
              <a:cs typeface="Verdana" charset="0"/>
            </a:endParaRPr>
          </a:p>
        </p:txBody>
      </p:sp>
      <p:sp>
        <p:nvSpPr>
          <p:cNvPr id="20" name="Text Placeholder 2"/>
          <p:cNvSpPr>
            <a:spLocks noGrp="1"/>
          </p:cNvSpPr>
          <p:nvPr userDrawn="1">
            <p:ph type="body" idx="1"/>
          </p:nvPr>
        </p:nvSpPr>
        <p:spPr>
          <a:xfrm>
            <a:off x="546083" y="1200150"/>
            <a:ext cx="8064552" cy="457200"/>
          </a:xfrm>
        </p:spPr>
        <p:txBody>
          <a:bodyPr anchor="t">
            <a:normAutofit/>
          </a:bodyPr>
          <a:lstStyle>
            <a:lvl1pPr marL="0" indent="0">
              <a:lnSpc>
                <a:spcPct val="120000"/>
              </a:lnSpc>
              <a:buNone/>
              <a:defRPr sz="1200" b="0">
                <a:solidFill>
                  <a:schemeClr val="tx2"/>
                </a:solidFill>
                <a:latin typeface="Arial" charset="0"/>
                <a:ea typeface="Arial" charset="0"/>
                <a:cs typeface="Arial"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smtClean="0"/>
              <a:t>Click to edit Master text styles</a:t>
            </a:r>
          </a:p>
        </p:txBody>
      </p:sp>
      <p:sp>
        <p:nvSpPr>
          <p:cNvPr id="22" name="Picture Placeholder 21"/>
          <p:cNvSpPr>
            <a:spLocks noGrp="1"/>
          </p:cNvSpPr>
          <p:nvPr>
            <p:ph type="pic" sz="quarter" idx="12"/>
          </p:nvPr>
        </p:nvSpPr>
        <p:spPr>
          <a:xfrm>
            <a:off x="544830" y="1820582"/>
            <a:ext cx="2031051" cy="1039702"/>
          </a:xfrm>
        </p:spPr>
        <p:txBody>
          <a:bodyPr/>
          <a:lstStyle/>
          <a:p>
            <a:r>
              <a:rPr lang="en-US" smtClean="0"/>
              <a:t>Drag picture to placeholder or click icon to add</a:t>
            </a:r>
            <a:endParaRPr lang="en-US" dirty="0"/>
          </a:p>
        </p:txBody>
      </p:sp>
      <p:sp>
        <p:nvSpPr>
          <p:cNvPr id="26" name="Text Placeholder 25"/>
          <p:cNvSpPr>
            <a:spLocks noGrp="1"/>
          </p:cNvSpPr>
          <p:nvPr>
            <p:ph type="body" sz="quarter" idx="15" hasCustomPrompt="1"/>
          </p:nvPr>
        </p:nvSpPr>
        <p:spPr>
          <a:xfrm>
            <a:off x="685814" y="3060983"/>
            <a:ext cx="1752599" cy="248916"/>
          </a:xfrm>
        </p:spPr>
        <p:txBody>
          <a:bodyPr>
            <a:noAutofit/>
          </a:bodyPr>
          <a:lstStyle>
            <a:lvl1pPr marL="0" indent="0" algn="ctr">
              <a:buNone/>
              <a:defRPr sz="1100" b="1" i="0" cap="all" baseline="0">
                <a:solidFill>
                  <a:schemeClr val="tx1"/>
                </a:solidFill>
                <a:latin typeface="Arial Black" charset="0"/>
                <a:ea typeface="Arial Black" charset="0"/>
                <a:cs typeface="Arial Black" charset="0"/>
              </a:defRPr>
            </a:lvl1pPr>
            <a:lvl2pPr marL="457200" indent="0" algn="ctr">
              <a:buNone/>
              <a:defRPr sz="1100" b="1" i="0">
                <a:solidFill>
                  <a:schemeClr val="tx1"/>
                </a:solidFill>
                <a:latin typeface="Arial Black" charset="0"/>
                <a:ea typeface="Arial Black" charset="0"/>
                <a:cs typeface="Arial Black" charset="0"/>
              </a:defRPr>
            </a:lvl2pPr>
            <a:lvl3pPr marL="914400" indent="0" algn="ctr">
              <a:buNone/>
              <a:defRPr sz="1100" b="1" i="0">
                <a:solidFill>
                  <a:schemeClr val="tx1"/>
                </a:solidFill>
                <a:latin typeface="Arial Black" charset="0"/>
                <a:ea typeface="Arial Black" charset="0"/>
                <a:cs typeface="Arial Black" charset="0"/>
              </a:defRPr>
            </a:lvl3pPr>
            <a:lvl4pPr marL="1371600" indent="0" algn="ctr">
              <a:buNone/>
              <a:defRPr sz="1100" b="1" i="0">
                <a:solidFill>
                  <a:schemeClr val="tx1"/>
                </a:solidFill>
                <a:latin typeface="Arial Black" charset="0"/>
                <a:ea typeface="Arial Black" charset="0"/>
                <a:cs typeface="Arial Black" charset="0"/>
              </a:defRPr>
            </a:lvl4pPr>
            <a:lvl5pPr marL="1828800" indent="0" algn="ctr">
              <a:buNone/>
              <a:defRPr sz="1100" b="1" i="0">
                <a:solidFill>
                  <a:schemeClr val="tx1"/>
                </a:solidFill>
                <a:latin typeface="Arial Black" charset="0"/>
                <a:ea typeface="Arial Black" charset="0"/>
                <a:cs typeface="Arial Black" charset="0"/>
              </a:defRPr>
            </a:lvl5pPr>
          </a:lstStyle>
          <a:p>
            <a:pPr lvl="0"/>
            <a:r>
              <a:rPr lang="en-US" dirty="0" smtClean="0"/>
              <a:t>CLICK TO EDIT MASTER TEXT STYLES</a:t>
            </a:r>
            <a:endParaRPr lang="en-US" dirty="0"/>
          </a:p>
        </p:txBody>
      </p:sp>
      <p:sp>
        <p:nvSpPr>
          <p:cNvPr id="28" name="Text Placeholder 27"/>
          <p:cNvSpPr>
            <a:spLocks noGrp="1"/>
          </p:cNvSpPr>
          <p:nvPr>
            <p:ph type="body" sz="quarter" idx="16"/>
          </p:nvPr>
        </p:nvSpPr>
        <p:spPr>
          <a:xfrm>
            <a:off x="685813" y="3433850"/>
            <a:ext cx="1752600" cy="638049"/>
          </a:xfrm>
        </p:spPr>
        <p:txBody>
          <a:bodyPr>
            <a:normAutofit/>
          </a:bodyPr>
          <a:lstStyle>
            <a:lvl1pPr marL="0" indent="0" algn="ctr">
              <a:buNone/>
              <a:defRPr sz="900">
                <a:solidFill>
                  <a:schemeClr val="bg2"/>
                </a:solidFill>
              </a:defRPr>
            </a:lvl1pPr>
          </a:lstStyle>
          <a:p>
            <a:pPr lvl="0"/>
            <a:r>
              <a:rPr lang="en-US" smtClean="0"/>
              <a:t>Click to edit Master text styles</a:t>
            </a:r>
          </a:p>
        </p:txBody>
      </p:sp>
      <p:sp>
        <p:nvSpPr>
          <p:cNvPr id="33" name="Text Placeholder 25"/>
          <p:cNvSpPr>
            <a:spLocks noGrp="1"/>
          </p:cNvSpPr>
          <p:nvPr>
            <p:ph type="body" sz="quarter" idx="18" hasCustomPrompt="1"/>
          </p:nvPr>
        </p:nvSpPr>
        <p:spPr>
          <a:xfrm>
            <a:off x="3695701" y="3064885"/>
            <a:ext cx="1752599" cy="248916"/>
          </a:xfrm>
        </p:spPr>
        <p:txBody>
          <a:bodyPr>
            <a:noAutofit/>
          </a:bodyPr>
          <a:lstStyle>
            <a:lvl1pPr marL="0" indent="0" algn="ctr">
              <a:buNone/>
              <a:defRPr sz="1100" b="1" i="0" cap="all" baseline="0">
                <a:solidFill>
                  <a:schemeClr val="tx1"/>
                </a:solidFill>
                <a:latin typeface="Arial Black" charset="0"/>
                <a:ea typeface="Arial Black" charset="0"/>
                <a:cs typeface="Arial Black" charset="0"/>
              </a:defRPr>
            </a:lvl1pPr>
            <a:lvl2pPr marL="457200" indent="0" algn="ctr">
              <a:buNone/>
              <a:defRPr sz="1100" b="1" i="0">
                <a:solidFill>
                  <a:schemeClr val="tx1"/>
                </a:solidFill>
                <a:latin typeface="Arial Black" charset="0"/>
                <a:ea typeface="Arial Black" charset="0"/>
                <a:cs typeface="Arial Black" charset="0"/>
              </a:defRPr>
            </a:lvl2pPr>
            <a:lvl3pPr marL="914400" indent="0" algn="ctr">
              <a:buNone/>
              <a:defRPr sz="1100" b="1" i="0">
                <a:solidFill>
                  <a:schemeClr val="tx1"/>
                </a:solidFill>
                <a:latin typeface="Arial Black" charset="0"/>
                <a:ea typeface="Arial Black" charset="0"/>
                <a:cs typeface="Arial Black" charset="0"/>
              </a:defRPr>
            </a:lvl3pPr>
            <a:lvl4pPr marL="1371600" indent="0" algn="ctr">
              <a:buNone/>
              <a:defRPr sz="1100" b="1" i="0">
                <a:solidFill>
                  <a:schemeClr val="tx1"/>
                </a:solidFill>
                <a:latin typeface="Arial Black" charset="0"/>
                <a:ea typeface="Arial Black" charset="0"/>
                <a:cs typeface="Arial Black" charset="0"/>
              </a:defRPr>
            </a:lvl4pPr>
            <a:lvl5pPr marL="1828800" indent="0" algn="ctr">
              <a:buNone/>
              <a:defRPr sz="1100" b="1" i="0">
                <a:solidFill>
                  <a:schemeClr val="tx1"/>
                </a:solidFill>
                <a:latin typeface="Arial Black" charset="0"/>
                <a:ea typeface="Arial Black" charset="0"/>
                <a:cs typeface="Arial Black" charset="0"/>
              </a:defRPr>
            </a:lvl5pPr>
          </a:lstStyle>
          <a:p>
            <a:pPr lvl="0"/>
            <a:r>
              <a:rPr lang="en-US" dirty="0" smtClean="0"/>
              <a:t>CLICK TO EDIT MASTER TEXT STYLES</a:t>
            </a:r>
            <a:endParaRPr lang="en-US" dirty="0"/>
          </a:p>
        </p:txBody>
      </p:sp>
      <p:sp>
        <p:nvSpPr>
          <p:cNvPr id="34" name="Text Placeholder 27"/>
          <p:cNvSpPr>
            <a:spLocks noGrp="1"/>
          </p:cNvSpPr>
          <p:nvPr>
            <p:ph type="body" sz="quarter" idx="19"/>
          </p:nvPr>
        </p:nvSpPr>
        <p:spPr>
          <a:xfrm>
            <a:off x="3695700" y="3437752"/>
            <a:ext cx="1752600" cy="638049"/>
          </a:xfrm>
        </p:spPr>
        <p:txBody>
          <a:bodyPr>
            <a:normAutofit/>
          </a:bodyPr>
          <a:lstStyle>
            <a:lvl1pPr marL="0" indent="0" algn="ctr">
              <a:buNone/>
              <a:defRPr sz="900">
                <a:solidFill>
                  <a:schemeClr val="bg2"/>
                </a:solidFill>
              </a:defRPr>
            </a:lvl1pPr>
          </a:lstStyle>
          <a:p>
            <a:pPr lvl="0"/>
            <a:r>
              <a:rPr lang="en-US" smtClean="0"/>
              <a:t>Click to edit Master text styles</a:t>
            </a:r>
          </a:p>
        </p:txBody>
      </p:sp>
      <p:sp>
        <p:nvSpPr>
          <p:cNvPr id="36" name="Text Placeholder 25"/>
          <p:cNvSpPr>
            <a:spLocks noGrp="1"/>
          </p:cNvSpPr>
          <p:nvPr>
            <p:ph type="body" sz="quarter" idx="21" hasCustomPrompt="1"/>
          </p:nvPr>
        </p:nvSpPr>
        <p:spPr>
          <a:xfrm>
            <a:off x="6720533" y="3048252"/>
            <a:ext cx="1752599" cy="248916"/>
          </a:xfrm>
        </p:spPr>
        <p:txBody>
          <a:bodyPr>
            <a:noAutofit/>
          </a:bodyPr>
          <a:lstStyle>
            <a:lvl1pPr marL="0" indent="0" algn="ctr">
              <a:buNone/>
              <a:defRPr sz="1100" b="1" i="0" cap="all" baseline="0">
                <a:solidFill>
                  <a:schemeClr val="tx1"/>
                </a:solidFill>
                <a:latin typeface="Arial Black" charset="0"/>
                <a:ea typeface="Arial Black" charset="0"/>
                <a:cs typeface="Arial Black" charset="0"/>
              </a:defRPr>
            </a:lvl1pPr>
            <a:lvl2pPr marL="457200" indent="0" algn="ctr">
              <a:buNone/>
              <a:defRPr sz="1100" b="1" i="0">
                <a:solidFill>
                  <a:schemeClr val="tx1"/>
                </a:solidFill>
                <a:latin typeface="Arial Black" charset="0"/>
                <a:ea typeface="Arial Black" charset="0"/>
                <a:cs typeface="Arial Black" charset="0"/>
              </a:defRPr>
            </a:lvl2pPr>
            <a:lvl3pPr marL="914400" indent="0" algn="ctr">
              <a:buNone/>
              <a:defRPr sz="1100" b="1" i="0">
                <a:solidFill>
                  <a:schemeClr val="tx1"/>
                </a:solidFill>
                <a:latin typeface="Arial Black" charset="0"/>
                <a:ea typeface="Arial Black" charset="0"/>
                <a:cs typeface="Arial Black" charset="0"/>
              </a:defRPr>
            </a:lvl3pPr>
            <a:lvl4pPr marL="1371600" indent="0" algn="ctr">
              <a:buNone/>
              <a:defRPr sz="1100" b="1" i="0">
                <a:solidFill>
                  <a:schemeClr val="tx1"/>
                </a:solidFill>
                <a:latin typeface="Arial Black" charset="0"/>
                <a:ea typeface="Arial Black" charset="0"/>
                <a:cs typeface="Arial Black" charset="0"/>
              </a:defRPr>
            </a:lvl4pPr>
            <a:lvl5pPr marL="1828800" indent="0" algn="ctr">
              <a:buNone/>
              <a:defRPr sz="1100" b="1" i="0">
                <a:solidFill>
                  <a:schemeClr val="tx1"/>
                </a:solidFill>
                <a:latin typeface="Arial Black" charset="0"/>
                <a:ea typeface="Arial Black" charset="0"/>
                <a:cs typeface="Arial Black" charset="0"/>
              </a:defRPr>
            </a:lvl5pPr>
          </a:lstStyle>
          <a:p>
            <a:pPr lvl="0"/>
            <a:r>
              <a:rPr lang="en-US" dirty="0" smtClean="0"/>
              <a:t>CLICK TO EDIT MASTER TEXT STYLES</a:t>
            </a:r>
            <a:endParaRPr lang="en-US" dirty="0"/>
          </a:p>
        </p:txBody>
      </p:sp>
      <p:sp>
        <p:nvSpPr>
          <p:cNvPr id="37" name="Text Placeholder 27"/>
          <p:cNvSpPr>
            <a:spLocks noGrp="1"/>
          </p:cNvSpPr>
          <p:nvPr>
            <p:ph type="body" sz="quarter" idx="22"/>
          </p:nvPr>
        </p:nvSpPr>
        <p:spPr>
          <a:xfrm>
            <a:off x="6720532" y="3441435"/>
            <a:ext cx="1752600" cy="638049"/>
          </a:xfrm>
        </p:spPr>
        <p:txBody>
          <a:bodyPr>
            <a:normAutofit/>
          </a:bodyPr>
          <a:lstStyle>
            <a:lvl1pPr marL="0" indent="0" algn="ctr">
              <a:buNone/>
              <a:defRPr sz="900">
                <a:solidFill>
                  <a:schemeClr val="bg2"/>
                </a:solidFill>
              </a:defRPr>
            </a:lvl1pPr>
          </a:lstStyle>
          <a:p>
            <a:pPr lvl="0"/>
            <a:r>
              <a:rPr lang="en-US" smtClean="0"/>
              <a:t>Click to edit Master text styles</a:t>
            </a:r>
          </a:p>
        </p:txBody>
      </p:sp>
      <p:sp>
        <p:nvSpPr>
          <p:cNvPr id="18" name="Picture Placeholder 21"/>
          <p:cNvSpPr>
            <a:spLocks noGrp="1"/>
          </p:cNvSpPr>
          <p:nvPr>
            <p:ph type="pic" sz="quarter" idx="23"/>
          </p:nvPr>
        </p:nvSpPr>
        <p:spPr>
          <a:xfrm>
            <a:off x="3554717" y="1820582"/>
            <a:ext cx="2031051" cy="1039702"/>
          </a:xfrm>
        </p:spPr>
        <p:txBody>
          <a:bodyPr/>
          <a:lstStyle/>
          <a:p>
            <a:r>
              <a:rPr lang="en-US" smtClean="0"/>
              <a:t>Drag picture to placeholder or click icon to add</a:t>
            </a:r>
            <a:endParaRPr lang="en-US" dirty="0"/>
          </a:p>
        </p:txBody>
      </p:sp>
      <p:sp>
        <p:nvSpPr>
          <p:cNvPr id="19" name="Picture Placeholder 21"/>
          <p:cNvSpPr>
            <a:spLocks noGrp="1"/>
          </p:cNvSpPr>
          <p:nvPr>
            <p:ph type="pic" sz="quarter" idx="24"/>
          </p:nvPr>
        </p:nvSpPr>
        <p:spPr>
          <a:xfrm>
            <a:off x="6574887" y="1820582"/>
            <a:ext cx="2031051" cy="1039702"/>
          </a:xfrm>
        </p:spPr>
        <p:txBody>
          <a:bodyPr/>
          <a:lstStyle/>
          <a:p>
            <a:r>
              <a:rPr lang="en-US" smtClean="0"/>
              <a:t>Drag picture to placeholder or click icon to add</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V1 - Title and Logos">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Presentation Title (Optional)</a:t>
            </a:r>
            <a:endParaRPr lang="en-US" dirty="0"/>
          </a:p>
        </p:txBody>
      </p:sp>
      <p:sp>
        <p:nvSpPr>
          <p:cNvPr id="5" name="Slide Number Placeholder 4"/>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6" name="Text Placeholder 2"/>
          <p:cNvSpPr>
            <a:spLocks noGrp="1"/>
          </p:cNvSpPr>
          <p:nvPr>
            <p:ph type="body" idx="1"/>
          </p:nvPr>
        </p:nvSpPr>
        <p:spPr>
          <a:xfrm>
            <a:off x="546083" y="1200150"/>
            <a:ext cx="8064552" cy="457200"/>
          </a:xfrm>
        </p:spPr>
        <p:txBody>
          <a:bodyPr anchor="t">
            <a:normAutofit/>
          </a:bodyPr>
          <a:lstStyle>
            <a:lvl1pPr marL="0" indent="0">
              <a:lnSpc>
                <a:spcPct val="120000"/>
              </a:lnSpc>
              <a:buNone/>
              <a:defRPr sz="1200" b="0">
                <a:solidFill>
                  <a:schemeClr val="tx2"/>
                </a:solidFill>
                <a:latin typeface="Arial" charset="0"/>
                <a:ea typeface="Arial" charset="0"/>
                <a:cs typeface="Arial"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Rectangle 6"/>
          <p:cNvSpPr/>
          <p:nvPr userDrawn="1"/>
        </p:nvSpPr>
        <p:spPr>
          <a:xfrm>
            <a:off x="533400" y="1885950"/>
            <a:ext cx="2424545" cy="1042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3359727" y="1885950"/>
            <a:ext cx="2424545" cy="1042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6186055" y="1885950"/>
            <a:ext cx="2424545" cy="1042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533400" y="3193011"/>
            <a:ext cx="2424545" cy="1042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3359727" y="3193011"/>
            <a:ext cx="2424545" cy="1042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186055" y="3193011"/>
            <a:ext cx="2424545" cy="1042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p:cNvSpPr>
            <a:spLocks noGrp="1"/>
          </p:cNvSpPr>
          <p:nvPr>
            <p:ph type="pic" sz="quarter" idx="13"/>
          </p:nvPr>
        </p:nvSpPr>
        <p:spPr>
          <a:xfrm>
            <a:off x="793172" y="2102161"/>
            <a:ext cx="1905000" cy="609600"/>
          </a:xfrm>
        </p:spPr>
        <p:txBody>
          <a:bodyPr/>
          <a:lstStyle/>
          <a:p>
            <a:r>
              <a:rPr lang="en-US" smtClean="0"/>
              <a:t>Drag picture to placeholder or click icon to add</a:t>
            </a:r>
            <a:endParaRPr lang="en-US"/>
          </a:p>
        </p:txBody>
      </p:sp>
      <p:sp>
        <p:nvSpPr>
          <p:cNvPr id="14" name="Picture Placeholder 12"/>
          <p:cNvSpPr>
            <a:spLocks noGrp="1"/>
          </p:cNvSpPr>
          <p:nvPr>
            <p:ph type="pic" sz="quarter" idx="14"/>
          </p:nvPr>
        </p:nvSpPr>
        <p:spPr>
          <a:xfrm>
            <a:off x="3619499" y="2100749"/>
            <a:ext cx="1905000" cy="609600"/>
          </a:xfrm>
        </p:spPr>
        <p:txBody>
          <a:bodyPr/>
          <a:lstStyle/>
          <a:p>
            <a:r>
              <a:rPr lang="en-US" smtClean="0"/>
              <a:t>Drag picture to placeholder or click icon to add</a:t>
            </a:r>
            <a:endParaRPr lang="en-US"/>
          </a:p>
        </p:txBody>
      </p:sp>
      <p:sp>
        <p:nvSpPr>
          <p:cNvPr id="15" name="Picture Placeholder 12"/>
          <p:cNvSpPr>
            <a:spLocks noGrp="1"/>
          </p:cNvSpPr>
          <p:nvPr>
            <p:ph type="pic" sz="quarter" idx="15"/>
          </p:nvPr>
        </p:nvSpPr>
        <p:spPr>
          <a:xfrm>
            <a:off x="6445827" y="2103091"/>
            <a:ext cx="1905000" cy="609600"/>
          </a:xfrm>
        </p:spPr>
        <p:txBody>
          <a:bodyPr/>
          <a:lstStyle/>
          <a:p>
            <a:r>
              <a:rPr lang="en-US" smtClean="0"/>
              <a:t>Drag picture to placeholder or click icon to add</a:t>
            </a:r>
            <a:endParaRPr lang="en-US"/>
          </a:p>
        </p:txBody>
      </p:sp>
      <p:sp>
        <p:nvSpPr>
          <p:cNvPr id="17" name="Picture Placeholder 12"/>
          <p:cNvSpPr>
            <a:spLocks noGrp="1"/>
          </p:cNvSpPr>
          <p:nvPr>
            <p:ph type="pic" sz="quarter" idx="16"/>
          </p:nvPr>
        </p:nvSpPr>
        <p:spPr>
          <a:xfrm>
            <a:off x="793172" y="3411362"/>
            <a:ext cx="1905000" cy="609600"/>
          </a:xfrm>
        </p:spPr>
        <p:txBody>
          <a:bodyPr/>
          <a:lstStyle/>
          <a:p>
            <a:r>
              <a:rPr lang="en-US" smtClean="0"/>
              <a:t>Drag picture to placeholder or click icon to add</a:t>
            </a:r>
            <a:endParaRPr lang="en-US"/>
          </a:p>
        </p:txBody>
      </p:sp>
      <p:sp>
        <p:nvSpPr>
          <p:cNvPr id="18" name="Picture Placeholder 12"/>
          <p:cNvSpPr>
            <a:spLocks noGrp="1"/>
          </p:cNvSpPr>
          <p:nvPr>
            <p:ph type="pic" sz="quarter" idx="17"/>
          </p:nvPr>
        </p:nvSpPr>
        <p:spPr>
          <a:xfrm>
            <a:off x="3619499" y="3409950"/>
            <a:ext cx="1905000" cy="609600"/>
          </a:xfrm>
        </p:spPr>
        <p:txBody>
          <a:bodyPr/>
          <a:lstStyle/>
          <a:p>
            <a:r>
              <a:rPr lang="en-US" smtClean="0"/>
              <a:t>Drag picture to placeholder or click icon to add</a:t>
            </a:r>
            <a:endParaRPr lang="en-US"/>
          </a:p>
        </p:txBody>
      </p:sp>
      <p:sp>
        <p:nvSpPr>
          <p:cNvPr id="19" name="Picture Placeholder 12"/>
          <p:cNvSpPr>
            <a:spLocks noGrp="1"/>
          </p:cNvSpPr>
          <p:nvPr>
            <p:ph type="pic" sz="quarter" idx="18"/>
          </p:nvPr>
        </p:nvSpPr>
        <p:spPr>
          <a:xfrm>
            <a:off x="6445827" y="3412292"/>
            <a:ext cx="1905000" cy="609600"/>
          </a:xfrm>
        </p:spPr>
        <p:txBody>
          <a:bodyPr/>
          <a:lstStyle/>
          <a:p>
            <a:r>
              <a:rPr lang="en-US" smtClean="0"/>
              <a:t>Drag picture to placeholder or click icon to add</a:t>
            </a:r>
            <a:endParaRPr lang="en-US"/>
          </a:p>
        </p:txBody>
      </p:sp>
    </p:spTree>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CV1 - Title Cover Slide No Presenter">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428750"/>
            <a:ext cx="7467600" cy="1790700"/>
          </a:xfrm>
        </p:spPr>
        <p:txBody>
          <a:bodyPr anchor="b">
            <a:normAutofit/>
          </a:bodyPr>
          <a:lstStyle>
            <a:lvl1pPr algn="l">
              <a:defRPr sz="4000" b="0" i="0">
                <a:solidFill>
                  <a:schemeClr val="bg1"/>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19" name="Subtitle 2"/>
          <p:cNvSpPr>
            <a:spLocks noGrp="1"/>
          </p:cNvSpPr>
          <p:nvPr>
            <p:ph type="subTitle" idx="1"/>
          </p:nvPr>
        </p:nvSpPr>
        <p:spPr>
          <a:xfrm>
            <a:off x="1143000" y="3338226"/>
            <a:ext cx="7467600" cy="558937"/>
          </a:xfrm>
        </p:spPr>
        <p:txBody>
          <a:bodyPr>
            <a:normAutofit/>
          </a:bodyPr>
          <a:lstStyle>
            <a:lvl1pPr marL="0" indent="0">
              <a:buNone/>
              <a:defRPr sz="1400" b="0" i="0">
                <a:solidFill>
                  <a:schemeClr val="bg1"/>
                </a:solidFill>
                <a:latin typeface="Arial" charset="0"/>
                <a:ea typeface="Arial" charset="0"/>
                <a:cs typeface="Arial" charset="0"/>
              </a:defRPr>
            </a:lvl1pPr>
          </a:lstStyle>
          <a:p>
            <a:r>
              <a:rPr lang="en-US" smtClean="0"/>
              <a:t>Click to edit Master subtitle style</a:t>
            </a:r>
            <a:endParaRPr lang="en-US" dirty="0"/>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3400" y="402861"/>
            <a:ext cx="2115781" cy="365760"/>
          </a:xfrm>
          <a:prstGeom prst="rect">
            <a:avLst/>
          </a:prstGeom>
          <a:noFill/>
          <a:ln>
            <a:noFill/>
          </a:ln>
        </p:spPr>
      </p:pic>
    </p:spTree>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V1 - Screenshot in Laptop">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Presentation Title (Optional)</a:t>
            </a:r>
            <a:endParaRPr lang="en-US" dirty="0"/>
          </a:p>
        </p:txBody>
      </p:sp>
      <p:sp>
        <p:nvSpPr>
          <p:cNvPr id="5" name="Slide Number Placeholder 4"/>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74642" y="1087737"/>
            <a:ext cx="5994716" cy="3389013"/>
          </a:xfrm>
          <a:prstGeom prst="rect">
            <a:avLst/>
          </a:prstGeom>
          <a:noFill/>
          <a:ln>
            <a:noFill/>
          </a:ln>
        </p:spPr>
      </p:pic>
      <p:sp>
        <p:nvSpPr>
          <p:cNvPr id="2" name="Title 1"/>
          <p:cNvSpPr>
            <a:spLocks noGrp="1"/>
          </p:cNvSpPr>
          <p:nvPr>
            <p:ph type="title"/>
          </p:nvPr>
        </p:nvSpPr>
        <p:spPr/>
        <p:txBody>
          <a:bodyPr/>
          <a:lstStyle/>
          <a:p>
            <a:r>
              <a:rPr lang="en-US" smtClean="0"/>
              <a:t>Click to edit Master title style</a:t>
            </a:r>
            <a:endParaRPr lang="en-US"/>
          </a:p>
        </p:txBody>
      </p:sp>
      <p:sp>
        <p:nvSpPr>
          <p:cNvPr id="6" name="Picture Placeholder 5"/>
          <p:cNvSpPr>
            <a:spLocks noGrp="1"/>
          </p:cNvSpPr>
          <p:nvPr>
            <p:ph type="pic" sz="quarter" idx="13"/>
          </p:nvPr>
        </p:nvSpPr>
        <p:spPr>
          <a:xfrm>
            <a:off x="2423160" y="1302882"/>
            <a:ext cx="4297680" cy="2788920"/>
          </a:xfrm>
        </p:spPr>
        <p:txBody>
          <a:bodyPr/>
          <a:lstStyle/>
          <a:p>
            <a:r>
              <a:rPr lang="en-US" smtClean="0"/>
              <a:t>Drag picture to placeholder or click icon to add</a:t>
            </a:r>
            <a:endParaRPr lang="en-US"/>
          </a:p>
        </p:txBody>
      </p:sp>
    </p:spTree>
    <p:extLst>
      <p:ext uri="{BB962C8B-B14F-4D97-AF65-F5344CB8AC3E}">
        <p14:creationId xmlns:p14="http://schemas.microsoft.com/office/powerpoint/2010/main" val="188469176"/>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CV1 - Screenshot in Laptop Sid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Presentation Title (Optional)</a:t>
            </a:r>
            <a:endParaRPr lang="en-US" dirty="0"/>
          </a:p>
        </p:txBody>
      </p:sp>
      <p:sp>
        <p:nvSpPr>
          <p:cNvPr id="5" name="Slide Number Placeholder 4"/>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6" name="Text Placeholder 2"/>
          <p:cNvSpPr>
            <a:spLocks noGrp="1"/>
          </p:cNvSpPr>
          <p:nvPr>
            <p:ph type="body" idx="1"/>
          </p:nvPr>
        </p:nvSpPr>
        <p:spPr>
          <a:xfrm>
            <a:off x="533460" y="1200150"/>
            <a:ext cx="8075980" cy="398207"/>
          </a:xfrm>
        </p:spPr>
        <p:txBody>
          <a:bodyPr anchor="t">
            <a:normAutofit/>
          </a:bodyPr>
          <a:lstStyle>
            <a:lvl1pPr marL="0" indent="0">
              <a:lnSpc>
                <a:spcPct val="120000"/>
              </a:lnSpc>
              <a:buNone/>
              <a:defRPr sz="1200" b="0">
                <a:solidFill>
                  <a:schemeClr val="tx2"/>
                </a:solidFill>
                <a:latin typeface="Verdana" charset="0"/>
                <a:ea typeface="Verdana" charset="0"/>
                <a:cs typeface="Verdana"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smtClean="0"/>
              <a:t>Click to edit Master text styles</a:t>
            </a:r>
          </a:p>
        </p:txBody>
      </p:sp>
      <p:sp>
        <p:nvSpPr>
          <p:cNvPr id="8" name="Content Placeholder 2"/>
          <p:cNvSpPr>
            <a:spLocks noGrp="1"/>
          </p:cNvSpPr>
          <p:nvPr>
            <p:ph idx="13"/>
          </p:nvPr>
        </p:nvSpPr>
        <p:spPr>
          <a:xfrm>
            <a:off x="533401" y="1733550"/>
            <a:ext cx="4114799" cy="2514600"/>
          </a:xfrm>
        </p:spPr>
        <p:txBody>
          <a:bodyPr anchor="ctr">
            <a:normAutofit/>
          </a:bodyPr>
          <a:lstStyle>
            <a:lvl1pPr marL="228600" indent="-228600">
              <a:spcBef>
                <a:spcPts val="800"/>
              </a:spcBef>
              <a:buFont typeface="Arial" charset="0"/>
              <a:buChar char="•"/>
              <a:defRPr sz="1400"/>
            </a:lvl1pPr>
            <a:lvl2pPr marL="685800" indent="-228600">
              <a:spcBef>
                <a:spcPts val="0"/>
              </a:spcBef>
              <a:spcAft>
                <a:spcPts val="400"/>
              </a:spcAft>
              <a:buFont typeface="Arial" charset="0"/>
              <a:buChar char="•"/>
              <a:defRPr sz="1200"/>
            </a:lvl2pPr>
            <a:lvl3pPr marL="1143000" indent="-228600">
              <a:spcBef>
                <a:spcPts val="0"/>
              </a:spcBef>
              <a:buFont typeface="Arial" charset="0"/>
              <a:buChar char="•"/>
              <a:defRPr sz="1100"/>
            </a:lvl3pPr>
            <a:lvl4pPr marL="1600200" indent="-228600">
              <a:spcBef>
                <a:spcPts val="0"/>
              </a:spcBef>
              <a:buFont typeface="Arial" charset="0"/>
              <a:buChar char="•"/>
              <a:defRPr sz="1100"/>
            </a:lvl4pPr>
            <a:lvl5pPr marL="2057400" indent="-228600">
              <a:spcBef>
                <a:spcPts val="0"/>
              </a:spcBef>
              <a:buFont typeface="Arial" charset="0"/>
              <a:buChar char="•"/>
              <a:defRPr sz="11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CV1 - 2 Column with Bulleted List">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smtClean="0"/>
              <a:t>Presentation Title (Optional)</a:t>
            </a:r>
            <a:endParaRPr lang="en-US" dirty="0"/>
          </a:p>
        </p:txBody>
      </p:sp>
      <p:sp>
        <p:nvSpPr>
          <p:cNvPr id="7" name="Slide Number Placeholder 6"/>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10" name="Title 1"/>
          <p:cNvSpPr>
            <a:spLocks noGrp="1"/>
          </p:cNvSpPr>
          <p:nvPr>
            <p:ph type="title" hasCustomPrompt="1"/>
          </p:nvPr>
        </p:nvSpPr>
        <p:spPr>
          <a:xfrm>
            <a:off x="533399" y="1517872"/>
            <a:ext cx="2722429" cy="1206278"/>
          </a:xfrm>
        </p:spPr>
        <p:txBody>
          <a:bodyPr anchor="b">
            <a:normAutofit/>
          </a:bodyPr>
          <a:lstStyle>
            <a:lvl1pPr>
              <a:defRPr sz="2400" b="1" i="0">
                <a:solidFill>
                  <a:schemeClr val="bg1"/>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11" name="Text Placeholder 3"/>
          <p:cNvSpPr>
            <a:spLocks noGrp="1"/>
          </p:cNvSpPr>
          <p:nvPr>
            <p:ph type="body" sz="half" idx="2"/>
          </p:nvPr>
        </p:nvSpPr>
        <p:spPr>
          <a:xfrm>
            <a:off x="533399" y="2718022"/>
            <a:ext cx="2722429" cy="772050"/>
          </a:xfrm>
        </p:spPr>
        <p:txBody>
          <a:bodyPr/>
          <a:lstStyle>
            <a:lvl1pPr marL="0" indent="0">
              <a:buNone/>
              <a:defRPr sz="1200">
                <a:solidFill>
                  <a:schemeClr val="bg1"/>
                </a:solidFill>
                <a:latin typeface="Arial" charset="0"/>
                <a:ea typeface="Arial" charset="0"/>
                <a:cs typeface="Arial" charset="0"/>
              </a:defRPr>
            </a:lvl1pPr>
            <a:lvl2pPr marL="342884"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smtClean="0"/>
              <a:t>Click to edit Master text styles</a:t>
            </a:r>
          </a:p>
        </p:txBody>
      </p:sp>
      <p:sp>
        <p:nvSpPr>
          <p:cNvPr id="8" name="Content Placeholder 2"/>
          <p:cNvSpPr>
            <a:spLocks noGrp="1"/>
          </p:cNvSpPr>
          <p:nvPr>
            <p:ph idx="1"/>
          </p:nvPr>
        </p:nvSpPr>
        <p:spPr>
          <a:xfrm>
            <a:off x="3974723" y="514350"/>
            <a:ext cx="4758095" cy="3657600"/>
          </a:xfrm>
        </p:spPr>
        <p:txBody>
          <a:bodyPr anchor="ctr">
            <a:normAutofit/>
          </a:bodyPr>
          <a:lstStyle>
            <a:lvl1pPr marL="228600" indent="-228600">
              <a:spcBef>
                <a:spcPts val="800"/>
              </a:spcBef>
              <a:spcAft>
                <a:spcPts val="600"/>
              </a:spcAft>
              <a:buFont typeface="Arial" charset="0"/>
              <a:buChar char="•"/>
              <a:defRPr sz="1400"/>
            </a:lvl1pPr>
            <a:lvl2pPr marL="685800" indent="-228600">
              <a:spcBef>
                <a:spcPts val="0"/>
              </a:spcBef>
              <a:spcAft>
                <a:spcPts val="400"/>
              </a:spcAft>
              <a:buFont typeface="Arial" charset="0"/>
              <a:buChar char="•"/>
              <a:defRPr sz="1200"/>
            </a:lvl2pPr>
            <a:lvl3pPr marL="1143000" indent="-228600">
              <a:spcBef>
                <a:spcPts val="0"/>
              </a:spcBef>
              <a:buFont typeface="Arial" charset="0"/>
              <a:buChar char="•"/>
              <a:defRPr sz="1100"/>
            </a:lvl3pPr>
            <a:lvl4pPr marL="1600200" indent="-228600">
              <a:spcBef>
                <a:spcPts val="0"/>
              </a:spcBef>
              <a:buFont typeface="Arial" charset="0"/>
              <a:buChar char="•"/>
              <a:defRPr sz="1100"/>
            </a:lvl4pPr>
            <a:lvl5pPr marL="2057400" indent="-228600">
              <a:spcBef>
                <a:spcPts val="0"/>
              </a:spcBef>
              <a:buFont typeface="Arial" charset="0"/>
              <a:buChar char="•"/>
              <a:defRPr sz="11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06170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1620" userDrawn="1">
          <p15:clr>
            <a:srgbClr val="FBAE40"/>
          </p15:clr>
        </p15:guide>
        <p15:guide id="2" pos="2256"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CV1 - 2 Column with Imag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342901"/>
            <a:ext cx="4629150" cy="405288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6" name="Footer Placeholder 5"/>
          <p:cNvSpPr>
            <a:spLocks noGrp="1"/>
          </p:cNvSpPr>
          <p:nvPr>
            <p:ph type="ftr" sz="quarter" idx="11"/>
          </p:nvPr>
        </p:nvSpPr>
        <p:spPr/>
        <p:txBody>
          <a:bodyPr/>
          <a:lstStyle/>
          <a:p>
            <a:pPr>
              <a:defRPr/>
            </a:pPr>
            <a:r>
              <a:rPr lang="en-US" smtClean="0"/>
              <a:t>Presentation Title (Optional)</a:t>
            </a:r>
            <a:endParaRPr lang="en-US" dirty="0"/>
          </a:p>
        </p:txBody>
      </p:sp>
      <p:sp>
        <p:nvSpPr>
          <p:cNvPr id="7" name="Slide Number Placeholder 6"/>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10" name="Title 1"/>
          <p:cNvSpPr>
            <a:spLocks noGrp="1"/>
          </p:cNvSpPr>
          <p:nvPr>
            <p:ph type="title" hasCustomPrompt="1"/>
          </p:nvPr>
        </p:nvSpPr>
        <p:spPr>
          <a:xfrm>
            <a:off x="533399" y="1517872"/>
            <a:ext cx="2722429" cy="1200150"/>
          </a:xfrm>
        </p:spPr>
        <p:txBody>
          <a:bodyPr lIns="0" tIns="0" rIns="0" bIns="0" anchor="b">
            <a:normAutofit/>
          </a:bodyPr>
          <a:lstStyle>
            <a:lvl1pPr>
              <a:defRPr sz="2400" b="1" i="0">
                <a:solidFill>
                  <a:schemeClr val="bg1"/>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11" name="Text Placeholder 3"/>
          <p:cNvSpPr>
            <a:spLocks noGrp="1"/>
          </p:cNvSpPr>
          <p:nvPr>
            <p:ph type="body" sz="half" idx="2"/>
          </p:nvPr>
        </p:nvSpPr>
        <p:spPr>
          <a:xfrm>
            <a:off x="533399" y="2718022"/>
            <a:ext cx="2722429" cy="768128"/>
          </a:xfrm>
        </p:spPr>
        <p:txBody>
          <a:bodyPr lIns="0" tIns="0" rIns="0" bIns="0"/>
          <a:lstStyle>
            <a:lvl1pPr marL="0" indent="0">
              <a:buNone/>
              <a:defRPr sz="1200" b="0" i="0">
                <a:solidFill>
                  <a:schemeClr val="bg1"/>
                </a:solidFill>
                <a:latin typeface="Arial" charset="0"/>
                <a:ea typeface="Arial" charset="0"/>
                <a:cs typeface="Arial" charset="0"/>
              </a:defRPr>
            </a:lvl1pPr>
            <a:lvl2pPr marL="342884"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smtClean="0"/>
              <a:t>Click to edit Master text styles</a:t>
            </a:r>
          </a:p>
        </p:txBody>
      </p:sp>
    </p:spTree>
    <p:extLst>
      <p:ext uri="{BB962C8B-B14F-4D97-AF65-F5344CB8AC3E}">
        <p14:creationId xmlns:p14="http://schemas.microsoft.com/office/powerpoint/2010/main" val="1168671578"/>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1620" userDrawn="1">
          <p15:clr>
            <a:srgbClr val="FBAE40"/>
          </p15:clr>
        </p15:guide>
        <p15:guide id="2" pos="2256"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CV1 - 2 Column Text with Numbers">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smtClean="0"/>
              <a:t>Presentation Title (Optional)</a:t>
            </a:r>
            <a:endParaRPr lang="en-US" dirty="0"/>
          </a:p>
        </p:txBody>
      </p:sp>
      <p:sp>
        <p:nvSpPr>
          <p:cNvPr id="7" name="Slide Number Placeholder 6"/>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4" name="Text Placeholder 3"/>
          <p:cNvSpPr>
            <a:spLocks noGrp="1"/>
          </p:cNvSpPr>
          <p:nvPr>
            <p:ph type="body" sz="quarter" idx="13"/>
          </p:nvPr>
        </p:nvSpPr>
        <p:spPr>
          <a:xfrm>
            <a:off x="5029200" y="552450"/>
            <a:ext cx="3745932" cy="914400"/>
          </a:xfrm>
        </p:spPr>
        <p:txBody>
          <a:bodyPr anchor="ctr" anchorCtr="0">
            <a:noAutofit/>
          </a:bodyPr>
          <a:lstStyle>
            <a:lvl1pPr marL="0" indent="0">
              <a:buNone/>
              <a:defRPr sz="1200" b="0" i="0">
                <a:solidFill>
                  <a:srgbClr val="545A5F"/>
                </a:solidFill>
                <a:latin typeface="Arial" charset="0"/>
                <a:ea typeface="Arial" charset="0"/>
                <a:cs typeface="Arial" charset="0"/>
              </a:defRPr>
            </a:lvl1pPr>
            <a:lvl2pPr marL="342884" indent="0">
              <a:buNone/>
              <a:defRPr sz="1200" b="0" i="0">
                <a:solidFill>
                  <a:srgbClr val="545A5F"/>
                </a:solidFill>
                <a:latin typeface="Arial" charset="0"/>
                <a:ea typeface="Arial" charset="0"/>
                <a:cs typeface="Arial" charset="0"/>
              </a:defRPr>
            </a:lvl2pPr>
            <a:lvl3pPr marL="685766" indent="0">
              <a:buNone/>
              <a:defRPr sz="1200" b="0" i="0">
                <a:solidFill>
                  <a:srgbClr val="545A5F"/>
                </a:solidFill>
                <a:latin typeface="Arial" charset="0"/>
                <a:ea typeface="Arial" charset="0"/>
                <a:cs typeface="Arial" charset="0"/>
              </a:defRPr>
            </a:lvl3pPr>
            <a:lvl4pPr marL="1028649" indent="0">
              <a:buNone/>
              <a:defRPr sz="1200" b="0" i="0">
                <a:solidFill>
                  <a:srgbClr val="545A5F"/>
                </a:solidFill>
                <a:latin typeface="Arial" charset="0"/>
                <a:ea typeface="Arial" charset="0"/>
                <a:cs typeface="Arial" charset="0"/>
              </a:defRPr>
            </a:lvl4pPr>
            <a:lvl5pPr marL="1371532" indent="0">
              <a:buNone/>
              <a:defRPr sz="1200" b="0" i="0">
                <a:solidFill>
                  <a:srgbClr val="545A5F"/>
                </a:solidFill>
                <a:latin typeface="Arial" charset="0"/>
                <a:ea typeface="Arial" charset="0"/>
                <a:cs typeface="Arial" charset="0"/>
              </a:defRPr>
            </a:lvl5pPr>
          </a:lstStyle>
          <a:p>
            <a:pPr lvl="0"/>
            <a:r>
              <a:rPr lang="en-US" smtClean="0"/>
              <a:t>Click to edit Master text styles</a:t>
            </a:r>
          </a:p>
        </p:txBody>
      </p:sp>
      <p:sp>
        <p:nvSpPr>
          <p:cNvPr id="11" name="Text Placeholder 3"/>
          <p:cNvSpPr>
            <a:spLocks noGrp="1"/>
          </p:cNvSpPr>
          <p:nvPr>
            <p:ph type="body" sz="quarter" idx="14"/>
          </p:nvPr>
        </p:nvSpPr>
        <p:spPr>
          <a:xfrm>
            <a:off x="5029200" y="1885950"/>
            <a:ext cx="3745932" cy="914400"/>
          </a:xfrm>
        </p:spPr>
        <p:txBody>
          <a:bodyPr anchor="ctr" anchorCtr="0">
            <a:noAutofit/>
          </a:bodyPr>
          <a:lstStyle>
            <a:lvl1pPr marL="0" indent="0">
              <a:buNone/>
              <a:defRPr sz="1200" b="0" i="0">
                <a:solidFill>
                  <a:srgbClr val="545A5F"/>
                </a:solidFill>
                <a:latin typeface="Arial" charset="0"/>
                <a:ea typeface="Arial" charset="0"/>
                <a:cs typeface="Arial" charset="0"/>
              </a:defRPr>
            </a:lvl1pPr>
            <a:lvl2pPr marL="342884" indent="0">
              <a:buNone/>
              <a:defRPr sz="1200" b="0" i="0">
                <a:solidFill>
                  <a:srgbClr val="545A5F"/>
                </a:solidFill>
                <a:latin typeface="Arial" charset="0"/>
                <a:ea typeface="Arial" charset="0"/>
                <a:cs typeface="Arial" charset="0"/>
              </a:defRPr>
            </a:lvl2pPr>
            <a:lvl3pPr marL="685766" indent="0">
              <a:buNone/>
              <a:defRPr sz="1200" b="0" i="0">
                <a:solidFill>
                  <a:srgbClr val="545A5F"/>
                </a:solidFill>
                <a:latin typeface="Arial" charset="0"/>
                <a:ea typeface="Arial" charset="0"/>
                <a:cs typeface="Arial" charset="0"/>
              </a:defRPr>
            </a:lvl3pPr>
            <a:lvl4pPr marL="1028649" indent="0">
              <a:buNone/>
              <a:defRPr sz="1200" b="0" i="0">
                <a:solidFill>
                  <a:srgbClr val="545A5F"/>
                </a:solidFill>
                <a:latin typeface="Arial" charset="0"/>
                <a:ea typeface="Arial" charset="0"/>
                <a:cs typeface="Arial" charset="0"/>
              </a:defRPr>
            </a:lvl4pPr>
            <a:lvl5pPr marL="1371532" indent="0">
              <a:buNone/>
              <a:defRPr sz="1200" b="0" i="0">
                <a:solidFill>
                  <a:srgbClr val="545A5F"/>
                </a:solidFill>
                <a:latin typeface="Arial" charset="0"/>
                <a:ea typeface="Arial" charset="0"/>
                <a:cs typeface="Arial" charset="0"/>
              </a:defRPr>
            </a:lvl5pPr>
          </a:lstStyle>
          <a:p>
            <a:pPr lvl="0"/>
            <a:r>
              <a:rPr lang="en-US" smtClean="0"/>
              <a:t>Click to edit Master text styles</a:t>
            </a:r>
          </a:p>
        </p:txBody>
      </p:sp>
      <p:sp>
        <p:nvSpPr>
          <p:cNvPr id="12" name="Text Placeholder 3"/>
          <p:cNvSpPr>
            <a:spLocks noGrp="1"/>
          </p:cNvSpPr>
          <p:nvPr>
            <p:ph type="body" sz="quarter" idx="15"/>
          </p:nvPr>
        </p:nvSpPr>
        <p:spPr>
          <a:xfrm>
            <a:off x="5029200" y="3257550"/>
            <a:ext cx="3745932" cy="914400"/>
          </a:xfrm>
        </p:spPr>
        <p:txBody>
          <a:bodyPr anchor="ctr" anchorCtr="0">
            <a:noAutofit/>
          </a:bodyPr>
          <a:lstStyle>
            <a:lvl1pPr marL="0" indent="0">
              <a:buNone/>
              <a:defRPr sz="1200" b="0" i="0">
                <a:solidFill>
                  <a:srgbClr val="545A5F"/>
                </a:solidFill>
                <a:latin typeface="Arial" charset="0"/>
                <a:ea typeface="Arial" charset="0"/>
                <a:cs typeface="Arial" charset="0"/>
              </a:defRPr>
            </a:lvl1pPr>
            <a:lvl2pPr marL="342884" indent="0">
              <a:buNone/>
              <a:defRPr sz="1200" b="0" i="0">
                <a:solidFill>
                  <a:srgbClr val="545A5F"/>
                </a:solidFill>
                <a:latin typeface="Arial" charset="0"/>
                <a:ea typeface="Arial" charset="0"/>
                <a:cs typeface="Arial" charset="0"/>
              </a:defRPr>
            </a:lvl2pPr>
            <a:lvl3pPr marL="685766" indent="0">
              <a:buNone/>
              <a:defRPr sz="1200" b="0" i="0">
                <a:solidFill>
                  <a:srgbClr val="545A5F"/>
                </a:solidFill>
                <a:latin typeface="Arial" charset="0"/>
                <a:ea typeface="Arial" charset="0"/>
                <a:cs typeface="Arial" charset="0"/>
              </a:defRPr>
            </a:lvl3pPr>
            <a:lvl4pPr marL="1028649" indent="0">
              <a:buNone/>
              <a:defRPr sz="1200" b="0" i="0">
                <a:solidFill>
                  <a:srgbClr val="545A5F"/>
                </a:solidFill>
                <a:latin typeface="Arial" charset="0"/>
                <a:ea typeface="Arial" charset="0"/>
                <a:cs typeface="Arial" charset="0"/>
              </a:defRPr>
            </a:lvl4pPr>
            <a:lvl5pPr marL="1371532" indent="0">
              <a:buNone/>
              <a:defRPr sz="1200" b="0" i="0">
                <a:solidFill>
                  <a:srgbClr val="545A5F"/>
                </a:solidFill>
                <a:latin typeface="Arial" charset="0"/>
                <a:ea typeface="Arial" charset="0"/>
                <a:cs typeface="Arial" charset="0"/>
              </a:defRPr>
            </a:lvl5pPr>
          </a:lstStyle>
          <a:p>
            <a:pPr lvl="0"/>
            <a:r>
              <a:rPr lang="en-US" smtClean="0"/>
              <a:t>Click to edit Master text styles</a:t>
            </a:r>
          </a:p>
        </p:txBody>
      </p:sp>
      <p:sp>
        <p:nvSpPr>
          <p:cNvPr id="16" name="Title 1"/>
          <p:cNvSpPr>
            <a:spLocks noGrp="1"/>
          </p:cNvSpPr>
          <p:nvPr>
            <p:ph type="title" hasCustomPrompt="1"/>
          </p:nvPr>
        </p:nvSpPr>
        <p:spPr>
          <a:xfrm>
            <a:off x="533399" y="1517872"/>
            <a:ext cx="2722429" cy="1200150"/>
          </a:xfrm>
        </p:spPr>
        <p:txBody>
          <a:bodyPr lIns="0" tIns="0" rIns="0" bIns="0" anchor="b">
            <a:normAutofit/>
          </a:bodyPr>
          <a:lstStyle>
            <a:lvl1pPr>
              <a:defRPr sz="2400" b="1" i="0">
                <a:solidFill>
                  <a:schemeClr val="bg1"/>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17" name="Text Placeholder 3"/>
          <p:cNvSpPr>
            <a:spLocks noGrp="1"/>
          </p:cNvSpPr>
          <p:nvPr>
            <p:ph type="body" sz="half" idx="2"/>
          </p:nvPr>
        </p:nvSpPr>
        <p:spPr>
          <a:xfrm>
            <a:off x="533399" y="2718022"/>
            <a:ext cx="2722429" cy="768128"/>
          </a:xfrm>
        </p:spPr>
        <p:txBody>
          <a:bodyPr lIns="0" tIns="0" rIns="0" bIns="0"/>
          <a:lstStyle>
            <a:lvl1pPr marL="0" indent="0">
              <a:buNone/>
              <a:defRPr sz="1200">
                <a:solidFill>
                  <a:schemeClr val="bg1"/>
                </a:solidFill>
                <a:latin typeface="Arial" charset="0"/>
                <a:ea typeface="Arial" charset="0"/>
                <a:cs typeface="Arial" charset="0"/>
              </a:defRPr>
            </a:lvl1pPr>
            <a:lvl2pPr marL="342884"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smtClean="0"/>
              <a:t>Click to edit Master text styles</a:t>
            </a:r>
          </a:p>
        </p:txBody>
      </p:sp>
      <p:sp>
        <p:nvSpPr>
          <p:cNvPr id="8" name="Oval 7"/>
          <p:cNvSpPr/>
          <p:nvPr userDrawn="1"/>
        </p:nvSpPr>
        <p:spPr>
          <a:xfrm>
            <a:off x="3985260" y="689610"/>
            <a:ext cx="640080" cy="64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6"/>
          </p:nvPr>
        </p:nvSpPr>
        <p:spPr>
          <a:xfrm>
            <a:off x="3962400" y="666750"/>
            <a:ext cx="685800" cy="685800"/>
          </a:xfrm>
        </p:spPr>
        <p:txBody>
          <a:bodyPr anchor="ctr" anchorCtr="0">
            <a:normAutofit/>
          </a:bodyPr>
          <a:lstStyle>
            <a:lvl1pPr marL="0" indent="0" algn="ctr">
              <a:buNone/>
              <a:defRPr sz="1800" b="1" i="0">
                <a:solidFill>
                  <a:schemeClr val="bg1"/>
                </a:solidFill>
                <a:latin typeface="Arial Black" charset="0"/>
                <a:ea typeface="Arial Black" charset="0"/>
                <a:cs typeface="Arial Black" charset="0"/>
              </a:defRPr>
            </a:lvl1pPr>
          </a:lstStyle>
          <a:p>
            <a:pPr lvl="0"/>
            <a:r>
              <a:rPr lang="en-US" smtClean="0"/>
              <a:t>Click to edit Master text styles</a:t>
            </a:r>
          </a:p>
        </p:txBody>
      </p:sp>
      <p:sp>
        <p:nvSpPr>
          <p:cNvPr id="18" name="Oval 17"/>
          <p:cNvSpPr/>
          <p:nvPr userDrawn="1"/>
        </p:nvSpPr>
        <p:spPr>
          <a:xfrm>
            <a:off x="3985260" y="2023110"/>
            <a:ext cx="640080" cy="64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4"/>
          <p:cNvSpPr>
            <a:spLocks noGrp="1"/>
          </p:cNvSpPr>
          <p:nvPr>
            <p:ph type="body" sz="quarter" idx="17"/>
          </p:nvPr>
        </p:nvSpPr>
        <p:spPr>
          <a:xfrm>
            <a:off x="3962400" y="2000250"/>
            <a:ext cx="685800" cy="685801"/>
          </a:xfrm>
        </p:spPr>
        <p:txBody>
          <a:bodyPr anchor="ctr" anchorCtr="0">
            <a:normAutofit/>
          </a:bodyPr>
          <a:lstStyle>
            <a:lvl1pPr marL="0" indent="0" algn="ctr">
              <a:buNone/>
              <a:defRPr sz="1800" b="1" i="0">
                <a:solidFill>
                  <a:schemeClr val="bg1"/>
                </a:solidFill>
                <a:latin typeface="Arial Black" charset="0"/>
                <a:ea typeface="Arial Black" charset="0"/>
                <a:cs typeface="Arial Black" charset="0"/>
              </a:defRPr>
            </a:lvl1pPr>
          </a:lstStyle>
          <a:p>
            <a:pPr lvl="0"/>
            <a:r>
              <a:rPr lang="en-US" smtClean="0"/>
              <a:t>Click to edit Master text styles</a:t>
            </a:r>
          </a:p>
        </p:txBody>
      </p:sp>
      <p:sp>
        <p:nvSpPr>
          <p:cNvPr id="20" name="Oval 19"/>
          <p:cNvSpPr/>
          <p:nvPr userDrawn="1"/>
        </p:nvSpPr>
        <p:spPr>
          <a:xfrm>
            <a:off x="3985260" y="3394710"/>
            <a:ext cx="640080" cy="64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4"/>
          <p:cNvSpPr>
            <a:spLocks noGrp="1"/>
          </p:cNvSpPr>
          <p:nvPr>
            <p:ph type="body" sz="quarter" idx="18"/>
          </p:nvPr>
        </p:nvSpPr>
        <p:spPr>
          <a:xfrm>
            <a:off x="3962400" y="3371850"/>
            <a:ext cx="685800" cy="685800"/>
          </a:xfrm>
        </p:spPr>
        <p:txBody>
          <a:bodyPr anchor="ctr" anchorCtr="0">
            <a:normAutofit/>
          </a:bodyPr>
          <a:lstStyle>
            <a:lvl1pPr marL="0" indent="0" algn="ctr">
              <a:buNone/>
              <a:defRPr sz="1800" b="1" i="0">
                <a:solidFill>
                  <a:schemeClr val="bg1"/>
                </a:solidFill>
                <a:latin typeface="Arial Black" charset="0"/>
                <a:ea typeface="Arial Black" charset="0"/>
                <a:cs typeface="Arial Black" charset="0"/>
              </a:defRPr>
            </a:lvl1pPr>
          </a:lstStyle>
          <a:p>
            <a:pPr lvl="0"/>
            <a:r>
              <a:rPr lang="en-US" smtClean="0"/>
              <a:t>Click to edit Master text styles</a:t>
            </a:r>
          </a:p>
        </p:txBody>
      </p:sp>
    </p:spTree>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1620">
          <p15:clr>
            <a:srgbClr val="FBAE40"/>
          </p15:clr>
        </p15:guide>
        <p15:guide id="2" pos="225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CV1 - Content with Caption">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smtClean="0"/>
              <a:t>Presentation Title (Optional)</a:t>
            </a:r>
            <a:endParaRPr lang="en-US" dirty="0"/>
          </a:p>
        </p:txBody>
      </p:sp>
      <p:sp>
        <p:nvSpPr>
          <p:cNvPr id="7" name="Slide Number Placeholder 6"/>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9" name="Title 1"/>
          <p:cNvSpPr>
            <a:spLocks noGrp="1"/>
          </p:cNvSpPr>
          <p:nvPr>
            <p:ph type="title" hasCustomPrompt="1"/>
          </p:nvPr>
        </p:nvSpPr>
        <p:spPr>
          <a:xfrm>
            <a:off x="533399" y="1517872"/>
            <a:ext cx="2722429" cy="1200150"/>
          </a:xfrm>
        </p:spPr>
        <p:txBody>
          <a:bodyPr anchor="b">
            <a:normAutofit/>
          </a:bodyPr>
          <a:lstStyle>
            <a:lvl1pPr>
              <a:defRPr sz="2400" b="1" i="0">
                <a:solidFill>
                  <a:schemeClr val="bg1"/>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10" name="Text Placeholder 3"/>
          <p:cNvSpPr>
            <a:spLocks noGrp="1"/>
          </p:cNvSpPr>
          <p:nvPr>
            <p:ph type="body" sz="half" idx="2"/>
          </p:nvPr>
        </p:nvSpPr>
        <p:spPr>
          <a:xfrm>
            <a:off x="533399" y="2718022"/>
            <a:ext cx="2722429" cy="768128"/>
          </a:xfrm>
        </p:spPr>
        <p:txBody>
          <a:bodyPr/>
          <a:lstStyle>
            <a:lvl1pPr marL="0" indent="0">
              <a:buNone/>
              <a:defRPr sz="1200">
                <a:solidFill>
                  <a:schemeClr val="bg1"/>
                </a:solidFill>
                <a:latin typeface="Arial" charset="0"/>
                <a:ea typeface="Arial" charset="0"/>
                <a:cs typeface="Arial" charset="0"/>
              </a:defRPr>
            </a:lvl1pPr>
            <a:lvl2pPr marL="342884"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smtClean="0"/>
              <a:t>Click to edit Master text styles</a:t>
            </a:r>
          </a:p>
        </p:txBody>
      </p:sp>
      <p:sp>
        <p:nvSpPr>
          <p:cNvPr id="8" name="Content Placeholder 2"/>
          <p:cNvSpPr>
            <a:spLocks noGrp="1"/>
          </p:cNvSpPr>
          <p:nvPr>
            <p:ph idx="1"/>
          </p:nvPr>
        </p:nvSpPr>
        <p:spPr>
          <a:xfrm>
            <a:off x="3974723" y="514350"/>
            <a:ext cx="4758095" cy="3657600"/>
          </a:xfrm>
        </p:spPr>
        <p:txBody>
          <a:bodyPr anchor="ctr">
            <a:normAutofit/>
          </a:bodyPr>
          <a:lstStyle>
            <a:lvl1pPr marL="228600" indent="-228600">
              <a:spcBef>
                <a:spcPts val="800"/>
              </a:spcBef>
              <a:spcAft>
                <a:spcPts val="600"/>
              </a:spcAft>
              <a:buFont typeface="Arial" charset="0"/>
              <a:buChar char="•"/>
              <a:defRPr sz="1400"/>
            </a:lvl1pPr>
            <a:lvl2pPr marL="685800" indent="-228600">
              <a:spcBef>
                <a:spcPts val="0"/>
              </a:spcBef>
              <a:spcAft>
                <a:spcPts val="400"/>
              </a:spcAft>
              <a:buFont typeface="Arial" charset="0"/>
              <a:buChar char="•"/>
              <a:defRPr sz="1200"/>
            </a:lvl2pPr>
            <a:lvl3pPr marL="1143000" indent="-228600">
              <a:spcBef>
                <a:spcPts val="0"/>
              </a:spcBef>
              <a:buFont typeface="Arial" charset="0"/>
              <a:buChar char="•"/>
              <a:defRPr sz="1100"/>
            </a:lvl3pPr>
            <a:lvl4pPr marL="1600200" indent="-228600">
              <a:spcBef>
                <a:spcPts val="0"/>
              </a:spcBef>
              <a:buFont typeface="Arial" charset="0"/>
              <a:buChar char="•"/>
              <a:defRPr sz="1100"/>
            </a:lvl4pPr>
            <a:lvl5pPr marL="2057400" indent="-228600">
              <a:spcBef>
                <a:spcPts val="0"/>
              </a:spcBef>
              <a:buFont typeface="Arial" charset="0"/>
              <a:buChar char="•"/>
              <a:defRPr sz="11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6096244"/>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CV1 - 2 Column Background">
    <p:spTree>
      <p:nvGrpSpPr>
        <p:cNvPr id="1" name=""/>
        <p:cNvGrpSpPr/>
        <p:nvPr/>
      </p:nvGrpSpPr>
      <p:grpSpPr>
        <a:xfrm>
          <a:off x="0" y="0"/>
          <a:ext cx="0" cy="0"/>
          <a:chOff x="0" y="0"/>
          <a:chExt cx="0" cy="0"/>
        </a:xfrm>
      </p:grpSpPr>
      <p:sp>
        <p:nvSpPr>
          <p:cNvPr id="9" name="Rectangle 8"/>
          <p:cNvSpPr/>
          <p:nvPr/>
        </p:nvSpPr>
        <p:spPr>
          <a:xfrm>
            <a:off x="4" y="6"/>
            <a:ext cx="3579019" cy="4642945"/>
          </a:xfrm>
          <a:prstGeom prst="rect">
            <a:avLst/>
          </a:prstGeom>
          <a:solidFill>
            <a:srgbClr val="98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ooter Placeholder 5"/>
          <p:cNvSpPr>
            <a:spLocks noGrp="1"/>
          </p:cNvSpPr>
          <p:nvPr>
            <p:ph type="ftr" sz="quarter" idx="11"/>
          </p:nvPr>
        </p:nvSpPr>
        <p:spPr/>
        <p:txBody>
          <a:bodyPr/>
          <a:lstStyle/>
          <a:p>
            <a:pPr>
              <a:defRPr/>
            </a:pPr>
            <a:r>
              <a:rPr lang="en-US" smtClean="0"/>
              <a:t>Presentation Title (Optional)</a:t>
            </a:r>
            <a:endParaRPr lang="en-US" dirty="0"/>
          </a:p>
        </p:txBody>
      </p:sp>
      <p:sp>
        <p:nvSpPr>
          <p:cNvPr id="7" name="Slide Number Placeholder 6"/>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10" name="Title 1"/>
          <p:cNvSpPr>
            <a:spLocks noGrp="1"/>
          </p:cNvSpPr>
          <p:nvPr>
            <p:ph type="title" hasCustomPrompt="1"/>
          </p:nvPr>
        </p:nvSpPr>
        <p:spPr>
          <a:xfrm>
            <a:off x="533399" y="1552285"/>
            <a:ext cx="2722429" cy="1200150"/>
          </a:xfrm>
        </p:spPr>
        <p:txBody>
          <a:bodyPr anchor="b">
            <a:normAutofit/>
          </a:bodyPr>
          <a:lstStyle>
            <a:lvl1pPr>
              <a:defRPr sz="2400" b="1" i="0">
                <a:solidFill>
                  <a:srgbClr val="293238"/>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11" name="Text Placeholder 3"/>
          <p:cNvSpPr>
            <a:spLocks noGrp="1"/>
          </p:cNvSpPr>
          <p:nvPr>
            <p:ph type="body" sz="half" idx="2"/>
          </p:nvPr>
        </p:nvSpPr>
        <p:spPr>
          <a:xfrm>
            <a:off x="533399" y="2752435"/>
            <a:ext cx="2722429" cy="886115"/>
          </a:xfrm>
        </p:spPr>
        <p:txBody>
          <a:bodyPr/>
          <a:lstStyle>
            <a:lvl1pPr marL="0" indent="0">
              <a:lnSpc>
                <a:spcPct val="120000"/>
              </a:lnSpc>
              <a:buNone/>
              <a:defRPr sz="1200">
                <a:solidFill>
                  <a:schemeClr val="bg1"/>
                </a:solidFill>
                <a:latin typeface="Arial" charset="0"/>
                <a:ea typeface="Arial" charset="0"/>
                <a:cs typeface="Arial" charset="0"/>
              </a:defRPr>
            </a:lvl1pPr>
            <a:lvl2pPr marL="342884"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smtClean="0"/>
              <a:t>Click to edit Master text styles</a:t>
            </a:r>
          </a:p>
        </p:txBody>
      </p:sp>
      <p:sp>
        <p:nvSpPr>
          <p:cNvPr id="8" name="Content Placeholder 2"/>
          <p:cNvSpPr>
            <a:spLocks noGrp="1"/>
          </p:cNvSpPr>
          <p:nvPr>
            <p:ph idx="1"/>
          </p:nvPr>
        </p:nvSpPr>
        <p:spPr>
          <a:xfrm>
            <a:off x="3974723" y="514350"/>
            <a:ext cx="4758095" cy="3657600"/>
          </a:xfrm>
        </p:spPr>
        <p:txBody>
          <a:bodyPr anchor="ctr">
            <a:normAutofit/>
          </a:bodyPr>
          <a:lstStyle>
            <a:lvl1pPr marL="228600" indent="-228600">
              <a:spcBef>
                <a:spcPts val="800"/>
              </a:spcBef>
              <a:spcAft>
                <a:spcPts val="600"/>
              </a:spcAft>
              <a:buFont typeface="Arial" charset="0"/>
              <a:buChar char="•"/>
              <a:defRPr sz="1400"/>
            </a:lvl1pPr>
            <a:lvl2pPr marL="685800" indent="-228600">
              <a:spcBef>
                <a:spcPts val="0"/>
              </a:spcBef>
              <a:spcAft>
                <a:spcPts val="400"/>
              </a:spcAft>
              <a:buFont typeface="Arial" charset="0"/>
              <a:buChar char="•"/>
              <a:defRPr sz="1200"/>
            </a:lvl2pPr>
            <a:lvl3pPr marL="1143000" indent="-228600">
              <a:spcBef>
                <a:spcPts val="0"/>
              </a:spcBef>
              <a:buFont typeface="Arial" charset="0"/>
              <a:buChar char="•"/>
              <a:defRPr sz="1100"/>
            </a:lvl3pPr>
            <a:lvl4pPr marL="1600200" indent="-228600">
              <a:spcBef>
                <a:spcPts val="0"/>
              </a:spcBef>
              <a:buFont typeface="Arial" charset="0"/>
              <a:buChar char="•"/>
              <a:defRPr sz="1100"/>
            </a:lvl4pPr>
            <a:lvl5pPr marL="2057400" indent="-228600">
              <a:spcBef>
                <a:spcPts val="0"/>
              </a:spcBef>
              <a:buFont typeface="Arial" charset="0"/>
              <a:buChar char="•"/>
              <a:defRPr sz="11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4374986"/>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CV1 - 2 Column with Picture">
    <p:spTree>
      <p:nvGrpSpPr>
        <p:cNvPr id="1" name=""/>
        <p:cNvGrpSpPr/>
        <p:nvPr/>
      </p:nvGrpSpPr>
      <p:grpSpPr>
        <a:xfrm>
          <a:off x="0" y="0"/>
          <a:ext cx="0" cy="0"/>
          <a:chOff x="0" y="0"/>
          <a:chExt cx="0" cy="0"/>
        </a:xfrm>
      </p:grpSpPr>
      <p:sp>
        <p:nvSpPr>
          <p:cNvPr id="9" name="Rectangle 8"/>
          <p:cNvSpPr/>
          <p:nvPr/>
        </p:nvSpPr>
        <p:spPr>
          <a:xfrm>
            <a:off x="4" y="-7883"/>
            <a:ext cx="3579019" cy="4642945"/>
          </a:xfrm>
          <a:prstGeom prst="rect">
            <a:avLst/>
          </a:prstGeom>
          <a:solidFill>
            <a:srgbClr val="98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p:cNvSpPr>
            <a:spLocks noGrp="1"/>
          </p:cNvSpPr>
          <p:nvPr>
            <p:ph type="pic" idx="1"/>
          </p:nvPr>
        </p:nvSpPr>
        <p:spPr>
          <a:xfrm>
            <a:off x="3887391" y="400050"/>
            <a:ext cx="4629150" cy="3995743"/>
          </a:xfrm>
        </p:spPr>
        <p:txBody>
          <a:bodyPr/>
          <a:lstStyle>
            <a:lvl1pPr marL="0" indent="0">
              <a:buNone/>
              <a:defRPr sz="2400"/>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r>
              <a:rPr lang="en-US" smtClean="0"/>
              <a:t>Drag picture to placeholder or click icon to add</a:t>
            </a:r>
            <a:endParaRPr lang="en-US"/>
          </a:p>
        </p:txBody>
      </p:sp>
      <p:sp>
        <p:nvSpPr>
          <p:cNvPr id="6" name="Footer Placeholder 5"/>
          <p:cNvSpPr>
            <a:spLocks noGrp="1"/>
          </p:cNvSpPr>
          <p:nvPr>
            <p:ph type="ftr" sz="quarter" idx="11"/>
          </p:nvPr>
        </p:nvSpPr>
        <p:spPr/>
        <p:txBody>
          <a:bodyPr/>
          <a:lstStyle/>
          <a:p>
            <a:pPr>
              <a:defRPr/>
            </a:pPr>
            <a:r>
              <a:rPr lang="en-US" smtClean="0"/>
              <a:t>Presentation Title (Optional)</a:t>
            </a:r>
            <a:endParaRPr lang="en-US" dirty="0"/>
          </a:p>
        </p:txBody>
      </p:sp>
      <p:sp>
        <p:nvSpPr>
          <p:cNvPr id="7" name="Slide Number Placeholder 6"/>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10" name="Title 1"/>
          <p:cNvSpPr>
            <a:spLocks noGrp="1"/>
          </p:cNvSpPr>
          <p:nvPr>
            <p:ph type="title" hasCustomPrompt="1"/>
          </p:nvPr>
        </p:nvSpPr>
        <p:spPr>
          <a:xfrm>
            <a:off x="533399" y="1552285"/>
            <a:ext cx="2722429" cy="1200150"/>
          </a:xfrm>
        </p:spPr>
        <p:txBody>
          <a:bodyPr anchor="b">
            <a:normAutofit/>
          </a:bodyPr>
          <a:lstStyle>
            <a:lvl1pPr>
              <a:defRPr sz="2400" b="1" i="0">
                <a:solidFill>
                  <a:srgbClr val="293238"/>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11" name="Text Placeholder 3"/>
          <p:cNvSpPr>
            <a:spLocks noGrp="1"/>
          </p:cNvSpPr>
          <p:nvPr>
            <p:ph type="body" sz="half" idx="2"/>
          </p:nvPr>
        </p:nvSpPr>
        <p:spPr>
          <a:xfrm>
            <a:off x="533399" y="2752435"/>
            <a:ext cx="2722429" cy="886115"/>
          </a:xfrm>
        </p:spPr>
        <p:txBody>
          <a:bodyPr/>
          <a:lstStyle>
            <a:lvl1pPr marL="0" indent="0">
              <a:lnSpc>
                <a:spcPct val="120000"/>
              </a:lnSpc>
              <a:buNone/>
              <a:defRPr sz="1200">
                <a:solidFill>
                  <a:schemeClr val="bg1"/>
                </a:solidFill>
                <a:latin typeface="Verdana" charset="0"/>
                <a:ea typeface="Verdana" charset="0"/>
                <a:cs typeface="Verdana" charset="0"/>
              </a:defRPr>
            </a:lvl1pPr>
            <a:lvl2pPr marL="342884"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smtClean="0"/>
              <a:t>Click to edit Master text styles</a:t>
            </a:r>
          </a:p>
        </p:txBody>
      </p:sp>
    </p:spTree>
    <p:extLst>
      <p:ext uri="{BB962C8B-B14F-4D97-AF65-F5344CB8AC3E}">
        <p14:creationId xmlns:p14="http://schemas.microsoft.com/office/powerpoint/2010/main" val="912434993"/>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CV1 - No Footer Bar">
    <p:bg>
      <p:bgPr>
        <a:solidFill>
          <a:srgbClr val="F2F2F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3400" y="4476750"/>
            <a:ext cx="457200" cy="382905"/>
          </a:xfrm>
          <a:prstGeom prst="rect">
            <a:avLst/>
          </a:prstGeom>
          <a:noFill/>
          <a:ln>
            <a:noFill/>
          </a:ln>
        </p:spPr>
      </p:pic>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4204124"/>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CV1 - No Footer Bar White Bkg">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3400" y="4476750"/>
            <a:ext cx="457200" cy="382905"/>
          </a:xfrm>
          <a:prstGeom prst="rect">
            <a:avLst/>
          </a:prstGeom>
          <a:noFill/>
          <a:ln>
            <a:noFill/>
          </a:ln>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6763285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CV1 - Title and Bulleted Content">
    <p:spTree>
      <p:nvGrpSpPr>
        <p:cNvPr id="1" name=""/>
        <p:cNvGrpSpPr/>
        <p:nvPr/>
      </p:nvGrpSpPr>
      <p:grpSpPr>
        <a:xfrm>
          <a:off x="0" y="0"/>
          <a:ext cx="0" cy="0"/>
          <a:chOff x="0" y="0"/>
          <a:chExt cx="0" cy="0"/>
        </a:xfrm>
      </p:grpSpPr>
      <p:sp>
        <p:nvSpPr>
          <p:cNvPr id="7" name="Text Placeholder 2"/>
          <p:cNvSpPr>
            <a:spLocks noGrp="1"/>
          </p:cNvSpPr>
          <p:nvPr>
            <p:ph idx="1"/>
          </p:nvPr>
        </p:nvSpPr>
        <p:spPr>
          <a:xfrm>
            <a:off x="544830" y="1200150"/>
            <a:ext cx="8065770" cy="3048000"/>
          </a:xfrm>
          <a:prstGeom prst="rect">
            <a:avLst/>
          </a:prstGeom>
        </p:spPr>
        <p:txBody>
          <a:bodyPr vert="horz" lIns="0" tIns="0" rIns="0" bIns="0" rtlCol="0">
            <a:normAutofit/>
          </a:bodyPr>
          <a:lstStyle>
            <a:lvl1pPr>
              <a:spcAft>
                <a:spcPts val="600"/>
              </a:spcAft>
              <a:defRPr/>
            </a:lvl1pPr>
            <a:lvl2pPr>
              <a:spcBef>
                <a:spcPts val="0"/>
              </a:spcBef>
              <a:spcAft>
                <a:spcPts val="400"/>
              </a:spcAft>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Footer Placeholder 8"/>
          <p:cNvSpPr>
            <a:spLocks noGrp="1"/>
          </p:cNvSpPr>
          <p:nvPr>
            <p:ph type="ftr" sz="quarter" idx="10"/>
          </p:nvPr>
        </p:nvSpPr>
        <p:spPr/>
        <p:txBody>
          <a:bodyPr/>
          <a:lstStyle/>
          <a:p>
            <a:pPr>
              <a:defRPr/>
            </a:pPr>
            <a:r>
              <a:rPr lang="en-US" dirty="0" smtClean="0"/>
              <a:t>Presentation Title (Optional)</a:t>
            </a:r>
            <a:endParaRPr lang="en-US" dirty="0"/>
          </a:p>
        </p:txBody>
      </p:sp>
      <p:sp>
        <p:nvSpPr>
          <p:cNvPr id="10" name="Slide Number Placeholder 9"/>
          <p:cNvSpPr>
            <a:spLocks noGrp="1"/>
          </p:cNvSpPr>
          <p:nvPr>
            <p:ph type="sldNum" sz="quarter" idx="11"/>
          </p:nvPr>
        </p:nvSpPr>
        <p:spPr/>
        <p:txBody>
          <a:bodyPr/>
          <a:lstStyle/>
          <a:p>
            <a:pPr>
              <a:defRPr/>
            </a:pPr>
            <a:fld id="{1FA7C23C-3D4E-4A48-8F8D-A9F127489EE4}" type="slidenum">
              <a:rPr lang="en-US" smtClean="0"/>
              <a:pPr>
                <a:defRPr/>
              </a:pPr>
              <a:t>‹#›</a:t>
            </a:fld>
            <a:endParaRPr lang="en-US" dirty="0"/>
          </a:p>
        </p:txBody>
      </p:sp>
    </p:spTree>
    <p:extLst>
      <p:ext uri="{BB962C8B-B14F-4D97-AF65-F5344CB8AC3E}">
        <p14:creationId xmlns:p14="http://schemas.microsoft.com/office/powerpoint/2010/main" val="112217975"/>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CV1 - No Footer Bar Black Bkg">
    <p:bg>
      <p:bgPr>
        <a:solidFill>
          <a:schemeClr val="accent6">
            <a:lumMod val="1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3400" y="4476750"/>
            <a:ext cx="457200" cy="382385"/>
          </a:xfrm>
          <a:prstGeom prst="rect">
            <a:avLst/>
          </a:prstGeom>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75853939"/>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CV1 - Title and 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Presentation Title (Optional)</a:t>
            </a:r>
            <a:endParaRPr lang="en-US" dirty="0"/>
          </a:p>
        </p:txBody>
      </p:sp>
      <p:sp>
        <p:nvSpPr>
          <p:cNvPr id="4" name="Slide Number Placeholder 3"/>
          <p:cNvSpPr>
            <a:spLocks noGrp="1"/>
          </p:cNvSpPr>
          <p:nvPr>
            <p:ph type="sldNum" sz="quarter" idx="11"/>
          </p:nvPr>
        </p:nvSpPr>
        <p:spPr/>
        <p:txBody>
          <a:bodyPr/>
          <a:lstStyle/>
          <a:p>
            <a:pPr>
              <a:defRPr/>
            </a:pPr>
            <a:fld id="{1FA7C23C-3D4E-4A48-8F8D-A9F127489EE4}" type="slidenum">
              <a:rPr lang="en-US" smtClean="0"/>
              <a:pPr>
                <a:defRPr/>
              </a:pPr>
              <a:t>‹#›</a:t>
            </a:fld>
            <a:endParaRPr lang="en-US" dirty="0"/>
          </a:p>
        </p:txBody>
      </p:sp>
      <p:sp>
        <p:nvSpPr>
          <p:cNvPr id="6" name="Text Placeholder 2"/>
          <p:cNvSpPr>
            <a:spLocks noGrp="1"/>
          </p:cNvSpPr>
          <p:nvPr>
            <p:ph idx="1"/>
          </p:nvPr>
        </p:nvSpPr>
        <p:spPr>
          <a:xfrm>
            <a:off x="544830" y="1200150"/>
            <a:ext cx="8065770" cy="3048000"/>
          </a:xfrm>
          <a:prstGeom prst="rect">
            <a:avLst/>
          </a:prstGeom>
        </p:spPr>
        <p:txBody>
          <a:bodyPr vert="horz" lIns="0" tIns="0" rIns="0" bIns="0" rtlCol="0">
            <a:normAutofit/>
          </a:bodyPr>
          <a:lstStyle>
            <a:lvl1pPr marL="342900" indent="-342900">
              <a:buFont typeface="+mj-lt"/>
              <a:buAutoNum type="arabicPeriod"/>
              <a:defRPr/>
            </a:lvl1pPr>
            <a:lvl2pPr>
              <a:spcBef>
                <a:spcPts val="0"/>
              </a:spcBef>
              <a:spcAft>
                <a:spcPts val="400"/>
              </a:spcAft>
              <a:buClr>
                <a:schemeClr val="tx2"/>
              </a:buClr>
              <a:buFont typeface="+mj-lt"/>
              <a:buAutoNum type="arabicPeriod"/>
              <a:defRPr/>
            </a:lvl2pPr>
            <a:lvl3pPr>
              <a:spcBef>
                <a:spcPts val="0"/>
              </a:spcBef>
              <a:buFont typeface="+mj-lt"/>
              <a:buAutoNum type="arabicPeriod"/>
              <a:defRPr/>
            </a:lvl3pPr>
            <a:lvl4pPr>
              <a:spcBef>
                <a:spcPts val="0"/>
              </a:spcBef>
              <a:buFont typeface="+mj-lt"/>
              <a:buAutoNum type="arabicPeriod"/>
              <a:defRPr/>
            </a:lvl4pPr>
            <a:lvl5pPr>
              <a:spcBef>
                <a:spcPts val="0"/>
              </a:spcBef>
              <a:buFont typeface="+mj-lt"/>
              <a:buAutoNum type="arabicPeriod"/>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CV1 - Title and Content 2 Col">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17992"/>
            <a:ext cx="4298170" cy="2930158"/>
          </a:xfrm>
        </p:spPr>
        <p:txBody>
          <a:bodyPr anchor="t"/>
          <a:lstStyle>
            <a:lvl1pPr>
              <a:defRPr sz="1400">
                <a:solidFill>
                  <a:srgbClr val="545A5F"/>
                </a:solidFill>
              </a:defRPr>
            </a:lvl1pPr>
            <a:lvl2pPr>
              <a:defRPr sz="1200">
                <a:solidFill>
                  <a:srgbClr val="545A5F"/>
                </a:solidFill>
              </a:defRPr>
            </a:lvl2pPr>
            <a:lvl3pPr>
              <a:defRPr sz="1100">
                <a:solidFill>
                  <a:srgbClr val="545A5F"/>
                </a:solidFill>
              </a:defRPr>
            </a:lvl3pPr>
            <a:lvl4pPr>
              <a:defRPr sz="1100">
                <a:solidFill>
                  <a:srgbClr val="545A5F"/>
                </a:solidFill>
              </a:defRPr>
            </a:lvl4pPr>
            <a:lvl5pPr>
              <a:defRPr sz="1100">
                <a:solidFill>
                  <a:srgbClr val="545A5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7" name="Picture Placeholder 2"/>
          <p:cNvSpPr>
            <a:spLocks noGrp="1" noChangeAspect="1"/>
          </p:cNvSpPr>
          <p:nvPr>
            <p:ph type="pic" idx="13"/>
          </p:nvPr>
        </p:nvSpPr>
        <p:spPr>
          <a:xfrm>
            <a:off x="5037766" y="1317992"/>
            <a:ext cx="3477584" cy="300635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itle 3"/>
          <p:cNvSpPr>
            <a:spLocks noGrp="1"/>
          </p:cNvSpPr>
          <p:nvPr>
            <p:ph type="title"/>
          </p:nvPr>
        </p:nvSpPr>
        <p:spPr/>
        <p:txBody>
          <a:bodyPr>
            <a:normAutofit/>
          </a:bodyPr>
          <a:lstStyle/>
          <a:p>
            <a:r>
              <a:rPr lang="en-US" smtClean="0"/>
              <a:t>Click to edit Master title style</a:t>
            </a:r>
            <a:endParaRPr lang="en-US"/>
          </a:p>
        </p:txBody>
      </p:sp>
    </p:spTree>
    <p:extLst>
      <p:ext uri="{BB962C8B-B14F-4D97-AF65-F5344CB8AC3E}">
        <p14:creationId xmlns:p14="http://schemas.microsoft.com/office/powerpoint/2010/main" val="55686375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CV1 - 2 Col Title and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985" y="1885949"/>
            <a:ext cx="3489615" cy="2362201"/>
          </a:xfrm>
        </p:spPr>
        <p:txBody>
          <a:bodyPr anchor="t"/>
          <a:lstStyle>
            <a:lvl1pPr marL="228600" indent="-228600">
              <a:buFont typeface="Arial" charset="0"/>
              <a:buChar char="•"/>
              <a:defRPr sz="1400">
                <a:solidFill>
                  <a:srgbClr val="545A5F"/>
                </a:solidFill>
              </a:defRPr>
            </a:lvl1pPr>
            <a:lvl2pPr marL="685800" indent="-228600">
              <a:buFont typeface="Arial" charset="0"/>
              <a:buChar char="•"/>
              <a:defRPr sz="1200">
                <a:solidFill>
                  <a:srgbClr val="545A5F"/>
                </a:solidFill>
              </a:defRPr>
            </a:lvl2pPr>
            <a:lvl3pPr marL="1143000" indent="-228600">
              <a:buFont typeface="Arial" charset="0"/>
              <a:buChar char="•"/>
              <a:defRPr sz="1100">
                <a:solidFill>
                  <a:srgbClr val="545A5F"/>
                </a:solidFill>
              </a:defRPr>
            </a:lvl3pPr>
            <a:lvl4pPr marL="1600200" indent="-228600">
              <a:buFont typeface="Arial" charset="0"/>
              <a:buChar char="•"/>
              <a:defRPr sz="1100">
                <a:solidFill>
                  <a:srgbClr val="545A5F"/>
                </a:solidFill>
              </a:defRPr>
            </a:lvl4pPr>
            <a:lvl5pPr marL="2057400" indent="-228600">
              <a:buFont typeface="Arial" charset="0"/>
              <a:buChar char="•"/>
              <a:defRPr sz="1100">
                <a:solidFill>
                  <a:srgbClr val="545A5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9" name="Content Placeholder 8"/>
          <p:cNvSpPr>
            <a:spLocks noGrp="1"/>
          </p:cNvSpPr>
          <p:nvPr>
            <p:ph sz="quarter" idx="14"/>
          </p:nvPr>
        </p:nvSpPr>
        <p:spPr>
          <a:xfrm>
            <a:off x="548985" y="1428750"/>
            <a:ext cx="3489614" cy="304800"/>
          </a:xfrm>
        </p:spPr>
        <p:txBody>
          <a:bodyPr>
            <a:noAutofit/>
          </a:bodyPr>
          <a:lstStyle>
            <a:lvl1pPr marL="0" indent="0">
              <a:buNone/>
              <a:defRPr sz="1600" b="1" i="0" cap="all" baseline="0">
                <a:solidFill>
                  <a:schemeClr val="accent1"/>
                </a:solidFill>
                <a:latin typeface="Arial Black" charset="0"/>
                <a:ea typeface="Arial Black" charset="0"/>
                <a:cs typeface="Arial Black" charset="0"/>
              </a:defRPr>
            </a:lvl1pPr>
            <a:lvl2pPr marL="457200" indent="0">
              <a:buNone/>
              <a:defRPr sz="1200" b="1" i="0" cap="all" baseline="0">
                <a:solidFill>
                  <a:schemeClr val="accent1"/>
                </a:solidFill>
                <a:latin typeface="Arial Black" charset="0"/>
                <a:ea typeface="Arial Black" charset="0"/>
                <a:cs typeface="Arial Black" charset="0"/>
              </a:defRPr>
            </a:lvl2pPr>
            <a:lvl3pPr marL="914400" indent="0">
              <a:buNone/>
              <a:defRPr sz="1200" b="1" i="0" cap="all" baseline="0">
                <a:solidFill>
                  <a:schemeClr val="accent1"/>
                </a:solidFill>
                <a:latin typeface="Arial Black" charset="0"/>
                <a:ea typeface="Arial Black" charset="0"/>
                <a:cs typeface="Arial Black" charset="0"/>
              </a:defRPr>
            </a:lvl3pPr>
            <a:lvl4pPr marL="1371600" indent="0">
              <a:buNone/>
              <a:defRPr sz="1200" b="1" i="0" cap="all" baseline="0">
                <a:solidFill>
                  <a:schemeClr val="accent1"/>
                </a:solidFill>
                <a:latin typeface="Arial Black" charset="0"/>
                <a:ea typeface="Arial Black" charset="0"/>
                <a:cs typeface="Arial Black" charset="0"/>
              </a:defRPr>
            </a:lvl4pPr>
            <a:lvl5pPr marL="1828800" indent="0">
              <a:buNone/>
              <a:defRPr sz="1200" b="1" i="0" cap="all" baseline="0">
                <a:solidFill>
                  <a:schemeClr val="accent1"/>
                </a:solidFill>
                <a:latin typeface="Arial Black" charset="0"/>
                <a:ea typeface="Arial Black" charset="0"/>
                <a:cs typeface="Arial Black" charset="0"/>
              </a:defRPr>
            </a:lvl5pPr>
          </a:lstStyle>
          <a:p>
            <a:pPr lvl="0"/>
            <a:r>
              <a:rPr lang="en-US" smtClean="0"/>
              <a:t>Click to edit Master text styles</a:t>
            </a:r>
          </a:p>
        </p:txBody>
      </p:sp>
      <p:sp>
        <p:nvSpPr>
          <p:cNvPr id="10" name="Content Placeholder 8"/>
          <p:cNvSpPr>
            <a:spLocks noGrp="1"/>
          </p:cNvSpPr>
          <p:nvPr>
            <p:ph sz="quarter" idx="15"/>
          </p:nvPr>
        </p:nvSpPr>
        <p:spPr>
          <a:xfrm>
            <a:off x="5105400" y="1428750"/>
            <a:ext cx="3489614" cy="304800"/>
          </a:xfrm>
        </p:spPr>
        <p:txBody>
          <a:bodyPr>
            <a:noAutofit/>
          </a:bodyPr>
          <a:lstStyle>
            <a:lvl1pPr marL="0" indent="0">
              <a:buNone/>
              <a:defRPr sz="1600" b="1" i="0" cap="all" baseline="0">
                <a:solidFill>
                  <a:schemeClr val="accent1"/>
                </a:solidFill>
                <a:latin typeface="Arial Black" charset="0"/>
                <a:ea typeface="Arial Black" charset="0"/>
                <a:cs typeface="Arial Black" charset="0"/>
              </a:defRPr>
            </a:lvl1pPr>
            <a:lvl2pPr marL="457200" indent="0">
              <a:buNone/>
              <a:defRPr sz="1200" b="1" i="0" cap="all" baseline="0">
                <a:solidFill>
                  <a:schemeClr val="accent1"/>
                </a:solidFill>
                <a:latin typeface="Arial Black" charset="0"/>
                <a:ea typeface="Arial Black" charset="0"/>
                <a:cs typeface="Arial Black" charset="0"/>
              </a:defRPr>
            </a:lvl2pPr>
            <a:lvl3pPr marL="914400" indent="0">
              <a:buNone/>
              <a:defRPr sz="1200" b="1" i="0" cap="all" baseline="0">
                <a:solidFill>
                  <a:schemeClr val="accent1"/>
                </a:solidFill>
                <a:latin typeface="Arial Black" charset="0"/>
                <a:ea typeface="Arial Black" charset="0"/>
                <a:cs typeface="Arial Black" charset="0"/>
              </a:defRPr>
            </a:lvl3pPr>
            <a:lvl4pPr marL="1371600" indent="0">
              <a:buNone/>
              <a:defRPr sz="1200" b="1" i="0" cap="all" baseline="0">
                <a:solidFill>
                  <a:schemeClr val="accent1"/>
                </a:solidFill>
                <a:latin typeface="Arial Black" charset="0"/>
                <a:ea typeface="Arial Black" charset="0"/>
                <a:cs typeface="Arial Black" charset="0"/>
              </a:defRPr>
            </a:lvl4pPr>
            <a:lvl5pPr marL="1828800" indent="0">
              <a:buNone/>
              <a:defRPr sz="1200" b="1" i="0" cap="all" baseline="0">
                <a:solidFill>
                  <a:schemeClr val="accent1"/>
                </a:solidFill>
                <a:latin typeface="Arial Black" charset="0"/>
                <a:ea typeface="Arial Black" charset="0"/>
                <a:cs typeface="Arial Black" charset="0"/>
              </a:defRPr>
            </a:lvl5pPr>
          </a:lstStyle>
          <a:p>
            <a:pPr lvl="0"/>
            <a:r>
              <a:rPr lang="en-US" smtClean="0"/>
              <a:t>Click to edit Master text styles</a:t>
            </a:r>
          </a:p>
        </p:txBody>
      </p:sp>
      <p:cxnSp>
        <p:nvCxnSpPr>
          <p:cNvPr id="12" name="Straight Connector 11"/>
          <p:cNvCxnSpPr/>
          <p:nvPr userDrawn="1"/>
        </p:nvCxnSpPr>
        <p:spPr>
          <a:xfrm>
            <a:off x="4572000" y="1428750"/>
            <a:ext cx="0" cy="27668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6"/>
          </p:nvPr>
        </p:nvSpPr>
        <p:spPr>
          <a:xfrm>
            <a:off x="5105399" y="1885949"/>
            <a:ext cx="3489615" cy="2362201"/>
          </a:xfrm>
        </p:spPr>
        <p:txBody>
          <a:bodyPr anchor="t"/>
          <a:lstStyle>
            <a:lvl1pPr marL="228600" indent="-228600">
              <a:buFont typeface="Arial" charset="0"/>
              <a:buChar char="•"/>
              <a:defRPr sz="1400">
                <a:solidFill>
                  <a:srgbClr val="545A5F"/>
                </a:solidFill>
              </a:defRPr>
            </a:lvl1pPr>
            <a:lvl2pPr marL="685800" indent="-228600">
              <a:buFont typeface="Arial" charset="0"/>
              <a:buChar char="•"/>
              <a:defRPr sz="1200">
                <a:solidFill>
                  <a:srgbClr val="545A5F"/>
                </a:solidFill>
              </a:defRPr>
            </a:lvl2pPr>
            <a:lvl3pPr marL="1143000" indent="-228600">
              <a:buFont typeface="Arial" charset="0"/>
              <a:buChar char="•"/>
              <a:defRPr sz="1100">
                <a:solidFill>
                  <a:srgbClr val="545A5F"/>
                </a:solidFill>
              </a:defRPr>
            </a:lvl3pPr>
            <a:lvl4pPr marL="1600200" indent="-228600">
              <a:buFont typeface="Arial" charset="0"/>
              <a:buChar char="•"/>
              <a:defRPr sz="1100">
                <a:solidFill>
                  <a:srgbClr val="545A5F"/>
                </a:solidFill>
              </a:defRPr>
            </a:lvl4pPr>
            <a:lvl5pPr marL="2057400" indent="-228600">
              <a:buFont typeface="Arial" charset="0"/>
              <a:buChar char="•"/>
              <a:defRPr sz="1100">
                <a:solidFill>
                  <a:srgbClr val="545A5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CV1 - Title and Content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361950"/>
            <a:ext cx="3810000" cy="1338828"/>
          </a:xfrm>
        </p:spPr>
        <p:txBody>
          <a:bodyPr wrap="square" anchor="ctr" anchorCtr="0">
            <a:normAutofit/>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533401" y="2038350"/>
            <a:ext cx="3809999" cy="2209800"/>
          </a:xfrm>
        </p:spPr>
        <p:txBody>
          <a:bodyPr anchor="t"/>
          <a:lstStyle>
            <a:lvl1pPr marL="228600" indent="-228600">
              <a:buFont typeface="Arial" charset="0"/>
              <a:buChar char="•"/>
              <a:defRPr sz="1400" b="0" i="0">
                <a:solidFill>
                  <a:srgbClr val="545A5F"/>
                </a:solidFill>
                <a:latin typeface="Arial" charset="0"/>
                <a:ea typeface="Arial" charset="0"/>
                <a:cs typeface="Arial" charset="0"/>
              </a:defRPr>
            </a:lvl1pPr>
            <a:lvl2pPr marL="685800" indent="-228600">
              <a:spcBef>
                <a:spcPts val="0"/>
              </a:spcBef>
              <a:spcAft>
                <a:spcPts val="400"/>
              </a:spcAft>
              <a:buFont typeface="Arial" charset="0"/>
              <a:buChar char="•"/>
              <a:defRPr sz="1200" b="0" i="0">
                <a:solidFill>
                  <a:srgbClr val="545A5F"/>
                </a:solidFill>
                <a:latin typeface="Arial" charset="0"/>
                <a:ea typeface="Arial" charset="0"/>
                <a:cs typeface="Arial" charset="0"/>
              </a:defRPr>
            </a:lvl2pPr>
            <a:lvl3pPr marL="1143000" indent="-228600">
              <a:spcBef>
                <a:spcPts val="0"/>
              </a:spcBef>
              <a:buFont typeface="Arial" charset="0"/>
              <a:buChar char="•"/>
              <a:defRPr sz="1100" b="0" i="0">
                <a:solidFill>
                  <a:srgbClr val="545A5F"/>
                </a:solidFill>
                <a:latin typeface="Arial" charset="0"/>
                <a:ea typeface="Arial" charset="0"/>
                <a:cs typeface="Arial" charset="0"/>
              </a:defRPr>
            </a:lvl3pPr>
            <a:lvl4pPr marL="1600200" indent="-228600">
              <a:spcBef>
                <a:spcPts val="0"/>
              </a:spcBef>
              <a:buFont typeface="Arial" charset="0"/>
              <a:buChar char="•"/>
              <a:defRPr sz="1100" b="0" i="0">
                <a:solidFill>
                  <a:srgbClr val="545A5F"/>
                </a:solidFill>
                <a:latin typeface="Arial" charset="0"/>
                <a:ea typeface="Arial" charset="0"/>
                <a:cs typeface="Arial" charset="0"/>
              </a:defRPr>
            </a:lvl4pPr>
            <a:lvl5pPr marL="2057400" indent="-228600">
              <a:spcBef>
                <a:spcPts val="0"/>
              </a:spcBef>
              <a:buFont typeface="Arial" charset="0"/>
              <a:buChar char="•"/>
              <a:defRPr sz="1100" b="0" i="0">
                <a:solidFill>
                  <a:srgbClr val="545A5F"/>
                </a:solidFill>
                <a:latin typeface="Arial" charset="0"/>
                <a:ea typeface="Arial" charset="0"/>
                <a:cs typeface="Arial"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Tree>
    <p:extLst>
      <p:ext uri="{BB962C8B-B14F-4D97-AF65-F5344CB8AC3E}">
        <p14:creationId xmlns:p14="http://schemas.microsoft.com/office/powerpoint/2010/main" val="475463887"/>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V1 - Title and Chart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361950"/>
            <a:ext cx="3810000" cy="1338828"/>
          </a:xfrm>
        </p:spPr>
        <p:txBody>
          <a:bodyPr wrap="square" anchor="ctr" anchorCtr="0">
            <a:normAutofit/>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533401" y="2038350"/>
            <a:ext cx="3809999" cy="2209800"/>
          </a:xfrm>
        </p:spPr>
        <p:txBody>
          <a:bodyPr anchor="t"/>
          <a:lstStyle>
            <a:lvl1pPr marL="228600" indent="-228600">
              <a:buFont typeface="Arial" charset="0"/>
              <a:buChar char="•"/>
              <a:defRPr sz="1400" b="0" i="0">
                <a:solidFill>
                  <a:srgbClr val="545A5F"/>
                </a:solidFill>
                <a:latin typeface="Arial" charset="0"/>
                <a:ea typeface="Arial" charset="0"/>
                <a:cs typeface="Arial" charset="0"/>
              </a:defRPr>
            </a:lvl1pPr>
            <a:lvl2pPr marL="685800" indent="-228600">
              <a:spcBef>
                <a:spcPts val="0"/>
              </a:spcBef>
              <a:spcAft>
                <a:spcPts val="400"/>
              </a:spcAft>
              <a:buFont typeface="Arial" charset="0"/>
              <a:buChar char="•"/>
              <a:defRPr sz="1200" b="0" i="0">
                <a:solidFill>
                  <a:srgbClr val="545A5F"/>
                </a:solidFill>
                <a:latin typeface="Arial" charset="0"/>
                <a:ea typeface="Arial" charset="0"/>
                <a:cs typeface="Arial" charset="0"/>
              </a:defRPr>
            </a:lvl2pPr>
            <a:lvl3pPr marL="1143000" indent="-228600">
              <a:spcBef>
                <a:spcPts val="0"/>
              </a:spcBef>
              <a:buFont typeface="Arial" charset="0"/>
              <a:buChar char="•"/>
              <a:defRPr sz="1100" b="0" i="0">
                <a:solidFill>
                  <a:srgbClr val="545A5F"/>
                </a:solidFill>
                <a:latin typeface="Arial" charset="0"/>
                <a:ea typeface="Arial" charset="0"/>
                <a:cs typeface="Arial" charset="0"/>
              </a:defRPr>
            </a:lvl3pPr>
            <a:lvl4pPr marL="1600200" indent="-228600">
              <a:spcBef>
                <a:spcPts val="0"/>
              </a:spcBef>
              <a:buFont typeface="Arial" charset="0"/>
              <a:buChar char="•"/>
              <a:defRPr sz="1100" b="0" i="0">
                <a:solidFill>
                  <a:srgbClr val="545A5F"/>
                </a:solidFill>
                <a:latin typeface="Arial" charset="0"/>
                <a:ea typeface="Arial" charset="0"/>
                <a:cs typeface="Arial" charset="0"/>
              </a:defRPr>
            </a:lvl4pPr>
            <a:lvl5pPr marL="2057400" indent="-228600">
              <a:spcBef>
                <a:spcPts val="0"/>
              </a:spcBef>
              <a:buFont typeface="Arial" charset="0"/>
              <a:buChar char="•"/>
              <a:defRPr sz="1100" b="0" i="0">
                <a:solidFill>
                  <a:srgbClr val="545A5F"/>
                </a:solidFill>
                <a:latin typeface="Arial" charset="0"/>
                <a:ea typeface="Arial" charset="0"/>
                <a:cs typeface="Arial"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7" name="Chart Placeholder 6"/>
          <p:cNvSpPr>
            <a:spLocks noGrp="1"/>
          </p:cNvSpPr>
          <p:nvPr>
            <p:ph type="chart" sz="quarter" idx="13"/>
          </p:nvPr>
        </p:nvSpPr>
        <p:spPr>
          <a:xfrm>
            <a:off x="4800600" y="361950"/>
            <a:ext cx="3810000" cy="3886200"/>
          </a:xfrm>
        </p:spPr>
        <p:txBody>
          <a:bodyPr/>
          <a:lstStyle/>
          <a:p>
            <a:r>
              <a:rPr lang="en-US" smtClean="0"/>
              <a:t>Click icon to add chart</a:t>
            </a:r>
            <a:endParaRPr lang="en-US"/>
          </a:p>
        </p:txBody>
      </p:sp>
    </p:spTree>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V1 - Title and Mobile Pho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361950"/>
            <a:ext cx="3810000" cy="1338828"/>
          </a:xfrm>
        </p:spPr>
        <p:txBody>
          <a:bodyPr wrap="square" anchor="ctr" anchorCtr="0">
            <a:normAutofit/>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533401" y="2038350"/>
            <a:ext cx="3809999" cy="2209800"/>
          </a:xfrm>
        </p:spPr>
        <p:txBody>
          <a:bodyPr anchor="t"/>
          <a:lstStyle>
            <a:lvl1pPr marL="228600" indent="-228600">
              <a:buFont typeface="Arial" charset="0"/>
              <a:buChar char="•"/>
              <a:defRPr sz="1400" b="0" i="0">
                <a:solidFill>
                  <a:srgbClr val="545A5F"/>
                </a:solidFill>
                <a:latin typeface="Arial" charset="0"/>
                <a:ea typeface="Arial" charset="0"/>
                <a:cs typeface="Arial" charset="0"/>
              </a:defRPr>
            </a:lvl1pPr>
            <a:lvl2pPr marL="685800" indent="-228600">
              <a:spcBef>
                <a:spcPts val="0"/>
              </a:spcBef>
              <a:spcAft>
                <a:spcPts val="400"/>
              </a:spcAft>
              <a:buFont typeface="Arial" charset="0"/>
              <a:buChar char="•"/>
              <a:defRPr sz="1200" b="0" i="0">
                <a:solidFill>
                  <a:srgbClr val="545A5F"/>
                </a:solidFill>
                <a:latin typeface="Arial" charset="0"/>
                <a:ea typeface="Arial" charset="0"/>
                <a:cs typeface="Arial" charset="0"/>
              </a:defRPr>
            </a:lvl2pPr>
            <a:lvl3pPr marL="1143000" indent="-228600">
              <a:spcBef>
                <a:spcPts val="0"/>
              </a:spcBef>
              <a:buFont typeface="Arial" charset="0"/>
              <a:buChar char="•"/>
              <a:defRPr sz="1100" b="0" i="0">
                <a:solidFill>
                  <a:srgbClr val="545A5F"/>
                </a:solidFill>
                <a:latin typeface="Arial" charset="0"/>
                <a:ea typeface="Arial" charset="0"/>
                <a:cs typeface="Arial" charset="0"/>
              </a:defRPr>
            </a:lvl3pPr>
            <a:lvl4pPr marL="1600200" indent="-228600">
              <a:spcBef>
                <a:spcPts val="0"/>
              </a:spcBef>
              <a:buFont typeface="Arial" charset="0"/>
              <a:buChar char="•"/>
              <a:defRPr sz="1100" b="0" i="0">
                <a:solidFill>
                  <a:srgbClr val="545A5F"/>
                </a:solidFill>
                <a:latin typeface="Arial" charset="0"/>
                <a:ea typeface="Arial" charset="0"/>
                <a:cs typeface="Arial" charset="0"/>
              </a:defRPr>
            </a:lvl4pPr>
            <a:lvl5pPr marL="2057400" indent="-228600">
              <a:spcBef>
                <a:spcPts val="0"/>
              </a:spcBef>
              <a:buFont typeface="Arial" charset="0"/>
              <a:buChar char="•"/>
              <a:defRPr sz="1100" b="0" i="0">
                <a:solidFill>
                  <a:srgbClr val="545A5F"/>
                </a:solidFill>
                <a:latin typeface="Arial" charset="0"/>
                <a:ea typeface="Arial" charset="0"/>
                <a:cs typeface="Arial"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pic>
        <p:nvPicPr>
          <p:cNvPr id="7" name="Picture 6" descr="f_katner_view_controllers.png"/>
          <p:cNvPicPr>
            <a:picLocks noChangeAspect="1"/>
          </p:cNvPicPr>
          <p:nvPr userDrawn="1"/>
        </p:nvPicPr>
        <p:blipFill rotWithShape="1">
          <a:blip r:embed="rId2">
            <a:extLst>
              <a:ext uri="{28A0092B-C50C-407E-A947-70E740481C1C}">
                <a14:useLocalDpi xmlns:a14="http://schemas.microsoft.com/office/drawing/2010/main"/>
              </a:ext>
            </a:extLst>
          </a:blip>
          <a:srcRect b="31597"/>
          <a:stretch/>
        </p:blipFill>
        <p:spPr>
          <a:xfrm>
            <a:off x="5175699" y="361949"/>
            <a:ext cx="3206301" cy="4267200"/>
          </a:xfrm>
          <a:prstGeom prst="rect">
            <a:avLst/>
          </a:prstGeom>
        </p:spPr>
      </p:pic>
      <p:sp>
        <p:nvSpPr>
          <p:cNvPr id="8" name="Picture Placeholder 7"/>
          <p:cNvSpPr>
            <a:spLocks noGrp="1"/>
          </p:cNvSpPr>
          <p:nvPr>
            <p:ph type="pic" sz="quarter" idx="13"/>
          </p:nvPr>
        </p:nvSpPr>
        <p:spPr>
          <a:xfrm>
            <a:off x="5369149" y="1352550"/>
            <a:ext cx="2819400" cy="3276598"/>
          </a:xfrm>
        </p:spPr>
        <p:txBody>
          <a:bodyPr/>
          <a:lstStyle/>
          <a:p>
            <a:r>
              <a:rPr lang="en-US" smtClean="0"/>
              <a:t>Drag picture to placeholder or click icon to add</a:t>
            </a:r>
            <a:endParaRPr lang="en-US"/>
          </a:p>
        </p:txBody>
      </p:sp>
    </p:spTree>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32"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7" name="Rectangle 6"/>
          <p:cNvSpPr/>
          <p:nvPr/>
        </p:nvSpPr>
        <p:spPr>
          <a:xfrm>
            <a:off x="0" y="4632723"/>
            <a:ext cx="9144000" cy="510777"/>
          </a:xfrm>
          <a:prstGeom prst="rect">
            <a:avLst/>
          </a:prstGeom>
          <a:solidFill>
            <a:srgbClr val="29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a:xfrm>
            <a:off x="533400" y="4763262"/>
            <a:ext cx="1303505" cy="228600"/>
          </a:xfrm>
          <a:prstGeom prst="rect">
            <a:avLst/>
          </a:prstGeom>
          <a:noFill/>
          <a:ln>
            <a:noFill/>
          </a:ln>
        </p:spPr>
      </p:pic>
      <p:sp>
        <p:nvSpPr>
          <p:cNvPr id="2" name="Title Placeholder 1"/>
          <p:cNvSpPr>
            <a:spLocks noGrp="1"/>
          </p:cNvSpPr>
          <p:nvPr>
            <p:ph type="title"/>
          </p:nvPr>
        </p:nvSpPr>
        <p:spPr>
          <a:xfrm>
            <a:off x="544830" y="285750"/>
            <a:ext cx="8065770" cy="751169"/>
          </a:xfrm>
          <a:prstGeom prst="rect">
            <a:avLst/>
          </a:prstGeom>
        </p:spPr>
        <p:txBody>
          <a:bodyPr vert="horz" lIns="0" tIns="0" rIns="0" bIns="0" rtlCol="0" anchor="ctr"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44830" y="1200150"/>
            <a:ext cx="8065770" cy="30480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836905" y="4742713"/>
            <a:ext cx="6164095" cy="267437"/>
          </a:xfrm>
          <a:prstGeom prst="rect">
            <a:avLst/>
          </a:prstGeom>
        </p:spPr>
        <p:txBody>
          <a:bodyPr vert="horz" lIns="91440" tIns="45720" rIns="91440" bIns="45720" rtlCol="0" anchor="ctr"/>
          <a:lstStyle>
            <a:lvl1pPr algn="ctr">
              <a:defRPr sz="900">
                <a:solidFill>
                  <a:schemeClr val="tx1">
                    <a:tint val="75000"/>
                  </a:schemeClr>
                </a:solidFill>
                <a:latin typeface="Arial" charset="0"/>
                <a:ea typeface="Arial" charset="0"/>
                <a:cs typeface="Arial" charset="0"/>
              </a:defRPr>
            </a:lvl1pPr>
          </a:lstStyle>
          <a:p>
            <a:pPr>
              <a:defRPr/>
            </a:pPr>
            <a:r>
              <a:rPr lang="en-US" smtClean="0"/>
              <a:t>Presentation Title (Optional)</a:t>
            </a:r>
            <a:endParaRPr lang="en-US" dirty="0"/>
          </a:p>
        </p:txBody>
      </p:sp>
      <p:sp>
        <p:nvSpPr>
          <p:cNvPr id="6" name="Slide Number Placeholder 5"/>
          <p:cNvSpPr>
            <a:spLocks noGrp="1"/>
          </p:cNvSpPr>
          <p:nvPr>
            <p:ph type="sldNum" sz="quarter" idx="4"/>
          </p:nvPr>
        </p:nvSpPr>
        <p:spPr>
          <a:xfrm>
            <a:off x="8077200" y="4763262"/>
            <a:ext cx="533400" cy="115036"/>
          </a:xfrm>
          <a:prstGeom prst="rect">
            <a:avLst/>
          </a:prstGeom>
        </p:spPr>
        <p:txBody>
          <a:bodyPr vert="horz" lIns="91440" tIns="45720" rIns="91440" bIns="45720" rtlCol="0" anchor="ctr"/>
          <a:lstStyle>
            <a:lvl1pPr algn="r">
              <a:defRPr sz="800">
                <a:solidFill>
                  <a:schemeClr val="tx1">
                    <a:tint val="75000"/>
                  </a:schemeClr>
                </a:solidFill>
                <a:latin typeface="Arial" charset="0"/>
                <a:ea typeface="Arial" charset="0"/>
                <a:cs typeface="Arial" charset="0"/>
              </a:defRPr>
            </a:lvl1pPr>
          </a:lstStyle>
          <a:p>
            <a:pPr>
              <a:defRPr/>
            </a:pPr>
            <a:fld id="{1FA7C23C-3D4E-4A48-8F8D-A9F127489EE4}" type="slidenum">
              <a:rPr lang="en-US" smtClean="0"/>
              <a:pPr>
                <a:defRPr/>
              </a:pPr>
              <a:t>‹#›</a:t>
            </a:fld>
            <a:endParaRPr lang="en-US" dirty="0"/>
          </a:p>
        </p:txBody>
      </p:sp>
      <p:sp>
        <p:nvSpPr>
          <p:cNvPr id="9" name="Slide Number Placeholder 5"/>
          <p:cNvSpPr txBox="1">
            <a:spLocks/>
          </p:cNvSpPr>
          <p:nvPr/>
        </p:nvSpPr>
        <p:spPr>
          <a:xfrm>
            <a:off x="8001000" y="4857750"/>
            <a:ext cx="609600" cy="15240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000" kern="1200">
                <a:solidFill>
                  <a:schemeClr val="tx1">
                    <a:tint val="75000"/>
                  </a:schemeClr>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a:lstStyle>
          <a:p>
            <a:pPr>
              <a:defRPr/>
            </a:pPr>
            <a:r>
              <a:rPr lang="en-US" sz="600" dirty="0" smtClean="0"/>
              <a:t>Confidential</a:t>
            </a:r>
            <a:endParaRPr lang="en-US" sz="600" dirty="0"/>
          </a:p>
        </p:txBody>
      </p:sp>
    </p:spTree>
    <p:extLst>
      <p:ext uri="{BB962C8B-B14F-4D97-AF65-F5344CB8AC3E}">
        <p14:creationId xmlns:p14="http://schemas.microsoft.com/office/powerpoint/2010/main" val="846292344"/>
      </p:ext>
    </p:extLst>
  </p:cSld>
  <p:clrMap bg1="lt1" tx1="dk1" bg2="lt2" tx2="dk2" accent1="accent1" accent2="accent2" accent3="accent3" accent4="accent4" accent5="accent5" accent6="accent6" hlink="hlink" folHlink="folHlink"/>
  <p:sldLayoutIdLst>
    <p:sldLayoutId id="2147483856" r:id="rId1"/>
    <p:sldLayoutId id="2147483889" r:id="rId2"/>
    <p:sldLayoutId id="2147483857" r:id="rId3"/>
    <p:sldLayoutId id="2147483882" r:id="rId4"/>
    <p:sldLayoutId id="2147483858" r:id="rId5"/>
    <p:sldLayoutId id="2147483881" r:id="rId6"/>
    <p:sldLayoutId id="2147483859" r:id="rId7"/>
    <p:sldLayoutId id="2147483887" r:id="rId8"/>
    <p:sldLayoutId id="2147483884" r:id="rId9"/>
    <p:sldLayoutId id="2147483860" r:id="rId10"/>
    <p:sldLayoutId id="2147483861" r:id="rId11"/>
    <p:sldLayoutId id="2147483862" r:id="rId12"/>
    <p:sldLayoutId id="2147483863" r:id="rId13"/>
    <p:sldLayoutId id="2147483864" r:id="rId14"/>
    <p:sldLayoutId id="2147483876" r:id="rId15"/>
    <p:sldLayoutId id="2147483879" r:id="rId16"/>
    <p:sldLayoutId id="2147483885" r:id="rId17"/>
    <p:sldLayoutId id="2147483886" r:id="rId18"/>
    <p:sldLayoutId id="2147483883" r:id="rId19"/>
    <p:sldLayoutId id="2147483866" r:id="rId20"/>
    <p:sldLayoutId id="2147483875" r:id="rId21"/>
    <p:sldLayoutId id="2147483867" r:id="rId22"/>
    <p:sldLayoutId id="2147483868" r:id="rId23"/>
    <p:sldLayoutId id="2147483888" r:id="rId24"/>
    <p:sldLayoutId id="2147483870" r:id="rId25"/>
    <p:sldLayoutId id="2147483871" r:id="rId26"/>
    <p:sldLayoutId id="2147483872" r:id="rId27"/>
    <p:sldLayoutId id="2147483873" r:id="rId28"/>
    <p:sldLayoutId id="2147483878" r:id="rId29"/>
    <p:sldLayoutId id="2147483880" r:id="rId30"/>
  </p:sldLayoutIdLst>
  <p:timing>
    <p:tnLst>
      <p:par>
        <p:cTn xmlns:p14="http://schemas.microsoft.com/office/powerpoint/2010/main" id="1" dur="indefinite" restart="never" nodeType="tmRoot"/>
      </p:par>
    </p:tnLst>
  </p:timing>
  <p:hf hdr="0" dt="0"/>
  <p:txStyles>
    <p:titleStyle>
      <a:lvl1pPr algn="l" defTabSz="914400" rtl="0" eaLnBrk="1" latinLnBrk="0" hangingPunct="1">
        <a:lnSpc>
          <a:spcPct val="90000"/>
        </a:lnSpc>
        <a:spcBef>
          <a:spcPct val="0"/>
        </a:spcBef>
        <a:buNone/>
        <a:defRPr sz="2800" b="0" i="0" kern="1200" cap="all" baseline="0">
          <a:solidFill>
            <a:schemeClr val="tx1"/>
          </a:solidFill>
          <a:latin typeface="Arial Black" charset="0"/>
          <a:ea typeface="Arial Black" charset="0"/>
          <a:cs typeface="Arial Black" charset="0"/>
        </a:defRPr>
      </a:lvl1pPr>
    </p:titleStyle>
    <p:bodyStyle>
      <a:lvl1pPr marL="228600" indent="-228600" algn="l" defTabSz="914400" rtl="0" eaLnBrk="1" latinLnBrk="0" hangingPunct="1">
        <a:lnSpc>
          <a:spcPct val="120000"/>
        </a:lnSpc>
        <a:spcBef>
          <a:spcPts val="800"/>
        </a:spcBef>
        <a:spcAft>
          <a:spcPts val="600"/>
        </a:spcAft>
        <a:buClr>
          <a:srgbClr val="F07100"/>
        </a:buClr>
        <a:buFont typeface="Arial" charset="0"/>
        <a:buChar char="•"/>
        <a:defRPr sz="1400" b="0" i="0" kern="1200">
          <a:solidFill>
            <a:srgbClr val="545A5F"/>
          </a:solidFill>
          <a:latin typeface="Arial" charset="0"/>
          <a:ea typeface="Arial" charset="0"/>
          <a:cs typeface="Arial" charset="0"/>
        </a:defRPr>
      </a:lvl1pPr>
      <a:lvl2pPr marL="685800" indent="-228600" algn="l" defTabSz="914400" rtl="0" eaLnBrk="1" latinLnBrk="0" hangingPunct="1">
        <a:lnSpc>
          <a:spcPct val="120000"/>
        </a:lnSpc>
        <a:spcBef>
          <a:spcPts val="300"/>
        </a:spcBef>
        <a:spcAft>
          <a:spcPts val="300"/>
        </a:spcAft>
        <a:buClr>
          <a:srgbClr val="293238"/>
        </a:buClr>
        <a:buFont typeface="Arial" charset="0"/>
        <a:buChar char="•"/>
        <a:defRPr sz="1200" b="0" i="0" kern="1200">
          <a:solidFill>
            <a:srgbClr val="545A5F"/>
          </a:solidFill>
          <a:latin typeface="Arial" charset="0"/>
          <a:ea typeface="Arial" charset="0"/>
          <a:cs typeface="Arial" charset="0"/>
        </a:defRPr>
      </a:lvl2pPr>
      <a:lvl3pPr marL="1143000" indent="-228600" algn="l" defTabSz="914400" rtl="0" eaLnBrk="1" latinLnBrk="0" hangingPunct="1">
        <a:lnSpc>
          <a:spcPct val="120000"/>
        </a:lnSpc>
        <a:spcBef>
          <a:spcPts val="300"/>
        </a:spcBef>
        <a:spcAft>
          <a:spcPts val="300"/>
        </a:spcAft>
        <a:buClr>
          <a:srgbClr val="989696"/>
        </a:buClr>
        <a:buFont typeface="Arial" charset="0"/>
        <a:buChar char="•"/>
        <a:defRPr sz="1100" b="0" i="0" kern="1200">
          <a:solidFill>
            <a:srgbClr val="545A5F"/>
          </a:solidFill>
          <a:latin typeface="Arial" charset="0"/>
          <a:ea typeface="Arial" charset="0"/>
          <a:cs typeface="Arial" charset="0"/>
        </a:defRPr>
      </a:lvl3pPr>
      <a:lvl4pPr marL="1600200" indent="-228600" algn="l" defTabSz="914400" rtl="0" eaLnBrk="1" latinLnBrk="0" hangingPunct="1">
        <a:lnSpc>
          <a:spcPct val="120000"/>
        </a:lnSpc>
        <a:spcBef>
          <a:spcPts val="300"/>
        </a:spcBef>
        <a:spcAft>
          <a:spcPts val="300"/>
        </a:spcAft>
        <a:buClr>
          <a:srgbClr val="989696"/>
        </a:buClr>
        <a:buFont typeface="Arial" charset="0"/>
        <a:buChar char="•"/>
        <a:defRPr sz="1100" b="0" i="0" kern="1200">
          <a:solidFill>
            <a:srgbClr val="545A5F"/>
          </a:solidFill>
          <a:latin typeface="Arial" charset="0"/>
          <a:ea typeface="Arial" charset="0"/>
          <a:cs typeface="Arial" charset="0"/>
        </a:defRPr>
      </a:lvl4pPr>
      <a:lvl5pPr marL="2057400" indent="-228600" algn="l" defTabSz="914400" rtl="0" eaLnBrk="1" latinLnBrk="0" hangingPunct="1">
        <a:lnSpc>
          <a:spcPct val="120000"/>
        </a:lnSpc>
        <a:spcBef>
          <a:spcPts val="300"/>
        </a:spcBef>
        <a:spcAft>
          <a:spcPts val="300"/>
        </a:spcAft>
        <a:buClr>
          <a:srgbClr val="989696"/>
        </a:buClr>
        <a:buFont typeface="Arial" charset="0"/>
        <a:buChar char="•"/>
        <a:defRPr sz="1100" b="0" i="0" kern="1200">
          <a:solidFill>
            <a:srgbClr val="545A5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guide id="3" pos="542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eveloper.mozilla.org/en-US/docs/Web/JavaScript/Reference/Global_Objects/Array/ma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eveloper.mozilla.org/en-US/docs/Web/JavaScript/Reference/Global_Objects/Array/filt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babel/babel" TargetMode="External"/><Relationship Id="rId4" Type="http://schemas.openxmlformats.org/officeDocument/2006/relationships/hyperlink" Target="https://github.com/facebookincubator/create-react-app" TargetMode="External"/><Relationship Id="rId5" Type="http://schemas.openxmlformats.org/officeDocument/2006/relationships/hyperlink" Target="https://www.npmjs.com/get-npm" TargetMode="External"/><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yarnpkg.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hyperlink" Target="https://facebook.github.io/react/docs/react-without-es6.html%23setting-the-initial-state" TargetMode="External"/><Relationship Id="rId4" Type="http://schemas.openxmlformats.org/officeDocument/2006/relationships/hyperlink" Target="https://github.com/tc39/proposal-class-fields" TargetMode="External"/><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facebook.github.io/react/docs/typechecking-with-proptypes.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eveloper.mozilla.org/en-US/docs/Web/JavaScript/Reference/Global_Objects/Array/map?v=examp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885950"/>
            <a:ext cx="7467600" cy="792013"/>
          </a:xfrm>
        </p:spPr>
        <p:txBody>
          <a:bodyPr>
            <a:normAutofit/>
          </a:bodyPr>
          <a:lstStyle/>
          <a:p>
            <a:r>
              <a:rPr lang="en-US" dirty="0" smtClean="0"/>
              <a:t>React fundamentals</a:t>
            </a:r>
            <a:endParaRPr lang="en-US" dirty="0"/>
          </a:p>
        </p:txBody>
      </p:sp>
      <p:sp>
        <p:nvSpPr>
          <p:cNvPr id="7" name="Text Placeholder 6"/>
          <p:cNvSpPr>
            <a:spLocks noGrp="1"/>
          </p:cNvSpPr>
          <p:nvPr>
            <p:ph type="body" sz="quarter" idx="13"/>
          </p:nvPr>
        </p:nvSpPr>
        <p:spPr/>
        <p:txBody>
          <a:bodyPr>
            <a:normAutofit lnSpcReduction="10000"/>
          </a:bodyPr>
          <a:lstStyle/>
          <a:p>
            <a:r>
              <a:rPr lang="en-US" dirty="0" smtClean="0"/>
              <a:t>Vsevolod </a:t>
            </a:r>
            <a:r>
              <a:rPr lang="en-US" dirty="0" err="1" smtClean="0"/>
              <a:t>malishev</a:t>
            </a:r>
            <a:endParaRPr lang="en-US" dirty="0"/>
          </a:p>
        </p:txBody>
      </p:sp>
      <p:sp>
        <p:nvSpPr>
          <p:cNvPr id="3" name="TextBox 2"/>
          <p:cNvSpPr txBox="1"/>
          <p:nvPr/>
        </p:nvSpPr>
        <p:spPr>
          <a:xfrm>
            <a:off x="1066800" y="3181350"/>
            <a:ext cx="5733373" cy="307777"/>
          </a:xfrm>
          <a:prstGeom prst="rect">
            <a:avLst/>
          </a:prstGeom>
          <a:noFill/>
        </p:spPr>
        <p:txBody>
          <a:bodyPr wrap="none" rtlCol="0">
            <a:spAutoFit/>
          </a:bodyPr>
          <a:lstStyle/>
          <a:p>
            <a:r>
              <a:rPr lang="en-US" sz="1400" dirty="0" smtClean="0">
                <a:solidFill>
                  <a:schemeClr val="bg1"/>
                </a:solidFill>
                <a:latin typeface="Arial" charset="0"/>
                <a:ea typeface="Arial" charset="0"/>
                <a:cs typeface="Arial" charset="0"/>
              </a:rPr>
              <a:t>Based on materials I used during </a:t>
            </a:r>
            <a:r>
              <a:rPr lang="en-US" sz="1400" dirty="0" err="1" smtClean="0">
                <a:solidFill>
                  <a:schemeClr val="bg1"/>
                </a:solidFill>
                <a:latin typeface="Arial" charset="0"/>
                <a:ea typeface="Arial" charset="0"/>
                <a:cs typeface="Arial" charset="0"/>
              </a:rPr>
              <a:t>Udacity</a:t>
            </a:r>
            <a:r>
              <a:rPr lang="en-US" sz="1400" dirty="0" smtClean="0">
                <a:solidFill>
                  <a:schemeClr val="bg1"/>
                </a:solidFill>
                <a:latin typeface="Arial" charset="0"/>
                <a:ea typeface="Arial" charset="0"/>
                <a:cs typeface="Arial" charset="0"/>
              </a:rPr>
              <a:t> React </a:t>
            </a:r>
            <a:r>
              <a:rPr lang="en-US" sz="1400" dirty="0" err="1" smtClean="0">
                <a:solidFill>
                  <a:schemeClr val="bg1"/>
                </a:solidFill>
                <a:latin typeface="Arial" charset="0"/>
                <a:ea typeface="Arial" charset="0"/>
                <a:cs typeface="Arial" charset="0"/>
              </a:rPr>
              <a:t>Nanodegree</a:t>
            </a:r>
            <a:r>
              <a:rPr lang="en-US" sz="1400" dirty="0" smtClean="0">
                <a:solidFill>
                  <a:schemeClr val="bg1"/>
                </a:solidFill>
                <a:latin typeface="Arial" charset="0"/>
                <a:ea typeface="Arial" charset="0"/>
                <a:cs typeface="Arial" charset="0"/>
              </a:rPr>
              <a:t> program</a:t>
            </a:r>
            <a:endParaRPr lang="en-US" sz="1400" dirty="0" smtClean="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46703645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fontAlgn="base">
              <a:buNone/>
            </a:pPr>
            <a:r>
              <a:rPr lang="en-US" sz="1200" dirty="0"/>
              <a:t>We'll get to </a:t>
            </a:r>
            <a:r>
              <a:rPr lang="en-US" sz="1200" dirty="0" smtClean="0"/>
              <a:t>React </a:t>
            </a:r>
            <a:r>
              <a:rPr lang="en-US" sz="1200" dirty="0"/>
              <a:t>code very soon, but let's take another glimpse at it to show how it's declarative.</a:t>
            </a:r>
          </a:p>
          <a:p>
            <a:pPr marL="0" indent="0" fontAlgn="base">
              <a:buNone/>
            </a:pPr>
            <a:r>
              <a:rPr lang="en-US" sz="1200" dirty="0" smtClean="0"/>
              <a:t>	</a:t>
            </a:r>
            <a:r>
              <a:rPr lang="en-US" b="1" dirty="0" smtClean="0"/>
              <a:t>&lt;</a:t>
            </a:r>
            <a:r>
              <a:rPr lang="en-US" b="1" dirty="0"/>
              <a:t>button </a:t>
            </a:r>
            <a:r>
              <a:rPr lang="en-US" b="1" dirty="0" err="1"/>
              <a:t>onClick</a:t>
            </a:r>
            <a:r>
              <a:rPr lang="en-US" b="1" dirty="0"/>
              <a:t>={</a:t>
            </a:r>
            <a:r>
              <a:rPr lang="en-US" b="1" dirty="0" err="1"/>
              <a:t>activateTeleporter</a:t>
            </a:r>
            <a:r>
              <a:rPr lang="en-US" b="1" dirty="0"/>
              <a:t>}&gt;Activate </a:t>
            </a:r>
            <a:r>
              <a:rPr lang="en-US" b="1" dirty="0" err="1"/>
              <a:t>Teleporter</a:t>
            </a:r>
            <a:r>
              <a:rPr lang="en-US" b="1" dirty="0"/>
              <a:t>&lt;/button&gt; </a:t>
            </a:r>
          </a:p>
          <a:p>
            <a:pPr marL="0" indent="0" fontAlgn="base">
              <a:buNone/>
            </a:pPr>
            <a:r>
              <a:rPr lang="en-US" sz="1200" dirty="0"/>
              <a:t>It might seem odd, but this is valid React code and should be pretty easy to understand. Notice that there's just an </a:t>
            </a:r>
            <a:r>
              <a:rPr lang="en-US" sz="1200" b="1" dirty="0" err="1"/>
              <a:t>onClick</a:t>
            </a:r>
            <a:r>
              <a:rPr lang="en-US" sz="1200" dirty="0"/>
              <a:t> attribute on the button... we aren't using </a:t>
            </a:r>
            <a:r>
              <a:rPr lang="en-US" sz="1200" b="1" dirty="0"/>
              <a:t>.</a:t>
            </a:r>
            <a:r>
              <a:rPr lang="en-US" sz="1200" b="1" dirty="0" err="1"/>
              <a:t>addEventListener</a:t>
            </a:r>
            <a:r>
              <a:rPr lang="en-US" sz="1200" b="1" dirty="0"/>
              <a:t>() </a:t>
            </a:r>
            <a:r>
              <a:rPr lang="en-US" sz="1200" dirty="0"/>
              <a:t>to set up event handling with all of the steps involved to set it up. Instead, we're just declaring that we want the </a:t>
            </a:r>
            <a:r>
              <a:rPr lang="en-US" sz="1200" b="1" dirty="0" err="1"/>
              <a:t>activateTeleporter</a:t>
            </a:r>
            <a:r>
              <a:rPr lang="en-US" sz="1200" dirty="0"/>
              <a:t> function to run when the button is clicked</a:t>
            </a:r>
            <a:r>
              <a:rPr lang="en-US" sz="1200" dirty="0" smtClean="0"/>
              <a:t>.</a:t>
            </a:r>
            <a:r>
              <a:rPr lang="en-US" sz="1200" dirty="0"/>
              <a:t> </a:t>
            </a:r>
            <a:endParaRPr lang="en-US" sz="1200" dirty="0" smtClean="0"/>
          </a:p>
          <a:p>
            <a:pPr marL="0" indent="0">
              <a:buNone/>
            </a:pPr>
            <a:r>
              <a:rPr lang="en-US" sz="1200" dirty="0"/>
              <a:t>React is declarative because we write the code that we </a:t>
            </a:r>
            <a:r>
              <a:rPr lang="en-US" sz="1200" i="1" dirty="0">
                <a:solidFill>
                  <a:srgbClr val="F07100"/>
                </a:solidFill>
              </a:rPr>
              <a:t>want</a:t>
            </a:r>
            <a:r>
              <a:rPr lang="en-US" sz="1200" dirty="0"/>
              <a:t>, and React is in charge of taking our declared code and performing all of the JavaScript/DOM steps to get us to our desired result</a:t>
            </a:r>
            <a:r>
              <a:rPr lang="en-US" sz="1200" dirty="0" smtClean="0"/>
              <a:t>.</a:t>
            </a:r>
            <a:endParaRPr lang="en-US" sz="1200" dirty="0"/>
          </a:p>
        </p:txBody>
      </p:sp>
      <p:sp>
        <p:nvSpPr>
          <p:cNvPr id="4" name="Title 3"/>
          <p:cNvSpPr>
            <a:spLocks noGrp="1"/>
          </p:cNvSpPr>
          <p:nvPr>
            <p:ph type="title"/>
          </p:nvPr>
        </p:nvSpPr>
        <p:spPr/>
        <p:txBody>
          <a:bodyPr/>
          <a:lstStyle/>
          <a:p>
            <a:r>
              <a:rPr lang="en-US" b="1" dirty="0" smtClean="0"/>
              <a:t>React is declarative</a:t>
            </a:r>
            <a:endParaRPr lang="en-US" b="1"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10</a:t>
            </a:fld>
            <a:endParaRPr lang="en-US" dirty="0"/>
          </a:p>
        </p:txBody>
      </p:sp>
    </p:spTree>
    <p:extLst>
      <p:ext uri="{BB962C8B-B14F-4D97-AF65-F5344CB8AC3E}">
        <p14:creationId xmlns:p14="http://schemas.microsoft.com/office/powerpoint/2010/main" val="31209434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buNone/>
            </a:pPr>
            <a:r>
              <a:rPr lang="en-US" sz="1200" dirty="0"/>
              <a:t>In React, the data flows from the parent component to a child component</a:t>
            </a:r>
            <a:r>
              <a:rPr lang="en-US" sz="1200" dirty="0" smtClean="0"/>
              <a:t>.</a:t>
            </a:r>
            <a:r>
              <a:rPr lang="en-US" sz="1200" dirty="0"/>
              <a:t> </a:t>
            </a:r>
            <a:endParaRPr lang="en-US" sz="1200" dirty="0" smtClean="0"/>
          </a:p>
          <a:p>
            <a:pPr marL="0" indent="0">
              <a:buNone/>
            </a:pPr>
            <a:endParaRPr lang="en-US" sz="1200" dirty="0"/>
          </a:p>
        </p:txBody>
      </p:sp>
      <p:sp>
        <p:nvSpPr>
          <p:cNvPr id="4" name="Title 3"/>
          <p:cNvSpPr>
            <a:spLocks noGrp="1"/>
          </p:cNvSpPr>
          <p:nvPr>
            <p:ph type="title"/>
          </p:nvPr>
        </p:nvSpPr>
        <p:spPr/>
        <p:txBody>
          <a:bodyPr/>
          <a:lstStyle/>
          <a:p>
            <a:r>
              <a:rPr lang="en-US" b="1" dirty="0" smtClean="0"/>
              <a:t>React data flow</a:t>
            </a:r>
            <a:endParaRPr lang="en-US" b="1"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11</a:t>
            </a:fld>
            <a:endParaRPr lang="en-US" dirty="0"/>
          </a:p>
        </p:txBody>
      </p:sp>
      <p:pic>
        <p:nvPicPr>
          <p:cNvPr id="2" name="Picture 1" descr="nd019-c1-l1-reacts-data-flow.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581150"/>
            <a:ext cx="3960623" cy="2228283"/>
          </a:xfrm>
          <a:prstGeom prst="rect">
            <a:avLst/>
          </a:prstGeom>
        </p:spPr>
      </p:pic>
      <p:sp>
        <p:nvSpPr>
          <p:cNvPr id="3" name="TextBox 2"/>
          <p:cNvSpPr txBox="1"/>
          <p:nvPr/>
        </p:nvSpPr>
        <p:spPr>
          <a:xfrm>
            <a:off x="5029200" y="1504950"/>
            <a:ext cx="3581400" cy="2323713"/>
          </a:xfrm>
          <a:prstGeom prst="rect">
            <a:avLst/>
          </a:prstGeom>
          <a:noFill/>
        </p:spPr>
        <p:txBody>
          <a:bodyPr wrap="square" rtlCol="0">
            <a:spAutoFit/>
          </a:bodyPr>
          <a:lstStyle/>
          <a:p>
            <a:r>
              <a:rPr lang="en-US" sz="1000" dirty="0">
                <a:solidFill>
                  <a:schemeClr val="tx2"/>
                </a:solidFill>
                <a:latin typeface="Arial" charset="0"/>
                <a:ea typeface="Arial" charset="0"/>
                <a:cs typeface="Arial" charset="0"/>
              </a:rPr>
              <a:t>A </a:t>
            </a:r>
            <a:r>
              <a:rPr lang="en-US" sz="1000" b="1" dirty="0" err="1">
                <a:solidFill>
                  <a:srgbClr val="F07100"/>
                </a:solidFill>
                <a:latin typeface="Arial" charset="0"/>
                <a:ea typeface="Arial" charset="0"/>
                <a:cs typeface="Arial" charset="0"/>
              </a:rPr>
              <a:t>FlightPlanner</a:t>
            </a:r>
            <a:r>
              <a:rPr lang="en-US" sz="1000" dirty="0">
                <a:solidFill>
                  <a:schemeClr val="tx2"/>
                </a:solidFill>
                <a:latin typeface="Arial" charset="0"/>
                <a:ea typeface="Arial" charset="0"/>
                <a:cs typeface="Arial" charset="0"/>
              </a:rPr>
              <a:t> component stores the information for booking a flight. It also contains </a:t>
            </a:r>
            <a:r>
              <a:rPr lang="en-US" sz="1000" b="1" dirty="0" err="1">
                <a:solidFill>
                  <a:srgbClr val="F07100"/>
                </a:solidFill>
                <a:latin typeface="Arial" charset="0"/>
                <a:ea typeface="Arial" charset="0"/>
                <a:cs typeface="Arial" charset="0"/>
              </a:rPr>
              <a:t>DatePicker</a:t>
            </a:r>
            <a:r>
              <a:rPr lang="en-US" sz="1000" dirty="0">
                <a:solidFill>
                  <a:schemeClr val="tx2"/>
                </a:solidFill>
                <a:latin typeface="Arial" charset="0"/>
                <a:ea typeface="Arial" charset="0"/>
                <a:cs typeface="Arial" charset="0"/>
              </a:rPr>
              <a:t> and </a:t>
            </a:r>
            <a:r>
              <a:rPr lang="en-US" sz="1000" b="1" dirty="0" err="1">
                <a:solidFill>
                  <a:srgbClr val="F07100"/>
                </a:solidFill>
                <a:latin typeface="Arial" charset="0"/>
                <a:ea typeface="Arial" charset="0"/>
                <a:cs typeface="Arial" charset="0"/>
              </a:rPr>
              <a:t>DestinationPicker</a:t>
            </a:r>
            <a:r>
              <a:rPr lang="en-US" sz="1000" dirty="0">
                <a:solidFill>
                  <a:schemeClr val="tx2"/>
                </a:solidFill>
                <a:latin typeface="Arial" charset="0"/>
                <a:ea typeface="Arial" charset="0"/>
                <a:cs typeface="Arial" charset="0"/>
              </a:rPr>
              <a:t> as child components. Here's what the code might look like:</a:t>
            </a:r>
          </a:p>
          <a:p>
            <a:endParaRPr lang="en-US" sz="1100" dirty="0">
              <a:solidFill>
                <a:schemeClr val="tx2"/>
              </a:solidFill>
              <a:latin typeface="Arial" charset="0"/>
              <a:ea typeface="Arial" charset="0"/>
              <a:cs typeface="Arial" charset="0"/>
            </a:endParaRPr>
          </a:p>
          <a:p>
            <a:r>
              <a:rPr lang="en-US" sz="1100" b="1" dirty="0">
                <a:solidFill>
                  <a:schemeClr val="tx2"/>
                </a:solidFill>
                <a:latin typeface="Arial" charset="0"/>
                <a:ea typeface="Arial" charset="0"/>
                <a:cs typeface="Arial" charset="0"/>
              </a:rPr>
              <a:t>&lt;</a:t>
            </a:r>
            <a:r>
              <a:rPr lang="en-US" sz="1100" b="1" dirty="0" err="1">
                <a:solidFill>
                  <a:schemeClr val="tx2"/>
                </a:solidFill>
                <a:latin typeface="Arial" charset="0"/>
                <a:ea typeface="Arial" charset="0"/>
                <a:cs typeface="Arial" charset="0"/>
              </a:rPr>
              <a:t>FlightPlanner</a:t>
            </a:r>
            <a:r>
              <a:rPr lang="en-US" sz="1100" b="1" dirty="0">
                <a:solidFill>
                  <a:schemeClr val="tx2"/>
                </a:solidFill>
                <a:latin typeface="Arial" charset="0"/>
                <a:ea typeface="Arial" charset="0"/>
                <a:cs typeface="Arial" charset="0"/>
              </a:rPr>
              <a:t>&gt;</a:t>
            </a:r>
          </a:p>
          <a:p>
            <a:r>
              <a:rPr lang="en-US" sz="1100" b="1" dirty="0">
                <a:solidFill>
                  <a:schemeClr val="tx2"/>
                </a:solidFill>
                <a:latin typeface="Arial" charset="0"/>
                <a:ea typeface="Arial" charset="0"/>
                <a:cs typeface="Arial" charset="0"/>
              </a:rPr>
              <a:t>  </a:t>
            </a:r>
            <a:r>
              <a:rPr lang="en-US" sz="1100" b="1" dirty="0" smtClean="0">
                <a:solidFill>
                  <a:schemeClr val="tx2"/>
                </a:solidFill>
                <a:latin typeface="Arial" charset="0"/>
                <a:ea typeface="Arial" charset="0"/>
                <a:cs typeface="Arial" charset="0"/>
              </a:rPr>
              <a:t>	&lt;</a:t>
            </a:r>
            <a:r>
              <a:rPr lang="en-US" sz="1100" b="1" dirty="0" err="1">
                <a:solidFill>
                  <a:schemeClr val="tx2"/>
                </a:solidFill>
                <a:latin typeface="Arial" charset="0"/>
                <a:ea typeface="Arial" charset="0"/>
                <a:cs typeface="Arial" charset="0"/>
              </a:rPr>
              <a:t>DatePicker</a:t>
            </a:r>
            <a:r>
              <a:rPr lang="en-US" sz="1100" b="1" dirty="0">
                <a:solidFill>
                  <a:schemeClr val="tx2"/>
                </a:solidFill>
                <a:latin typeface="Arial" charset="0"/>
                <a:ea typeface="Arial" charset="0"/>
                <a:cs typeface="Arial" charset="0"/>
              </a:rPr>
              <a:t> /</a:t>
            </a:r>
            <a:r>
              <a:rPr lang="en-US" sz="1100" b="1" dirty="0" smtClean="0">
                <a:solidFill>
                  <a:schemeClr val="tx2"/>
                </a:solidFill>
                <a:latin typeface="Arial" charset="0"/>
                <a:ea typeface="Arial" charset="0"/>
                <a:cs typeface="Arial" charset="0"/>
              </a:rPr>
              <a:t>&gt;</a:t>
            </a:r>
          </a:p>
          <a:p>
            <a:r>
              <a:rPr lang="en-US" sz="1100" b="1" dirty="0">
                <a:solidFill>
                  <a:schemeClr val="tx2"/>
                </a:solidFill>
                <a:latin typeface="Arial" charset="0"/>
                <a:ea typeface="Arial" charset="0"/>
                <a:cs typeface="Arial" charset="0"/>
              </a:rPr>
              <a:t>	</a:t>
            </a:r>
            <a:r>
              <a:rPr lang="en-US" sz="1100" b="1" dirty="0" smtClean="0">
                <a:solidFill>
                  <a:schemeClr val="tx2"/>
                </a:solidFill>
                <a:latin typeface="Arial" charset="0"/>
                <a:ea typeface="Arial" charset="0"/>
                <a:cs typeface="Arial" charset="0"/>
              </a:rPr>
              <a:t>&lt;</a:t>
            </a:r>
            <a:r>
              <a:rPr lang="en-US" sz="1100" b="1" dirty="0" err="1">
                <a:solidFill>
                  <a:schemeClr val="tx2"/>
                </a:solidFill>
                <a:latin typeface="Arial" charset="0"/>
                <a:ea typeface="Arial" charset="0"/>
                <a:cs typeface="Arial" charset="0"/>
              </a:rPr>
              <a:t>DestinationPicker</a:t>
            </a:r>
            <a:r>
              <a:rPr lang="en-US" sz="1100" b="1" dirty="0">
                <a:solidFill>
                  <a:schemeClr val="tx2"/>
                </a:solidFill>
                <a:latin typeface="Arial" charset="0"/>
                <a:ea typeface="Arial" charset="0"/>
                <a:cs typeface="Arial" charset="0"/>
              </a:rPr>
              <a:t> /&gt;</a:t>
            </a:r>
          </a:p>
          <a:p>
            <a:r>
              <a:rPr lang="en-US" sz="1100" b="1" dirty="0">
                <a:solidFill>
                  <a:schemeClr val="tx2"/>
                </a:solidFill>
                <a:latin typeface="Arial" charset="0"/>
                <a:ea typeface="Arial" charset="0"/>
                <a:cs typeface="Arial" charset="0"/>
              </a:rPr>
              <a:t>&lt;/</a:t>
            </a:r>
            <a:r>
              <a:rPr lang="en-US" sz="1100" b="1" dirty="0" err="1">
                <a:solidFill>
                  <a:schemeClr val="tx2"/>
                </a:solidFill>
                <a:latin typeface="Arial" charset="0"/>
                <a:ea typeface="Arial" charset="0"/>
                <a:cs typeface="Arial" charset="0"/>
              </a:rPr>
              <a:t>FlightPlanner</a:t>
            </a:r>
            <a:r>
              <a:rPr lang="en-US" sz="1100" b="1" dirty="0" smtClean="0">
                <a:solidFill>
                  <a:schemeClr val="tx2"/>
                </a:solidFill>
                <a:latin typeface="Arial" charset="0"/>
                <a:ea typeface="Arial" charset="0"/>
                <a:cs typeface="Arial" charset="0"/>
              </a:rPr>
              <a:t>&gt;</a:t>
            </a:r>
          </a:p>
          <a:p>
            <a:endParaRPr lang="en-US" sz="1000" dirty="0">
              <a:solidFill>
                <a:schemeClr val="tx2"/>
              </a:solidFill>
              <a:latin typeface="Arial" charset="0"/>
              <a:ea typeface="Arial" charset="0"/>
              <a:cs typeface="Arial" charset="0"/>
            </a:endParaRPr>
          </a:p>
          <a:p>
            <a:r>
              <a:rPr lang="en-US" sz="1000" dirty="0">
                <a:solidFill>
                  <a:schemeClr val="tx2"/>
                </a:solidFill>
                <a:latin typeface="Arial" charset="0"/>
                <a:ea typeface="Arial" charset="0"/>
                <a:cs typeface="Arial" charset="0"/>
              </a:rPr>
              <a:t>If this were a React application, which component(s) should be in charge of making updates to the data? </a:t>
            </a:r>
            <a:endParaRPr lang="en-US" sz="1000" dirty="0" smtClean="0">
              <a:solidFill>
                <a:schemeClr val="tx2"/>
              </a:solidFill>
              <a:latin typeface="Arial" charset="0"/>
              <a:ea typeface="Arial" charset="0"/>
              <a:cs typeface="Arial" charset="0"/>
            </a:endParaRPr>
          </a:p>
          <a:p>
            <a:endParaRPr lang="en-US" sz="1000" dirty="0">
              <a:solidFill>
                <a:schemeClr val="tx2"/>
              </a:solidFill>
              <a:latin typeface="Arial" charset="0"/>
              <a:ea typeface="Arial" charset="0"/>
              <a:cs typeface="Arial" charset="0"/>
            </a:endParaRPr>
          </a:p>
          <a:p>
            <a:r>
              <a:rPr lang="en-US" sz="800" dirty="0" smtClean="0">
                <a:solidFill>
                  <a:schemeClr val="tx2"/>
                </a:solidFill>
                <a:latin typeface="Arial" charset="0"/>
                <a:ea typeface="Arial" charset="0"/>
                <a:cs typeface="Arial" charset="0"/>
              </a:rPr>
              <a:t>Answer:</a:t>
            </a:r>
            <a:r>
              <a:rPr lang="en-US" sz="800" b="1" dirty="0" smtClean="0">
                <a:solidFill>
                  <a:schemeClr val="tx2"/>
                </a:solidFill>
                <a:latin typeface="Arial" charset="0"/>
                <a:ea typeface="Arial" charset="0"/>
                <a:cs typeface="Arial" charset="0"/>
              </a:rPr>
              <a:t> &lt;</a:t>
            </a:r>
            <a:r>
              <a:rPr lang="en-US" sz="800" b="1" dirty="0" err="1">
                <a:solidFill>
                  <a:schemeClr val="tx2"/>
                </a:solidFill>
                <a:latin typeface="Arial" charset="0"/>
                <a:ea typeface="Arial" charset="0"/>
                <a:cs typeface="Arial" charset="0"/>
              </a:rPr>
              <a:t>FlightPlanner</a:t>
            </a:r>
            <a:r>
              <a:rPr lang="en-US" sz="800" b="1" dirty="0" smtClean="0">
                <a:solidFill>
                  <a:schemeClr val="tx2"/>
                </a:solidFill>
                <a:latin typeface="Arial" charset="0"/>
                <a:ea typeface="Arial" charset="0"/>
                <a:cs typeface="Arial" charset="0"/>
              </a:rPr>
              <a:t>&gt;</a:t>
            </a:r>
            <a:endParaRPr lang="en-US" sz="800" b="1" dirty="0">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13585173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buNone/>
            </a:pPr>
            <a:r>
              <a:rPr lang="en-US" sz="1600" dirty="0"/>
              <a:t>One of the great things about React is that a lot of what you'll be using is regular JavaScript. Over the past couple of years, functional programming has had a large impact on the JavaScript ecosystem and community. Functional programming is an advanced topic in JavaScript and fills hundreds of books. It's too complex to delve into the benefits of functional programming (we've got to get to React content, right?!?). But React builds on a lot of the techniques of functional </a:t>
            </a:r>
            <a:r>
              <a:rPr lang="en-US" sz="1600" dirty="0" smtClean="0"/>
              <a:t>programming.</a:t>
            </a:r>
          </a:p>
          <a:p>
            <a:pPr marL="0" indent="0" fontAlgn="base">
              <a:buNone/>
            </a:pPr>
            <a:r>
              <a:rPr lang="en-US" sz="1600" dirty="0"/>
              <a:t>However, there are a couple of important JavaScript functions that are vital to functional programming that we should look at. These are the </a:t>
            </a:r>
            <a:r>
              <a:rPr lang="en-US" sz="1600" b="1" u="sng" dirty="0">
                <a:solidFill>
                  <a:srgbClr val="F07100"/>
                </a:solidFill>
              </a:rPr>
              <a:t>.map()</a:t>
            </a:r>
            <a:r>
              <a:rPr lang="en-US" sz="1600" dirty="0"/>
              <a:t> and </a:t>
            </a:r>
            <a:r>
              <a:rPr lang="en-US" sz="1600" b="1" u="sng" dirty="0">
                <a:solidFill>
                  <a:srgbClr val="F07100"/>
                </a:solidFill>
              </a:rPr>
              <a:t>.filter(</a:t>
            </a:r>
            <a:r>
              <a:rPr lang="en-US" sz="1600" b="1" u="sng" dirty="0" smtClean="0">
                <a:solidFill>
                  <a:srgbClr val="F07100"/>
                </a:solidFill>
              </a:rPr>
              <a:t>)</a:t>
            </a:r>
            <a:r>
              <a:rPr lang="en-US" sz="1600" b="1" dirty="0" smtClean="0"/>
              <a:t> </a:t>
            </a:r>
            <a:r>
              <a:rPr lang="en-US" sz="1600" dirty="0" smtClean="0"/>
              <a:t>methods</a:t>
            </a:r>
            <a:r>
              <a:rPr lang="en-US" sz="1600" dirty="0"/>
              <a:t>.</a:t>
            </a:r>
          </a:p>
          <a:p>
            <a:pPr marL="0" indent="0" fontAlgn="base">
              <a:buNone/>
            </a:pPr>
            <a:r>
              <a:rPr lang="en-US" sz="1600" dirty="0"/>
              <a:t>Let's check out the </a:t>
            </a:r>
            <a:r>
              <a:rPr lang="en-US" sz="1600" b="1" u="sng" dirty="0">
                <a:solidFill>
                  <a:srgbClr val="F07100"/>
                </a:solidFill>
              </a:rPr>
              <a:t>.map()</a:t>
            </a:r>
            <a:r>
              <a:rPr lang="en-US" sz="1600" dirty="0"/>
              <a:t> and </a:t>
            </a:r>
            <a:r>
              <a:rPr lang="en-US" sz="1600" b="1" u="sng" dirty="0">
                <a:solidFill>
                  <a:srgbClr val="F07100"/>
                </a:solidFill>
              </a:rPr>
              <a:t>.filter()</a:t>
            </a:r>
            <a:r>
              <a:rPr lang="en-US" sz="1600" dirty="0"/>
              <a:t> Array methods in more detail</a:t>
            </a:r>
            <a:r>
              <a:rPr lang="en-US" sz="1600" dirty="0" smtClean="0"/>
              <a:t>.</a:t>
            </a:r>
            <a:r>
              <a:rPr lang="en-US" sz="1600" dirty="0"/>
              <a:t> </a:t>
            </a:r>
          </a:p>
        </p:txBody>
      </p:sp>
      <p:sp>
        <p:nvSpPr>
          <p:cNvPr id="4" name="Title 3"/>
          <p:cNvSpPr>
            <a:spLocks noGrp="1"/>
          </p:cNvSpPr>
          <p:nvPr>
            <p:ph type="title"/>
          </p:nvPr>
        </p:nvSpPr>
        <p:spPr/>
        <p:txBody>
          <a:bodyPr/>
          <a:lstStyle/>
          <a:p>
            <a:r>
              <a:rPr lang="en-US" b="1" dirty="0" smtClean="0"/>
              <a:t>React is just </a:t>
            </a:r>
            <a:r>
              <a:rPr lang="en-US" b="1" dirty="0" err="1" smtClean="0"/>
              <a:t>javascript</a:t>
            </a:r>
            <a:endParaRPr lang="en-US" b="1"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12</a:t>
            </a:fld>
            <a:endParaRPr lang="en-US" dirty="0"/>
          </a:p>
        </p:txBody>
      </p:sp>
    </p:spTree>
    <p:extLst>
      <p:ext uri="{BB962C8B-B14F-4D97-AF65-F5344CB8AC3E}">
        <p14:creationId xmlns:p14="http://schemas.microsoft.com/office/powerpoint/2010/main" val="391280163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pPr marL="0" indent="0">
              <a:buNone/>
            </a:pPr>
            <a:r>
              <a:rPr lang="en-US" sz="1600" dirty="0"/>
              <a:t>If you're not familiar with JavaScript's </a:t>
            </a:r>
            <a:r>
              <a:rPr lang="en-US" sz="1600" b="1" dirty="0">
                <a:hlinkClick r:id="rId3"/>
              </a:rPr>
              <a:t>Array .map() method</a:t>
            </a:r>
            <a:r>
              <a:rPr lang="en-US" sz="1600" dirty="0"/>
              <a:t>, it gets called on an existing array and returns a new array based what's returned from the function that's passed as an argument. Let's take a look</a:t>
            </a:r>
            <a:r>
              <a:rPr lang="en-US" sz="1600" dirty="0" smtClean="0"/>
              <a:t>:</a:t>
            </a:r>
            <a:endParaRPr lang="en-US" sz="1600" dirty="0"/>
          </a:p>
          <a:p>
            <a:pPr marL="457200" lvl="1" indent="0">
              <a:buNone/>
            </a:pPr>
            <a:endParaRPr lang="en-US" sz="1600" b="1" dirty="0" smtClean="0"/>
          </a:p>
          <a:p>
            <a:pPr marL="457200" lvl="1" indent="0">
              <a:buNone/>
            </a:pPr>
            <a:r>
              <a:rPr lang="en-US" sz="1600" b="1" dirty="0" err="1" smtClean="0"/>
              <a:t>const</a:t>
            </a:r>
            <a:r>
              <a:rPr lang="en-US" sz="1600" dirty="0" smtClean="0"/>
              <a:t> </a:t>
            </a:r>
            <a:r>
              <a:rPr lang="en-US" sz="1600" dirty="0"/>
              <a:t>names = </a:t>
            </a:r>
            <a:r>
              <a:rPr lang="en-US" sz="1600" dirty="0" smtClean="0"/>
              <a:t>[Vin'</a:t>
            </a:r>
            <a:r>
              <a:rPr lang="en-US" sz="1600" dirty="0"/>
              <a:t>, </a:t>
            </a:r>
            <a:r>
              <a:rPr lang="en-US" sz="1600" dirty="0" smtClean="0"/>
              <a:t>‘Dave'</a:t>
            </a:r>
            <a:r>
              <a:rPr lang="en-US" sz="1600" dirty="0"/>
              <a:t>, </a:t>
            </a:r>
            <a:r>
              <a:rPr lang="en-US" sz="1600" dirty="0" smtClean="0"/>
              <a:t>‘</a:t>
            </a:r>
            <a:r>
              <a:rPr lang="en-US" sz="1600" dirty="0" err="1" smtClean="0"/>
              <a:t>Menache</a:t>
            </a:r>
            <a:r>
              <a:rPr lang="en-US" sz="1600" dirty="0" err="1"/>
              <a:t>m</a:t>
            </a:r>
            <a:r>
              <a:rPr lang="en-US" sz="1600" dirty="0" smtClean="0"/>
              <a:t>'</a:t>
            </a:r>
            <a:r>
              <a:rPr lang="en-US" sz="1600" dirty="0"/>
              <a:t>];  </a:t>
            </a:r>
            <a:endParaRPr lang="en-US" sz="1600" dirty="0" smtClean="0"/>
          </a:p>
          <a:p>
            <a:pPr marL="457200" lvl="1" indent="0">
              <a:buNone/>
            </a:pPr>
            <a:r>
              <a:rPr lang="en-US" sz="1600" b="1" dirty="0" err="1" smtClean="0"/>
              <a:t>const</a:t>
            </a:r>
            <a:r>
              <a:rPr lang="en-US" sz="1600" dirty="0" smtClean="0"/>
              <a:t> </a:t>
            </a:r>
            <a:r>
              <a:rPr lang="en-US" sz="1600" dirty="0" err="1"/>
              <a:t>nameLengths</a:t>
            </a:r>
            <a:r>
              <a:rPr lang="en-US" sz="1600" dirty="0"/>
              <a:t> = </a:t>
            </a:r>
            <a:r>
              <a:rPr lang="en-US" sz="1600" dirty="0" err="1"/>
              <a:t>names.map</a:t>
            </a:r>
            <a:r>
              <a:rPr lang="en-US" sz="1600" dirty="0"/>
              <a:t>( name =&gt; </a:t>
            </a:r>
            <a:r>
              <a:rPr lang="en-US" sz="1600" dirty="0" err="1"/>
              <a:t>name.length</a:t>
            </a:r>
            <a:r>
              <a:rPr lang="en-US" sz="1600" dirty="0"/>
              <a:t> );</a:t>
            </a:r>
            <a:r>
              <a:rPr lang="en-US" sz="1600" dirty="0"/>
              <a:t> </a:t>
            </a:r>
            <a:r>
              <a:rPr lang="en-US" sz="1600" dirty="0"/>
              <a:t> </a:t>
            </a:r>
          </a:p>
          <a:p>
            <a:pPr marL="0" indent="0">
              <a:buNone/>
            </a:pPr>
            <a:endParaRPr lang="en-US" sz="1600" dirty="0" smtClean="0"/>
          </a:p>
          <a:p>
            <a:pPr marL="0" indent="0">
              <a:buNone/>
            </a:pPr>
            <a:r>
              <a:rPr lang="en-US" sz="1600" dirty="0" smtClean="0"/>
              <a:t>The </a:t>
            </a:r>
            <a:r>
              <a:rPr lang="en-US" sz="1600" dirty="0"/>
              <a:t>arrow function that's passed to </a:t>
            </a:r>
            <a:r>
              <a:rPr lang="en-US" sz="1600" b="1" u="sng" dirty="0">
                <a:solidFill>
                  <a:schemeClr val="accent1"/>
                </a:solidFill>
              </a:rPr>
              <a:t>.map()</a:t>
            </a:r>
            <a:r>
              <a:rPr lang="en-US" sz="1600" dirty="0"/>
              <a:t> gets called </a:t>
            </a:r>
            <a:r>
              <a:rPr lang="en-US" sz="1600" i="1" dirty="0">
                <a:solidFill>
                  <a:srgbClr val="F07100"/>
                </a:solidFill>
              </a:rPr>
              <a:t>for each item</a:t>
            </a:r>
            <a:r>
              <a:rPr lang="en-US" sz="1600" dirty="0"/>
              <a:t> in the names array! The arrow function receives the first name in the array, stores it in the name variable and returns its length. Then it does that again for the remaining two names</a:t>
            </a:r>
            <a:r>
              <a:rPr lang="en-US" sz="1600" dirty="0" smtClean="0"/>
              <a:t>.</a:t>
            </a:r>
            <a:r>
              <a:rPr lang="en-US" sz="1600" dirty="0"/>
              <a:t> </a:t>
            </a:r>
          </a:p>
          <a:p>
            <a:pPr marL="457200" lvl="1" indent="0">
              <a:buNone/>
            </a:pPr>
            <a:endParaRPr lang="en-US" sz="1000" dirty="0"/>
          </a:p>
        </p:txBody>
      </p:sp>
      <p:sp>
        <p:nvSpPr>
          <p:cNvPr id="4" name="Title 3"/>
          <p:cNvSpPr>
            <a:spLocks noGrp="1"/>
          </p:cNvSpPr>
          <p:nvPr>
            <p:ph type="title"/>
          </p:nvPr>
        </p:nvSpPr>
        <p:spPr/>
        <p:txBody>
          <a:bodyPr/>
          <a:lstStyle/>
          <a:p>
            <a:pPr fontAlgn="base"/>
            <a:r>
              <a:rPr lang="en-US" b="1" dirty="0"/>
              <a:t>Array's </a:t>
            </a:r>
            <a:r>
              <a:rPr lang="en-US" b="1" u="sng" dirty="0">
                <a:solidFill>
                  <a:srgbClr val="F07100"/>
                </a:solidFill>
              </a:rPr>
              <a:t>.map()</a:t>
            </a:r>
            <a:r>
              <a:rPr lang="en-US" b="1" dirty="0"/>
              <a:t> </a:t>
            </a:r>
            <a:r>
              <a:rPr lang="en-US" b="1" dirty="0" smtClean="0"/>
              <a:t>Method</a:t>
            </a:r>
            <a:endParaRPr lang="en-US" b="1"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13</a:t>
            </a:fld>
            <a:endParaRPr lang="en-US" dirty="0"/>
          </a:p>
        </p:txBody>
      </p:sp>
    </p:spTree>
    <p:extLst>
      <p:ext uri="{BB962C8B-B14F-4D97-AF65-F5344CB8AC3E}">
        <p14:creationId xmlns:p14="http://schemas.microsoft.com/office/powerpoint/2010/main" val="224383249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pPr marL="0" indent="0" fontAlgn="base">
              <a:buNone/>
            </a:pPr>
            <a:r>
              <a:rPr lang="en-US" sz="1600" dirty="0"/>
              <a:t>JavaScript's </a:t>
            </a:r>
            <a:r>
              <a:rPr lang="en-US" sz="1600" b="1" dirty="0">
                <a:hlinkClick r:id="rId3"/>
              </a:rPr>
              <a:t>Array .filter() method</a:t>
            </a:r>
            <a:r>
              <a:rPr lang="en-US" sz="1600" dirty="0"/>
              <a:t> is similar to the .map() method</a:t>
            </a:r>
            <a:r>
              <a:rPr lang="en-US" sz="1600" dirty="0" smtClean="0"/>
              <a:t>:</a:t>
            </a:r>
          </a:p>
          <a:p>
            <a:pPr marL="0" indent="0" fontAlgn="base">
              <a:buNone/>
            </a:pPr>
            <a:endParaRPr lang="en-US" sz="1600" dirty="0"/>
          </a:p>
          <a:p>
            <a:pPr lvl="1" fontAlgn="base"/>
            <a:r>
              <a:rPr lang="en-US" sz="1600" dirty="0"/>
              <a:t>it is called on an array</a:t>
            </a:r>
          </a:p>
          <a:p>
            <a:pPr lvl="1" fontAlgn="base"/>
            <a:r>
              <a:rPr lang="en-US" sz="1600" dirty="0"/>
              <a:t>it takes a function as an argument</a:t>
            </a:r>
          </a:p>
          <a:p>
            <a:pPr lvl="1" fontAlgn="base"/>
            <a:r>
              <a:rPr lang="en-US" sz="1600" dirty="0"/>
              <a:t>it returns a new array</a:t>
            </a:r>
          </a:p>
          <a:p>
            <a:pPr marL="0" indent="0" fontAlgn="base">
              <a:buNone/>
            </a:pPr>
            <a:endParaRPr lang="en-US" sz="1600" dirty="0" smtClean="0"/>
          </a:p>
          <a:p>
            <a:pPr marL="0" indent="0" fontAlgn="base">
              <a:buNone/>
            </a:pPr>
            <a:r>
              <a:rPr lang="en-US" sz="1600" dirty="0" smtClean="0"/>
              <a:t>The </a:t>
            </a:r>
            <a:r>
              <a:rPr lang="en-US" sz="1600" dirty="0"/>
              <a:t>difference is that the function passed to .filter() is used as a test, and only items in the array that pass the test are included in the new array. Let's take a look at an example</a:t>
            </a:r>
            <a:r>
              <a:rPr lang="en-US" sz="1600" dirty="0" smtClean="0"/>
              <a:t>:</a:t>
            </a:r>
            <a:r>
              <a:rPr lang="en-US" sz="1600" dirty="0"/>
              <a:t> </a:t>
            </a:r>
          </a:p>
          <a:p>
            <a:pPr marL="457200" lvl="1" indent="0">
              <a:buNone/>
            </a:pPr>
            <a:endParaRPr lang="en-US" sz="1000" dirty="0"/>
          </a:p>
        </p:txBody>
      </p:sp>
      <p:sp>
        <p:nvSpPr>
          <p:cNvPr id="4" name="Title 3"/>
          <p:cNvSpPr>
            <a:spLocks noGrp="1"/>
          </p:cNvSpPr>
          <p:nvPr>
            <p:ph type="title"/>
          </p:nvPr>
        </p:nvSpPr>
        <p:spPr/>
        <p:txBody>
          <a:bodyPr/>
          <a:lstStyle/>
          <a:p>
            <a:pPr fontAlgn="base"/>
            <a:r>
              <a:rPr lang="en-US" b="1" dirty="0"/>
              <a:t>Array's </a:t>
            </a:r>
            <a:r>
              <a:rPr lang="en-US" b="1" u="sng" dirty="0">
                <a:solidFill>
                  <a:srgbClr val="F07100"/>
                </a:solidFill>
              </a:rPr>
              <a:t>.filter()</a:t>
            </a:r>
            <a:r>
              <a:rPr lang="en-US" b="1" dirty="0"/>
              <a:t> </a:t>
            </a:r>
            <a:r>
              <a:rPr lang="en-US" b="1" dirty="0" smtClean="0"/>
              <a:t>Method</a:t>
            </a:r>
            <a:endParaRPr lang="en-US"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14</a:t>
            </a:fld>
            <a:endParaRPr lang="en-US" dirty="0"/>
          </a:p>
        </p:txBody>
      </p:sp>
    </p:spTree>
    <p:extLst>
      <p:ext uri="{BB962C8B-B14F-4D97-AF65-F5344CB8AC3E}">
        <p14:creationId xmlns:p14="http://schemas.microsoft.com/office/powerpoint/2010/main" val="180299675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pPr marL="914400" lvl="2" indent="0" fontAlgn="base">
              <a:buNone/>
            </a:pPr>
            <a:r>
              <a:rPr lang="en-US" sz="1600" b="1" dirty="0" err="1"/>
              <a:t>const</a:t>
            </a:r>
            <a:r>
              <a:rPr lang="en-US" sz="1600" dirty="0"/>
              <a:t> names = </a:t>
            </a:r>
            <a:r>
              <a:rPr lang="en-US" sz="1600" dirty="0" smtClean="0"/>
              <a:t>[’Vin'</a:t>
            </a:r>
            <a:r>
              <a:rPr lang="en-US" sz="1600" dirty="0"/>
              <a:t>, </a:t>
            </a:r>
            <a:r>
              <a:rPr lang="en-US" sz="1600" dirty="0" smtClean="0"/>
              <a:t>‘Dave'</a:t>
            </a:r>
            <a:r>
              <a:rPr lang="en-US" sz="1600" dirty="0"/>
              <a:t>, </a:t>
            </a:r>
            <a:r>
              <a:rPr lang="en-US" sz="1600" dirty="0" smtClean="0"/>
              <a:t>‘</a:t>
            </a:r>
            <a:r>
              <a:rPr lang="en-US" sz="1600" dirty="0" err="1" smtClean="0"/>
              <a:t>Menachem</a:t>
            </a:r>
            <a:r>
              <a:rPr lang="en-US" sz="1600" dirty="0" smtClean="0"/>
              <a:t>'</a:t>
            </a:r>
            <a:r>
              <a:rPr lang="en-US" sz="1600" dirty="0"/>
              <a:t>];  </a:t>
            </a:r>
            <a:endParaRPr lang="en-US" sz="1600" dirty="0" smtClean="0"/>
          </a:p>
          <a:p>
            <a:pPr marL="0" indent="0" fontAlgn="base">
              <a:buNone/>
            </a:pPr>
            <a:r>
              <a:rPr lang="en-US" sz="1600" b="1" dirty="0"/>
              <a:t>	</a:t>
            </a:r>
            <a:r>
              <a:rPr lang="en-US" sz="1600" b="1" dirty="0" err="1" smtClean="0"/>
              <a:t>const</a:t>
            </a:r>
            <a:r>
              <a:rPr lang="en-US" sz="1600" dirty="0" smtClean="0"/>
              <a:t> </a:t>
            </a:r>
            <a:r>
              <a:rPr lang="en-US" sz="1600" dirty="0" err="1"/>
              <a:t>shortNames</a:t>
            </a:r>
            <a:r>
              <a:rPr lang="en-US" sz="1600" dirty="0"/>
              <a:t> = </a:t>
            </a:r>
            <a:r>
              <a:rPr lang="en-US" sz="1600" dirty="0" err="1"/>
              <a:t>names.filter</a:t>
            </a:r>
            <a:r>
              <a:rPr lang="en-US" sz="1600" dirty="0"/>
              <a:t>( name =&gt; </a:t>
            </a:r>
            <a:r>
              <a:rPr lang="en-US" sz="1600" dirty="0" err="1"/>
              <a:t>name.length</a:t>
            </a:r>
            <a:r>
              <a:rPr lang="en-US" sz="1600" dirty="0"/>
              <a:t> &lt; 5 )</a:t>
            </a:r>
            <a:r>
              <a:rPr lang="en-US" sz="1600" dirty="0" smtClean="0"/>
              <a:t>;</a:t>
            </a:r>
          </a:p>
          <a:p>
            <a:pPr marL="0" indent="0">
              <a:buNone/>
            </a:pPr>
            <a:r>
              <a:rPr lang="en-US" sz="1600" dirty="0"/>
              <a:t>Again, just like with </a:t>
            </a:r>
            <a:r>
              <a:rPr lang="en-US" sz="1600" b="1" u="sng" dirty="0">
                <a:solidFill>
                  <a:srgbClr val="F07100"/>
                </a:solidFill>
              </a:rPr>
              <a:t>.map()</a:t>
            </a:r>
            <a:r>
              <a:rPr lang="en-US" sz="1600" dirty="0"/>
              <a:t> the arrow function that's passed to </a:t>
            </a:r>
            <a:r>
              <a:rPr lang="en-US" sz="1600" b="1" u="sng" dirty="0">
                <a:solidFill>
                  <a:srgbClr val="F07100"/>
                </a:solidFill>
              </a:rPr>
              <a:t>.filter()</a:t>
            </a:r>
            <a:r>
              <a:rPr lang="en-US" sz="1600" dirty="0"/>
              <a:t> gets called </a:t>
            </a:r>
            <a:r>
              <a:rPr lang="en-US" sz="1600" i="1" dirty="0">
                <a:solidFill>
                  <a:srgbClr val="F07100"/>
                </a:solidFill>
              </a:rPr>
              <a:t>for each item</a:t>
            </a:r>
            <a:r>
              <a:rPr lang="en-US" sz="1600" dirty="0"/>
              <a:t> in the names array.  </a:t>
            </a:r>
          </a:p>
          <a:p>
            <a:pPr marL="0" indent="0">
              <a:buNone/>
            </a:pPr>
            <a:r>
              <a:rPr lang="en-US" sz="1600" dirty="0"/>
              <a:t>Then the test is performed - this is what's doing the actual filtering. It checks the length of the name. If it's 5 or greater, then it's skipped (and </a:t>
            </a:r>
            <a:r>
              <a:rPr lang="en-US" sz="1600" i="1" dirty="0">
                <a:solidFill>
                  <a:srgbClr val="F07100"/>
                </a:solidFill>
              </a:rPr>
              <a:t>not</a:t>
            </a:r>
            <a:r>
              <a:rPr lang="en-US" sz="1600" dirty="0"/>
              <a:t> included in the new array!). But if the length of the name is less than 5, then </a:t>
            </a:r>
            <a:r>
              <a:rPr lang="en-US" sz="1600" b="1" dirty="0" err="1">
                <a:solidFill>
                  <a:srgbClr val="F07100"/>
                </a:solidFill>
              </a:rPr>
              <a:t>name.length</a:t>
            </a:r>
            <a:r>
              <a:rPr lang="en-US" sz="1600" b="1" dirty="0">
                <a:solidFill>
                  <a:srgbClr val="F07100"/>
                </a:solidFill>
              </a:rPr>
              <a:t> &lt; 5</a:t>
            </a:r>
            <a:r>
              <a:rPr lang="en-US" sz="1600" dirty="0"/>
              <a:t> returns true and the name </a:t>
            </a:r>
            <a:r>
              <a:rPr lang="en-US" sz="1600" i="1" dirty="0">
                <a:solidFill>
                  <a:srgbClr val="F07100"/>
                </a:solidFill>
              </a:rPr>
              <a:t>is</a:t>
            </a:r>
            <a:r>
              <a:rPr lang="en-US" sz="1600" dirty="0"/>
              <a:t> included in the new array</a:t>
            </a:r>
            <a:r>
              <a:rPr lang="en-US" sz="1600" dirty="0" smtClean="0"/>
              <a:t>!</a:t>
            </a:r>
            <a:r>
              <a:rPr lang="en-US" sz="1600" dirty="0"/>
              <a:t> </a:t>
            </a:r>
          </a:p>
          <a:p>
            <a:pPr marL="0" indent="0">
              <a:buNone/>
            </a:pPr>
            <a:r>
              <a:rPr lang="en-US" sz="1600" dirty="0"/>
              <a:t>And lastly, just like with </a:t>
            </a:r>
            <a:r>
              <a:rPr lang="en-US" sz="1600" b="1" u="sng" dirty="0">
                <a:solidFill>
                  <a:srgbClr val="F07100"/>
                </a:solidFill>
              </a:rPr>
              <a:t>.map()</a:t>
            </a:r>
            <a:r>
              <a:rPr lang="en-US" sz="1600" dirty="0"/>
              <a:t> the </a:t>
            </a:r>
            <a:r>
              <a:rPr lang="en-US" sz="1600" b="1" u="sng" dirty="0">
                <a:solidFill>
                  <a:srgbClr val="F07100"/>
                </a:solidFill>
              </a:rPr>
              <a:t>.filter()</a:t>
            </a:r>
            <a:r>
              <a:rPr lang="en-US" sz="1600" dirty="0"/>
              <a:t> method returns a </a:t>
            </a:r>
            <a:r>
              <a:rPr lang="en-US" sz="1600" i="1" dirty="0">
                <a:solidFill>
                  <a:srgbClr val="F07100"/>
                </a:solidFill>
              </a:rPr>
              <a:t>new</a:t>
            </a:r>
            <a:r>
              <a:rPr lang="en-US" sz="1600" dirty="0"/>
              <a:t> array instead of modifying the original </a:t>
            </a:r>
            <a:r>
              <a:rPr lang="en-US" sz="1600" dirty="0" smtClean="0"/>
              <a:t>array</a:t>
            </a:r>
            <a:r>
              <a:rPr lang="en-US" sz="1600" dirty="0"/>
              <a:t> </a:t>
            </a:r>
          </a:p>
          <a:p>
            <a:pPr marL="0" indent="0" fontAlgn="base">
              <a:buNone/>
            </a:pPr>
            <a:endParaRPr lang="en-US" dirty="0"/>
          </a:p>
          <a:p>
            <a:pPr marL="457200" lvl="1" indent="0">
              <a:buNone/>
            </a:pPr>
            <a:endParaRPr lang="en-US" sz="1400" dirty="0"/>
          </a:p>
        </p:txBody>
      </p:sp>
      <p:sp>
        <p:nvSpPr>
          <p:cNvPr id="4" name="Title 3"/>
          <p:cNvSpPr>
            <a:spLocks noGrp="1"/>
          </p:cNvSpPr>
          <p:nvPr>
            <p:ph type="title"/>
          </p:nvPr>
        </p:nvSpPr>
        <p:spPr/>
        <p:txBody>
          <a:bodyPr/>
          <a:lstStyle/>
          <a:p>
            <a:pPr fontAlgn="base"/>
            <a:r>
              <a:rPr lang="en-US" b="1" dirty="0"/>
              <a:t>Array's </a:t>
            </a:r>
            <a:r>
              <a:rPr lang="en-US" b="1" u="sng" dirty="0">
                <a:solidFill>
                  <a:srgbClr val="F07100"/>
                </a:solidFill>
              </a:rPr>
              <a:t>.filter()</a:t>
            </a:r>
            <a:r>
              <a:rPr lang="en-US" b="1" dirty="0"/>
              <a:t> </a:t>
            </a:r>
            <a:r>
              <a:rPr lang="en-US" b="1" dirty="0" smtClean="0"/>
              <a:t>Method</a:t>
            </a:r>
            <a:endParaRPr lang="en-US"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15</a:t>
            </a:fld>
            <a:endParaRPr lang="en-US" dirty="0"/>
          </a:p>
        </p:txBody>
      </p:sp>
    </p:spTree>
    <p:extLst>
      <p:ext uri="{BB962C8B-B14F-4D97-AF65-F5344CB8AC3E}">
        <p14:creationId xmlns:p14="http://schemas.microsoft.com/office/powerpoint/2010/main" val="38056899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fontAlgn="base">
              <a:buNone/>
            </a:pPr>
            <a:r>
              <a:rPr lang="en-US" b="1" dirty="0" err="1"/>
              <a:t>const</a:t>
            </a:r>
            <a:r>
              <a:rPr lang="en-US" dirty="0"/>
              <a:t> names = [’Vin', ’Dave', ’</a:t>
            </a:r>
            <a:r>
              <a:rPr lang="en-US" dirty="0" err="1"/>
              <a:t>Menachem</a:t>
            </a:r>
            <a:r>
              <a:rPr lang="en-US" dirty="0"/>
              <a:t>'];  </a:t>
            </a:r>
          </a:p>
          <a:p>
            <a:pPr marL="0" indent="0" fontAlgn="base">
              <a:buNone/>
            </a:pPr>
            <a:r>
              <a:rPr lang="en-US" b="1" dirty="0" err="1" smtClean="0"/>
              <a:t>const</a:t>
            </a:r>
            <a:r>
              <a:rPr lang="en-US" dirty="0" smtClean="0"/>
              <a:t> </a:t>
            </a:r>
            <a:r>
              <a:rPr lang="en-US" dirty="0" err="1"/>
              <a:t>shortNamesLengths</a:t>
            </a:r>
            <a:r>
              <a:rPr lang="en-US" dirty="0"/>
              <a:t> = </a:t>
            </a:r>
            <a:r>
              <a:rPr lang="en-US" dirty="0" err="1"/>
              <a:t>names.filter</a:t>
            </a:r>
            <a:r>
              <a:rPr lang="en-US" dirty="0"/>
              <a:t>( name =&gt; </a:t>
            </a:r>
            <a:r>
              <a:rPr lang="en-US" dirty="0" err="1">
                <a:solidFill>
                  <a:srgbClr val="293238"/>
                </a:solidFill>
              </a:rPr>
              <a:t>name.length</a:t>
            </a:r>
            <a:r>
              <a:rPr lang="en-US" dirty="0"/>
              <a:t> &lt; 5 ).map( name =&gt; </a:t>
            </a:r>
            <a:r>
              <a:rPr lang="en-US" dirty="0" err="1">
                <a:solidFill>
                  <a:srgbClr val="293238"/>
                </a:solidFill>
              </a:rPr>
              <a:t>name.length</a:t>
            </a:r>
            <a:r>
              <a:rPr lang="en-US" dirty="0"/>
              <a:t> )</a:t>
            </a:r>
            <a:r>
              <a:rPr lang="en-US" dirty="0" smtClean="0"/>
              <a:t>;</a:t>
            </a:r>
            <a:endParaRPr lang="en-US" sz="1600" b="1" dirty="0"/>
          </a:p>
          <a:p>
            <a:pPr marL="0" indent="0" fontAlgn="base">
              <a:buNone/>
            </a:pPr>
            <a:endParaRPr lang="en-US" sz="1600" b="1" u="sng" dirty="0" smtClean="0">
              <a:solidFill>
                <a:srgbClr val="F07100"/>
              </a:solidFill>
            </a:endParaRPr>
          </a:p>
          <a:p>
            <a:pPr marL="0" indent="0" fontAlgn="base">
              <a:buNone/>
            </a:pPr>
            <a:r>
              <a:rPr lang="en-US" sz="2000" b="1" u="sng" dirty="0" smtClean="0">
                <a:solidFill>
                  <a:srgbClr val="F07100"/>
                </a:solidFill>
              </a:rPr>
              <a:t>.</a:t>
            </a:r>
            <a:r>
              <a:rPr lang="en-US" sz="2000" b="1" u="sng" dirty="0">
                <a:solidFill>
                  <a:srgbClr val="F07100"/>
                </a:solidFill>
              </a:rPr>
              <a:t>filter()</a:t>
            </a:r>
            <a:r>
              <a:rPr lang="en-US" sz="2000" b="1" dirty="0"/>
              <a:t> First</a:t>
            </a:r>
            <a:r>
              <a:rPr lang="en-US" sz="2000" b="1" dirty="0" smtClean="0"/>
              <a:t>! </a:t>
            </a:r>
          </a:p>
          <a:p>
            <a:pPr marL="0" indent="0" fontAlgn="base">
              <a:buNone/>
            </a:pPr>
            <a:r>
              <a:rPr lang="en-US" sz="1600" dirty="0" smtClean="0"/>
              <a:t>On </a:t>
            </a:r>
            <a:r>
              <a:rPr lang="en-US" sz="1600" dirty="0"/>
              <a:t>a side note, you'll want to run things in this order (</a:t>
            </a:r>
            <a:r>
              <a:rPr lang="en-US" sz="1600" b="1" u="sng" dirty="0">
                <a:solidFill>
                  <a:srgbClr val="F07100"/>
                </a:solidFill>
              </a:rPr>
              <a:t>.filter()</a:t>
            </a:r>
            <a:r>
              <a:rPr lang="en-US" sz="1600" dirty="0"/>
              <a:t> first and then </a:t>
            </a:r>
            <a:r>
              <a:rPr lang="en-US" sz="1600" b="1" u="sng" dirty="0">
                <a:solidFill>
                  <a:srgbClr val="F07100"/>
                </a:solidFill>
              </a:rPr>
              <a:t>.map()</a:t>
            </a:r>
            <a:r>
              <a:rPr lang="en-US" sz="1600" dirty="0"/>
              <a:t>). Because </a:t>
            </a:r>
            <a:r>
              <a:rPr lang="en-US" sz="1600" b="1" u="sng" dirty="0">
                <a:solidFill>
                  <a:srgbClr val="F07100"/>
                </a:solidFill>
              </a:rPr>
              <a:t>.map()</a:t>
            </a:r>
            <a:r>
              <a:rPr lang="en-US" sz="1600" dirty="0"/>
              <a:t> runs the function once </a:t>
            </a:r>
            <a:r>
              <a:rPr lang="en-US" sz="1600" i="1" dirty="0">
                <a:solidFill>
                  <a:srgbClr val="F07100"/>
                </a:solidFill>
              </a:rPr>
              <a:t>for each item</a:t>
            </a:r>
            <a:r>
              <a:rPr lang="en-US" sz="1600" dirty="0"/>
              <a:t> in the array, it will be faster if the array were already filtered.</a:t>
            </a:r>
          </a:p>
          <a:p>
            <a:pPr marL="0" indent="0">
              <a:buNone/>
            </a:pPr>
            <a:endParaRPr lang="en-US" sz="1200" dirty="0"/>
          </a:p>
          <a:p>
            <a:pPr fontAlgn="base"/>
            <a:endParaRPr lang="en-US" sz="1200" dirty="0"/>
          </a:p>
          <a:p>
            <a:pPr marL="0" indent="0" fontAlgn="base">
              <a:buNone/>
            </a:pPr>
            <a:endParaRPr lang="en-US" sz="1200" dirty="0"/>
          </a:p>
          <a:p>
            <a:pPr marL="457200" lvl="1" indent="0">
              <a:buNone/>
            </a:pPr>
            <a:endParaRPr lang="en-US" dirty="0"/>
          </a:p>
        </p:txBody>
      </p:sp>
      <p:sp>
        <p:nvSpPr>
          <p:cNvPr id="4" name="Title 3"/>
          <p:cNvSpPr>
            <a:spLocks noGrp="1"/>
          </p:cNvSpPr>
          <p:nvPr>
            <p:ph type="title"/>
          </p:nvPr>
        </p:nvSpPr>
        <p:spPr/>
        <p:txBody>
          <a:bodyPr/>
          <a:lstStyle/>
          <a:p>
            <a:pPr fontAlgn="base"/>
            <a:r>
              <a:rPr lang="en-US" b="1" dirty="0"/>
              <a:t>Combining </a:t>
            </a:r>
            <a:r>
              <a:rPr lang="en-US" b="1" u="sng" dirty="0">
                <a:solidFill>
                  <a:srgbClr val="F07100"/>
                </a:solidFill>
              </a:rPr>
              <a:t>.map()</a:t>
            </a:r>
            <a:r>
              <a:rPr lang="en-US" b="1" dirty="0"/>
              <a:t> And </a:t>
            </a:r>
            <a:r>
              <a:rPr lang="en-US" b="1" u="sng" dirty="0">
                <a:solidFill>
                  <a:srgbClr val="F07100"/>
                </a:solidFill>
              </a:rPr>
              <a:t>.filter(</a:t>
            </a:r>
            <a:r>
              <a:rPr lang="en-US" b="1" u="sng" dirty="0" smtClean="0">
                <a:solidFill>
                  <a:srgbClr val="F07100"/>
                </a:solidFill>
              </a:rPr>
              <a:t>)</a:t>
            </a:r>
            <a:endParaRPr lang="en-US" u="sng"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16</a:t>
            </a:fld>
            <a:endParaRPr lang="en-US" dirty="0"/>
          </a:p>
        </p:txBody>
      </p:sp>
    </p:spTree>
    <p:extLst>
      <p:ext uri="{BB962C8B-B14F-4D97-AF65-F5344CB8AC3E}">
        <p14:creationId xmlns:p14="http://schemas.microsoft.com/office/powerpoint/2010/main" val="135675851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fontAlgn="base">
              <a:buNone/>
            </a:pPr>
            <a:r>
              <a:rPr lang="en-US" sz="1600" dirty="0"/>
              <a:t>React uses JavaScript objects to create React elements. We'll use these React elements to describe what we want the page to look like, and React will be in charge of generating the DOM nodes to achieve the result.</a:t>
            </a:r>
          </a:p>
          <a:p>
            <a:pPr marL="0" indent="0" fontAlgn="base">
              <a:buNone/>
            </a:pPr>
            <a:r>
              <a:rPr lang="en-US" sz="1600" dirty="0" smtClean="0"/>
              <a:t>Recall the difference between </a:t>
            </a:r>
            <a:r>
              <a:rPr lang="en-US" sz="1600" b="1" dirty="0" smtClean="0"/>
              <a:t>imperative</a:t>
            </a:r>
            <a:r>
              <a:rPr lang="en-US" sz="1600" dirty="0" smtClean="0"/>
              <a:t> and </a:t>
            </a:r>
            <a:r>
              <a:rPr lang="en-US" sz="1600" b="1" dirty="0" smtClean="0"/>
              <a:t>declarative</a:t>
            </a:r>
            <a:r>
              <a:rPr lang="en-US" sz="1600" dirty="0" smtClean="0"/>
              <a:t> code. The React code that we write is declarative because we aren't telling React </a:t>
            </a:r>
            <a:r>
              <a:rPr lang="en-US" sz="1600" i="1" dirty="0" smtClean="0">
                <a:solidFill>
                  <a:srgbClr val="F07100"/>
                </a:solidFill>
              </a:rPr>
              <a:t>what</a:t>
            </a:r>
            <a:r>
              <a:rPr lang="en-US" sz="1600" dirty="0" smtClean="0"/>
              <a:t> to do; instead, we're writing React elements that describe what the page should look like, and React does all of the implementation work to get it done.</a:t>
            </a:r>
          </a:p>
          <a:p>
            <a:pPr marL="0" indent="0" fontAlgn="base">
              <a:buNone/>
            </a:pPr>
            <a:endParaRPr lang="en-US" sz="1200" dirty="0"/>
          </a:p>
          <a:p>
            <a:pPr marL="457200" lvl="1" indent="0">
              <a:buNone/>
            </a:pPr>
            <a:endParaRPr lang="en-US" dirty="0"/>
          </a:p>
        </p:txBody>
      </p:sp>
      <p:sp>
        <p:nvSpPr>
          <p:cNvPr id="4" name="Title 3"/>
          <p:cNvSpPr>
            <a:spLocks noGrp="1"/>
          </p:cNvSpPr>
          <p:nvPr>
            <p:ph type="title"/>
          </p:nvPr>
        </p:nvSpPr>
        <p:spPr/>
        <p:txBody>
          <a:bodyPr/>
          <a:lstStyle/>
          <a:p>
            <a:pPr fontAlgn="base"/>
            <a:r>
              <a:rPr lang="en-US" b="1" dirty="0" smtClean="0"/>
              <a:t>Rendering </a:t>
            </a:r>
            <a:r>
              <a:rPr lang="en-US" b="1" dirty="0" err="1" smtClean="0"/>
              <a:t>ui</a:t>
            </a:r>
            <a:r>
              <a:rPr lang="en-US" b="1" dirty="0" smtClean="0"/>
              <a:t> with react</a:t>
            </a:r>
            <a:endParaRPr lang="en-US"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17</a:t>
            </a:fld>
            <a:endParaRPr lang="en-US" dirty="0"/>
          </a:p>
        </p:txBody>
      </p:sp>
    </p:spTree>
    <p:extLst>
      <p:ext uri="{BB962C8B-B14F-4D97-AF65-F5344CB8AC3E}">
        <p14:creationId xmlns:p14="http://schemas.microsoft.com/office/powerpoint/2010/main" val="329894463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fontAlgn="base">
              <a:buNone/>
            </a:pPr>
            <a:r>
              <a:rPr lang="en-US" sz="1600" dirty="0"/>
              <a:t>Components refer to </a:t>
            </a:r>
            <a:r>
              <a:rPr lang="en-US" sz="1600" i="1" dirty="0">
                <a:solidFill>
                  <a:srgbClr val="F07100"/>
                </a:solidFill>
              </a:rPr>
              <a:t>reusable</a:t>
            </a:r>
            <a:r>
              <a:rPr lang="en-US" sz="1600" dirty="0"/>
              <a:t> pieces of code ultimately responsible for returning HTML to be rendered onto the page. More often than not, you'll see React components written with JSX.</a:t>
            </a:r>
          </a:p>
          <a:p>
            <a:pPr marL="0" indent="0" fontAlgn="base">
              <a:buNone/>
            </a:pPr>
            <a:r>
              <a:rPr lang="en-US" sz="1600" dirty="0"/>
              <a:t>Since </a:t>
            </a:r>
            <a:r>
              <a:rPr lang="en-US" sz="1600" dirty="0" err="1"/>
              <a:t>React's</a:t>
            </a:r>
            <a:r>
              <a:rPr lang="en-US" sz="1600" dirty="0"/>
              <a:t> main focus is to streamline building our app's UI, there is only one method that is absolutely required in any React component class: </a:t>
            </a:r>
            <a:r>
              <a:rPr lang="en-US" sz="1600" b="1" u="sng" dirty="0">
                <a:solidFill>
                  <a:srgbClr val="F07100"/>
                </a:solidFill>
              </a:rPr>
              <a:t>render()</a:t>
            </a:r>
            <a:r>
              <a:rPr lang="en-US" sz="1600" dirty="0"/>
              <a:t>.</a:t>
            </a:r>
          </a:p>
          <a:p>
            <a:pPr marL="0" indent="0" fontAlgn="base">
              <a:buNone/>
            </a:pPr>
            <a:r>
              <a:rPr lang="en-US" sz="1600" dirty="0"/>
              <a:t>Let's go ahead and build our first component class</a:t>
            </a:r>
            <a:r>
              <a:rPr lang="en-US" sz="1600" dirty="0" smtClean="0"/>
              <a:t>!</a:t>
            </a:r>
            <a:endParaRPr lang="en-US" sz="1600" dirty="0"/>
          </a:p>
          <a:p>
            <a:pPr marL="0" indent="0" fontAlgn="base">
              <a:buNone/>
            </a:pPr>
            <a:endParaRPr lang="en-US" sz="1200" dirty="0"/>
          </a:p>
          <a:p>
            <a:pPr marL="457200" lvl="1" indent="0">
              <a:buNone/>
            </a:pPr>
            <a:endParaRPr lang="en-US" dirty="0"/>
          </a:p>
        </p:txBody>
      </p:sp>
      <p:sp>
        <p:nvSpPr>
          <p:cNvPr id="4" name="Title 3"/>
          <p:cNvSpPr>
            <a:spLocks noGrp="1"/>
          </p:cNvSpPr>
          <p:nvPr>
            <p:ph type="title"/>
          </p:nvPr>
        </p:nvSpPr>
        <p:spPr/>
        <p:txBody>
          <a:bodyPr/>
          <a:lstStyle/>
          <a:p>
            <a:pPr fontAlgn="base"/>
            <a:r>
              <a:rPr lang="en-US" b="1" dirty="0"/>
              <a:t>Intro to </a:t>
            </a:r>
            <a:r>
              <a:rPr lang="en-US" b="1" dirty="0" smtClean="0"/>
              <a:t>Components</a:t>
            </a:r>
            <a:endParaRPr lang="en-US"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18</a:t>
            </a:fld>
            <a:endParaRPr lang="en-US" dirty="0"/>
          </a:p>
        </p:txBody>
      </p:sp>
    </p:spTree>
    <p:extLst>
      <p:ext uri="{BB962C8B-B14F-4D97-AF65-F5344CB8AC3E}">
        <p14:creationId xmlns:p14="http://schemas.microsoft.com/office/powerpoint/2010/main" val="270477232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pPr marL="0" indent="0" fontAlgn="base">
              <a:buNone/>
            </a:pPr>
            <a:r>
              <a:rPr lang="en-US" sz="1600" b="1" dirty="0" smtClean="0"/>
              <a:t>class</a:t>
            </a:r>
            <a:r>
              <a:rPr lang="en-US" sz="1600" dirty="0" smtClean="0"/>
              <a:t> </a:t>
            </a:r>
            <a:r>
              <a:rPr lang="en-US" sz="1600" b="1" dirty="0" err="1"/>
              <a:t>ContactList</a:t>
            </a:r>
            <a:r>
              <a:rPr lang="en-US" sz="1600" dirty="0"/>
              <a:t> </a:t>
            </a:r>
            <a:r>
              <a:rPr lang="en-US" sz="1600" b="1" dirty="0"/>
              <a:t>extends</a:t>
            </a:r>
            <a:r>
              <a:rPr lang="en-US" sz="1600" dirty="0"/>
              <a:t> </a:t>
            </a:r>
            <a:r>
              <a:rPr lang="en-US" sz="1600" b="1" dirty="0" err="1"/>
              <a:t>React</a:t>
            </a:r>
            <a:r>
              <a:rPr lang="en-US" sz="1600" dirty="0" err="1"/>
              <a:t>.</a:t>
            </a:r>
            <a:r>
              <a:rPr lang="en-US" sz="1600" b="1" dirty="0" err="1"/>
              <a:t>Component</a:t>
            </a:r>
            <a:r>
              <a:rPr lang="en-US" sz="1600" dirty="0"/>
              <a:t> { </a:t>
            </a:r>
            <a:r>
              <a:rPr lang="en-US" sz="1600" i="1" dirty="0"/>
              <a:t>// ...</a:t>
            </a:r>
            <a:r>
              <a:rPr lang="en-US" sz="1600" dirty="0"/>
              <a:t> } </a:t>
            </a:r>
          </a:p>
          <a:p>
            <a:pPr marL="0" indent="0" fontAlgn="base">
              <a:buNone/>
            </a:pPr>
            <a:r>
              <a:rPr lang="en-US" sz="1600" dirty="0"/>
              <a:t>In other words, we are defining a component that's really just a JavaScript class that inherits from </a:t>
            </a:r>
            <a:r>
              <a:rPr lang="en-US" sz="1600" b="1" u="sng" dirty="0" err="1" smtClean="0">
                <a:solidFill>
                  <a:srgbClr val="F07100"/>
                </a:solidFill>
              </a:rPr>
              <a:t>React.Component</a:t>
            </a:r>
            <a:r>
              <a:rPr lang="en-US" sz="1600" dirty="0" smtClean="0"/>
              <a:t>. In </a:t>
            </a:r>
            <a:r>
              <a:rPr lang="en-US" sz="1600" dirty="0"/>
              <a:t>real-world use (and throughout this course), you may also see declarations like:</a:t>
            </a:r>
          </a:p>
          <a:p>
            <a:pPr marL="0" indent="0" fontAlgn="base">
              <a:buNone/>
            </a:pPr>
            <a:r>
              <a:rPr lang="en-US" sz="1600" b="1" dirty="0" smtClean="0"/>
              <a:t>class</a:t>
            </a:r>
            <a:r>
              <a:rPr lang="en-US" sz="1600" dirty="0" smtClean="0"/>
              <a:t> </a:t>
            </a:r>
            <a:r>
              <a:rPr lang="en-US" sz="1600" b="1" dirty="0" err="1"/>
              <a:t>ContactList</a:t>
            </a:r>
            <a:r>
              <a:rPr lang="en-US" sz="1600" dirty="0"/>
              <a:t> </a:t>
            </a:r>
            <a:r>
              <a:rPr lang="en-US" sz="1600" b="1" dirty="0"/>
              <a:t>extends</a:t>
            </a:r>
            <a:r>
              <a:rPr lang="en-US" sz="1600" dirty="0"/>
              <a:t> </a:t>
            </a:r>
            <a:r>
              <a:rPr lang="en-US" sz="1600" b="1" dirty="0"/>
              <a:t>Component</a:t>
            </a:r>
            <a:r>
              <a:rPr lang="en-US" sz="1600" dirty="0"/>
              <a:t> { </a:t>
            </a:r>
            <a:r>
              <a:rPr lang="en-US" sz="1600" i="1" dirty="0"/>
              <a:t>// ...</a:t>
            </a:r>
            <a:r>
              <a:rPr lang="en-US" sz="1600" dirty="0"/>
              <a:t> } </a:t>
            </a:r>
          </a:p>
          <a:p>
            <a:pPr marL="0" indent="0" fontAlgn="base">
              <a:buNone/>
            </a:pPr>
            <a:r>
              <a:rPr lang="en-US" sz="1600" dirty="0"/>
              <a:t>Both ways are functionally the same, but be sure your module imports match accordingly! That is, if you choose to declare components like the example directly above, your import from React will now look like:</a:t>
            </a:r>
          </a:p>
          <a:p>
            <a:pPr marL="0" indent="0" fontAlgn="base">
              <a:buNone/>
            </a:pPr>
            <a:r>
              <a:rPr lang="en-US" sz="1600" b="1" dirty="0" smtClean="0"/>
              <a:t>import</a:t>
            </a:r>
            <a:r>
              <a:rPr lang="en-US" sz="1600" dirty="0" smtClean="0"/>
              <a:t> </a:t>
            </a:r>
            <a:r>
              <a:rPr lang="en-US" sz="1600" dirty="0"/>
              <a:t>React, { Component } </a:t>
            </a:r>
            <a:r>
              <a:rPr lang="en-US" sz="1600" b="1" dirty="0"/>
              <a:t>from</a:t>
            </a:r>
            <a:r>
              <a:rPr lang="en-US" sz="1600" dirty="0"/>
              <a:t> '</a:t>
            </a:r>
            <a:r>
              <a:rPr lang="en-US" sz="1600" dirty="0" smtClean="0"/>
              <a:t>react’;</a:t>
            </a:r>
            <a:r>
              <a:rPr lang="en-US" sz="1600" dirty="0"/>
              <a:t> </a:t>
            </a:r>
          </a:p>
          <a:p>
            <a:pPr marL="0" indent="0" fontAlgn="base">
              <a:buNone/>
            </a:pPr>
            <a:endParaRPr lang="en-US" sz="1200" dirty="0"/>
          </a:p>
          <a:p>
            <a:pPr marL="457200" lvl="1" indent="0">
              <a:buNone/>
            </a:pPr>
            <a:endParaRPr lang="en-US" dirty="0"/>
          </a:p>
        </p:txBody>
      </p:sp>
      <p:sp>
        <p:nvSpPr>
          <p:cNvPr id="4" name="Title 3"/>
          <p:cNvSpPr>
            <a:spLocks noGrp="1"/>
          </p:cNvSpPr>
          <p:nvPr>
            <p:ph type="title"/>
          </p:nvPr>
        </p:nvSpPr>
        <p:spPr/>
        <p:txBody>
          <a:bodyPr/>
          <a:lstStyle/>
          <a:p>
            <a:pPr fontAlgn="base"/>
            <a:r>
              <a:rPr lang="en-US" b="1" dirty="0"/>
              <a:t>Intro to </a:t>
            </a:r>
            <a:r>
              <a:rPr lang="en-US" b="1" dirty="0" smtClean="0"/>
              <a:t>Components</a:t>
            </a:r>
            <a:endParaRPr lang="en-US"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19</a:t>
            </a:fld>
            <a:endParaRPr lang="en-US" dirty="0"/>
          </a:p>
        </p:txBody>
      </p:sp>
    </p:spTree>
    <p:extLst>
      <p:ext uri="{BB962C8B-B14F-4D97-AF65-F5344CB8AC3E}">
        <p14:creationId xmlns:p14="http://schemas.microsoft.com/office/powerpoint/2010/main" val="14988305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smtClean="0"/>
              <a:t>Why React?</a:t>
            </a:r>
          </a:p>
          <a:p>
            <a:pPr lvl="1"/>
            <a:r>
              <a:rPr lang="en-US" dirty="0" smtClean="0"/>
              <a:t>Identify why React was built</a:t>
            </a:r>
          </a:p>
          <a:p>
            <a:pPr lvl="1"/>
            <a:r>
              <a:rPr lang="en-US" dirty="0" smtClean="0"/>
              <a:t>Outline concepts that are the building blocks of React</a:t>
            </a:r>
          </a:p>
          <a:p>
            <a:pPr lvl="1"/>
            <a:r>
              <a:rPr lang="en-US" dirty="0" smtClean="0"/>
              <a:t>Recognize that React us just  a JavaScript</a:t>
            </a:r>
          </a:p>
          <a:p>
            <a:r>
              <a:rPr lang="en-US" b="1" dirty="0" smtClean="0"/>
              <a:t>Rendering UI with React</a:t>
            </a:r>
          </a:p>
          <a:p>
            <a:pPr lvl="1"/>
            <a:r>
              <a:rPr lang="en-US" dirty="0" smtClean="0"/>
              <a:t>Use create-react-app to create a new React application</a:t>
            </a:r>
            <a:endParaRPr lang="en-US" dirty="0" smtClean="0"/>
          </a:p>
          <a:p>
            <a:pPr lvl="1"/>
            <a:r>
              <a:rPr lang="en-US" dirty="0" smtClean="0"/>
              <a:t>Create </a:t>
            </a:r>
            <a:r>
              <a:rPr lang="en-US" i="1" dirty="0" smtClean="0"/>
              <a:t>Class </a:t>
            </a:r>
            <a:r>
              <a:rPr lang="en-US" dirty="0" smtClean="0"/>
              <a:t>components</a:t>
            </a:r>
          </a:p>
          <a:p>
            <a:pPr lvl="1"/>
            <a:r>
              <a:rPr lang="en-US" dirty="0" smtClean="0"/>
              <a:t>Use JSX to describe UI</a:t>
            </a:r>
            <a:endParaRPr lang="en-US" dirty="0" smtClean="0"/>
          </a:p>
        </p:txBody>
      </p:sp>
      <p:sp>
        <p:nvSpPr>
          <p:cNvPr id="4" name="Title 3"/>
          <p:cNvSpPr>
            <a:spLocks noGrp="1"/>
          </p:cNvSpPr>
          <p:nvPr>
            <p:ph type="title"/>
          </p:nvPr>
        </p:nvSpPr>
        <p:spPr/>
        <p:txBody>
          <a:bodyPr/>
          <a:lstStyle/>
          <a:p>
            <a:r>
              <a:rPr lang="en-US" dirty="0" smtClean="0"/>
              <a:t>React fundamentals</a:t>
            </a:r>
            <a:endParaRPr lang="en-US"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2</a:t>
            </a:fld>
            <a:endParaRPr lang="en-US" dirty="0"/>
          </a:p>
        </p:txBody>
      </p:sp>
    </p:spTree>
    <p:extLst>
      <p:ext uri="{BB962C8B-B14F-4D97-AF65-F5344CB8AC3E}">
        <p14:creationId xmlns:p14="http://schemas.microsoft.com/office/powerpoint/2010/main" val="68677741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fontAlgn="base">
              <a:buNone/>
            </a:pPr>
            <a:r>
              <a:rPr lang="en-US" sz="1600" dirty="0"/>
              <a:t>JSX is awesome, but it does need to be </a:t>
            </a:r>
            <a:r>
              <a:rPr lang="en-US" sz="1600" dirty="0" err="1"/>
              <a:t>transpiled</a:t>
            </a:r>
            <a:r>
              <a:rPr lang="en-US" sz="1600" dirty="0"/>
              <a:t> into regular JavaScript before reaching the browser. We typically use a </a:t>
            </a:r>
            <a:r>
              <a:rPr lang="en-US" sz="1600" dirty="0" err="1"/>
              <a:t>transpiler</a:t>
            </a:r>
            <a:r>
              <a:rPr lang="en-US" sz="1600" dirty="0"/>
              <a:t> like </a:t>
            </a:r>
            <a:r>
              <a:rPr lang="en-US" sz="1600" b="1" dirty="0">
                <a:hlinkClick r:id="rId3"/>
              </a:rPr>
              <a:t>Babel</a:t>
            </a:r>
            <a:r>
              <a:rPr lang="en-US" sz="1600" dirty="0"/>
              <a:t> to accomplish this for us. We can run Babel through a build tool, like </a:t>
            </a:r>
            <a:r>
              <a:rPr lang="en-US" sz="1600" b="1" dirty="0">
                <a:hlinkClick r:id="rId4"/>
              </a:rPr>
              <a:t>Webpack</a:t>
            </a:r>
            <a:r>
              <a:rPr lang="en-US" sz="1600" dirty="0"/>
              <a:t> which helps bundle all of our assets (JavaScript files, CSS, images, etc.) for web </a:t>
            </a:r>
            <a:r>
              <a:rPr lang="en-US" sz="1600" dirty="0" smtClean="0"/>
              <a:t>projects.</a:t>
            </a:r>
            <a:endParaRPr lang="en-US" sz="1600" dirty="0"/>
          </a:p>
          <a:p>
            <a:pPr marL="0" indent="0" fontAlgn="base">
              <a:buNone/>
            </a:pPr>
            <a:r>
              <a:rPr lang="en-US" sz="1600" dirty="0" smtClean="0"/>
              <a:t>To </a:t>
            </a:r>
            <a:r>
              <a:rPr lang="en-US" sz="1600" dirty="0"/>
              <a:t>streamline these initial configurations, we can use Facebook's Create React App package to manage all the setup for us! This tool is incredibly helpful to get started in building a React app, as it sets up everything we need with </a:t>
            </a:r>
            <a:r>
              <a:rPr lang="en-US" sz="1600" i="1" dirty="0">
                <a:solidFill>
                  <a:srgbClr val="F07100"/>
                </a:solidFill>
              </a:rPr>
              <a:t>zero configuration</a:t>
            </a:r>
            <a:r>
              <a:rPr lang="en-US" sz="1600" dirty="0"/>
              <a:t>! Install Create React App (through the command-line with </a:t>
            </a:r>
            <a:r>
              <a:rPr lang="en-US" sz="1600" b="1" dirty="0">
                <a:hlinkClick r:id="rId5"/>
              </a:rPr>
              <a:t>npm</a:t>
            </a:r>
            <a:r>
              <a:rPr lang="en-US" sz="1600" dirty="0"/>
              <a:t>), and then we can walk through what makes it so great</a:t>
            </a:r>
            <a:r>
              <a:rPr lang="en-US" sz="1600" dirty="0" smtClean="0"/>
              <a:t>.</a:t>
            </a:r>
            <a:r>
              <a:rPr lang="en-US" sz="1600" dirty="0"/>
              <a:t> </a:t>
            </a:r>
          </a:p>
          <a:p>
            <a:pPr marL="457200" lvl="1" indent="0">
              <a:buNone/>
            </a:pPr>
            <a:endParaRPr lang="en-US" dirty="0"/>
          </a:p>
        </p:txBody>
      </p:sp>
      <p:sp>
        <p:nvSpPr>
          <p:cNvPr id="4" name="Title 3"/>
          <p:cNvSpPr>
            <a:spLocks noGrp="1"/>
          </p:cNvSpPr>
          <p:nvPr>
            <p:ph type="title"/>
          </p:nvPr>
        </p:nvSpPr>
        <p:spPr/>
        <p:txBody>
          <a:bodyPr/>
          <a:lstStyle/>
          <a:p>
            <a:pPr fontAlgn="base"/>
            <a:r>
              <a:rPr lang="en-US" b="1" dirty="0"/>
              <a:t>Scaffolding Your React </a:t>
            </a:r>
            <a:r>
              <a:rPr lang="en-US" b="1" dirty="0" smtClean="0"/>
              <a:t>App</a:t>
            </a:r>
            <a:endParaRPr lang="en-US"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20</a:t>
            </a:fld>
            <a:endParaRPr lang="en-US" dirty="0"/>
          </a:p>
        </p:txBody>
      </p:sp>
    </p:spTree>
    <p:extLst>
      <p:ext uri="{BB962C8B-B14F-4D97-AF65-F5344CB8AC3E}">
        <p14:creationId xmlns:p14="http://schemas.microsoft.com/office/powerpoint/2010/main" val="321994652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buNone/>
            </a:pPr>
            <a:r>
              <a:rPr lang="en-US" sz="1200" dirty="0" smtClean="0"/>
              <a:t>Facebook's</a:t>
            </a:r>
            <a:r>
              <a:rPr lang="en-US" sz="1200" b="1" u="sng" dirty="0">
                <a:solidFill>
                  <a:srgbClr val="F07100"/>
                </a:solidFill>
              </a:rPr>
              <a:t> create-react-app</a:t>
            </a:r>
            <a:r>
              <a:rPr lang="en-US" sz="1200" dirty="0"/>
              <a:t> is a command-line tool that scaffolds a React application. Using this, there is no need to install or configure module bundlers like </a:t>
            </a:r>
            <a:r>
              <a:rPr lang="en-US" sz="1200" dirty="0" err="1"/>
              <a:t>Webpack</a:t>
            </a:r>
            <a:r>
              <a:rPr lang="en-US" sz="1200" dirty="0"/>
              <a:t>, or </a:t>
            </a:r>
            <a:r>
              <a:rPr lang="en-US" sz="1200" dirty="0" err="1"/>
              <a:t>transpilers</a:t>
            </a:r>
            <a:r>
              <a:rPr lang="en-US" sz="1200" dirty="0"/>
              <a:t> like Babel. These come preconfigured (and hidden) with create-react-app, so you can jump right into building your app!</a:t>
            </a:r>
          </a:p>
          <a:p>
            <a:pPr marL="0" indent="0" fontAlgn="base">
              <a:buNone/>
            </a:pPr>
            <a:r>
              <a:rPr lang="en-US" sz="2400" b="1" dirty="0"/>
              <a:t>	</a:t>
            </a:r>
            <a:r>
              <a:rPr lang="en-US" sz="2400" b="1" dirty="0" err="1" smtClean="0"/>
              <a:t>npm</a:t>
            </a:r>
            <a:r>
              <a:rPr lang="en-US" sz="2400" b="1" dirty="0" smtClean="0"/>
              <a:t> </a:t>
            </a:r>
            <a:r>
              <a:rPr lang="en-US" sz="2400" b="1" dirty="0"/>
              <a:t>install -g </a:t>
            </a:r>
            <a:r>
              <a:rPr lang="en-US" sz="2400" b="1" dirty="0">
                <a:solidFill>
                  <a:srgbClr val="F07100"/>
                </a:solidFill>
              </a:rPr>
              <a:t>create-react-</a:t>
            </a:r>
            <a:r>
              <a:rPr lang="en-US" sz="2400" b="1" dirty="0" smtClean="0">
                <a:solidFill>
                  <a:srgbClr val="F07100"/>
                </a:solidFill>
              </a:rPr>
              <a:t>app</a:t>
            </a:r>
          </a:p>
          <a:p>
            <a:pPr marL="0" indent="0" fontAlgn="base">
              <a:buNone/>
            </a:pPr>
            <a:r>
              <a:rPr lang="en-US" sz="2400" b="1" dirty="0"/>
              <a:t>	</a:t>
            </a:r>
            <a:r>
              <a:rPr lang="en-US" sz="2400" b="1" dirty="0">
                <a:solidFill>
                  <a:srgbClr val="F07100"/>
                </a:solidFill>
              </a:rPr>
              <a:t>create-react-</a:t>
            </a:r>
            <a:r>
              <a:rPr lang="en-US" sz="2400" b="1" dirty="0" smtClean="0">
                <a:solidFill>
                  <a:srgbClr val="F07100"/>
                </a:solidFill>
              </a:rPr>
              <a:t>app </a:t>
            </a:r>
            <a:r>
              <a:rPr lang="en-US" sz="2400" b="1" dirty="0" err="1" smtClean="0"/>
              <a:t>InCheck</a:t>
            </a:r>
            <a:r>
              <a:rPr lang="en-US" sz="2400" b="1" dirty="0"/>
              <a:t> </a:t>
            </a:r>
            <a:endParaRPr lang="en-US" sz="1200" dirty="0"/>
          </a:p>
          <a:p>
            <a:pPr marL="0" indent="0" fontAlgn="base">
              <a:buNone/>
            </a:pPr>
            <a:r>
              <a:rPr lang="en-US" sz="1200" dirty="0" smtClean="0"/>
              <a:t>This command creates all required files and configuration to start building React application.</a:t>
            </a:r>
            <a:endParaRPr lang="en-US" sz="1200" dirty="0"/>
          </a:p>
        </p:txBody>
      </p:sp>
      <p:sp>
        <p:nvSpPr>
          <p:cNvPr id="4" name="Title 3"/>
          <p:cNvSpPr>
            <a:spLocks noGrp="1"/>
          </p:cNvSpPr>
          <p:nvPr>
            <p:ph type="title"/>
          </p:nvPr>
        </p:nvSpPr>
        <p:spPr/>
        <p:txBody>
          <a:bodyPr/>
          <a:lstStyle/>
          <a:p>
            <a:pPr fontAlgn="base"/>
            <a:r>
              <a:rPr lang="en-US" b="1" dirty="0"/>
              <a:t>Scaffolding Your React </a:t>
            </a:r>
            <a:r>
              <a:rPr lang="en-US" b="1" dirty="0" smtClean="0"/>
              <a:t>App</a:t>
            </a:r>
            <a:endParaRPr lang="en-US"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21</a:t>
            </a:fld>
            <a:endParaRPr lang="en-US" dirty="0"/>
          </a:p>
        </p:txBody>
      </p:sp>
    </p:spTree>
    <p:extLst>
      <p:ext uri="{BB962C8B-B14F-4D97-AF65-F5344CB8AC3E}">
        <p14:creationId xmlns:p14="http://schemas.microsoft.com/office/powerpoint/2010/main" val="262088792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fontAlgn="base">
              <a:buNone/>
            </a:pPr>
            <a:r>
              <a:rPr lang="en-US" sz="1600" dirty="0" smtClean="0"/>
              <a:t>The </a:t>
            </a:r>
            <a:r>
              <a:rPr lang="en-US" sz="1600" dirty="0"/>
              <a:t>output of </a:t>
            </a:r>
            <a:r>
              <a:rPr lang="en-US" sz="1600" b="1" u="sng" dirty="0">
                <a:solidFill>
                  <a:srgbClr val="F07100"/>
                </a:solidFill>
              </a:rPr>
              <a:t>create-react-app</a:t>
            </a:r>
            <a:r>
              <a:rPr lang="en-US" sz="1600" dirty="0"/>
              <a:t>, we're told to use </a:t>
            </a:r>
            <a:r>
              <a:rPr lang="en-US" sz="1600" b="1" u="sng" dirty="0">
                <a:solidFill>
                  <a:srgbClr val="F07100"/>
                </a:solidFill>
              </a:rPr>
              <a:t>yarn start</a:t>
            </a:r>
            <a:r>
              <a:rPr lang="en-US" sz="1600" dirty="0"/>
              <a:t> to start the development server. If you haven't heard about it yet, </a:t>
            </a:r>
            <a:r>
              <a:rPr lang="en-US" sz="1600" b="1" dirty="0">
                <a:hlinkClick r:id="rId3"/>
              </a:rPr>
              <a:t>Yarn</a:t>
            </a:r>
            <a:r>
              <a:rPr lang="en-US" sz="1600" dirty="0"/>
              <a:t> is a package manager that's similar to NPM. Yarn was created from the ground up by Facebook to improve on some key aspects that are slow or lacking in NPM.</a:t>
            </a:r>
          </a:p>
          <a:p>
            <a:pPr marL="0" indent="0" fontAlgn="base">
              <a:buNone/>
            </a:pPr>
            <a:r>
              <a:rPr lang="en-US" sz="1600" dirty="0"/>
              <a:t>If you don't want to install </a:t>
            </a:r>
            <a:r>
              <a:rPr lang="en-US" sz="1600" b="1" u="sng" dirty="0">
                <a:solidFill>
                  <a:srgbClr val="F07100"/>
                </a:solidFill>
              </a:rPr>
              <a:t>Yarn</a:t>
            </a:r>
            <a:r>
              <a:rPr lang="en-US" sz="1600" dirty="0"/>
              <a:t>, you don't have to! What's great about it is that almost every use of </a:t>
            </a:r>
            <a:r>
              <a:rPr lang="en-US" sz="1600" b="1" dirty="0"/>
              <a:t>yarn</a:t>
            </a:r>
            <a:r>
              <a:rPr lang="en-US" sz="1600" dirty="0"/>
              <a:t> can be swapped with </a:t>
            </a:r>
            <a:r>
              <a:rPr lang="en-US" sz="1600" b="1" dirty="0" err="1"/>
              <a:t>npm</a:t>
            </a:r>
            <a:r>
              <a:rPr lang="en-US" sz="1600" dirty="0"/>
              <a:t> and everything will work just fine! So if the command is </a:t>
            </a:r>
            <a:r>
              <a:rPr lang="en-US" sz="1600" b="1" dirty="0">
                <a:solidFill>
                  <a:srgbClr val="F07100"/>
                </a:solidFill>
              </a:rPr>
              <a:t>yarn start</a:t>
            </a:r>
            <a:r>
              <a:rPr lang="en-US" sz="1600" dirty="0"/>
              <a:t>, you can use </a:t>
            </a:r>
            <a:r>
              <a:rPr lang="en-US" sz="1600" b="1" dirty="0" err="1">
                <a:solidFill>
                  <a:srgbClr val="F07100"/>
                </a:solidFill>
              </a:rPr>
              <a:t>npm</a:t>
            </a:r>
            <a:r>
              <a:rPr lang="en-US" sz="1600" b="1" dirty="0">
                <a:solidFill>
                  <a:srgbClr val="F07100"/>
                </a:solidFill>
              </a:rPr>
              <a:t> start</a:t>
            </a:r>
            <a:r>
              <a:rPr lang="en-US" sz="1600" dirty="0"/>
              <a:t> to run the same </a:t>
            </a:r>
            <a:r>
              <a:rPr lang="en-US" sz="1600" dirty="0" smtClean="0"/>
              <a:t>command.</a:t>
            </a:r>
          </a:p>
        </p:txBody>
      </p:sp>
      <p:sp>
        <p:nvSpPr>
          <p:cNvPr id="4" name="Title 3"/>
          <p:cNvSpPr>
            <a:spLocks noGrp="1"/>
          </p:cNvSpPr>
          <p:nvPr>
            <p:ph type="title"/>
          </p:nvPr>
        </p:nvSpPr>
        <p:spPr/>
        <p:txBody>
          <a:bodyPr/>
          <a:lstStyle/>
          <a:p>
            <a:pPr fontAlgn="base"/>
            <a:r>
              <a:rPr lang="en-US" b="1" dirty="0"/>
              <a:t>The </a:t>
            </a:r>
            <a:r>
              <a:rPr lang="en-US" b="1" dirty="0">
                <a:solidFill>
                  <a:srgbClr val="F07100"/>
                </a:solidFill>
              </a:rPr>
              <a:t>Yarn</a:t>
            </a:r>
            <a:r>
              <a:rPr lang="en-US" b="1" dirty="0"/>
              <a:t> Package </a:t>
            </a:r>
            <a:r>
              <a:rPr lang="en-US" b="1" dirty="0" smtClean="0"/>
              <a:t>Manager</a:t>
            </a:r>
            <a:endParaRPr lang="en-US"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22</a:t>
            </a:fld>
            <a:endParaRPr lang="en-US" dirty="0"/>
          </a:p>
        </p:txBody>
      </p:sp>
    </p:spTree>
    <p:extLst>
      <p:ext uri="{BB962C8B-B14F-4D97-AF65-F5344CB8AC3E}">
        <p14:creationId xmlns:p14="http://schemas.microsoft.com/office/powerpoint/2010/main" val="262308274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marL="0" indent="0" fontAlgn="base">
              <a:buNone/>
            </a:pPr>
            <a:r>
              <a:rPr lang="en-US" b="1" dirty="0" smtClean="0"/>
              <a:t>Favor </a:t>
            </a:r>
            <a:r>
              <a:rPr lang="en-US" b="1" dirty="0"/>
              <a:t>Composition Over Inheritance</a:t>
            </a:r>
          </a:p>
          <a:p>
            <a:pPr marL="0" indent="0" fontAlgn="base">
              <a:buNone/>
            </a:pPr>
            <a:r>
              <a:rPr lang="en-US" dirty="0" smtClean="0"/>
              <a:t>You </a:t>
            </a:r>
            <a:r>
              <a:rPr lang="en-US" dirty="0"/>
              <a:t>might have heard before that it’s better to “favor composition over inheritance.” This is a principle that I believe is difficult to learn today. Many of the most popular programming languages make extensive use of inheritance, and it has carried over into popular UI frameworks like the Android and </a:t>
            </a:r>
            <a:r>
              <a:rPr lang="en-US" dirty="0" err="1"/>
              <a:t>iOS</a:t>
            </a:r>
            <a:r>
              <a:rPr lang="en-US" dirty="0"/>
              <a:t> SDKs.</a:t>
            </a:r>
          </a:p>
          <a:p>
            <a:pPr marL="0" indent="0" fontAlgn="base">
              <a:buNone/>
            </a:pPr>
            <a:r>
              <a:rPr lang="en-US" dirty="0"/>
              <a:t>In contrast, React uses composition to build user interfaces. Yes, we extend </a:t>
            </a:r>
            <a:r>
              <a:rPr lang="en-US" b="1" u="sng" dirty="0" err="1">
                <a:solidFill>
                  <a:srgbClr val="F07100"/>
                </a:solidFill>
              </a:rPr>
              <a:t>React.Component</a:t>
            </a:r>
            <a:r>
              <a:rPr lang="en-US" dirty="0"/>
              <a:t>, but we never extend it more than once. Instead of extending base components to add more UI or behavior, we compose elements in different ways using nesting and props. You ultimately want your UI components to be independent, focused, and </a:t>
            </a:r>
            <a:r>
              <a:rPr lang="en-US" i="1" dirty="0">
                <a:solidFill>
                  <a:srgbClr val="F07100"/>
                </a:solidFill>
              </a:rPr>
              <a:t>reusable</a:t>
            </a:r>
            <a:r>
              <a:rPr lang="en-US" dirty="0"/>
              <a:t>.</a:t>
            </a:r>
          </a:p>
          <a:p>
            <a:pPr marL="0" indent="0" fontAlgn="base">
              <a:buNone/>
            </a:pPr>
            <a:r>
              <a:rPr lang="en-US" dirty="0"/>
              <a:t>So if you’ve never understood what it means to “favor composition over inheritance” you’ll definitely learn using React</a:t>
            </a:r>
            <a:r>
              <a:rPr lang="en-US" dirty="0" smtClean="0"/>
              <a:t>!</a:t>
            </a:r>
            <a:endParaRPr lang="en-US" dirty="0"/>
          </a:p>
        </p:txBody>
      </p:sp>
      <p:sp>
        <p:nvSpPr>
          <p:cNvPr id="4" name="Title 3"/>
          <p:cNvSpPr>
            <a:spLocks noGrp="1"/>
          </p:cNvSpPr>
          <p:nvPr>
            <p:ph type="title"/>
          </p:nvPr>
        </p:nvSpPr>
        <p:spPr/>
        <p:txBody>
          <a:bodyPr/>
          <a:lstStyle/>
          <a:p>
            <a:pPr fontAlgn="base"/>
            <a:r>
              <a:rPr lang="en-US" b="1" dirty="0"/>
              <a:t>Composing with </a:t>
            </a:r>
            <a:r>
              <a:rPr lang="en-US" b="1" dirty="0" smtClean="0"/>
              <a:t>Components</a:t>
            </a:r>
            <a:endParaRPr lang="en-US"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23</a:t>
            </a:fld>
            <a:endParaRPr lang="en-US" dirty="0"/>
          </a:p>
        </p:txBody>
      </p:sp>
    </p:spTree>
    <p:extLst>
      <p:ext uri="{BB962C8B-B14F-4D97-AF65-F5344CB8AC3E}">
        <p14:creationId xmlns:p14="http://schemas.microsoft.com/office/powerpoint/2010/main" val="146386907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fontAlgn="base">
              <a:buNone/>
            </a:pPr>
            <a:r>
              <a:rPr lang="en-US" sz="1200" dirty="0"/>
              <a:t>A </a:t>
            </a:r>
            <a:r>
              <a:rPr lang="en-US" sz="1200" b="1" u="sng" dirty="0">
                <a:solidFill>
                  <a:srgbClr val="F07100"/>
                </a:solidFill>
              </a:rPr>
              <a:t>prop</a:t>
            </a:r>
            <a:r>
              <a:rPr lang="en-US" sz="1200" dirty="0"/>
              <a:t> is any input that you pass to a React component. Just like an HTML attribute, a prop name and value are added to the Component.</a:t>
            </a:r>
          </a:p>
          <a:p>
            <a:pPr marL="0" indent="0" fontAlgn="base">
              <a:buNone/>
            </a:pPr>
            <a:r>
              <a:rPr lang="en-US" sz="1200" i="1" dirty="0" smtClean="0"/>
              <a:t>/</a:t>
            </a:r>
            <a:r>
              <a:rPr lang="en-US" sz="1200" i="1" dirty="0"/>
              <a:t>/ passing a prop to a component</a:t>
            </a:r>
            <a:r>
              <a:rPr lang="en-US" sz="1200" dirty="0"/>
              <a:t> </a:t>
            </a:r>
            <a:endParaRPr lang="en-US" sz="1200" dirty="0" smtClean="0"/>
          </a:p>
          <a:p>
            <a:pPr marL="0" indent="0" fontAlgn="base">
              <a:buNone/>
            </a:pPr>
            <a:r>
              <a:rPr lang="en-US" sz="1200" dirty="0" smtClean="0"/>
              <a:t>&lt;</a:t>
            </a:r>
            <a:r>
              <a:rPr lang="en-US" sz="1200" dirty="0" err="1"/>
              <a:t>LogoutButton</a:t>
            </a:r>
            <a:r>
              <a:rPr lang="en-US" sz="1200" dirty="0"/>
              <a:t> </a:t>
            </a:r>
            <a:r>
              <a:rPr lang="en-US" sz="1200" b="1" dirty="0">
                <a:solidFill>
                  <a:srgbClr val="F07100"/>
                </a:solidFill>
              </a:rPr>
              <a:t>text='</a:t>
            </a:r>
            <a:r>
              <a:rPr lang="en-US" sz="1200" b="1" dirty="0" err="1">
                <a:solidFill>
                  <a:srgbClr val="F07100"/>
                </a:solidFill>
              </a:rPr>
              <a:t>Wanna</a:t>
            </a:r>
            <a:r>
              <a:rPr lang="en-US" sz="1200" b="1" dirty="0">
                <a:solidFill>
                  <a:srgbClr val="F07100"/>
                </a:solidFill>
              </a:rPr>
              <a:t> log out?' </a:t>
            </a:r>
            <a:r>
              <a:rPr lang="en-US" sz="1200" dirty="0"/>
              <a:t>/&gt; </a:t>
            </a:r>
          </a:p>
          <a:p>
            <a:pPr marL="0" indent="0" fontAlgn="base">
              <a:buNone/>
            </a:pPr>
            <a:r>
              <a:rPr lang="en-US" sz="1200" dirty="0"/>
              <a:t>In the code above, text is the prop and the string '</a:t>
            </a:r>
            <a:r>
              <a:rPr lang="en-US" sz="1200" dirty="0" err="1"/>
              <a:t>Wanna</a:t>
            </a:r>
            <a:r>
              <a:rPr lang="en-US" sz="1200" dirty="0"/>
              <a:t> log out?' is the value.</a:t>
            </a:r>
          </a:p>
          <a:p>
            <a:pPr marL="0" indent="0" fontAlgn="base">
              <a:buNone/>
            </a:pPr>
            <a:r>
              <a:rPr lang="en-US" sz="1200" dirty="0"/>
              <a:t>All props are stored on the </a:t>
            </a:r>
            <a:r>
              <a:rPr lang="en-US" sz="1200" b="1" dirty="0" err="1">
                <a:solidFill>
                  <a:srgbClr val="F07100"/>
                </a:solidFill>
              </a:rPr>
              <a:t>this.props</a:t>
            </a:r>
            <a:r>
              <a:rPr lang="en-US" sz="1200" dirty="0"/>
              <a:t> object. So to access this text prop from</a:t>
            </a:r>
            <a:r>
              <a:rPr lang="en-US" sz="1200" dirty="0">
                <a:solidFill>
                  <a:srgbClr val="F07100"/>
                </a:solidFill>
              </a:rPr>
              <a:t> </a:t>
            </a:r>
            <a:r>
              <a:rPr lang="en-US" sz="1200" i="1" dirty="0">
                <a:solidFill>
                  <a:srgbClr val="F07100"/>
                </a:solidFill>
              </a:rPr>
              <a:t>inside</a:t>
            </a:r>
            <a:r>
              <a:rPr lang="en-US" sz="1200" dirty="0"/>
              <a:t> the component, we'd use </a:t>
            </a:r>
            <a:r>
              <a:rPr lang="en-US" sz="1200" b="1" dirty="0" err="1">
                <a:solidFill>
                  <a:srgbClr val="F07100"/>
                </a:solidFill>
              </a:rPr>
              <a:t>this.props.text</a:t>
            </a:r>
            <a:r>
              <a:rPr lang="en-US" sz="1200" dirty="0"/>
              <a:t>:</a:t>
            </a:r>
          </a:p>
          <a:p>
            <a:pPr marL="0" indent="0" fontAlgn="base">
              <a:buNone/>
            </a:pPr>
            <a:r>
              <a:rPr lang="en-US" sz="1200" i="1" dirty="0" smtClean="0"/>
              <a:t>/</a:t>
            </a:r>
            <a:r>
              <a:rPr lang="en-US" sz="1200" i="1" dirty="0"/>
              <a:t>/ access the prop inside the component</a:t>
            </a:r>
            <a:r>
              <a:rPr lang="en-US" sz="1200" dirty="0"/>
              <a:t> </a:t>
            </a:r>
            <a:endParaRPr lang="en-US" sz="1200" dirty="0" smtClean="0"/>
          </a:p>
          <a:p>
            <a:pPr marL="0" indent="0" fontAlgn="base">
              <a:buNone/>
            </a:pPr>
            <a:r>
              <a:rPr lang="en-US" sz="1200" dirty="0" smtClean="0"/>
              <a:t>.</a:t>
            </a:r>
            <a:r>
              <a:rPr lang="en-US" sz="1200" dirty="0"/>
              <a:t>.. render() {     </a:t>
            </a:r>
            <a:r>
              <a:rPr lang="en-US" sz="1200" b="1" dirty="0"/>
              <a:t>return</a:t>
            </a:r>
            <a:r>
              <a:rPr lang="en-US" sz="1200" dirty="0"/>
              <a:t> &lt;div&gt;{</a:t>
            </a:r>
            <a:r>
              <a:rPr lang="en-US" sz="1200" b="1" dirty="0" err="1">
                <a:solidFill>
                  <a:srgbClr val="F07100"/>
                </a:solidFill>
              </a:rPr>
              <a:t>this.props.text</a:t>
            </a:r>
            <a:r>
              <a:rPr lang="en-US" sz="1200" dirty="0"/>
              <a:t>}&lt;/div&gt; } </a:t>
            </a:r>
            <a:r>
              <a:rPr lang="mr-IN" sz="1200" dirty="0" smtClean="0"/>
              <a:t>…</a:t>
            </a:r>
            <a:endParaRPr lang="en-US" sz="1200" dirty="0"/>
          </a:p>
        </p:txBody>
      </p:sp>
      <p:sp>
        <p:nvSpPr>
          <p:cNvPr id="4" name="Title 3"/>
          <p:cNvSpPr>
            <a:spLocks noGrp="1"/>
          </p:cNvSpPr>
          <p:nvPr>
            <p:ph type="title"/>
          </p:nvPr>
        </p:nvSpPr>
        <p:spPr/>
        <p:txBody>
          <a:bodyPr/>
          <a:lstStyle/>
          <a:p>
            <a:pPr fontAlgn="base"/>
            <a:r>
              <a:rPr lang="en-US" b="1" dirty="0"/>
              <a:t>Passing Data With </a:t>
            </a:r>
            <a:r>
              <a:rPr lang="en-US" b="1" dirty="0" smtClean="0"/>
              <a:t>Props</a:t>
            </a:r>
            <a:endParaRPr lang="en-US"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24</a:t>
            </a:fld>
            <a:endParaRPr lang="en-US" dirty="0"/>
          </a:p>
        </p:txBody>
      </p:sp>
    </p:spTree>
    <p:extLst>
      <p:ext uri="{BB962C8B-B14F-4D97-AF65-F5344CB8AC3E}">
        <p14:creationId xmlns:p14="http://schemas.microsoft.com/office/powerpoint/2010/main" val="151126600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fontAlgn="base">
              <a:buNone/>
            </a:pPr>
            <a:r>
              <a:rPr lang="en-US" sz="1200" dirty="0"/>
              <a:t>If your component does not keep track of internal state (i.e., all it really has is just a render() method), you can declare the component as a </a:t>
            </a:r>
            <a:r>
              <a:rPr lang="en-US" sz="1200" b="1" dirty="0"/>
              <a:t>Stateless Functional Component</a:t>
            </a:r>
            <a:r>
              <a:rPr lang="en-US" sz="1200" dirty="0"/>
              <a:t>.</a:t>
            </a:r>
          </a:p>
          <a:p>
            <a:pPr marL="0" indent="0" fontAlgn="base">
              <a:buNone/>
            </a:pPr>
            <a:r>
              <a:rPr lang="en-US" sz="1200" dirty="0"/>
              <a:t>Remember that at the end of the day, React components are really just JavaScript functions that return HTML for rendering. As such, the following two examples of a simple Email component are equivalent:</a:t>
            </a:r>
          </a:p>
          <a:p>
            <a:pPr marL="0" indent="0" fontAlgn="base">
              <a:buNone/>
            </a:pPr>
            <a:r>
              <a:rPr lang="en-US" sz="1200" b="1" dirty="0" smtClean="0"/>
              <a:t>class</a:t>
            </a:r>
            <a:r>
              <a:rPr lang="en-US" sz="1200" dirty="0" smtClean="0"/>
              <a:t> </a:t>
            </a:r>
            <a:r>
              <a:rPr lang="en-US" sz="1200" b="1" dirty="0"/>
              <a:t>Email</a:t>
            </a:r>
            <a:r>
              <a:rPr lang="en-US" sz="1200" dirty="0"/>
              <a:t> </a:t>
            </a:r>
            <a:r>
              <a:rPr lang="en-US" sz="1200" b="1" dirty="0"/>
              <a:t>extends</a:t>
            </a:r>
            <a:r>
              <a:rPr lang="en-US" sz="1200" dirty="0"/>
              <a:t> </a:t>
            </a:r>
            <a:r>
              <a:rPr lang="en-US" sz="1200" b="1" dirty="0" err="1"/>
              <a:t>React</a:t>
            </a:r>
            <a:r>
              <a:rPr lang="en-US" sz="1200" dirty="0" err="1"/>
              <a:t>.</a:t>
            </a:r>
            <a:r>
              <a:rPr lang="en-US" sz="1200" b="1" dirty="0" err="1"/>
              <a:t>Component</a:t>
            </a:r>
            <a:r>
              <a:rPr lang="en-US" sz="1200" dirty="0"/>
              <a:t> {   </a:t>
            </a:r>
            <a:r>
              <a:rPr lang="en-US" sz="1200" dirty="0" smtClean="0"/>
              <a:t>render</a:t>
            </a:r>
            <a:r>
              <a:rPr lang="en-US" sz="1200" dirty="0"/>
              <a:t>() </a:t>
            </a:r>
            <a:r>
              <a:rPr lang="en-US" sz="1200" dirty="0" smtClean="0"/>
              <a:t>{  </a:t>
            </a:r>
            <a:r>
              <a:rPr lang="en-US" sz="1200" b="1" dirty="0" smtClean="0"/>
              <a:t>return</a:t>
            </a:r>
            <a:r>
              <a:rPr lang="en-US" sz="1200" dirty="0" smtClean="0"/>
              <a:t> </a:t>
            </a:r>
            <a:r>
              <a:rPr lang="en-US" sz="1200" dirty="0"/>
              <a:t>( </a:t>
            </a:r>
            <a:r>
              <a:rPr lang="en-US" sz="1200" dirty="0" smtClean="0"/>
              <a:t>&lt;</a:t>
            </a:r>
            <a:r>
              <a:rPr lang="en-US" sz="1200" dirty="0"/>
              <a:t>div</a:t>
            </a:r>
            <a:r>
              <a:rPr lang="en-US" sz="1200" dirty="0" smtClean="0"/>
              <a:t>&gt;{</a:t>
            </a:r>
            <a:r>
              <a:rPr lang="en-US" sz="1200" dirty="0" err="1"/>
              <a:t>this.props.text</a:t>
            </a:r>
            <a:r>
              <a:rPr lang="en-US" sz="1200" dirty="0" smtClean="0"/>
              <a:t>} &lt;</a:t>
            </a:r>
            <a:r>
              <a:rPr lang="en-US" sz="1200" dirty="0"/>
              <a:t>/div</a:t>
            </a:r>
            <a:r>
              <a:rPr lang="en-US" sz="1200" dirty="0" smtClean="0"/>
              <a:t>&gt;)</a:t>
            </a:r>
            <a:r>
              <a:rPr lang="en-US" sz="1200" dirty="0"/>
              <a:t>;   } }; </a:t>
            </a:r>
            <a:endParaRPr lang="en-US" sz="1200" dirty="0" smtClean="0"/>
          </a:p>
          <a:p>
            <a:pPr marL="0" indent="0" fontAlgn="base">
              <a:buNone/>
            </a:pPr>
            <a:r>
              <a:rPr lang="en-US" sz="1200" b="1" dirty="0" err="1" smtClean="0"/>
              <a:t>const</a:t>
            </a:r>
            <a:r>
              <a:rPr lang="en-US" sz="1200" dirty="0" smtClean="0"/>
              <a:t> </a:t>
            </a:r>
            <a:r>
              <a:rPr lang="en-US" sz="1200" dirty="0"/>
              <a:t>Email = (props) =&gt; </a:t>
            </a:r>
            <a:r>
              <a:rPr lang="en-US" sz="1200" dirty="0" smtClean="0"/>
              <a:t>(&lt;</a:t>
            </a:r>
            <a:r>
              <a:rPr lang="en-US" sz="1200" dirty="0"/>
              <a:t>div&gt; </a:t>
            </a:r>
            <a:r>
              <a:rPr lang="en-US" sz="1200" dirty="0" smtClean="0"/>
              <a:t>{</a:t>
            </a:r>
            <a:r>
              <a:rPr lang="en-US" sz="1200" dirty="0" err="1"/>
              <a:t>props.text</a:t>
            </a:r>
            <a:r>
              <a:rPr lang="en-US" sz="1200" dirty="0" smtClean="0"/>
              <a:t>} &lt;</a:t>
            </a:r>
            <a:r>
              <a:rPr lang="en-US" sz="1200" dirty="0"/>
              <a:t>/div&gt; ); </a:t>
            </a:r>
          </a:p>
          <a:p>
            <a:pPr marL="0" indent="0" fontAlgn="base">
              <a:buNone/>
            </a:pPr>
            <a:r>
              <a:rPr lang="en-US" sz="1200" dirty="0"/>
              <a:t>In the latter example (written as an ES6 function with an implicit return), rather than accessing props from </a:t>
            </a:r>
            <a:r>
              <a:rPr lang="en-US" sz="1200" b="1" dirty="0" err="1">
                <a:solidFill>
                  <a:srgbClr val="F07100"/>
                </a:solidFill>
              </a:rPr>
              <a:t>this.props</a:t>
            </a:r>
            <a:r>
              <a:rPr lang="en-US" sz="1200" dirty="0"/>
              <a:t>, we can pass in props directly as an argument to the function itself. In turn, this regular JavaScript function can serve as the Email component's </a:t>
            </a:r>
            <a:r>
              <a:rPr lang="en-US" sz="1200" b="1" dirty="0">
                <a:solidFill>
                  <a:srgbClr val="F07100"/>
                </a:solidFill>
              </a:rPr>
              <a:t>render()</a:t>
            </a:r>
            <a:r>
              <a:rPr lang="en-US" sz="1200" dirty="0"/>
              <a:t> method</a:t>
            </a:r>
            <a:r>
              <a:rPr lang="en-US" sz="1200" dirty="0" smtClean="0"/>
              <a:t>.</a:t>
            </a:r>
            <a:endParaRPr lang="en-US" sz="1200" dirty="0"/>
          </a:p>
        </p:txBody>
      </p:sp>
      <p:sp>
        <p:nvSpPr>
          <p:cNvPr id="4" name="Title 3"/>
          <p:cNvSpPr>
            <a:spLocks noGrp="1"/>
          </p:cNvSpPr>
          <p:nvPr>
            <p:ph type="title"/>
          </p:nvPr>
        </p:nvSpPr>
        <p:spPr/>
        <p:txBody>
          <a:bodyPr/>
          <a:lstStyle/>
          <a:p>
            <a:pPr fontAlgn="base"/>
            <a:r>
              <a:rPr lang="en-US" b="1" dirty="0"/>
              <a:t>Stateless Functional </a:t>
            </a:r>
            <a:r>
              <a:rPr lang="en-US" b="1" dirty="0" smtClean="0"/>
              <a:t>Components</a:t>
            </a:r>
            <a:endParaRPr lang="en-US"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25</a:t>
            </a:fld>
            <a:endParaRPr lang="en-US" dirty="0"/>
          </a:p>
        </p:txBody>
      </p:sp>
    </p:spTree>
    <p:extLst>
      <p:ext uri="{BB962C8B-B14F-4D97-AF65-F5344CB8AC3E}">
        <p14:creationId xmlns:p14="http://schemas.microsoft.com/office/powerpoint/2010/main" val="111534285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fontAlgn="base">
              <a:buNone/>
            </a:pPr>
            <a:r>
              <a:rPr lang="en-US" sz="1200" dirty="0"/>
              <a:t>Earlier in this </a:t>
            </a:r>
            <a:r>
              <a:rPr lang="en-US" sz="1200" dirty="0" smtClean="0"/>
              <a:t>presentation, </a:t>
            </a:r>
            <a:r>
              <a:rPr lang="en-US" sz="1200" dirty="0"/>
              <a:t>we learned that props refer to attributes from parent components. In the end, props represent "read-only" data that are</a:t>
            </a:r>
            <a:r>
              <a:rPr lang="en-US" sz="1200" dirty="0">
                <a:solidFill>
                  <a:srgbClr val="F07100"/>
                </a:solidFill>
              </a:rPr>
              <a:t> </a:t>
            </a:r>
            <a:r>
              <a:rPr lang="en-US" sz="1200" i="1" dirty="0">
                <a:solidFill>
                  <a:srgbClr val="F07100"/>
                </a:solidFill>
              </a:rPr>
              <a:t>immutable</a:t>
            </a:r>
            <a:r>
              <a:rPr lang="en-US" sz="1200" dirty="0"/>
              <a:t>.</a:t>
            </a:r>
          </a:p>
          <a:p>
            <a:pPr marL="0" indent="0" fontAlgn="base">
              <a:buNone/>
            </a:pPr>
            <a:r>
              <a:rPr lang="en-US" sz="1200" dirty="0" smtClean="0"/>
              <a:t>A component's state, on the other hand, represents </a:t>
            </a:r>
            <a:r>
              <a:rPr lang="en-US" sz="1200" i="1" dirty="0" smtClean="0">
                <a:solidFill>
                  <a:srgbClr val="F07100"/>
                </a:solidFill>
              </a:rPr>
              <a:t>mutable</a:t>
            </a:r>
            <a:r>
              <a:rPr lang="en-US" sz="1200" dirty="0" smtClean="0"/>
              <a:t> data that ultimately affects what is rendered on the page. State is managed internally by the component itself and is meant to change over time, commonly due to user input (e.g., clicking on a button on the page).</a:t>
            </a:r>
          </a:p>
          <a:p>
            <a:pPr marL="0" indent="0" fontAlgn="base">
              <a:buNone/>
            </a:pPr>
            <a:endParaRPr lang="en-US" sz="1200" dirty="0"/>
          </a:p>
        </p:txBody>
      </p:sp>
      <p:sp>
        <p:nvSpPr>
          <p:cNvPr id="4" name="Title 3"/>
          <p:cNvSpPr>
            <a:spLocks noGrp="1"/>
          </p:cNvSpPr>
          <p:nvPr>
            <p:ph type="title"/>
          </p:nvPr>
        </p:nvSpPr>
        <p:spPr/>
        <p:txBody>
          <a:bodyPr/>
          <a:lstStyle/>
          <a:p>
            <a:pPr fontAlgn="base"/>
            <a:r>
              <a:rPr lang="en-US" b="1" dirty="0" smtClean="0"/>
              <a:t>Add </a:t>
            </a:r>
            <a:r>
              <a:rPr lang="en-US" b="1" dirty="0" smtClean="0">
                <a:solidFill>
                  <a:srgbClr val="F07100"/>
                </a:solidFill>
              </a:rPr>
              <a:t>state</a:t>
            </a:r>
            <a:r>
              <a:rPr lang="en-US" b="1" dirty="0" smtClean="0"/>
              <a:t> to a component</a:t>
            </a:r>
            <a:endParaRPr lang="en-US"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26</a:t>
            </a:fld>
            <a:endParaRPr lang="en-US" dirty="0"/>
          </a:p>
        </p:txBody>
      </p:sp>
    </p:spTree>
    <p:extLst>
      <p:ext uri="{BB962C8B-B14F-4D97-AF65-F5344CB8AC3E}">
        <p14:creationId xmlns:p14="http://schemas.microsoft.com/office/powerpoint/2010/main" val="237782223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4830" y="1200150"/>
            <a:ext cx="8065770" cy="3352800"/>
          </a:xfrm>
        </p:spPr>
        <p:txBody>
          <a:bodyPr>
            <a:normAutofit/>
          </a:bodyPr>
          <a:lstStyle/>
          <a:p>
            <a:pPr marL="0" indent="0" fontAlgn="base">
              <a:buNone/>
            </a:pPr>
            <a:r>
              <a:rPr lang="en-US" sz="1200" dirty="0"/>
              <a:t>In the code </a:t>
            </a:r>
            <a:r>
              <a:rPr lang="en-US" sz="1200" dirty="0" smtClean="0"/>
              <a:t>below, </a:t>
            </a:r>
            <a:r>
              <a:rPr lang="en-US" sz="1200" dirty="0"/>
              <a:t>we put the state object </a:t>
            </a:r>
            <a:r>
              <a:rPr lang="en-US" sz="1200" b="1" dirty="0">
                <a:solidFill>
                  <a:srgbClr val="F07100"/>
                </a:solidFill>
              </a:rPr>
              <a:t>directly inside the class</a:t>
            </a:r>
            <a:r>
              <a:rPr lang="en-US" sz="1200" dirty="0"/>
              <a:t>...</a:t>
            </a:r>
            <a:r>
              <a:rPr lang="en-US" sz="1200" i="1" dirty="0"/>
              <a:t>not</a:t>
            </a:r>
            <a:r>
              <a:rPr lang="en-US" sz="1200" dirty="0"/>
              <a:t> in a </a:t>
            </a:r>
            <a:r>
              <a:rPr lang="en-US" sz="1200" b="1" u="sng" dirty="0">
                <a:solidFill>
                  <a:srgbClr val="F07100"/>
                </a:solidFill>
              </a:rPr>
              <a:t>constructor()</a:t>
            </a:r>
            <a:r>
              <a:rPr lang="en-US" sz="1200" dirty="0"/>
              <a:t> method!</a:t>
            </a:r>
          </a:p>
          <a:p>
            <a:pPr marL="0" indent="0" fontAlgn="base">
              <a:buNone/>
            </a:pPr>
            <a:r>
              <a:rPr lang="en-US" sz="1200" b="1" dirty="0"/>
              <a:t>class</a:t>
            </a:r>
            <a:r>
              <a:rPr lang="en-US" sz="1200" dirty="0"/>
              <a:t> </a:t>
            </a:r>
            <a:r>
              <a:rPr lang="en-US" sz="1200" b="1" dirty="0"/>
              <a:t>User</a:t>
            </a:r>
            <a:r>
              <a:rPr lang="en-US" sz="1200" dirty="0"/>
              <a:t> </a:t>
            </a:r>
            <a:r>
              <a:rPr lang="en-US" sz="1200" b="1" dirty="0"/>
              <a:t>extends</a:t>
            </a:r>
            <a:r>
              <a:rPr lang="en-US" sz="1200" dirty="0"/>
              <a:t> </a:t>
            </a:r>
            <a:r>
              <a:rPr lang="en-US" sz="1200" b="1" dirty="0" err="1"/>
              <a:t>React</a:t>
            </a:r>
            <a:r>
              <a:rPr lang="en-US" sz="1200" dirty="0" err="1"/>
              <a:t>.</a:t>
            </a:r>
            <a:r>
              <a:rPr lang="en-US" sz="1200" b="1" dirty="0" err="1"/>
              <a:t>Component</a:t>
            </a:r>
            <a:r>
              <a:rPr lang="en-US" sz="1200" dirty="0"/>
              <a:t> {   </a:t>
            </a:r>
            <a:r>
              <a:rPr lang="en-US" sz="1200" dirty="0" smtClean="0"/>
              <a:t>state </a:t>
            </a:r>
            <a:r>
              <a:rPr lang="en-US" sz="1200" dirty="0"/>
              <a:t>= {     username: </a:t>
            </a:r>
            <a:r>
              <a:rPr lang="en-US" sz="1200" dirty="0" smtClean="0"/>
              <a:t>’Will'   </a:t>
            </a:r>
            <a:r>
              <a:rPr lang="en-US" sz="1200" dirty="0"/>
              <a:t>}  </a:t>
            </a:r>
            <a:r>
              <a:rPr lang="en-US" sz="1200" dirty="0" smtClean="0"/>
              <a:t>}  </a:t>
            </a:r>
          </a:p>
          <a:p>
            <a:pPr marL="0" indent="0" fontAlgn="base">
              <a:buNone/>
            </a:pPr>
            <a:r>
              <a:rPr lang="en-US" sz="1200" i="1" dirty="0" smtClean="0"/>
              <a:t>/</a:t>
            </a:r>
            <a:r>
              <a:rPr lang="en-US" sz="1200" i="1" dirty="0"/>
              <a:t>/ rather than</a:t>
            </a:r>
            <a:r>
              <a:rPr lang="en-US" sz="1200" dirty="0"/>
              <a:t>  </a:t>
            </a:r>
            <a:endParaRPr lang="en-US" sz="1200" dirty="0" smtClean="0"/>
          </a:p>
          <a:p>
            <a:pPr marL="0" indent="0" fontAlgn="base">
              <a:buNone/>
            </a:pPr>
            <a:r>
              <a:rPr lang="en-US" sz="1200" b="1" dirty="0" smtClean="0"/>
              <a:t>class</a:t>
            </a:r>
            <a:r>
              <a:rPr lang="en-US" sz="1200" dirty="0" smtClean="0"/>
              <a:t> </a:t>
            </a:r>
            <a:r>
              <a:rPr lang="en-US" sz="1200" b="1" dirty="0"/>
              <a:t>User</a:t>
            </a:r>
            <a:r>
              <a:rPr lang="en-US" sz="1200" dirty="0"/>
              <a:t> </a:t>
            </a:r>
            <a:r>
              <a:rPr lang="en-US" sz="1200" b="1" dirty="0"/>
              <a:t>extends</a:t>
            </a:r>
            <a:r>
              <a:rPr lang="en-US" sz="1200" dirty="0"/>
              <a:t> </a:t>
            </a:r>
            <a:r>
              <a:rPr lang="en-US" sz="1200" b="1" dirty="0" err="1"/>
              <a:t>React</a:t>
            </a:r>
            <a:r>
              <a:rPr lang="en-US" sz="1200" dirty="0" err="1"/>
              <a:t>.</a:t>
            </a:r>
            <a:r>
              <a:rPr lang="en-US" sz="1200" b="1" dirty="0" err="1"/>
              <a:t>Component</a:t>
            </a:r>
            <a:r>
              <a:rPr lang="en-US" sz="1200" dirty="0"/>
              <a:t> {   </a:t>
            </a:r>
            <a:endParaRPr lang="en-US" sz="1200" dirty="0" smtClean="0"/>
          </a:p>
          <a:p>
            <a:pPr marL="0" indent="0" fontAlgn="base">
              <a:buNone/>
            </a:pPr>
            <a:r>
              <a:rPr lang="en-US" sz="1200" dirty="0"/>
              <a:t>	</a:t>
            </a:r>
            <a:r>
              <a:rPr lang="en-US" sz="1200" dirty="0" smtClean="0"/>
              <a:t>constructor</a:t>
            </a:r>
            <a:r>
              <a:rPr lang="en-US" sz="1200" dirty="0"/>
              <a:t>(props) {     </a:t>
            </a:r>
            <a:r>
              <a:rPr lang="en-US" sz="1200" b="1" dirty="0" smtClean="0"/>
              <a:t>super</a:t>
            </a:r>
            <a:r>
              <a:rPr lang="en-US" sz="1200" dirty="0"/>
              <a:t>(props);     </a:t>
            </a:r>
            <a:r>
              <a:rPr lang="en-US" sz="1200" b="1" dirty="0" err="1"/>
              <a:t>this</a:t>
            </a:r>
            <a:r>
              <a:rPr lang="en-US" sz="1200" dirty="0" err="1"/>
              <a:t>.state</a:t>
            </a:r>
            <a:r>
              <a:rPr lang="en-US" sz="1200" dirty="0"/>
              <a:t> = {       username: </a:t>
            </a:r>
            <a:r>
              <a:rPr lang="en-US" sz="1200" dirty="0" smtClean="0"/>
              <a:t>’Will'     </a:t>
            </a:r>
            <a:r>
              <a:rPr lang="en-US" sz="1200" dirty="0"/>
              <a:t>}   } </a:t>
            </a:r>
            <a:endParaRPr lang="en-US" sz="1200" dirty="0" smtClean="0"/>
          </a:p>
          <a:p>
            <a:pPr marL="0" indent="0" fontAlgn="base">
              <a:buNone/>
            </a:pPr>
            <a:r>
              <a:rPr lang="en-US" sz="1200" dirty="0" smtClean="0"/>
              <a:t>} </a:t>
            </a:r>
            <a:endParaRPr lang="en-US" sz="1200" dirty="0"/>
          </a:p>
          <a:p>
            <a:pPr marL="0" indent="0" fontAlgn="base">
              <a:buNone/>
            </a:pPr>
            <a:r>
              <a:rPr lang="en-US" sz="1200" dirty="0"/>
              <a:t>This is slightly different from Facebook's </a:t>
            </a:r>
            <a:r>
              <a:rPr lang="en-US" sz="1200" b="1" dirty="0">
                <a:hlinkClick r:id="rId3"/>
              </a:rPr>
              <a:t>Setting the Initial State docs</a:t>
            </a:r>
            <a:r>
              <a:rPr lang="en-US" sz="1200" dirty="0"/>
              <a:t>.</a:t>
            </a:r>
          </a:p>
          <a:p>
            <a:pPr marL="0" indent="0" fontAlgn="base">
              <a:buNone/>
            </a:pPr>
            <a:r>
              <a:rPr lang="en-US" sz="1200" dirty="0"/>
              <a:t>Having state outside the </a:t>
            </a:r>
            <a:r>
              <a:rPr lang="en-US" sz="1200" b="1" dirty="0">
                <a:solidFill>
                  <a:srgbClr val="F07100"/>
                </a:solidFill>
              </a:rPr>
              <a:t>constructor()</a:t>
            </a:r>
            <a:r>
              <a:rPr lang="en-US" sz="1200" dirty="0"/>
              <a:t> means it is a </a:t>
            </a:r>
            <a:r>
              <a:rPr lang="en-US" sz="1200" b="1" dirty="0">
                <a:hlinkClick r:id="rId4"/>
              </a:rPr>
              <a:t>class field</a:t>
            </a:r>
            <a:r>
              <a:rPr lang="en-US" sz="1200" dirty="0"/>
              <a:t>, which is a proposal for a new change to the language. It currently isn't supported by JavaScript, but thanks to Babel's fantastic powers of </a:t>
            </a:r>
            <a:r>
              <a:rPr lang="en-US" sz="1200" dirty="0" err="1"/>
              <a:t>transpiling</a:t>
            </a:r>
            <a:r>
              <a:rPr lang="en-US" sz="1200" dirty="0"/>
              <a:t>, we can use it</a:t>
            </a:r>
            <a:r>
              <a:rPr lang="en-US" sz="1200" dirty="0" smtClean="0"/>
              <a:t>!</a:t>
            </a:r>
            <a:endParaRPr lang="en-US" sz="1200" dirty="0"/>
          </a:p>
        </p:txBody>
      </p:sp>
      <p:sp>
        <p:nvSpPr>
          <p:cNvPr id="4" name="Title 3"/>
          <p:cNvSpPr>
            <a:spLocks noGrp="1"/>
          </p:cNvSpPr>
          <p:nvPr>
            <p:ph type="title"/>
          </p:nvPr>
        </p:nvSpPr>
        <p:spPr/>
        <p:txBody>
          <a:bodyPr/>
          <a:lstStyle/>
          <a:p>
            <a:pPr fontAlgn="base"/>
            <a:r>
              <a:rPr lang="en-US" b="1" dirty="0" smtClean="0"/>
              <a:t>Add </a:t>
            </a:r>
            <a:r>
              <a:rPr lang="en-US" b="1" dirty="0" smtClean="0">
                <a:solidFill>
                  <a:srgbClr val="F07100"/>
                </a:solidFill>
              </a:rPr>
              <a:t>state</a:t>
            </a:r>
            <a:r>
              <a:rPr lang="en-US" b="1" dirty="0" smtClean="0"/>
              <a:t> to a component</a:t>
            </a:r>
            <a:endParaRPr lang="en-US"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27</a:t>
            </a:fld>
            <a:endParaRPr lang="en-US" dirty="0"/>
          </a:p>
        </p:txBody>
      </p:sp>
    </p:spTree>
    <p:extLst>
      <p:ext uri="{BB962C8B-B14F-4D97-AF65-F5344CB8AC3E}">
        <p14:creationId xmlns:p14="http://schemas.microsoft.com/office/powerpoint/2010/main" val="71949322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971550"/>
            <a:ext cx="8065770" cy="3352800"/>
          </a:xfrm>
        </p:spPr>
        <p:txBody>
          <a:bodyPr>
            <a:noAutofit/>
          </a:bodyPr>
          <a:lstStyle/>
          <a:p>
            <a:pPr marL="0" indent="0" fontAlgn="base">
              <a:buNone/>
            </a:pPr>
            <a:r>
              <a:rPr lang="en-US" sz="1600" dirty="0"/>
              <a:t>When defining a component's initial state, avoid initializing that state with props. This is an error-prone </a:t>
            </a:r>
            <a:r>
              <a:rPr lang="en-US" sz="1600" i="1" dirty="0"/>
              <a:t>anti-pattern</a:t>
            </a:r>
            <a:r>
              <a:rPr lang="en-US" sz="1600" dirty="0"/>
              <a:t>, since state will only be initialized with props when the component is first created.</a:t>
            </a:r>
          </a:p>
          <a:p>
            <a:pPr marL="0" indent="0" fontAlgn="base">
              <a:buNone/>
            </a:pPr>
            <a:r>
              <a:rPr lang="en-US" sz="1600" b="1" dirty="0" err="1" smtClean="0"/>
              <a:t>this</a:t>
            </a:r>
            <a:r>
              <a:rPr lang="en-US" sz="1600" dirty="0" err="1" smtClean="0"/>
              <a:t>.state</a:t>
            </a:r>
            <a:r>
              <a:rPr lang="en-US" sz="1600" dirty="0" smtClean="0"/>
              <a:t> </a:t>
            </a:r>
            <a:r>
              <a:rPr lang="en-US" sz="1600" dirty="0"/>
              <a:t>= { </a:t>
            </a:r>
            <a:r>
              <a:rPr lang="en-US" sz="1600" dirty="0" smtClean="0"/>
              <a:t>user</a:t>
            </a:r>
            <a:r>
              <a:rPr lang="en-US" sz="1600" dirty="0"/>
              <a:t>: </a:t>
            </a:r>
            <a:r>
              <a:rPr lang="en-US" sz="1600" dirty="0" err="1"/>
              <a:t>props.user</a:t>
            </a:r>
            <a:r>
              <a:rPr lang="en-US" sz="1600" dirty="0"/>
              <a:t> </a:t>
            </a:r>
            <a:r>
              <a:rPr lang="en-US" sz="1600" dirty="0" smtClean="0"/>
              <a:t>} </a:t>
            </a:r>
            <a:endParaRPr lang="en-US" sz="1600" dirty="0"/>
          </a:p>
          <a:p>
            <a:pPr marL="0" indent="0" fontAlgn="base">
              <a:buNone/>
            </a:pPr>
            <a:r>
              <a:rPr lang="en-US" sz="1600" dirty="0"/>
              <a:t>In the above example, if props are ever updated, the current state will not change unless the component is "refreshed." Using props to produce a component's initial state also leads to duplication of data, deviating from a dependable "source of truth</a:t>
            </a:r>
            <a:r>
              <a:rPr lang="en-US" sz="1600" dirty="0" smtClean="0"/>
              <a:t>.”</a:t>
            </a:r>
          </a:p>
        </p:txBody>
      </p:sp>
      <p:sp>
        <p:nvSpPr>
          <p:cNvPr id="4" name="Title 3"/>
          <p:cNvSpPr>
            <a:spLocks noGrp="1"/>
          </p:cNvSpPr>
          <p:nvPr>
            <p:ph type="title"/>
          </p:nvPr>
        </p:nvSpPr>
        <p:spPr/>
        <p:txBody>
          <a:bodyPr/>
          <a:lstStyle/>
          <a:p>
            <a:pPr fontAlgn="base"/>
            <a:r>
              <a:rPr lang="en-US" b="1" dirty="0" smtClean="0">
                <a:solidFill>
                  <a:srgbClr val="F07100"/>
                </a:solidFill>
              </a:rPr>
              <a:t>State</a:t>
            </a:r>
            <a:endParaRPr lang="en-US"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28</a:t>
            </a:fld>
            <a:endParaRPr lang="en-US" dirty="0"/>
          </a:p>
        </p:txBody>
      </p:sp>
    </p:spTree>
    <p:extLst>
      <p:ext uri="{BB962C8B-B14F-4D97-AF65-F5344CB8AC3E}">
        <p14:creationId xmlns:p14="http://schemas.microsoft.com/office/powerpoint/2010/main" val="392638093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971550"/>
            <a:ext cx="8065770" cy="3352800"/>
          </a:xfrm>
        </p:spPr>
        <p:txBody>
          <a:bodyPr>
            <a:noAutofit/>
          </a:bodyPr>
          <a:lstStyle/>
          <a:p>
            <a:pPr marL="0" indent="0" fontAlgn="base">
              <a:buNone/>
            </a:pPr>
            <a:r>
              <a:rPr lang="en-US" sz="1600" dirty="0" smtClean="0"/>
              <a:t>Since </a:t>
            </a:r>
            <a:r>
              <a:rPr lang="en-US" sz="1600" dirty="0"/>
              <a:t>state reflects </a:t>
            </a:r>
            <a:r>
              <a:rPr lang="en-US" sz="1600" i="1" dirty="0">
                <a:solidFill>
                  <a:srgbClr val="F07100"/>
                </a:solidFill>
              </a:rPr>
              <a:t>mutable</a:t>
            </a:r>
            <a:r>
              <a:rPr lang="en-US" sz="1600" dirty="0"/>
              <a:t> information that ultimately affects rendered output, a component may also update its state throughout its lifecycle using </a:t>
            </a:r>
            <a:r>
              <a:rPr lang="en-US" sz="1600" b="1" u="sng" dirty="0" err="1">
                <a:solidFill>
                  <a:srgbClr val="F07100"/>
                </a:solidFill>
              </a:rPr>
              <a:t>this.setState</a:t>
            </a:r>
            <a:r>
              <a:rPr lang="en-US" sz="1600" b="1" u="sng" dirty="0">
                <a:solidFill>
                  <a:srgbClr val="F07100"/>
                </a:solidFill>
              </a:rPr>
              <a:t>()</a:t>
            </a:r>
            <a:r>
              <a:rPr lang="en-US" sz="1600" dirty="0"/>
              <a:t>. As we've learned, every time local state changes, React will trigger a re-render of the component by calling its </a:t>
            </a:r>
            <a:r>
              <a:rPr lang="en-US" sz="1600" b="1" u="sng" dirty="0">
                <a:solidFill>
                  <a:srgbClr val="F07100"/>
                </a:solidFill>
              </a:rPr>
              <a:t>render()</a:t>
            </a:r>
            <a:r>
              <a:rPr lang="en-US" sz="1600" dirty="0"/>
              <a:t> method.</a:t>
            </a:r>
          </a:p>
          <a:p>
            <a:pPr marL="0" indent="0" fontAlgn="base">
              <a:buNone/>
            </a:pPr>
            <a:r>
              <a:rPr lang="en-US" sz="1600" dirty="0"/>
              <a:t>There are two ways to use </a:t>
            </a:r>
            <a:r>
              <a:rPr lang="en-US" sz="1600" b="1" u="sng" dirty="0" err="1">
                <a:solidFill>
                  <a:srgbClr val="F07100"/>
                </a:solidFill>
              </a:rPr>
              <a:t>setState</a:t>
            </a:r>
            <a:r>
              <a:rPr lang="en-US" sz="1600" b="1" u="sng" dirty="0">
                <a:solidFill>
                  <a:srgbClr val="F07100"/>
                </a:solidFill>
              </a:rPr>
              <a:t>()</a:t>
            </a:r>
            <a:r>
              <a:rPr lang="en-US" sz="1600" dirty="0"/>
              <a:t>. The first is to merge state updates. Consider a snippet of the following component:</a:t>
            </a:r>
            <a:endParaRPr lang="en-US" sz="1600" dirty="0"/>
          </a:p>
        </p:txBody>
      </p:sp>
      <p:sp>
        <p:nvSpPr>
          <p:cNvPr id="4" name="Title 3"/>
          <p:cNvSpPr>
            <a:spLocks noGrp="1"/>
          </p:cNvSpPr>
          <p:nvPr>
            <p:ph type="title"/>
          </p:nvPr>
        </p:nvSpPr>
        <p:spPr/>
        <p:txBody>
          <a:bodyPr/>
          <a:lstStyle/>
          <a:p>
            <a:pPr marL="0" indent="0" fontAlgn="base"/>
            <a:r>
              <a:rPr lang="en-US" b="1" dirty="0"/>
              <a:t>Update state with </a:t>
            </a:r>
            <a:r>
              <a:rPr lang="en-US" b="1" dirty="0" err="1">
                <a:solidFill>
                  <a:srgbClr val="F07100"/>
                </a:solidFill>
              </a:rPr>
              <a:t>SetState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29</a:t>
            </a:fld>
            <a:endParaRPr lang="en-US" dirty="0"/>
          </a:p>
        </p:txBody>
      </p:sp>
    </p:spTree>
    <p:extLst>
      <p:ext uri="{BB962C8B-B14F-4D97-AF65-F5344CB8AC3E}">
        <p14:creationId xmlns:p14="http://schemas.microsoft.com/office/powerpoint/2010/main" val="6447891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r>
              <a:rPr lang="en-US" b="1" dirty="0" smtClean="0"/>
              <a:t>State Management</a:t>
            </a:r>
          </a:p>
          <a:p>
            <a:pPr lvl="1"/>
            <a:r>
              <a:rPr lang="en-US" dirty="0" smtClean="0"/>
              <a:t>Manage state in applications</a:t>
            </a:r>
          </a:p>
          <a:p>
            <a:pPr lvl="1"/>
            <a:r>
              <a:rPr lang="en-US" dirty="0" smtClean="0"/>
              <a:t>Use </a:t>
            </a:r>
            <a:r>
              <a:rPr lang="en-US" i="1" dirty="0" smtClean="0"/>
              <a:t>props </a:t>
            </a:r>
            <a:r>
              <a:rPr lang="en-US" dirty="0" smtClean="0"/>
              <a:t>to pass data into a component</a:t>
            </a:r>
          </a:p>
          <a:p>
            <a:pPr lvl="1"/>
            <a:r>
              <a:rPr lang="en-US" dirty="0" smtClean="0"/>
              <a:t>Create </a:t>
            </a:r>
            <a:r>
              <a:rPr lang="en-US" i="1" dirty="0" smtClean="0"/>
              <a:t>functional components</a:t>
            </a:r>
          </a:p>
          <a:p>
            <a:pPr lvl="1"/>
            <a:r>
              <a:rPr lang="en-US" dirty="0" smtClean="0"/>
              <a:t>Use the </a:t>
            </a:r>
            <a:r>
              <a:rPr lang="en-US" i="1" dirty="0" smtClean="0"/>
              <a:t>this </a:t>
            </a:r>
            <a:r>
              <a:rPr lang="en-US" dirty="0" smtClean="0"/>
              <a:t> keyword</a:t>
            </a:r>
          </a:p>
          <a:p>
            <a:pPr lvl="1"/>
            <a:r>
              <a:rPr lang="en-US" dirty="0" smtClean="0"/>
              <a:t>Update state with </a:t>
            </a:r>
            <a:r>
              <a:rPr lang="en-US" i="1" dirty="0" err="1" smtClean="0"/>
              <a:t>setState</a:t>
            </a:r>
            <a:endParaRPr lang="en-US" b="1" dirty="0" smtClean="0"/>
          </a:p>
          <a:p>
            <a:pPr lvl="1"/>
            <a:r>
              <a:rPr lang="en-US" dirty="0" smtClean="0"/>
              <a:t>Use </a:t>
            </a:r>
            <a:r>
              <a:rPr lang="en-US" i="1" dirty="0" err="1" smtClean="0"/>
              <a:t>PropTypes</a:t>
            </a:r>
            <a:endParaRPr lang="en-US" i="1" dirty="0" smtClean="0"/>
          </a:p>
          <a:p>
            <a:pPr lvl="1"/>
            <a:r>
              <a:rPr lang="en-US" dirty="0" smtClean="0"/>
              <a:t>Use </a:t>
            </a:r>
            <a:r>
              <a:rPr lang="en-US" i="1" dirty="0" smtClean="0"/>
              <a:t>controlled components</a:t>
            </a:r>
            <a:endParaRPr lang="en-US" dirty="0" smtClean="0"/>
          </a:p>
          <a:p>
            <a:r>
              <a:rPr lang="en-US" b="1" dirty="0" smtClean="0"/>
              <a:t>Render UI with External Data</a:t>
            </a:r>
          </a:p>
          <a:p>
            <a:pPr lvl="1"/>
            <a:r>
              <a:rPr lang="en-US" dirty="0" smtClean="0"/>
              <a:t>Conceptualize the </a:t>
            </a:r>
            <a:r>
              <a:rPr lang="en-US" i="1" dirty="0" smtClean="0"/>
              <a:t>lifecycle </a:t>
            </a:r>
            <a:r>
              <a:rPr lang="en-US" dirty="0" smtClean="0"/>
              <a:t> of a component</a:t>
            </a:r>
            <a:endParaRPr lang="en-US" dirty="0" smtClean="0"/>
          </a:p>
          <a:p>
            <a:pPr lvl="1"/>
            <a:r>
              <a:rPr lang="en-US" dirty="0" smtClean="0"/>
              <a:t>Use </a:t>
            </a:r>
            <a:r>
              <a:rPr lang="en-US" dirty="0" err="1" smtClean="0"/>
              <a:t>React’s</a:t>
            </a:r>
            <a:r>
              <a:rPr lang="en-US" dirty="0" smtClean="0"/>
              <a:t> </a:t>
            </a:r>
            <a:r>
              <a:rPr lang="en-US" i="1" dirty="0" err="1" smtClean="0"/>
              <a:t>componentDidMount</a:t>
            </a:r>
            <a:r>
              <a:rPr lang="en-US" i="1" dirty="0" smtClean="0"/>
              <a:t> </a:t>
            </a:r>
            <a:r>
              <a:rPr lang="en-US" dirty="0" smtClean="0"/>
              <a:t>lifecycle hook</a:t>
            </a:r>
          </a:p>
        </p:txBody>
      </p:sp>
      <p:sp>
        <p:nvSpPr>
          <p:cNvPr id="4" name="Title 3"/>
          <p:cNvSpPr>
            <a:spLocks noGrp="1"/>
          </p:cNvSpPr>
          <p:nvPr>
            <p:ph type="title"/>
          </p:nvPr>
        </p:nvSpPr>
        <p:spPr/>
        <p:txBody>
          <a:bodyPr/>
          <a:lstStyle/>
          <a:p>
            <a:r>
              <a:rPr lang="en-US" dirty="0" smtClean="0"/>
              <a:t>React fundamentals</a:t>
            </a:r>
            <a:endParaRPr lang="en-US"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3</a:t>
            </a:fld>
            <a:endParaRPr lang="en-US" dirty="0"/>
          </a:p>
        </p:txBody>
      </p:sp>
    </p:spTree>
    <p:extLst>
      <p:ext uri="{BB962C8B-B14F-4D97-AF65-F5344CB8AC3E}">
        <p14:creationId xmlns:p14="http://schemas.microsoft.com/office/powerpoint/2010/main" val="318966611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4830" y="1200150"/>
            <a:ext cx="8065770" cy="3352800"/>
          </a:xfrm>
        </p:spPr>
        <p:txBody>
          <a:bodyPr>
            <a:normAutofit/>
          </a:bodyPr>
          <a:lstStyle/>
          <a:p>
            <a:pPr marL="0" indent="0" fontAlgn="base">
              <a:buNone/>
            </a:pPr>
            <a:r>
              <a:rPr lang="en-US" b="1" dirty="0"/>
              <a:t>class</a:t>
            </a:r>
            <a:r>
              <a:rPr lang="en-US" dirty="0"/>
              <a:t> </a:t>
            </a:r>
            <a:r>
              <a:rPr lang="en-US" b="1" dirty="0"/>
              <a:t>Email</a:t>
            </a:r>
            <a:r>
              <a:rPr lang="en-US" dirty="0"/>
              <a:t> </a:t>
            </a:r>
            <a:r>
              <a:rPr lang="en-US" b="1" dirty="0"/>
              <a:t>extends</a:t>
            </a:r>
            <a:r>
              <a:rPr lang="en-US" dirty="0"/>
              <a:t> </a:t>
            </a:r>
            <a:r>
              <a:rPr lang="en-US" b="1" dirty="0" err="1"/>
              <a:t>React</a:t>
            </a:r>
            <a:r>
              <a:rPr lang="en-US" dirty="0" err="1"/>
              <a:t>.</a:t>
            </a:r>
            <a:r>
              <a:rPr lang="en-US" b="1" dirty="0" err="1"/>
              <a:t>Component</a:t>
            </a:r>
            <a:r>
              <a:rPr lang="en-US" dirty="0"/>
              <a:t> {   </a:t>
            </a:r>
            <a:r>
              <a:rPr lang="en-US" dirty="0" smtClean="0"/>
              <a:t>state </a:t>
            </a:r>
            <a:r>
              <a:rPr lang="en-US" dirty="0"/>
              <a:t>= {     subject: </a:t>
            </a:r>
            <a:r>
              <a:rPr lang="en-US" dirty="0" smtClean="0"/>
              <a:t>’ '</a:t>
            </a:r>
            <a:r>
              <a:rPr lang="en-US" dirty="0"/>
              <a:t>,     </a:t>
            </a:r>
            <a:r>
              <a:rPr lang="en-US" dirty="0" smtClean="0"/>
              <a:t>message</a:t>
            </a:r>
            <a:r>
              <a:rPr lang="en-US" dirty="0"/>
              <a:t>: </a:t>
            </a:r>
            <a:r>
              <a:rPr lang="en-US" dirty="0" smtClean="0"/>
              <a:t>’ '   </a:t>
            </a:r>
            <a:r>
              <a:rPr lang="en-US" dirty="0"/>
              <a:t>}   </a:t>
            </a:r>
            <a:r>
              <a:rPr lang="en-US" i="1" dirty="0"/>
              <a:t>// ...</a:t>
            </a:r>
            <a:r>
              <a:rPr lang="en-US" dirty="0"/>
              <a:t> </a:t>
            </a:r>
            <a:r>
              <a:rPr lang="en-US" dirty="0" smtClean="0"/>
              <a:t>}; </a:t>
            </a:r>
            <a:endParaRPr lang="en-US" dirty="0"/>
          </a:p>
          <a:p>
            <a:pPr marL="0" indent="0" fontAlgn="base">
              <a:buNone/>
            </a:pPr>
            <a:r>
              <a:rPr lang="en-US" dirty="0"/>
              <a:t>Though the initial state of this component contains two properties (</a:t>
            </a:r>
            <a:r>
              <a:rPr lang="en-US" b="1" dirty="0"/>
              <a:t>subject</a:t>
            </a:r>
            <a:r>
              <a:rPr lang="en-US" dirty="0"/>
              <a:t> and </a:t>
            </a:r>
            <a:r>
              <a:rPr lang="en-US" b="1" dirty="0"/>
              <a:t>message</a:t>
            </a:r>
            <a:r>
              <a:rPr lang="en-US" dirty="0"/>
              <a:t>), they can be updated independently. For example:</a:t>
            </a:r>
          </a:p>
          <a:p>
            <a:pPr marL="0" indent="0" fontAlgn="base">
              <a:buNone/>
            </a:pPr>
            <a:r>
              <a:rPr lang="en-US" b="1" dirty="0" err="1"/>
              <a:t>this</a:t>
            </a:r>
            <a:r>
              <a:rPr lang="en-US" dirty="0" err="1"/>
              <a:t>.setState</a:t>
            </a:r>
            <a:r>
              <a:rPr lang="en-US" dirty="0"/>
              <a:t>({   </a:t>
            </a:r>
            <a:r>
              <a:rPr lang="en-US" b="1" dirty="0"/>
              <a:t>subject</a:t>
            </a:r>
            <a:r>
              <a:rPr lang="en-US" dirty="0"/>
              <a:t>: 'Hello! This is a new subject' }) </a:t>
            </a:r>
          </a:p>
          <a:p>
            <a:pPr marL="0" indent="0" fontAlgn="base">
              <a:buNone/>
            </a:pPr>
            <a:r>
              <a:rPr lang="en-US" dirty="0"/>
              <a:t>This way, we can leave </a:t>
            </a:r>
            <a:r>
              <a:rPr lang="en-US" dirty="0" err="1"/>
              <a:t>this.state.message</a:t>
            </a:r>
            <a:r>
              <a:rPr lang="en-US" dirty="0"/>
              <a:t> as-is, but replace </a:t>
            </a:r>
            <a:r>
              <a:rPr lang="en-US" dirty="0" err="1"/>
              <a:t>this.state.subject</a:t>
            </a:r>
            <a:r>
              <a:rPr lang="en-US" dirty="0"/>
              <a:t> with a new value.</a:t>
            </a:r>
          </a:p>
          <a:p>
            <a:pPr marL="0" indent="0" fontAlgn="base">
              <a:buNone/>
            </a:pPr>
            <a:r>
              <a:rPr lang="en-US" dirty="0"/>
              <a:t>The second way we can use </a:t>
            </a:r>
            <a:r>
              <a:rPr lang="en-US" dirty="0" err="1"/>
              <a:t>setState</a:t>
            </a:r>
            <a:r>
              <a:rPr lang="en-US" dirty="0"/>
              <a:t>() is by passing in a function rather than an object. For example:</a:t>
            </a:r>
          </a:p>
          <a:p>
            <a:pPr marL="0" indent="0" fontAlgn="base">
              <a:buNone/>
            </a:pPr>
            <a:r>
              <a:rPr lang="en-US" b="1" dirty="0" err="1"/>
              <a:t>this</a:t>
            </a:r>
            <a:r>
              <a:rPr lang="en-US" dirty="0" err="1"/>
              <a:t>.setState</a:t>
            </a:r>
            <a:r>
              <a:rPr lang="en-US" dirty="0"/>
              <a:t>((</a:t>
            </a:r>
            <a:r>
              <a:rPr lang="en-US" dirty="0" err="1"/>
              <a:t>prevState</a:t>
            </a:r>
            <a:r>
              <a:rPr lang="en-US" dirty="0"/>
              <a:t>) =&gt; ({   count: </a:t>
            </a:r>
            <a:r>
              <a:rPr lang="en-US" dirty="0" err="1"/>
              <a:t>prevState.count</a:t>
            </a:r>
            <a:r>
              <a:rPr lang="en-US" dirty="0"/>
              <a:t> + 1 })</a:t>
            </a:r>
            <a:r>
              <a:rPr lang="en-US" dirty="0" smtClean="0"/>
              <a:t>)</a:t>
            </a:r>
            <a:endParaRPr lang="en-US" dirty="0"/>
          </a:p>
        </p:txBody>
      </p:sp>
      <p:sp>
        <p:nvSpPr>
          <p:cNvPr id="4" name="Title 3"/>
          <p:cNvSpPr>
            <a:spLocks noGrp="1"/>
          </p:cNvSpPr>
          <p:nvPr>
            <p:ph type="title"/>
          </p:nvPr>
        </p:nvSpPr>
        <p:spPr/>
        <p:txBody>
          <a:bodyPr/>
          <a:lstStyle/>
          <a:p>
            <a:pPr fontAlgn="base"/>
            <a:r>
              <a:rPr lang="en-US" b="1" dirty="0"/>
              <a:t>Update state with </a:t>
            </a:r>
            <a:r>
              <a:rPr lang="en-US" b="1" dirty="0" err="1">
                <a:solidFill>
                  <a:srgbClr val="F07100"/>
                </a:solidFill>
              </a:rPr>
              <a:t>SetState</a:t>
            </a:r>
            <a:endParaRPr lang="en-US"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30</a:t>
            </a:fld>
            <a:endParaRPr lang="en-US" dirty="0"/>
          </a:p>
        </p:txBody>
      </p:sp>
    </p:spTree>
    <p:extLst>
      <p:ext uri="{BB962C8B-B14F-4D97-AF65-F5344CB8AC3E}">
        <p14:creationId xmlns:p14="http://schemas.microsoft.com/office/powerpoint/2010/main" val="350159426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4830" y="1200150"/>
            <a:ext cx="8065770" cy="3200400"/>
          </a:xfrm>
        </p:spPr>
        <p:txBody>
          <a:bodyPr>
            <a:normAutofit/>
          </a:bodyPr>
          <a:lstStyle/>
          <a:p>
            <a:pPr marL="0" indent="0">
              <a:buNone/>
            </a:pPr>
            <a:r>
              <a:rPr lang="en-US" sz="1600" dirty="0"/>
              <a:t>While a component can set its state when it initializes, we expect that state to change over time, usually due to user input. The component is able to change its own internal state using </a:t>
            </a:r>
            <a:r>
              <a:rPr lang="en-US" sz="1600" b="1" u="sng" dirty="0" err="1">
                <a:solidFill>
                  <a:srgbClr val="F07100"/>
                </a:solidFill>
              </a:rPr>
              <a:t>this.setState</a:t>
            </a:r>
            <a:r>
              <a:rPr lang="en-US" sz="1600" b="1" u="sng" dirty="0">
                <a:solidFill>
                  <a:srgbClr val="F07100"/>
                </a:solidFill>
              </a:rPr>
              <a:t>()</a:t>
            </a:r>
            <a:r>
              <a:rPr lang="en-US" sz="1600" dirty="0"/>
              <a:t>. Each time state is changed, React knows and will call </a:t>
            </a:r>
            <a:r>
              <a:rPr lang="en-US" sz="1600" b="1" u="sng" dirty="0">
                <a:solidFill>
                  <a:srgbClr val="F07100"/>
                </a:solidFill>
              </a:rPr>
              <a:t>render()</a:t>
            </a:r>
            <a:r>
              <a:rPr lang="en-US" sz="1600" dirty="0"/>
              <a:t> to re-render the component. This allows for fast, efficient updates to your app's UI</a:t>
            </a:r>
            <a:r>
              <a:rPr lang="en-US" sz="1600" dirty="0" smtClean="0"/>
              <a:t>.</a:t>
            </a:r>
            <a:endParaRPr lang="en-US" sz="1600" dirty="0"/>
          </a:p>
        </p:txBody>
      </p:sp>
      <p:sp>
        <p:nvSpPr>
          <p:cNvPr id="4" name="Title 3"/>
          <p:cNvSpPr>
            <a:spLocks noGrp="1"/>
          </p:cNvSpPr>
          <p:nvPr>
            <p:ph type="title"/>
          </p:nvPr>
        </p:nvSpPr>
        <p:spPr/>
        <p:txBody>
          <a:bodyPr/>
          <a:lstStyle/>
          <a:p>
            <a:pPr fontAlgn="base"/>
            <a:r>
              <a:rPr lang="en-US" b="1" dirty="0" smtClean="0">
                <a:solidFill>
                  <a:schemeClr val="accent1"/>
                </a:solidFill>
              </a:rPr>
              <a:t>State</a:t>
            </a:r>
            <a:r>
              <a:rPr lang="en-US" b="1" dirty="0" smtClean="0">
                <a:solidFill>
                  <a:srgbClr val="F07100"/>
                </a:solidFill>
              </a:rPr>
              <a:t> </a:t>
            </a:r>
            <a:r>
              <a:rPr lang="en-US" b="1" dirty="0" smtClean="0"/>
              <a:t>Reca</a:t>
            </a:r>
            <a:r>
              <a:rPr lang="en-US" b="1" dirty="0"/>
              <a:t>p</a:t>
            </a:r>
            <a:endParaRPr lang="en-US"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31</a:t>
            </a:fld>
            <a:endParaRPr lang="en-US" dirty="0"/>
          </a:p>
        </p:txBody>
      </p:sp>
    </p:spTree>
    <p:extLst>
      <p:ext uri="{BB962C8B-B14F-4D97-AF65-F5344CB8AC3E}">
        <p14:creationId xmlns:p14="http://schemas.microsoft.com/office/powerpoint/2010/main" val="317805017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4830" y="1200150"/>
            <a:ext cx="8065770" cy="3200400"/>
          </a:xfrm>
        </p:spPr>
        <p:txBody>
          <a:bodyPr>
            <a:normAutofit/>
          </a:bodyPr>
          <a:lstStyle/>
          <a:p>
            <a:pPr marL="0" indent="0" fontAlgn="base">
              <a:buNone/>
            </a:pPr>
            <a:r>
              <a:rPr lang="en-US" sz="1600" dirty="0"/>
              <a:t>As we implement additional features into our app, we may soon find ourselves debugging our components more frequently. For example, what if the props that we pass to our components end up being an unintended data type (e.g. an object instead of an array)? </a:t>
            </a:r>
            <a:r>
              <a:rPr lang="en-US" sz="1600" dirty="0" err="1"/>
              <a:t>PropTypes</a:t>
            </a:r>
            <a:r>
              <a:rPr lang="en-US" sz="1600" dirty="0"/>
              <a:t> is a package that lets us define the data type we want to see right from the get-go and warn us during development if the prop that's passed to </a:t>
            </a:r>
            <a:r>
              <a:rPr lang="en-US" sz="1600" dirty="0" smtClean="0"/>
              <a:t>the component </a:t>
            </a:r>
            <a:r>
              <a:rPr lang="en-US" sz="1600" dirty="0"/>
              <a:t>doesn't match what is expected.</a:t>
            </a:r>
          </a:p>
          <a:p>
            <a:pPr marL="0" indent="0" fontAlgn="base">
              <a:buNone/>
            </a:pPr>
            <a:r>
              <a:rPr lang="en-US" sz="1600" dirty="0"/>
              <a:t>To use </a:t>
            </a:r>
            <a:r>
              <a:rPr lang="en-US" sz="1600" dirty="0" err="1"/>
              <a:t>PropTypes</a:t>
            </a:r>
            <a:r>
              <a:rPr lang="en-US" sz="1600" dirty="0"/>
              <a:t> in our app, we need to install </a:t>
            </a:r>
            <a:r>
              <a:rPr lang="en-US" sz="1600" b="1" dirty="0">
                <a:hlinkClick r:id="rId3"/>
              </a:rPr>
              <a:t>prop-types</a:t>
            </a:r>
            <a:r>
              <a:rPr lang="en-US" sz="1600" dirty="0"/>
              <a:t>:</a:t>
            </a:r>
          </a:p>
          <a:p>
            <a:pPr marL="0" indent="0" fontAlgn="base">
              <a:buNone/>
            </a:pPr>
            <a:r>
              <a:rPr lang="en-US" sz="1600" b="1" dirty="0" err="1"/>
              <a:t>npm</a:t>
            </a:r>
            <a:r>
              <a:rPr lang="en-US" sz="1600" b="1" dirty="0"/>
              <a:t> install --save prop-types </a:t>
            </a:r>
          </a:p>
          <a:p>
            <a:pPr marL="0" indent="0" fontAlgn="base">
              <a:buNone/>
            </a:pPr>
            <a:r>
              <a:rPr lang="en-US" sz="1600" dirty="0"/>
              <a:t>Let's jump right in and see how it's used</a:t>
            </a:r>
            <a:r>
              <a:rPr lang="en-US" sz="1600" dirty="0" smtClean="0"/>
              <a:t>!</a:t>
            </a:r>
            <a:endParaRPr lang="en-US" sz="1600" dirty="0"/>
          </a:p>
        </p:txBody>
      </p:sp>
      <p:sp>
        <p:nvSpPr>
          <p:cNvPr id="4" name="Title 3"/>
          <p:cNvSpPr>
            <a:spLocks noGrp="1"/>
          </p:cNvSpPr>
          <p:nvPr>
            <p:ph type="title"/>
          </p:nvPr>
        </p:nvSpPr>
        <p:spPr/>
        <p:txBody>
          <a:bodyPr/>
          <a:lstStyle/>
          <a:p>
            <a:pPr fontAlgn="base"/>
            <a:r>
              <a:rPr lang="en-US" b="1" dirty="0"/>
              <a:t>Type checking a Component's Props with </a:t>
            </a:r>
            <a:r>
              <a:rPr lang="en-US" b="1" dirty="0" err="1" smtClean="0">
                <a:solidFill>
                  <a:srgbClr val="F07100"/>
                </a:solidFill>
              </a:rPr>
              <a:t>PropTypes</a:t>
            </a:r>
            <a:endParaRPr lang="en-US"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32</a:t>
            </a:fld>
            <a:endParaRPr lang="en-US" dirty="0"/>
          </a:p>
        </p:txBody>
      </p:sp>
    </p:spTree>
    <p:extLst>
      <p:ext uri="{BB962C8B-B14F-4D97-AF65-F5344CB8AC3E}">
        <p14:creationId xmlns:p14="http://schemas.microsoft.com/office/powerpoint/2010/main" val="275719834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4830" y="1200150"/>
            <a:ext cx="8065770" cy="3200400"/>
          </a:xfrm>
        </p:spPr>
        <p:txBody>
          <a:bodyPr>
            <a:normAutofit/>
          </a:bodyPr>
          <a:lstStyle/>
          <a:p>
            <a:pPr marL="0" indent="0" fontAlgn="base">
              <a:buNone/>
            </a:pPr>
            <a:r>
              <a:rPr lang="en-US" sz="1600" b="1" dirty="0"/>
              <a:t>import</a:t>
            </a:r>
            <a:r>
              <a:rPr lang="en-US" sz="1600" dirty="0"/>
              <a:t> </a:t>
            </a:r>
            <a:r>
              <a:rPr lang="en-US" sz="1600" dirty="0" err="1"/>
              <a:t>PropTypes</a:t>
            </a:r>
            <a:r>
              <a:rPr lang="en-US" sz="1600" dirty="0"/>
              <a:t> </a:t>
            </a:r>
            <a:r>
              <a:rPr lang="en-US" sz="1600" b="1" dirty="0"/>
              <a:t>from</a:t>
            </a:r>
            <a:r>
              <a:rPr lang="en-US" sz="1600" dirty="0"/>
              <a:t> 'prop-types';  </a:t>
            </a:r>
            <a:endParaRPr lang="en-US" sz="1600" dirty="0" smtClean="0"/>
          </a:p>
          <a:p>
            <a:pPr marL="0" indent="0" fontAlgn="base">
              <a:buNone/>
            </a:pPr>
            <a:r>
              <a:rPr lang="en-US" sz="1600" b="1" dirty="0" smtClean="0"/>
              <a:t>class</a:t>
            </a:r>
            <a:r>
              <a:rPr lang="en-US" sz="1600" dirty="0" smtClean="0"/>
              <a:t> </a:t>
            </a:r>
            <a:r>
              <a:rPr lang="en-US" sz="1600" b="1" dirty="0"/>
              <a:t>Email</a:t>
            </a:r>
            <a:r>
              <a:rPr lang="en-US" sz="1600" dirty="0"/>
              <a:t> </a:t>
            </a:r>
            <a:r>
              <a:rPr lang="en-US" sz="1600" b="1" dirty="0"/>
              <a:t>extends</a:t>
            </a:r>
            <a:r>
              <a:rPr lang="en-US" sz="1600" dirty="0"/>
              <a:t> </a:t>
            </a:r>
            <a:r>
              <a:rPr lang="en-US" sz="1600" b="1" dirty="0" err="1"/>
              <a:t>React</a:t>
            </a:r>
            <a:r>
              <a:rPr lang="en-US" sz="1600" dirty="0" err="1"/>
              <a:t>.</a:t>
            </a:r>
            <a:r>
              <a:rPr lang="en-US" sz="1600" b="1" dirty="0" err="1"/>
              <a:t>Component</a:t>
            </a:r>
            <a:r>
              <a:rPr lang="en-US" sz="1600" dirty="0"/>
              <a:t> {   </a:t>
            </a:r>
            <a:endParaRPr lang="en-US" sz="1600" dirty="0" smtClean="0"/>
          </a:p>
          <a:p>
            <a:pPr marL="0" indent="0" fontAlgn="base">
              <a:buNone/>
            </a:pPr>
            <a:r>
              <a:rPr lang="en-US" sz="1600" dirty="0" smtClean="0"/>
              <a:t>	render</a:t>
            </a:r>
            <a:r>
              <a:rPr lang="en-US" sz="1600" dirty="0"/>
              <a:t>() { </a:t>
            </a:r>
            <a:r>
              <a:rPr lang="en-US" sz="1600" b="1" dirty="0" smtClean="0"/>
              <a:t>return</a:t>
            </a:r>
            <a:r>
              <a:rPr lang="en-US" sz="1600" dirty="0" smtClean="0"/>
              <a:t> </a:t>
            </a:r>
            <a:r>
              <a:rPr lang="en-US" sz="1600" dirty="0"/>
              <a:t>(  </a:t>
            </a:r>
            <a:r>
              <a:rPr lang="en-US" sz="1600" dirty="0" smtClean="0"/>
              <a:t>&lt;</a:t>
            </a:r>
            <a:r>
              <a:rPr lang="en-US" sz="1600" dirty="0"/>
              <a:t>h3&gt;Message: {</a:t>
            </a:r>
            <a:r>
              <a:rPr lang="en-US" sz="1600" dirty="0" err="1"/>
              <a:t>this.props.text</a:t>
            </a:r>
            <a:r>
              <a:rPr lang="en-US" sz="1600" dirty="0"/>
              <a:t>}&lt;/h3&gt; </a:t>
            </a:r>
            <a:r>
              <a:rPr lang="en-US" sz="1600" dirty="0" smtClean="0"/>
              <a:t>)</a:t>
            </a:r>
            <a:r>
              <a:rPr lang="en-US" sz="1600" dirty="0"/>
              <a:t>;   </a:t>
            </a:r>
            <a:r>
              <a:rPr lang="en-US" sz="1600" dirty="0" smtClean="0"/>
              <a:t>} </a:t>
            </a:r>
          </a:p>
          <a:p>
            <a:pPr marL="0" indent="0" fontAlgn="base">
              <a:buNone/>
            </a:pPr>
            <a:r>
              <a:rPr lang="en-US" sz="1600" dirty="0" smtClean="0"/>
              <a:t>}  </a:t>
            </a:r>
          </a:p>
          <a:p>
            <a:pPr marL="0" indent="0" fontAlgn="base">
              <a:buNone/>
            </a:pPr>
            <a:r>
              <a:rPr lang="en-US" sz="1600" dirty="0" err="1" smtClean="0"/>
              <a:t>Email.propTypes</a:t>
            </a:r>
            <a:r>
              <a:rPr lang="en-US" sz="1600" dirty="0" smtClean="0"/>
              <a:t> </a:t>
            </a:r>
            <a:r>
              <a:rPr lang="en-US" sz="1600" dirty="0"/>
              <a:t>= {   text: </a:t>
            </a:r>
            <a:r>
              <a:rPr lang="en-US" sz="1600" i="1" dirty="0"/>
              <a:t>// ???</a:t>
            </a:r>
            <a:r>
              <a:rPr lang="en-US" sz="1600" dirty="0"/>
              <a:t> }</a:t>
            </a:r>
            <a:r>
              <a:rPr lang="en-US" sz="1600" dirty="0" smtClean="0"/>
              <a:t>;   </a:t>
            </a:r>
            <a:r>
              <a:rPr lang="en-US" sz="1600" b="1" dirty="0" smtClean="0">
                <a:solidFill>
                  <a:srgbClr val="F07100"/>
                </a:solidFill>
              </a:rPr>
              <a:t>// </a:t>
            </a:r>
            <a:r>
              <a:rPr lang="en-US" sz="1600" b="1" dirty="0" err="1" smtClean="0">
                <a:solidFill>
                  <a:srgbClr val="F07100"/>
                </a:solidFill>
              </a:rPr>
              <a:t>PropTypes.string.isRequired</a:t>
            </a:r>
            <a:endParaRPr lang="en-US" sz="1600" b="1" dirty="0">
              <a:solidFill>
                <a:srgbClr val="F07100"/>
              </a:solidFill>
            </a:endParaRPr>
          </a:p>
          <a:p>
            <a:pPr marL="0" indent="0" fontAlgn="base">
              <a:buNone/>
            </a:pPr>
            <a:endParaRPr lang="en-US" sz="1600" dirty="0"/>
          </a:p>
        </p:txBody>
      </p:sp>
      <p:sp>
        <p:nvSpPr>
          <p:cNvPr id="4" name="Title 3"/>
          <p:cNvSpPr>
            <a:spLocks noGrp="1"/>
          </p:cNvSpPr>
          <p:nvPr>
            <p:ph type="title"/>
          </p:nvPr>
        </p:nvSpPr>
        <p:spPr/>
        <p:txBody>
          <a:bodyPr/>
          <a:lstStyle/>
          <a:p>
            <a:pPr fontAlgn="base"/>
            <a:r>
              <a:rPr lang="en-US" b="1" dirty="0"/>
              <a:t>Type checking a Component's Props with </a:t>
            </a:r>
            <a:r>
              <a:rPr lang="en-US" b="1" dirty="0" err="1" smtClean="0">
                <a:solidFill>
                  <a:srgbClr val="F07100"/>
                </a:solidFill>
              </a:rPr>
              <a:t>PropTypes</a:t>
            </a:r>
            <a:endParaRPr lang="en-US"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33</a:t>
            </a:fld>
            <a:endParaRPr lang="en-US" dirty="0"/>
          </a:p>
        </p:txBody>
      </p:sp>
    </p:spTree>
    <p:extLst>
      <p:ext uri="{BB962C8B-B14F-4D97-AF65-F5344CB8AC3E}">
        <p14:creationId xmlns:p14="http://schemas.microsoft.com/office/powerpoint/2010/main" val="377226472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4830" y="1200150"/>
            <a:ext cx="8065770" cy="3200400"/>
          </a:xfrm>
        </p:spPr>
        <p:txBody>
          <a:bodyPr>
            <a:normAutofit fontScale="92500" lnSpcReduction="20000"/>
          </a:bodyPr>
          <a:lstStyle/>
          <a:p>
            <a:pPr marL="0" indent="0" fontAlgn="base">
              <a:buNone/>
            </a:pPr>
            <a:r>
              <a:rPr lang="en-US" sz="1600" dirty="0"/>
              <a:t>Controlled components refer to components that render a form, but the "source of truth" for that form state lives inside of the component state rather than inside of the DOM. The benefits of Controlled Components are:</a:t>
            </a:r>
          </a:p>
          <a:p>
            <a:pPr lvl="0" fontAlgn="base"/>
            <a:r>
              <a:rPr lang="en-US" sz="1600" dirty="0"/>
              <a:t>instant input validation</a:t>
            </a:r>
          </a:p>
          <a:p>
            <a:pPr lvl="0" fontAlgn="base"/>
            <a:r>
              <a:rPr lang="en-US" sz="1600" dirty="0"/>
              <a:t>conditionally disable/enable buttons</a:t>
            </a:r>
          </a:p>
          <a:p>
            <a:pPr lvl="0" fontAlgn="base"/>
            <a:r>
              <a:rPr lang="en-US" sz="1600" dirty="0"/>
              <a:t>enforce input </a:t>
            </a:r>
            <a:r>
              <a:rPr lang="en-US" sz="1600" dirty="0" smtClean="0"/>
              <a:t>formats</a:t>
            </a:r>
            <a:r>
              <a:rPr lang="en-US" sz="1600" dirty="0"/>
              <a:t> </a:t>
            </a:r>
          </a:p>
          <a:p>
            <a:pPr marL="0" indent="0">
              <a:buNone/>
            </a:pPr>
            <a:r>
              <a:rPr lang="en-US" sz="1600" dirty="0"/>
              <a:t>In </a:t>
            </a:r>
            <a:r>
              <a:rPr lang="en-US" sz="1600" dirty="0" smtClean="0"/>
              <a:t>Controlled</a:t>
            </a:r>
            <a:r>
              <a:rPr lang="en-US" sz="1600" dirty="0"/>
              <a:t> component, not only does the component render a form, but it also controls what happens in that form based on user input. In this case, event handlers update the component's state with the user's search query. And as we've learned: any changes to React state will cause a re-render on the page, effectively displaying our live search results</a:t>
            </a:r>
            <a:r>
              <a:rPr lang="en-US" sz="1600" dirty="0" smtClean="0"/>
              <a:t>.</a:t>
            </a:r>
            <a:endParaRPr lang="en-US" sz="1600" dirty="0"/>
          </a:p>
        </p:txBody>
      </p:sp>
      <p:sp>
        <p:nvSpPr>
          <p:cNvPr id="4" name="Title 3"/>
          <p:cNvSpPr>
            <a:spLocks noGrp="1"/>
          </p:cNvSpPr>
          <p:nvPr>
            <p:ph type="title"/>
          </p:nvPr>
        </p:nvSpPr>
        <p:spPr/>
        <p:txBody>
          <a:bodyPr/>
          <a:lstStyle/>
          <a:p>
            <a:r>
              <a:rPr lang="en-US" dirty="0"/>
              <a:t>Controlled </a:t>
            </a:r>
            <a:r>
              <a:rPr lang="en-US" dirty="0" smtClean="0"/>
              <a:t>Component</a:t>
            </a:r>
            <a:endParaRPr lang="en-US"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34</a:t>
            </a:fld>
            <a:endParaRPr lang="en-US" dirty="0"/>
          </a:p>
        </p:txBody>
      </p:sp>
    </p:spTree>
    <p:extLst>
      <p:ext uri="{BB962C8B-B14F-4D97-AF65-F5344CB8AC3E}">
        <p14:creationId xmlns:p14="http://schemas.microsoft.com/office/powerpoint/2010/main" val="26018107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4830" y="1200150"/>
            <a:ext cx="8065770" cy="3200400"/>
          </a:xfrm>
        </p:spPr>
        <p:txBody>
          <a:bodyPr>
            <a:normAutofit lnSpcReduction="10000"/>
          </a:bodyPr>
          <a:lstStyle/>
          <a:p>
            <a:pPr marL="0" indent="0" fontAlgn="base">
              <a:buNone/>
            </a:pPr>
            <a:r>
              <a:rPr lang="en-US" sz="1000" dirty="0"/>
              <a:t>class </a:t>
            </a:r>
            <a:r>
              <a:rPr lang="en-US" sz="1000" dirty="0" err="1"/>
              <a:t>ListContacts</a:t>
            </a:r>
            <a:r>
              <a:rPr lang="en-US" sz="1000" dirty="0"/>
              <a:t> extends Component {</a:t>
            </a:r>
            <a:r>
              <a:rPr lang="en-US" sz="1000" dirty="0"/>
              <a:t> </a:t>
            </a:r>
            <a:endParaRPr lang="en-US" sz="1000" dirty="0" smtClean="0"/>
          </a:p>
          <a:p>
            <a:pPr marL="0" indent="0">
              <a:buNone/>
            </a:pPr>
            <a:r>
              <a:rPr lang="en-US" dirty="0"/>
              <a:t> </a:t>
            </a:r>
            <a:r>
              <a:rPr lang="en-US" b="1" dirty="0"/>
              <a:t>state = </a:t>
            </a:r>
            <a:r>
              <a:rPr lang="en-US" b="1" dirty="0" smtClean="0"/>
              <a:t>{ </a:t>
            </a:r>
            <a:r>
              <a:rPr lang="en-US" b="1" dirty="0"/>
              <a:t>query: </a:t>
            </a:r>
            <a:r>
              <a:rPr lang="en-US" b="1" dirty="0" smtClean="0"/>
              <a:t>’ ’ }</a:t>
            </a:r>
          </a:p>
          <a:p>
            <a:pPr marL="0" indent="0">
              <a:buNone/>
            </a:pPr>
            <a:r>
              <a:rPr lang="en-US" sz="1000" b="1" dirty="0"/>
              <a:t> </a:t>
            </a:r>
            <a:r>
              <a:rPr lang="en-US" b="1" dirty="0" err="1"/>
              <a:t>updateQuery</a:t>
            </a:r>
            <a:r>
              <a:rPr lang="en-US" b="1" dirty="0"/>
              <a:t> = (query) =&gt; {</a:t>
            </a:r>
          </a:p>
          <a:p>
            <a:pPr marL="0" indent="0">
              <a:buNone/>
            </a:pPr>
            <a:r>
              <a:rPr lang="en-US" b="1" dirty="0"/>
              <a:t>    </a:t>
            </a:r>
            <a:r>
              <a:rPr lang="en-US" b="1" dirty="0" err="1"/>
              <a:t>this.setState</a:t>
            </a:r>
            <a:r>
              <a:rPr lang="en-US" b="1" dirty="0"/>
              <a:t>({ query: </a:t>
            </a:r>
            <a:r>
              <a:rPr lang="en-US" b="1" dirty="0" err="1"/>
              <a:t>query.trim</a:t>
            </a:r>
            <a:r>
              <a:rPr lang="en-US" b="1" dirty="0"/>
              <a:t>() })</a:t>
            </a:r>
          </a:p>
          <a:p>
            <a:pPr marL="0" indent="0">
              <a:buNone/>
            </a:pPr>
            <a:r>
              <a:rPr lang="en-US" b="1" dirty="0" smtClean="0"/>
              <a:t>}</a:t>
            </a:r>
          </a:p>
          <a:p>
            <a:pPr marL="0" indent="0">
              <a:buNone/>
            </a:pPr>
            <a:r>
              <a:rPr lang="en-US" sz="1000" dirty="0"/>
              <a:t>render() {</a:t>
            </a:r>
            <a:r>
              <a:rPr lang="en-US" sz="1000" dirty="0"/>
              <a:t> </a:t>
            </a:r>
            <a:r>
              <a:rPr lang="mr-IN" sz="1000" dirty="0" smtClean="0"/>
              <a:t>…</a:t>
            </a:r>
            <a:endParaRPr lang="en-US" sz="1000" dirty="0" smtClean="0"/>
          </a:p>
          <a:p>
            <a:pPr marL="457200" lvl="1" indent="0">
              <a:buNone/>
            </a:pPr>
            <a:r>
              <a:rPr lang="en-US" sz="1000" dirty="0" smtClean="0"/>
              <a:t>return (</a:t>
            </a:r>
            <a:r>
              <a:rPr lang="mr-IN" sz="1000" dirty="0" smtClean="0"/>
              <a:t>…</a:t>
            </a:r>
            <a:endParaRPr lang="en-US" sz="1000" dirty="0" smtClean="0"/>
          </a:p>
          <a:p>
            <a:pPr marL="457200" lvl="1" indent="0">
              <a:buNone/>
            </a:pPr>
            <a:r>
              <a:rPr lang="en-US" b="1" dirty="0"/>
              <a:t> &lt;</a:t>
            </a:r>
            <a:r>
              <a:rPr lang="en-US" b="1" dirty="0" smtClean="0"/>
              <a:t>input </a:t>
            </a:r>
            <a:r>
              <a:rPr lang="mr-IN" b="1" dirty="0" smtClean="0"/>
              <a:t>…</a:t>
            </a:r>
            <a:r>
              <a:rPr lang="en-US" b="1" dirty="0" smtClean="0"/>
              <a:t> </a:t>
            </a:r>
            <a:r>
              <a:rPr lang="en-US" b="1" dirty="0"/>
              <a:t>value=</a:t>
            </a:r>
            <a:r>
              <a:rPr lang="en-US" b="1" dirty="0" smtClean="0"/>
              <a:t>{</a:t>
            </a:r>
            <a:r>
              <a:rPr lang="en-US" b="1" dirty="0" err="1" smtClean="0"/>
              <a:t>this.state.query</a:t>
            </a:r>
            <a:r>
              <a:rPr lang="en-US" b="1" dirty="0" smtClean="0"/>
              <a:t>}  </a:t>
            </a:r>
            <a:r>
              <a:rPr lang="en-US" b="1" dirty="0" err="1" smtClean="0"/>
              <a:t>onChange</a:t>
            </a:r>
            <a:r>
              <a:rPr lang="en-US" b="1" dirty="0"/>
              <a:t>={(event) =&gt; </a:t>
            </a:r>
            <a:r>
              <a:rPr lang="en-US" b="1" dirty="0" err="1"/>
              <a:t>this.updateQuery</a:t>
            </a:r>
            <a:r>
              <a:rPr lang="en-US" b="1" dirty="0"/>
              <a:t>(</a:t>
            </a:r>
            <a:r>
              <a:rPr lang="en-US" b="1" dirty="0" err="1"/>
              <a:t>event.target.value</a:t>
            </a:r>
            <a:r>
              <a:rPr lang="en-US" b="1" dirty="0"/>
              <a:t>)</a:t>
            </a:r>
            <a:r>
              <a:rPr lang="en-US" b="1" dirty="0" smtClean="0"/>
              <a:t>}  /</a:t>
            </a:r>
            <a:r>
              <a:rPr lang="en-US" b="1" dirty="0"/>
              <a:t>&gt;</a:t>
            </a:r>
            <a:endParaRPr lang="en-US" b="1" dirty="0" smtClean="0"/>
          </a:p>
          <a:p>
            <a:pPr marL="457200" lvl="1" indent="0">
              <a:buNone/>
            </a:pPr>
            <a:r>
              <a:rPr lang="mr-IN" sz="1000" dirty="0" smtClean="0"/>
              <a:t>…</a:t>
            </a:r>
            <a:r>
              <a:rPr lang="en-US" sz="1000" dirty="0" smtClean="0"/>
              <a:t>)</a:t>
            </a:r>
          </a:p>
          <a:p>
            <a:pPr marL="0" indent="0">
              <a:buNone/>
            </a:pPr>
            <a:r>
              <a:rPr lang="en-US" sz="1000" dirty="0" smtClean="0"/>
              <a:t>}};</a:t>
            </a:r>
            <a:endParaRPr lang="en-US" sz="1000" dirty="0"/>
          </a:p>
        </p:txBody>
      </p:sp>
      <p:sp>
        <p:nvSpPr>
          <p:cNvPr id="4" name="Title 3"/>
          <p:cNvSpPr>
            <a:spLocks noGrp="1"/>
          </p:cNvSpPr>
          <p:nvPr>
            <p:ph type="title"/>
          </p:nvPr>
        </p:nvSpPr>
        <p:spPr/>
        <p:txBody>
          <a:bodyPr/>
          <a:lstStyle/>
          <a:p>
            <a:r>
              <a:rPr lang="en-US" dirty="0"/>
              <a:t>Controlled </a:t>
            </a:r>
            <a:r>
              <a:rPr lang="en-US" dirty="0" smtClean="0"/>
              <a:t>Component</a:t>
            </a:r>
            <a:endParaRPr lang="en-US"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35</a:t>
            </a:fld>
            <a:endParaRPr lang="en-US" dirty="0"/>
          </a:p>
        </p:txBody>
      </p:sp>
    </p:spTree>
    <p:extLst>
      <p:ext uri="{BB962C8B-B14F-4D97-AF65-F5344CB8AC3E}">
        <p14:creationId xmlns:p14="http://schemas.microsoft.com/office/powerpoint/2010/main" val="330233877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4830" y="1200150"/>
            <a:ext cx="8065770" cy="3200400"/>
          </a:xfrm>
        </p:spPr>
        <p:txBody>
          <a:bodyPr>
            <a:normAutofit/>
          </a:bodyPr>
          <a:lstStyle/>
          <a:p>
            <a:pPr marL="0" indent="0" fontAlgn="base">
              <a:buNone/>
            </a:pPr>
            <a:r>
              <a:rPr lang="en-US" sz="1600" dirty="0"/>
              <a:t>When it comes to keeping track of data in your app, think about what will be done with that data, and what that data will look like as your user interfaces with your app. If you want your component to store </a:t>
            </a:r>
            <a:r>
              <a:rPr lang="en-US" sz="1600" dirty="0">
                <a:solidFill>
                  <a:srgbClr val="F07100"/>
                </a:solidFill>
              </a:rPr>
              <a:t>mutable</a:t>
            </a:r>
            <a:r>
              <a:rPr lang="en-US" sz="1600" dirty="0"/>
              <a:t> local data, consider using </a:t>
            </a:r>
            <a:r>
              <a:rPr lang="en-US" sz="1600" b="1" u="sng" dirty="0">
                <a:solidFill>
                  <a:srgbClr val="F07100"/>
                </a:solidFill>
              </a:rPr>
              <a:t>state</a:t>
            </a:r>
            <a:r>
              <a:rPr lang="en-US" sz="1600" dirty="0"/>
              <a:t> to hold this information. Many times, it is state that will be used to manage controlled form elements in your components.</a:t>
            </a:r>
          </a:p>
          <a:p>
            <a:pPr marL="0" indent="0" fontAlgn="base">
              <a:buNone/>
            </a:pPr>
            <a:r>
              <a:rPr lang="en-US" sz="1600" dirty="0"/>
              <a:t>On the other hand, if some information isn't expected to change over time, and is generally designed to be "read-only" throughout your app, consider using </a:t>
            </a:r>
            <a:r>
              <a:rPr lang="en-US" sz="1600" b="1" u="sng" dirty="0">
                <a:solidFill>
                  <a:srgbClr val="F07100"/>
                </a:solidFill>
              </a:rPr>
              <a:t>props</a:t>
            </a:r>
            <a:r>
              <a:rPr lang="en-US" sz="1600" dirty="0"/>
              <a:t> instead. Both state and props will generally be in the form of an object, and changes in either will trigger a re-render of the component, but they each play very different roles in your app</a:t>
            </a:r>
            <a:r>
              <a:rPr lang="en-US" sz="1600" dirty="0" smtClean="0"/>
              <a:t>.</a:t>
            </a:r>
            <a:endParaRPr lang="en-US" sz="1600" dirty="0"/>
          </a:p>
        </p:txBody>
      </p:sp>
      <p:sp>
        <p:nvSpPr>
          <p:cNvPr id="4" name="Title 3"/>
          <p:cNvSpPr>
            <a:spLocks noGrp="1"/>
          </p:cNvSpPr>
          <p:nvPr>
            <p:ph type="title"/>
          </p:nvPr>
        </p:nvSpPr>
        <p:spPr/>
        <p:txBody>
          <a:bodyPr/>
          <a:lstStyle/>
          <a:p>
            <a:r>
              <a:rPr lang="en-US" dirty="0" smtClean="0"/>
              <a:t>Section recap</a:t>
            </a:r>
            <a:endParaRPr lang="en-US"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36</a:t>
            </a:fld>
            <a:endParaRPr lang="en-US" dirty="0"/>
          </a:p>
        </p:txBody>
      </p:sp>
    </p:spTree>
    <p:extLst>
      <p:ext uri="{BB962C8B-B14F-4D97-AF65-F5344CB8AC3E}">
        <p14:creationId xmlns:p14="http://schemas.microsoft.com/office/powerpoint/2010/main" val="249981050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4830" y="1200150"/>
            <a:ext cx="8065770" cy="3200400"/>
          </a:xfrm>
        </p:spPr>
        <p:txBody>
          <a:bodyPr>
            <a:normAutofit fontScale="92500"/>
          </a:bodyPr>
          <a:lstStyle/>
          <a:p>
            <a:pPr marL="0" indent="0" fontAlgn="base">
              <a:buNone/>
            </a:pPr>
            <a:r>
              <a:rPr lang="en-US" sz="1600" dirty="0" smtClean="0"/>
              <a:t>Lifecycle events are special methods each component can have to allow us to </a:t>
            </a:r>
            <a:r>
              <a:rPr lang="en-US" sz="1600" b="1" u="sng" dirty="0" smtClean="0">
                <a:solidFill>
                  <a:srgbClr val="F07100"/>
                </a:solidFill>
              </a:rPr>
              <a:t>hook into views</a:t>
            </a:r>
            <a:r>
              <a:rPr lang="en-US" sz="1600" dirty="0" smtClean="0"/>
              <a:t> when specific conditions happen.</a:t>
            </a:r>
          </a:p>
          <a:p>
            <a:pPr marL="0" indent="0" fontAlgn="base">
              <a:buNone/>
            </a:pPr>
            <a:r>
              <a:rPr lang="en-US" sz="1600" b="1" dirty="0">
                <a:solidFill>
                  <a:srgbClr val="F07100"/>
                </a:solidFill>
              </a:rPr>
              <a:t>render() Is For Rendering, Only!</a:t>
            </a:r>
          </a:p>
          <a:p>
            <a:pPr marL="0" indent="0" fontAlgn="base">
              <a:buNone/>
            </a:pPr>
            <a:r>
              <a:rPr lang="en-US" sz="1600" dirty="0" smtClean="0"/>
              <a:t>I </a:t>
            </a:r>
            <a:r>
              <a:rPr lang="en-US" sz="1600" dirty="0"/>
              <a:t>want to stress it again - </a:t>
            </a:r>
            <a:r>
              <a:rPr lang="en-US" sz="1600" b="1" dirty="0">
                <a:solidFill>
                  <a:srgbClr val="F07100"/>
                </a:solidFill>
              </a:rPr>
              <a:t>data should not be fetched in the render method</a:t>
            </a:r>
            <a:r>
              <a:rPr lang="en-US" sz="1600" dirty="0">
                <a:solidFill>
                  <a:srgbClr val="F07100"/>
                </a:solidFill>
              </a:rPr>
              <a:t>! </a:t>
            </a:r>
            <a:r>
              <a:rPr lang="en-US" sz="1600" dirty="0"/>
              <a:t>A component's </a:t>
            </a:r>
            <a:r>
              <a:rPr lang="en-US" sz="1600" b="1" u="sng" dirty="0">
                <a:solidFill>
                  <a:srgbClr val="F07100"/>
                </a:solidFill>
              </a:rPr>
              <a:t>render()</a:t>
            </a:r>
            <a:r>
              <a:rPr lang="en-US" sz="1600" dirty="0"/>
              <a:t> method should </a:t>
            </a:r>
            <a:r>
              <a:rPr lang="en-US" sz="1600" i="1" dirty="0">
                <a:solidFill>
                  <a:srgbClr val="F07100"/>
                </a:solidFill>
              </a:rPr>
              <a:t>only</a:t>
            </a:r>
            <a:r>
              <a:rPr lang="en-US" sz="1600" dirty="0"/>
              <a:t> be used to render that component; it should not make any HTTP requests, fetch data that's used to display the content, or alter the DOM. The </a:t>
            </a:r>
            <a:r>
              <a:rPr lang="en-US" sz="1600" b="1" u="sng" dirty="0">
                <a:solidFill>
                  <a:srgbClr val="F07100"/>
                </a:solidFill>
              </a:rPr>
              <a:t>render()</a:t>
            </a:r>
            <a:r>
              <a:rPr lang="en-US" sz="1600" dirty="0"/>
              <a:t> method also shouldn't call any other functions that do any of these things, either.</a:t>
            </a:r>
          </a:p>
          <a:p>
            <a:pPr marL="0" indent="0" fontAlgn="base">
              <a:buNone/>
            </a:pPr>
            <a:r>
              <a:rPr lang="en-US" sz="1600" dirty="0"/>
              <a:t>So if </a:t>
            </a:r>
            <a:r>
              <a:rPr lang="en-US" sz="1600" b="1" u="sng" dirty="0">
                <a:solidFill>
                  <a:srgbClr val="F07100"/>
                </a:solidFill>
              </a:rPr>
              <a:t>render()</a:t>
            </a:r>
            <a:r>
              <a:rPr lang="en-US" sz="1600" dirty="0"/>
              <a:t> is only used for displaying content, we put the code that </a:t>
            </a:r>
            <a:r>
              <a:rPr lang="en-US" sz="1600" i="1" dirty="0">
                <a:solidFill>
                  <a:srgbClr val="F07100"/>
                </a:solidFill>
              </a:rPr>
              <a:t>should</a:t>
            </a:r>
            <a:r>
              <a:rPr lang="en-US" sz="1600" dirty="0"/>
              <a:t> handle things like Ajax requests in what React calls </a:t>
            </a:r>
            <a:r>
              <a:rPr lang="en-US" sz="1600" b="1" dirty="0">
                <a:solidFill>
                  <a:srgbClr val="F07100"/>
                </a:solidFill>
              </a:rPr>
              <a:t>lifecycle events</a:t>
            </a:r>
            <a:r>
              <a:rPr lang="en-US" sz="1600" dirty="0" smtClean="0"/>
              <a:t>.</a:t>
            </a:r>
            <a:r>
              <a:rPr lang="en-US" sz="1600" dirty="0"/>
              <a:t> </a:t>
            </a:r>
          </a:p>
          <a:p>
            <a:pPr marL="0" indent="0" fontAlgn="base">
              <a:buNone/>
            </a:pPr>
            <a:endParaRPr lang="en-US" sz="1600" dirty="0"/>
          </a:p>
        </p:txBody>
      </p:sp>
      <p:sp>
        <p:nvSpPr>
          <p:cNvPr id="4" name="Title 3"/>
          <p:cNvSpPr>
            <a:spLocks noGrp="1"/>
          </p:cNvSpPr>
          <p:nvPr>
            <p:ph type="title"/>
          </p:nvPr>
        </p:nvSpPr>
        <p:spPr/>
        <p:txBody>
          <a:bodyPr/>
          <a:lstStyle/>
          <a:p>
            <a:r>
              <a:rPr lang="en-US" dirty="0" smtClean="0"/>
              <a:t>Render </a:t>
            </a:r>
            <a:r>
              <a:rPr lang="en-US" dirty="0" err="1" smtClean="0"/>
              <a:t>ui</a:t>
            </a:r>
            <a:r>
              <a:rPr lang="en-US" dirty="0" smtClean="0"/>
              <a:t> with external data</a:t>
            </a:r>
            <a:endParaRPr lang="en-US"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37</a:t>
            </a:fld>
            <a:endParaRPr lang="en-US" dirty="0"/>
          </a:p>
        </p:txBody>
      </p:sp>
    </p:spTree>
    <p:extLst>
      <p:ext uri="{BB962C8B-B14F-4D97-AF65-F5344CB8AC3E}">
        <p14:creationId xmlns:p14="http://schemas.microsoft.com/office/powerpoint/2010/main" val="171772325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4830" y="1200150"/>
            <a:ext cx="8065770" cy="3352800"/>
          </a:xfrm>
        </p:spPr>
        <p:txBody>
          <a:bodyPr>
            <a:normAutofit fontScale="77500" lnSpcReduction="20000"/>
          </a:bodyPr>
          <a:lstStyle/>
          <a:p>
            <a:pPr marL="0" indent="0" fontAlgn="base">
              <a:buNone/>
            </a:pPr>
            <a:r>
              <a:rPr lang="en-US" sz="1600" dirty="0"/>
              <a:t>Lifecycle events are specially named methods in a component. These methods are automatically bound to the component instance, and React will call these methods naturally at certain times during the life of a component. There are a number of different lifecycle events, but here are the most commonly used ones.</a:t>
            </a:r>
          </a:p>
          <a:p>
            <a:pPr marL="0" lvl="0" indent="0" fontAlgn="base">
              <a:buNone/>
            </a:pPr>
            <a:r>
              <a:rPr lang="en-US" sz="1600" b="1" u="sng" dirty="0" err="1">
                <a:solidFill>
                  <a:schemeClr val="tx1"/>
                </a:solidFill>
              </a:rPr>
              <a:t>componentWillMount</a:t>
            </a:r>
            <a:r>
              <a:rPr lang="en-US" sz="1600" b="1" u="sng" dirty="0">
                <a:solidFill>
                  <a:schemeClr val="tx1"/>
                </a:solidFill>
              </a:rPr>
              <a:t>(</a:t>
            </a:r>
            <a:r>
              <a:rPr lang="en-US" sz="1600" b="1" u="sng" dirty="0" smtClean="0">
                <a:solidFill>
                  <a:schemeClr val="tx1"/>
                </a:solidFill>
              </a:rPr>
              <a:t>)</a:t>
            </a:r>
            <a:r>
              <a:rPr lang="en-US" sz="1600" dirty="0" smtClean="0"/>
              <a:t>		- invoked </a:t>
            </a:r>
            <a:r>
              <a:rPr lang="en-US" sz="1600" dirty="0"/>
              <a:t>immediately </a:t>
            </a:r>
            <a:r>
              <a:rPr lang="en-US" sz="1600" i="1" dirty="0">
                <a:solidFill>
                  <a:srgbClr val="F07100"/>
                </a:solidFill>
              </a:rPr>
              <a:t>before</a:t>
            </a:r>
            <a:r>
              <a:rPr lang="en-US" sz="1600" dirty="0"/>
              <a:t> the component is </a:t>
            </a:r>
            <a:r>
              <a:rPr lang="en-US" sz="1600" i="1" dirty="0">
                <a:solidFill>
                  <a:srgbClr val="F07100"/>
                </a:solidFill>
              </a:rPr>
              <a:t>inserted</a:t>
            </a:r>
            <a:r>
              <a:rPr lang="en-US" sz="1600" dirty="0"/>
              <a:t> into the DOM</a:t>
            </a:r>
          </a:p>
          <a:p>
            <a:pPr marL="0" lvl="0" indent="0" fontAlgn="base">
              <a:buNone/>
            </a:pPr>
            <a:r>
              <a:rPr lang="en-US" sz="1600" b="1" u="sng" dirty="0" err="1">
                <a:solidFill>
                  <a:srgbClr val="293238"/>
                </a:solidFill>
              </a:rPr>
              <a:t>componentDidMount</a:t>
            </a:r>
            <a:r>
              <a:rPr lang="en-US" sz="1600" b="1" u="sng" dirty="0">
                <a:solidFill>
                  <a:srgbClr val="293238"/>
                </a:solidFill>
              </a:rPr>
              <a:t>(</a:t>
            </a:r>
            <a:r>
              <a:rPr lang="en-US" sz="1600" b="1" u="sng" dirty="0" smtClean="0">
                <a:solidFill>
                  <a:srgbClr val="293238"/>
                </a:solidFill>
              </a:rPr>
              <a:t>)</a:t>
            </a:r>
            <a:r>
              <a:rPr lang="en-US" sz="1600" dirty="0" smtClean="0"/>
              <a:t>		- invoked </a:t>
            </a:r>
            <a:r>
              <a:rPr lang="en-US" sz="1600" dirty="0"/>
              <a:t>immediately </a:t>
            </a:r>
            <a:r>
              <a:rPr lang="en-US" sz="1600" i="1" dirty="0">
                <a:solidFill>
                  <a:srgbClr val="F07100"/>
                </a:solidFill>
              </a:rPr>
              <a:t>after</a:t>
            </a:r>
            <a:r>
              <a:rPr lang="en-US" sz="1600" dirty="0"/>
              <a:t> the component is </a:t>
            </a:r>
            <a:r>
              <a:rPr lang="en-US" sz="1600" i="1" dirty="0">
                <a:solidFill>
                  <a:srgbClr val="F07100"/>
                </a:solidFill>
              </a:rPr>
              <a:t>inserted</a:t>
            </a:r>
            <a:r>
              <a:rPr lang="en-US" sz="1600" dirty="0"/>
              <a:t> into the DOM</a:t>
            </a:r>
          </a:p>
          <a:p>
            <a:pPr marL="0" lvl="0" indent="0" fontAlgn="base">
              <a:buNone/>
            </a:pPr>
            <a:r>
              <a:rPr lang="en-US" sz="1600" b="1" u="sng" dirty="0" err="1">
                <a:solidFill>
                  <a:srgbClr val="293238"/>
                </a:solidFill>
              </a:rPr>
              <a:t>componentWillUnmount</a:t>
            </a:r>
            <a:r>
              <a:rPr lang="en-US" sz="1600" b="1" u="sng" dirty="0">
                <a:solidFill>
                  <a:srgbClr val="293238"/>
                </a:solidFill>
              </a:rPr>
              <a:t>(</a:t>
            </a:r>
            <a:r>
              <a:rPr lang="en-US" sz="1600" b="1" u="sng" dirty="0" smtClean="0">
                <a:solidFill>
                  <a:srgbClr val="293238"/>
                </a:solidFill>
              </a:rPr>
              <a:t>)</a:t>
            </a:r>
            <a:r>
              <a:rPr lang="en-US" sz="1600" dirty="0" smtClean="0"/>
              <a:t>	- invoked </a:t>
            </a:r>
            <a:r>
              <a:rPr lang="en-US" sz="1600" dirty="0"/>
              <a:t>immediately </a:t>
            </a:r>
            <a:r>
              <a:rPr lang="en-US" sz="1600" i="1" dirty="0">
                <a:solidFill>
                  <a:srgbClr val="F07100"/>
                </a:solidFill>
              </a:rPr>
              <a:t>before</a:t>
            </a:r>
            <a:r>
              <a:rPr lang="en-US" sz="1600" dirty="0"/>
              <a:t> a component is </a:t>
            </a:r>
            <a:r>
              <a:rPr lang="en-US" sz="1600" i="1" dirty="0">
                <a:solidFill>
                  <a:srgbClr val="F07100"/>
                </a:solidFill>
              </a:rPr>
              <a:t>removed</a:t>
            </a:r>
            <a:r>
              <a:rPr lang="en-US" sz="1600" dirty="0"/>
              <a:t> from the DOM</a:t>
            </a:r>
          </a:p>
          <a:p>
            <a:pPr marL="0" lvl="0" indent="0" fontAlgn="base">
              <a:buNone/>
            </a:pPr>
            <a:r>
              <a:rPr lang="en-US" sz="1600" b="1" u="sng" dirty="0" err="1">
                <a:solidFill>
                  <a:srgbClr val="293238"/>
                </a:solidFill>
              </a:rPr>
              <a:t>componentWillReceiveProps</a:t>
            </a:r>
            <a:r>
              <a:rPr lang="en-US" sz="1600" b="1" u="sng" dirty="0">
                <a:solidFill>
                  <a:srgbClr val="293238"/>
                </a:solidFill>
              </a:rPr>
              <a:t>(</a:t>
            </a:r>
            <a:r>
              <a:rPr lang="en-US" sz="1600" b="1" u="sng" dirty="0" smtClean="0">
                <a:solidFill>
                  <a:srgbClr val="293238"/>
                </a:solidFill>
              </a:rPr>
              <a:t>)</a:t>
            </a:r>
            <a:r>
              <a:rPr lang="en-US" sz="1600" dirty="0" smtClean="0"/>
              <a:t>	- invoked </a:t>
            </a:r>
            <a:r>
              <a:rPr lang="en-US" sz="1600" dirty="0"/>
              <a:t>whenever the component is about to receive brand new props</a:t>
            </a:r>
          </a:p>
          <a:p>
            <a:pPr marL="0" indent="0" fontAlgn="base">
              <a:buNone/>
            </a:pPr>
            <a:r>
              <a:rPr lang="en-US" sz="1600" dirty="0"/>
              <a:t>To use one of these, you'd just create a method in your component with the name and React will call it. It's an easy way to hook into different parts of the lifecycle of React components.</a:t>
            </a:r>
          </a:p>
          <a:p>
            <a:pPr marL="0" indent="0" fontAlgn="base">
              <a:buNone/>
            </a:pPr>
            <a:r>
              <a:rPr lang="en-US" sz="1600" dirty="0"/>
              <a:t>The lifecycle event that we'll be looking at </a:t>
            </a:r>
            <a:r>
              <a:rPr lang="en-US" sz="1600" dirty="0" smtClean="0"/>
              <a:t>is </a:t>
            </a:r>
            <a:r>
              <a:rPr lang="en-US" sz="1600" dirty="0"/>
              <a:t>the </a:t>
            </a:r>
            <a:r>
              <a:rPr lang="en-US" sz="1600" b="1" u="sng" dirty="0" err="1">
                <a:solidFill>
                  <a:srgbClr val="F07100"/>
                </a:solidFill>
              </a:rPr>
              <a:t>componentDidMount</a:t>
            </a:r>
            <a:r>
              <a:rPr lang="en-US" sz="1600" b="1" u="sng" dirty="0">
                <a:solidFill>
                  <a:srgbClr val="F07100"/>
                </a:solidFill>
              </a:rPr>
              <a:t>()</a:t>
            </a:r>
            <a:r>
              <a:rPr lang="en-US" sz="1600" dirty="0"/>
              <a:t> lifecycle event</a:t>
            </a:r>
            <a:r>
              <a:rPr lang="en-US" sz="1600" dirty="0" smtClean="0"/>
              <a:t>.</a:t>
            </a:r>
            <a:endParaRPr lang="en-US" sz="1600" dirty="0"/>
          </a:p>
        </p:txBody>
      </p:sp>
      <p:sp>
        <p:nvSpPr>
          <p:cNvPr id="4" name="Title 3"/>
          <p:cNvSpPr>
            <a:spLocks noGrp="1"/>
          </p:cNvSpPr>
          <p:nvPr>
            <p:ph type="title"/>
          </p:nvPr>
        </p:nvSpPr>
        <p:spPr/>
        <p:txBody>
          <a:bodyPr/>
          <a:lstStyle/>
          <a:p>
            <a:r>
              <a:rPr lang="en-US" dirty="0" smtClean="0"/>
              <a:t>Lifecycle events</a:t>
            </a:r>
            <a:endParaRPr lang="en-US"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38</a:t>
            </a:fld>
            <a:endParaRPr lang="en-US" dirty="0"/>
          </a:p>
        </p:txBody>
      </p:sp>
    </p:spTree>
    <p:extLst>
      <p:ext uri="{BB962C8B-B14F-4D97-AF65-F5344CB8AC3E}">
        <p14:creationId xmlns:p14="http://schemas.microsoft.com/office/powerpoint/2010/main" val="134966218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4830" y="1200150"/>
            <a:ext cx="8065770" cy="3352800"/>
          </a:xfrm>
        </p:spPr>
        <p:txBody>
          <a:bodyPr>
            <a:normAutofit/>
          </a:bodyPr>
          <a:lstStyle/>
          <a:p>
            <a:pPr marL="0" indent="0" fontAlgn="base">
              <a:buNone/>
            </a:pPr>
            <a:r>
              <a:rPr lang="en-US" sz="1600" dirty="0"/>
              <a:t>If you remember from the previous section, </a:t>
            </a:r>
            <a:r>
              <a:rPr lang="en-US" sz="1600" b="1" u="sng" dirty="0" err="1">
                <a:solidFill>
                  <a:srgbClr val="F07100"/>
                </a:solidFill>
              </a:rPr>
              <a:t>componentDidMount</a:t>
            </a:r>
            <a:r>
              <a:rPr lang="en-US" sz="1600" b="1" u="sng" dirty="0">
                <a:solidFill>
                  <a:srgbClr val="F07100"/>
                </a:solidFill>
              </a:rPr>
              <a:t>()</a:t>
            </a:r>
            <a:r>
              <a:rPr lang="en-US" sz="1600" dirty="0"/>
              <a:t> is the lifecycle hook that is run right after the component is added to the DOM and should be used if you're fetching remote data or doing an Ajax request. Here's what the React docs have to say about it:</a:t>
            </a:r>
          </a:p>
          <a:p>
            <a:pPr marL="0" indent="0" fontAlgn="base">
              <a:buNone/>
            </a:pPr>
            <a:r>
              <a:rPr lang="en-US" sz="1600" b="1" u="sng" dirty="0" err="1">
                <a:solidFill>
                  <a:srgbClr val="F07100"/>
                </a:solidFill>
              </a:rPr>
              <a:t>componentDidMount</a:t>
            </a:r>
            <a:r>
              <a:rPr lang="en-US" sz="1600" b="1" u="sng" dirty="0">
                <a:solidFill>
                  <a:srgbClr val="F07100"/>
                </a:solidFill>
              </a:rPr>
              <a:t>()</a:t>
            </a:r>
            <a:r>
              <a:rPr lang="en-US" sz="1600" dirty="0"/>
              <a:t> is invoked immediately after a component is mounted. Initialization that requires DOM nodes should go here. If you need to load data from a remote endpoint, this is a good place to instantiate the network request. Setting state in this method will trigger a re-rendering.</a:t>
            </a:r>
          </a:p>
          <a:p>
            <a:pPr marL="0" indent="0" fontAlgn="base">
              <a:buNone/>
            </a:pPr>
            <a:r>
              <a:rPr lang="en-US" sz="1600" dirty="0"/>
              <a:t>Let's take a look at an example User component:</a:t>
            </a:r>
          </a:p>
        </p:txBody>
      </p:sp>
      <p:sp>
        <p:nvSpPr>
          <p:cNvPr id="4" name="Title 3"/>
          <p:cNvSpPr>
            <a:spLocks noGrp="1"/>
          </p:cNvSpPr>
          <p:nvPr>
            <p:ph type="title"/>
          </p:nvPr>
        </p:nvSpPr>
        <p:spPr/>
        <p:txBody>
          <a:bodyPr/>
          <a:lstStyle/>
          <a:p>
            <a:pPr fontAlgn="base"/>
            <a:r>
              <a:rPr lang="en-US" b="1" dirty="0"/>
              <a:t>How </a:t>
            </a:r>
            <a:r>
              <a:rPr lang="en-US" b="1" dirty="0" err="1">
                <a:solidFill>
                  <a:srgbClr val="F07100"/>
                </a:solidFill>
              </a:rPr>
              <a:t>componentDidMount</a:t>
            </a:r>
            <a:r>
              <a:rPr lang="en-US" b="1" dirty="0">
                <a:solidFill>
                  <a:srgbClr val="F07100"/>
                </a:solidFill>
              </a:rPr>
              <a:t>() </a:t>
            </a:r>
            <a:r>
              <a:rPr lang="en-US" b="1" dirty="0"/>
              <a:t>Works</a:t>
            </a:r>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39</a:t>
            </a:fld>
            <a:endParaRPr lang="en-US" dirty="0"/>
          </a:p>
        </p:txBody>
      </p:sp>
    </p:spTree>
    <p:extLst>
      <p:ext uri="{BB962C8B-B14F-4D97-AF65-F5344CB8AC3E}">
        <p14:creationId xmlns:p14="http://schemas.microsoft.com/office/powerpoint/2010/main" val="300078290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fontAlgn="base">
              <a:buNone/>
            </a:pPr>
            <a:r>
              <a:rPr lang="en-US" sz="1200" dirty="0"/>
              <a:t>Let's </a:t>
            </a:r>
            <a:r>
              <a:rPr lang="en-US" sz="1200" dirty="0" smtClean="0"/>
              <a:t>list some of things </a:t>
            </a:r>
            <a:r>
              <a:rPr lang="en-US" sz="1200" dirty="0"/>
              <a:t>we covered </a:t>
            </a:r>
            <a:r>
              <a:rPr lang="en-US" sz="1200" dirty="0" smtClean="0"/>
              <a:t>on </a:t>
            </a:r>
            <a:r>
              <a:rPr lang="en-US" sz="1200" dirty="0"/>
              <a:t>why React is great:</a:t>
            </a:r>
          </a:p>
          <a:p>
            <a:pPr lvl="0" fontAlgn="base"/>
            <a:r>
              <a:rPr lang="en-US" dirty="0"/>
              <a:t>its compositional model</a:t>
            </a:r>
          </a:p>
          <a:p>
            <a:pPr lvl="0" fontAlgn="base"/>
            <a:r>
              <a:rPr lang="en-US" dirty="0"/>
              <a:t>its declarative nature</a:t>
            </a:r>
          </a:p>
          <a:p>
            <a:pPr lvl="0" fontAlgn="base"/>
            <a:r>
              <a:rPr lang="en-US" dirty="0"/>
              <a:t>the way data flows from parent to child</a:t>
            </a:r>
          </a:p>
          <a:p>
            <a:pPr lvl="0" fontAlgn="base"/>
            <a:r>
              <a:rPr lang="en-US" dirty="0"/>
              <a:t>and that React is really just </a:t>
            </a:r>
            <a:r>
              <a:rPr lang="en-US" dirty="0" smtClean="0"/>
              <a:t>JavaScript</a:t>
            </a:r>
            <a:endParaRPr lang="en-US" dirty="0"/>
          </a:p>
          <a:p>
            <a:pPr fontAlgn="base"/>
            <a:endParaRPr lang="en-US" sz="1200" dirty="0"/>
          </a:p>
          <a:p>
            <a:pPr marL="0" indent="0" fontAlgn="base">
              <a:buNone/>
            </a:pPr>
            <a:endParaRPr lang="en-US" sz="1200" dirty="0"/>
          </a:p>
          <a:p>
            <a:pPr marL="457200" lvl="1" indent="0">
              <a:buNone/>
            </a:pPr>
            <a:endParaRPr lang="en-US" dirty="0"/>
          </a:p>
        </p:txBody>
      </p:sp>
      <p:sp>
        <p:nvSpPr>
          <p:cNvPr id="4" name="Title 3"/>
          <p:cNvSpPr>
            <a:spLocks noGrp="1"/>
          </p:cNvSpPr>
          <p:nvPr>
            <p:ph type="title"/>
          </p:nvPr>
        </p:nvSpPr>
        <p:spPr/>
        <p:txBody>
          <a:bodyPr/>
          <a:lstStyle/>
          <a:p>
            <a:pPr fontAlgn="base"/>
            <a:r>
              <a:rPr lang="en-US" b="1" dirty="0"/>
              <a:t>What Makes React </a:t>
            </a:r>
            <a:r>
              <a:rPr lang="en-US" b="1" dirty="0" smtClean="0"/>
              <a:t>Special</a:t>
            </a:r>
            <a:endParaRPr lang="en-US"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4</a:t>
            </a:fld>
            <a:endParaRPr lang="en-US" dirty="0"/>
          </a:p>
        </p:txBody>
      </p:sp>
    </p:spTree>
    <p:extLst>
      <p:ext uri="{BB962C8B-B14F-4D97-AF65-F5344CB8AC3E}">
        <p14:creationId xmlns:p14="http://schemas.microsoft.com/office/powerpoint/2010/main" val="320444030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4830" y="1200150"/>
            <a:ext cx="8065770" cy="3352800"/>
          </a:xfrm>
        </p:spPr>
        <p:txBody>
          <a:bodyPr>
            <a:normAutofit lnSpcReduction="10000"/>
          </a:bodyPr>
          <a:lstStyle/>
          <a:p>
            <a:pPr marL="0" indent="0" fontAlgn="base">
              <a:buNone/>
            </a:pPr>
            <a:r>
              <a:rPr lang="en-US" sz="1200" b="1" dirty="0"/>
              <a:t>import</a:t>
            </a:r>
            <a:r>
              <a:rPr lang="en-US" sz="1200" dirty="0"/>
              <a:t> React, { Component } </a:t>
            </a:r>
            <a:r>
              <a:rPr lang="en-US" sz="1200" b="1" dirty="0"/>
              <a:t>from</a:t>
            </a:r>
            <a:r>
              <a:rPr lang="en-US" sz="1200" dirty="0"/>
              <a:t> 'react'; </a:t>
            </a:r>
            <a:endParaRPr lang="en-US" sz="1200" dirty="0"/>
          </a:p>
          <a:p>
            <a:pPr marL="0" indent="0" fontAlgn="base">
              <a:buNone/>
            </a:pPr>
            <a:r>
              <a:rPr lang="en-US" sz="1200" b="1" dirty="0" smtClean="0"/>
              <a:t>import</a:t>
            </a:r>
            <a:r>
              <a:rPr lang="en-US" sz="1200" dirty="0" smtClean="0"/>
              <a:t> </a:t>
            </a:r>
            <a:r>
              <a:rPr lang="en-US" sz="1200" dirty="0" err="1"/>
              <a:t>fetchUser</a:t>
            </a:r>
            <a:r>
              <a:rPr lang="en-US" sz="1200" dirty="0"/>
              <a:t> </a:t>
            </a:r>
            <a:r>
              <a:rPr lang="en-US" sz="1200" b="1" dirty="0"/>
              <a:t>from</a:t>
            </a:r>
            <a:r>
              <a:rPr lang="en-US" sz="1200" dirty="0"/>
              <a:t> '../</a:t>
            </a:r>
            <a:r>
              <a:rPr lang="en-US" sz="1200" dirty="0" err="1"/>
              <a:t>utils</a:t>
            </a:r>
            <a:r>
              <a:rPr lang="en-US" sz="1200" dirty="0"/>
              <a:t>/</a:t>
            </a:r>
            <a:r>
              <a:rPr lang="en-US" sz="1200" dirty="0" err="1"/>
              <a:t>UserAPI</a:t>
            </a:r>
            <a:r>
              <a:rPr lang="en-US" sz="1200" dirty="0"/>
              <a:t>';  </a:t>
            </a:r>
            <a:endParaRPr lang="en-US" sz="1200" dirty="0" smtClean="0"/>
          </a:p>
          <a:p>
            <a:pPr marL="0" indent="0" fontAlgn="base">
              <a:buNone/>
            </a:pPr>
            <a:r>
              <a:rPr lang="en-US" sz="1200" b="1" dirty="0" smtClean="0"/>
              <a:t>class</a:t>
            </a:r>
            <a:r>
              <a:rPr lang="en-US" sz="1200" dirty="0" smtClean="0"/>
              <a:t> </a:t>
            </a:r>
            <a:r>
              <a:rPr lang="en-US" sz="1200" b="1" dirty="0"/>
              <a:t>User</a:t>
            </a:r>
            <a:r>
              <a:rPr lang="en-US" sz="1200" dirty="0"/>
              <a:t> </a:t>
            </a:r>
            <a:r>
              <a:rPr lang="en-US" sz="1200" b="1" dirty="0"/>
              <a:t>extends</a:t>
            </a:r>
            <a:r>
              <a:rPr lang="en-US" sz="1200" dirty="0"/>
              <a:t> </a:t>
            </a:r>
            <a:r>
              <a:rPr lang="en-US" sz="1200" b="1" dirty="0"/>
              <a:t>Component</a:t>
            </a:r>
            <a:r>
              <a:rPr lang="en-US" sz="1200" dirty="0"/>
              <a:t> {   </a:t>
            </a:r>
            <a:endParaRPr lang="en-US" sz="1200" dirty="0" smtClean="0"/>
          </a:p>
          <a:p>
            <a:pPr marL="0" indent="0" fontAlgn="base">
              <a:buNone/>
            </a:pPr>
            <a:r>
              <a:rPr lang="en-US" sz="1200" dirty="0" smtClean="0"/>
              <a:t>constructor</a:t>
            </a:r>
            <a:r>
              <a:rPr lang="en-US" sz="1200" dirty="0"/>
              <a:t>(props) {     </a:t>
            </a:r>
            <a:r>
              <a:rPr lang="en-US" sz="1200" b="1" dirty="0"/>
              <a:t>super</a:t>
            </a:r>
            <a:r>
              <a:rPr lang="en-US" sz="1200" dirty="0"/>
              <a:t>(props) </a:t>
            </a:r>
            <a:r>
              <a:rPr lang="en-US" sz="1200" dirty="0" smtClean="0"/>
              <a:t> </a:t>
            </a:r>
            <a:r>
              <a:rPr lang="en-US" sz="1200" b="1" dirty="0" err="1" smtClean="0"/>
              <a:t>this</a:t>
            </a:r>
            <a:r>
              <a:rPr lang="en-US" sz="1200" dirty="0" err="1" smtClean="0"/>
              <a:t>.state</a:t>
            </a:r>
            <a:r>
              <a:rPr lang="en-US" sz="1200" dirty="0" smtClean="0"/>
              <a:t> </a:t>
            </a:r>
            <a:r>
              <a:rPr lang="en-US" sz="1200" dirty="0"/>
              <a:t>= </a:t>
            </a:r>
            <a:r>
              <a:rPr lang="en-US" sz="1200" dirty="0" smtClean="0"/>
              <a:t>{ name</a:t>
            </a:r>
            <a:r>
              <a:rPr lang="en-US" sz="1200" dirty="0"/>
              <a:t>: '', </a:t>
            </a:r>
            <a:r>
              <a:rPr lang="en-US" sz="1200" dirty="0" smtClean="0"/>
              <a:t> age</a:t>
            </a:r>
            <a:r>
              <a:rPr lang="en-US" sz="1200" dirty="0"/>
              <a:t>: '' </a:t>
            </a:r>
            <a:r>
              <a:rPr lang="en-US" sz="1200" dirty="0" smtClean="0"/>
              <a:t> }  }    </a:t>
            </a:r>
          </a:p>
          <a:p>
            <a:pPr marL="0" indent="0" fontAlgn="base">
              <a:buNone/>
            </a:pPr>
            <a:r>
              <a:rPr lang="en-US" sz="1200" dirty="0" err="1" smtClean="0"/>
              <a:t>componentDidMount</a:t>
            </a:r>
            <a:r>
              <a:rPr lang="en-US" sz="1200" dirty="0"/>
              <a:t>() {     </a:t>
            </a:r>
            <a:r>
              <a:rPr lang="en-US" sz="1200" dirty="0" err="1"/>
              <a:t>fetchUser</a:t>
            </a:r>
            <a:r>
              <a:rPr lang="en-US" sz="1200" dirty="0"/>
              <a:t>().then((user) =&gt; </a:t>
            </a:r>
            <a:r>
              <a:rPr lang="en-US" sz="1200" b="1" dirty="0" err="1"/>
              <a:t>this</a:t>
            </a:r>
            <a:r>
              <a:rPr lang="en-US" sz="1200" dirty="0" err="1"/>
              <a:t>.setState</a:t>
            </a:r>
            <a:r>
              <a:rPr lang="en-US" sz="1200" dirty="0"/>
              <a:t>({ </a:t>
            </a:r>
            <a:r>
              <a:rPr lang="en-US" sz="1200" dirty="0" smtClean="0"/>
              <a:t>name</a:t>
            </a:r>
            <a:r>
              <a:rPr lang="en-US" sz="1200" dirty="0"/>
              <a:t>: </a:t>
            </a:r>
            <a:r>
              <a:rPr lang="en-US" sz="1200" dirty="0" err="1"/>
              <a:t>user.name</a:t>
            </a:r>
            <a:r>
              <a:rPr lang="en-US" sz="1200" dirty="0"/>
              <a:t>, </a:t>
            </a:r>
            <a:r>
              <a:rPr lang="en-US" sz="1200" dirty="0" smtClean="0"/>
              <a:t>age</a:t>
            </a:r>
            <a:r>
              <a:rPr lang="en-US" sz="1200" dirty="0"/>
              <a:t>: </a:t>
            </a:r>
            <a:r>
              <a:rPr lang="en-US" sz="1200" dirty="0" err="1"/>
              <a:t>user.age</a:t>
            </a:r>
            <a:r>
              <a:rPr lang="en-US" sz="1200" dirty="0"/>
              <a:t> </a:t>
            </a:r>
            <a:r>
              <a:rPr lang="en-US" sz="1200" dirty="0" smtClean="0"/>
              <a:t>}</a:t>
            </a:r>
            <a:r>
              <a:rPr lang="en-US" sz="1200" dirty="0"/>
              <a:t>))   }    </a:t>
            </a:r>
            <a:endParaRPr lang="en-US" sz="1200" dirty="0" smtClean="0"/>
          </a:p>
          <a:p>
            <a:pPr marL="0" indent="0" fontAlgn="base">
              <a:buNone/>
            </a:pPr>
            <a:r>
              <a:rPr lang="en-US" sz="1200" dirty="0" smtClean="0"/>
              <a:t>render</a:t>
            </a:r>
            <a:r>
              <a:rPr lang="en-US" sz="1200" dirty="0"/>
              <a:t>() {     </a:t>
            </a:r>
            <a:endParaRPr lang="en-US" sz="1200" dirty="0" smtClean="0"/>
          </a:p>
          <a:p>
            <a:pPr marL="0" indent="0" fontAlgn="base">
              <a:buNone/>
            </a:pPr>
            <a:r>
              <a:rPr lang="en-US" sz="1200" b="1" dirty="0"/>
              <a:t>	</a:t>
            </a:r>
            <a:r>
              <a:rPr lang="en-US" sz="1200" b="1" dirty="0" smtClean="0"/>
              <a:t>return</a:t>
            </a:r>
            <a:r>
              <a:rPr lang="en-US" sz="1200" dirty="0" smtClean="0"/>
              <a:t> </a:t>
            </a:r>
            <a:r>
              <a:rPr lang="en-US" sz="1200" dirty="0"/>
              <a:t>(       &lt;div&gt;         &lt;p&gt;Name: {</a:t>
            </a:r>
            <a:r>
              <a:rPr lang="en-US" sz="1200" dirty="0" err="1"/>
              <a:t>this.state.name</a:t>
            </a:r>
            <a:r>
              <a:rPr lang="en-US" sz="1200" dirty="0"/>
              <a:t>}&lt;/p&gt;         &lt;p&gt;Age: {</a:t>
            </a:r>
            <a:r>
              <a:rPr lang="en-US" sz="1200" dirty="0" err="1"/>
              <a:t>this.state.age</a:t>
            </a:r>
            <a:r>
              <a:rPr lang="en-US" sz="1200" dirty="0"/>
              <a:t>}&lt;/p&gt;       &lt;/div&gt;     )   </a:t>
            </a:r>
            <a:endParaRPr lang="en-US" sz="1200" dirty="0" smtClean="0"/>
          </a:p>
          <a:p>
            <a:pPr marL="0" indent="0" fontAlgn="base">
              <a:buNone/>
            </a:pPr>
            <a:r>
              <a:rPr lang="en-US" sz="1200" dirty="0" smtClean="0"/>
              <a:t>} </a:t>
            </a:r>
            <a:r>
              <a:rPr lang="en-US" sz="1200" dirty="0"/>
              <a:t>}  </a:t>
            </a:r>
            <a:endParaRPr lang="en-US" sz="1200" dirty="0" smtClean="0"/>
          </a:p>
          <a:p>
            <a:pPr marL="0" indent="0" fontAlgn="base">
              <a:buNone/>
            </a:pPr>
            <a:r>
              <a:rPr lang="en-US" sz="1200" b="1" dirty="0" smtClean="0"/>
              <a:t>export</a:t>
            </a:r>
            <a:r>
              <a:rPr lang="en-US" sz="1200" dirty="0" smtClean="0"/>
              <a:t> </a:t>
            </a:r>
            <a:r>
              <a:rPr lang="en-US" sz="1200" b="1" dirty="0"/>
              <a:t>default</a:t>
            </a:r>
            <a:r>
              <a:rPr lang="en-US" sz="1200" dirty="0"/>
              <a:t> User</a:t>
            </a:r>
            <a:r>
              <a:rPr lang="en-US" sz="1200" dirty="0" smtClean="0"/>
              <a:t>;</a:t>
            </a:r>
            <a:r>
              <a:rPr lang="en-US" sz="1200" dirty="0"/>
              <a:t> </a:t>
            </a:r>
          </a:p>
        </p:txBody>
      </p:sp>
      <p:sp>
        <p:nvSpPr>
          <p:cNvPr id="4" name="Title 3"/>
          <p:cNvSpPr>
            <a:spLocks noGrp="1"/>
          </p:cNvSpPr>
          <p:nvPr>
            <p:ph type="title"/>
          </p:nvPr>
        </p:nvSpPr>
        <p:spPr/>
        <p:txBody>
          <a:bodyPr/>
          <a:lstStyle/>
          <a:p>
            <a:pPr fontAlgn="base"/>
            <a:r>
              <a:rPr lang="en-US" b="1" dirty="0"/>
              <a:t>How </a:t>
            </a:r>
            <a:r>
              <a:rPr lang="en-US" b="1" dirty="0" err="1">
                <a:solidFill>
                  <a:srgbClr val="F07100"/>
                </a:solidFill>
              </a:rPr>
              <a:t>componentDidMount</a:t>
            </a:r>
            <a:r>
              <a:rPr lang="en-US" b="1" dirty="0">
                <a:solidFill>
                  <a:srgbClr val="F07100"/>
                </a:solidFill>
              </a:rPr>
              <a:t>() </a:t>
            </a:r>
            <a:r>
              <a:rPr lang="en-US" b="1" dirty="0"/>
              <a:t>Works</a:t>
            </a:r>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40</a:t>
            </a:fld>
            <a:endParaRPr lang="en-US" dirty="0"/>
          </a:p>
        </p:txBody>
      </p:sp>
    </p:spTree>
    <p:extLst>
      <p:ext uri="{BB962C8B-B14F-4D97-AF65-F5344CB8AC3E}">
        <p14:creationId xmlns:p14="http://schemas.microsoft.com/office/powerpoint/2010/main" val="238934462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4830" y="1200150"/>
            <a:ext cx="8065770" cy="3352800"/>
          </a:xfrm>
        </p:spPr>
        <p:txBody>
          <a:bodyPr>
            <a:normAutofit lnSpcReduction="10000"/>
          </a:bodyPr>
          <a:lstStyle/>
          <a:p>
            <a:pPr marL="0" indent="0" fontAlgn="base">
              <a:buNone/>
            </a:pPr>
            <a:r>
              <a:rPr lang="en-US" dirty="0"/>
              <a:t>You'll notice that this component has a </a:t>
            </a:r>
            <a:r>
              <a:rPr lang="en-US" b="1" u="sng" dirty="0" err="1">
                <a:solidFill>
                  <a:srgbClr val="F07100"/>
                </a:solidFill>
              </a:rPr>
              <a:t>componentDidMount</a:t>
            </a:r>
            <a:r>
              <a:rPr lang="en-US" b="1" u="sng" dirty="0">
                <a:solidFill>
                  <a:srgbClr val="F07100"/>
                </a:solidFill>
              </a:rPr>
              <a:t>()</a:t>
            </a:r>
            <a:r>
              <a:rPr lang="en-US" dirty="0"/>
              <a:t> lifecycle event. This component seems pretty straightforward, but let's walk through the order of how it works:</a:t>
            </a:r>
          </a:p>
          <a:p>
            <a:pPr marL="0" lvl="0" indent="0" fontAlgn="base">
              <a:buNone/>
            </a:pPr>
            <a:r>
              <a:rPr lang="en-US" dirty="0">
                <a:solidFill>
                  <a:schemeClr val="tx2"/>
                </a:solidFill>
              </a:rPr>
              <a:t>The</a:t>
            </a:r>
            <a:r>
              <a:rPr lang="en-US" b="1" dirty="0">
                <a:solidFill>
                  <a:schemeClr val="tx2"/>
                </a:solidFill>
              </a:rPr>
              <a:t> </a:t>
            </a:r>
            <a:r>
              <a:rPr lang="en-US" b="1" u="sng" dirty="0">
                <a:solidFill>
                  <a:srgbClr val="F07100"/>
                </a:solidFill>
              </a:rPr>
              <a:t>render()</a:t>
            </a:r>
            <a:r>
              <a:rPr lang="en-US" dirty="0"/>
              <a:t> method is called which updates the page with a </a:t>
            </a:r>
            <a:r>
              <a:rPr lang="en-US" b="1" u="sng" dirty="0">
                <a:solidFill>
                  <a:srgbClr val="F07100"/>
                </a:solidFill>
              </a:rPr>
              <a:t>&lt;div&gt;</a:t>
            </a:r>
            <a:r>
              <a:rPr lang="en-US" dirty="0"/>
              <a:t> that has one paragraph for the name and one paragraph for the age. What's important to realize is that </a:t>
            </a:r>
            <a:r>
              <a:rPr lang="en-US" b="1" u="sng" dirty="0" err="1">
                <a:solidFill>
                  <a:srgbClr val="F07100"/>
                </a:solidFill>
              </a:rPr>
              <a:t>this.state.name</a:t>
            </a:r>
            <a:r>
              <a:rPr lang="en-US" dirty="0"/>
              <a:t> and </a:t>
            </a:r>
            <a:r>
              <a:rPr lang="en-US" b="1" u="sng" dirty="0" err="1">
                <a:solidFill>
                  <a:srgbClr val="F07100"/>
                </a:solidFill>
              </a:rPr>
              <a:t>this.state.age</a:t>
            </a:r>
            <a:r>
              <a:rPr lang="en-US" dirty="0"/>
              <a:t> are empty strings (at first), so the name and age </a:t>
            </a:r>
            <a:r>
              <a:rPr lang="en-US" i="1" dirty="0">
                <a:solidFill>
                  <a:srgbClr val="F07100"/>
                </a:solidFill>
              </a:rPr>
              <a:t>don't actually display</a:t>
            </a:r>
            <a:endParaRPr lang="en-US" dirty="0">
              <a:solidFill>
                <a:srgbClr val="F07100"/>
              </a:solidFill>
            </a:endParaRPr>
          </a:p>
          <a:p>
            <a:pPr marL="0" lvl="0" indent="0" fontAlgn="base">
              <a:buNone/>
            </a:pPr>
            <a:r>
              <a:rPr lang="en-US" dirty="0"/>
              <a:t>Once the component has been mounted, the </a:t>
            </a:r>
            <a:r>
              <a:rPr lang="en-US" b="1" u="sng" dirty="0" err="1">
                <a:solidFill>
                  <a:srgbClr val="F07100"/>
                </a:solidFill>
              </a:rPr>
              <a:t>componentDidMount</a:t>
            </a:r>
            <a:r>
              <a:rPr lang="en-US" b="1" u="sng" dirty="0">
                <a:solidFill>
                  <a:srgbClr val="F07100"/>
                </a:solidFill>
              </a:rPr>
              <a:t>()</a:t>
            </a:r>
            <a:r>
              <a:rPr lang="en-US" dirty="0"/>
              <a:t> lifecycle event occurs</a:t>
            </a:r>
          </a:p>
          <a:p>
            <a:pPr lvl="1" fontAlgn="base"/>
            <a:r>
              <a:rPr lang="en-US" sz="1400" dirty="0"/>
              <a:t>The </a:t>
            </a:r>
            <a:r>
              <a:rPr lang="en-US" sz="1400" dirty="0" err="1">
                <a:solidFill>
                  <a:srgbClr val="F07100"/>
                </a:solidFill>
              </a:rPr>
              <a:t>fetchUser</a:t>
            </a:r>
            <a:r>
              <a:rPr lang="en-US" sz="1400" dirty="0"/>
              <a:t> request from the </a:t>
            </a:r>
            <a:r>
              <a:rPr lang="en-US" sz="1400" dirty="0" err="1">
                <a:solidFill>
                  <a:srgbClr val="F07100"/>
                </a:solidFill>
              </a:rPr>
              <a:t>UserAPI</a:t>
            </a:r>
            <a:r>
              <a:rPr lang="en-US" sz="1400" dirty="0"/>
              <a:t> is run which sends a request to the user database</a:t>
            </a:r>
          </a:p>
          <a:p>
            <a:pPr lvl="1" fontAlgn="base"/>
            <a:r>
              <a:rPr lang="en-US" sz="1400" dirty="0"/>
              <a:t>When the data is returned,</a:t>
            </a:r>
            <a:r>
              <a:rPr lang="en-US" sz="1400" b="1" dirty="0">
                <a:solidFill>
                  <a:srgbClr val="F07100"/>
                </a:solidFill>
              </a:rPr>
              <a:t> </a:t>
            </a:r>
            <a:r>
              <a:rPr lang="en-US" sz="1400" b="1" u="sng" dirty="0" err="1">
                <a:solidFill>
                  <a:srgbClr val="F07100"/>
                </a:solidFill>
              </a:rPr>
              <a:t>setState</a:t>
            </a:r>
            <a:r>
              <a:rPr lang="en-US" sz="1400" b="1" u="sng" dirty="0">
                <a:solidFill>
                  <a:srgbClr val="F07100"/>
                </a:solidFill>
              </a:rPr>
              <a:t>()</a:t>
            </a:r>
            <a:r>
              <a:rPr lang="en-US" sz="1400" dirty="0"/>
              <a:t> is called and updates the name and age properties</a:t>
            </a:r>
          </a:p>
          <a:p>
            <a:pPr marL="0" lvl="0" indent="0" fontAlgn="base">
              <a:buNone/>
            </a:pPr>
            <a:r>
              <a:rPr lang="en-US" dirty="0"/>
              <a:t>Since the state has changed, </a:t>
            </a:r>
            <a:r>
              <a:rPr lang="en-US" b="1" u="sng" dirty="0">
                <a:solidFill>
                  <a:srgbClr val="F07100"/>
                </a:solidFill>
              </a:rPr>
              <a:t>render()</a:t>
            </a:r>
            <a:r>
              <a:rPr lang="en-US" dirty="0"/>
              <a:t> gets called again. This re-renders the page, but now </a:t>
            </a:r>
            <a:r>
              <a:rPr lang="en-US" b="1" u="sng" dirty="0" err="1">
                <a:solidFill>
                  <a:srgbClr val="F07100"/>
                </a:solidFill>
              </a:rPr>
              <a:t>this.state.name</a:t>
            </a:r>
            <a:r>
              <a:rPr lang="en-US" dirty="0"/>
              <a:t> and </a:t>
            </a:r>
            <a:r>
              <a:rPr lang="en-US" b="1" u="sng" dirty="0" err="1">
                <a:solidFill>
                  <a:srgbClr val="F07100"/>
                </a:solidFill>
              </a:rPr>
              <a:t>this.state.age</a:t>
            </a:r>
            <a:r>
              <a:rPr lang="en-US" dirty="0"/>
              <a:t> have </a:t>
            </a:r>
            <a:r>
              <a:rPr lang="en-US" dirty="0" smtClean="0"/>
              <a:t>values</a:t>
            </a:r>
            <a:r>
              <a:rPr lang="en-US" dirty="0"/>
              <a:t> </a:t>
            </a:r>
          </a:p>
          <a:p>
            <a:pPr marL="0" indent="0" fontAlgn="base">
              <a:buNone/>
            </a:pPr>
            <a:endParaRPr lang="en-US" sz="1200" dirty="0"/>
          </a:p>
        </p:txBody>
      </p:sp>
      <p:sp>
        <p:nvSpPr>
          <p:cNvPr id="4" name="Title 3"/>
          <p:cNvSpPr>
            <a:spLocks noGrp="1"/>
          </p:cNvSpPr>
          <p:nvPr>
            <p:ph type="title"/>
          </p:nvPr>
        </p:nvSpPr>
        <p:spPr/>
        <p:txBody>
          <a:bodyPr/>
          <a:lstStyle/>
          <a:p>
            <a:pPr fontAlgn="base"/>
            <a:r>
              <a:rPr lang="en-US" b="1" dirty="0"/>
              <a:t>How </a:t>
            </a:r>
            <a:r>
              <a:rPr lang="en-US" b="1" dirty="0" err="1">
                <a:solidFill>
                  <a:srgbClr val="F07100"/>
                </a:solidFill>
              </a:rPr>
              <a:t>componentDidMount</a:t>
            </a:r>
            <a:r>
              <a:rPr lang="en-US" b="1" dirty="0">
                <a:solidFill>
                  <a:srgbClr val="F07100"/>
                </a:solidFill>
              </a:rPr>
              <a:t>() </a:t>
            </a:r>
            <a:r>
              <a:rPr lang="en-US" b="1" dirty="0"/>
              <a:t>Works</a:t>
            </a:r>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41</a:t>
            </a:fld>
            <a:endParaRPr lang="en-US" dirty="0"/>
          </a:p>
        </p:txBody>
      </p:sp>
    </p:spTree>
    <p:extLst>
      <p:ext uri="{BB962C8B-B14F-4D97-AF65-F5344CB8AC3E}">
        <p14:creationId xmlns:p14="http://schemas.microsoft.com/office/powerpoint/2010/main" val="151601503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4830" y="1200150"/>
            <a:ext cx="8065770" cy="3352800"/>
          </a:xfrm>
        </p:spPr>
        <p:txBody>
          <a:bodyPr>
            <a:normAutofit/>
          </a:bodyPr>
          <a:lstStyle/>
          <a:p>
            <a:pPr marL="0" indent="0" fontAlgn="base">
              <a:buNone/>
            </a:pPr>
            <a:r>
              <a:rPr lang="en-US" sz="1200" dirty="0"/>
              <a:t>To recap, lifecycle events are special methods that React provides that allow us to hook into different points in a component's life to run some code. Now there are a number of different lifecycle events and they will run at different points, but we can break them down into three distinct categories:</a:t>
            </a:r>
          </a:p>
          <a:p>
            <a:pPr marL="0" indent="0" fontAlgn="base">
              <a:buNone/>
            </a:pPr>
            <a:r>
              <a:rPr lang="en-US" sz="1200" b="1" dirty="0"/>
              <a:t>Adding to the DOM</a:t>
            </a:r>
          </a:p>
          <a:p>
            <a:pPr marL="0" indent="0" fontAlgn="base">
              <a:buNone/>
            </a:pPr>
            <a:r>
              <a:rPr lang="en-US" sz="1200" dirty="0"/>
              <a:t>These lifecycle events are called when a component is being added to the DOM:</a:t>
            </a:r>
          </a:p>
          <a:p>
            <a:pPr lvl="0" fontAlgn="base"/>
            <a:r>
              <a:rPr lang="en-US" sz="1200" dirty="0"/>
              <a:t>constructor()</a:t>
            </a:r>
          </a:p>
          <a:p>
            <a:pPr lvl="0" fontAlgn="base"/>
            <a:r>
              <a:rPr lang="en-US" sz="1200" dirty="0" err="1"/>
              <a:t>componentWillMount</a:t>
            </a:r>
            <a:r>
              <a:rPr lang="en-US" sz="1200" dirty="0"/>
              <a:t>()</a:t>
            </a:r>
          </a:p>
          <a:p>
            <a:pPr lvl="0" fontAlgn="base"/>
            <a:r>
              <a:rPr lang="en-US" sz="1200" dirty="0"/>
              <a:t>render()</a:t>
            </a:r>
          </a:p>
          <a:p>
            <a:pPr lvl="0" fontAlgn="base"/>
            <a:r>
              <a:rPr lang="en-US" sz="1200" dirty="0" err="1"/>
              <a:t>componentDidMount</a:t>
            </a:r>
            <a:r>
              <a:rPr lang="en-US" sz="1200" dirty="0"/>
              <a:t>(</a:t>
            </a:r>
            <a:r>
              <a:rPr lang="en-US" sz="1200" dirty="0" smtClean="0"/>
              <a:t>)</a:t>
            </a:r>
            <a:endParaRPr lang="en-US" sz="1200" dirty="0"/>
          </a:p>
        </p:txBody>
      </p:sp>
      <p:sp>
        <p:nvSpPr>
          <p:cNvPr id="4" name="Title 3"/>
          <p:cNvSpPr>
            <a:spLocks noGrp="1"/>
          </p:cNvSpPr>
          <p:nvPr>
            <p:ph type="title"/>
          </p:nvPr>
        </p:nvSpPr>
        <p:spPr/>
        <p:txBody>
          <a:bodyPr/>
          <a:lstStyle/>
          <a:p>
            <a:pPr fontAlgn="base"/>
            <a:r>
              <a:rPr lang="en-US" b="1" dirty="0" smtClean="0"/>
              <a:t>Lifecycle events recap</a:t>
            </a:r>
            <a:endParaRPr lang="en-US" b="1"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42</a:t>
            </a:fld>
            <a:endParaRPr lang="en-US" dirty="0"/>
          </a:p>
        </p:txBody>
      </p:sp>
    </p:spTree>
    <p:extLst>
      <p:ext uri="{BB962C8B-B14F-4D97-AF65-F5344CB8AC3E}">
        <p14:creationId xmlns:p14="http://schemas.microsoft.com/office/powerpoint/2010/main" val="18319109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4830" y="1200150"/>
            <a:ext cx="8065770" cy="3352800"/>
          </a:xfrm>
        </p:spPr>
        <p:txBody>
          <a:bodyPr>
            <a:normAutofit/>
          </a:bodyPr>
          <a:lstStyle/>
          <a:p>
            <a:pPr marL="0" indent="0" fontAlgn="base">
              <a:buNone/>
            </a:pPr>
            <a:r>
              <a:rPr lang="en-US" sz="1200" b="1" dirty="0"/>
              <a:t>Re-rendering</a:t>
            </a:r>
          </a:p>
          <a:p>
            <a:pPr marL="0" indent="0" fontAlgn="base">
              <a:buNone/>
            </a:pPr>
            <a:r>
              <a:rPr lang="en-US" sz="1200" dirty="0"/>
              <a:t>These lifecycle events are called when a component is re-rendered to the DOM</a:t>
            </a:r>
          </a:p>
          <a:p>
            <a:pPr lvl="0" fontAlgn="base"/>
            <a:r>
              <a:rPr lang="en-US" sz="1200" dirty="0" err="1"/>
              <a:t>componentWillReceiveProps</a:t>
            </a:r>
            <a:r>
              <a:rPr lang="en-US" sz="1200" dirty="0"/>
              <a:t>()</a:t>
            </a:r>
          </a:p>
          <a:p>
            <a:pPr lvl="0" fontAlgn="base"/>
            <a:r>
              <a:rPr lang="en-US" sz="1200" dirty="0" err="1"/>
              <a:t>shouldComponentUpdate</a:t>
            </a:r>
            <a:r>
              <a:rPr lang="en-US" sz="1200" dirty="0"/>
              <a:t>()</a:t>
            </a:r>
          </a:p>
          <a:p>
            <a:pPr lvl="0" fontAlgn="base"/>
            <a:r>
              <a:rPr lang="en-US" sz="1200" dirty="0" err="1"/>
              <a:t>componentWillUpdate</a:t>
            </a:r>
            <a:r>
              <a:rPr lang="en-US" sz="1200" dirty="0"/>
              <a:t>()</a:t>
            </a:r>
          </a:p>
          <a:p>
            <a:pPr lvl="0" fontAlgn="base"/>
            <a:r>
              <a:rPr lang="en-US" sz="1200" dirty="0"/>
              <a:t>render()</a:t>
            </a:r>
          </a:p>
          <a:p>
            <a:pPr lvl="0" fontAlgn="base"/>
            <a:r>
              <a:rPr lang="en-US" sz="1200" dirty="0" err="1"/>
              <a:t>componentDidUpdate</a:t>
            </a:r>
            <a:r>
              <a:rPr lang="en-US" sz="1200" dirty="0"/>
              <a:t>()</a:t>
            </a:r>
          </a:p>
        </p:txBody>
      </p:sp>
      <p:sp>
        <p:nvSpPr>
          <p:cNvPr id="4" name="Title 3"/>
          <p:cNvSpPr>
            <a:spLocks noGrp="1"/>
          </p:cNvSpPr>
          <p:nvPr>
            <p:ph type="title"/>
          </p:nvPr>
        </p:nvSpPr>
        <p:spPr/>
        <p:txBody>
          <a:bodyPr/>
          <a:lstStyle/>
          <a:p>
            <a:pPr fontAlgn="base"/>
            <a:r>
              <a:rPr lang="en-US" b="1" dirty="0" smtClean="0"/>
              <a:t>Lifecycle events recap</a:t>
            </a:r>
            <a:endParaRPr lang="en-US" b="1"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43</a:t>
            </a:fld>
            <a:endParaRPr lang="en-US" dirty="0"/>
          </a:p>
        </p:txBody>
      </p:sp>
    </p:spTree>
    <p:extLst>
      <p:ext uri="{BB962C8B-B14F-4D97-AF65-F5344CB8AC3E}">
        <p14:creationId xmlns:p14="http://schemas.microsoft.com/office/powerpoint/2010/main" val="168097934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4830" y="1200150"/>
            <a:ext cx="8065770" cy="3352800"/>
          </a:xfrm>
        </p:spPr>
        <p:txBody>
          <a:bodyPr>
            <a:normAutofit/>
          </a:bodyPr>
          <a:lstStyle/>
          <a:p>
            <a:pPr marL="0" indent="0" fontAlgn="base">
              <a:buNone/>
            </a:pPr>
            <a:r>
              <a:rPr lang="en-US" sz="1200" b="1" dirty="0"/>
              <a:t>Removing from the DOM</a:t>
            </a:r>
          </a:p>
          <a:p>
            <a:pPr marL="0" indent="0" fontAlgn="base">
              <a:buNone/>
            </a:pPr>
            <a:r>
              <a:rPr lang="en-US" sz="1200" dirty="0"/>
              <a:t>This lifecycle event is called when a component is being removed from the DOM</a:t>
            </a:r>
          </a:p>
          <a:p>
            <a:pPr lvl="0" fontAlgn="base"/>
            <a:r>
              <a:rPr lang="en-US" sz="1200" dirty="0" err="1"/>
              <a:t>componentWillUnmount</a:t>
            </a:r>
            <a:r>
              <a:rPr lang="en-US" sz="1200" dirty="0"/>
              <a:t>(</a:t>
            </a:r>
            <a:r>
              <a:rPr lang="en-US" sz="1200" dirty="0" smtClean="0"/>
              <a:t>)</a:t>
            </a:r>
            <a:endParaRPr lang="en-US" sz="1200" dirty="0"/>
          </a:p>
        </p:txBody>
      </p:sp>
      <p:sp>
        <p:nvSpPr>
          <p:cNvPr id="4" name="Title 3"/>
          <p:cNvSpPr>
            <a:spLocks noGrp="1"/>
          </p:cNvSpPr>
          <p:nvPr>
            <p:ph type="title"/>
          </p:nvPr>
        </p:nvSpPr>
        <p:spPr/>
        <p:txBody>
          <a:bodyPr/>
          <a:lstStyle/>
          <a:p>
            <a:pPr fontAlgn="base"/>
            <a:r>
              <a:rPr lang="en-US" b="1" dirty="0" smtClean="0"/>
              <a:t>Lifecycle events recap</a:t>
            </a:r>
            <a:endParaRPr lang="en-US" b="1"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44</a:t>
            </a:fld>
            <a:endParaRPr lang="en-US" dirty="0"/>
          </a:p>
        </p:txBody>
      </p:sp>
    </p:spTree>
    <p:extLst>
      <p:ext uri="{BB962C8B-B14F-4D97-AF65-F5344CB8AC3E}">
        <p14:creationId xmlns:p14="http://schemas.microsoft.com/office/powerpoint/2010/main" val="361482272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US" b="1" dirty="0" smtClean="0"/>
              <a:t>Questions?</a:t>
            </a:r>
            <a:endParaRPr lang="en-US" b="1"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45</a:t>
            </a:fld>
            <a:endParaRPr lang="en-US" dirty="0"/>
          </a:p>
        </p:txBody>
      </p:sp>
    </p:spTree>
    <p:extLst>
      <p:ext uri="{BB962C8B-B14F-4D97-AF65-F5344CB8AC3E}">
        <p14:creationId xmlns:p14="http://schemas.microsoft.com/office/powerpoint/2010/main" val="35713215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457200" lvl="1" indent="0" fontAlgn="base">
              <a:buNone/>
            </a:pPr>
            <a:r>
              <a:rPr lang="en-US" dirty="0" smtClean="0"/>
              <a:t>Because </a:t>
            </a:r>
            <a:r>
              <a:rPr lang="en-US" dirty="0"/>
              <a:t>the concept of composition is such a large part of what makes React awesome and incredible to work with, let's dig into it a little bit. Remember that composition is just combining simple functions together to create complex functions. There are a couple of key ingredients here that we don't want to lose track of. These ingredients are:</a:t>
            </a:r>
            <a:endParaRPr lang="en-US" sz="1800" dirty="0"/>
          </a:p>
          <a:p>
            <a:pPr lvl="2" fontAlgn="base"/>
            <a:r>
              <a:rPr lang="en-US" b="1" dirty="0">
                <a:solidFill>
                  <a:srgbClr val="F07100"/>
                </a:solidFill>
              </a:rPr>
              <a:t>simple functions</a:t>
            </a:r>
          </a:p>
          <a:p>
            <a:pPr lvl="2" fontAlgn="base"/>
            <a:r>
              <a:rPr lang="en-US" b="1" dirty="0">
                <a:solidFill>
                  <a:srgbClr val="F07100"/>
                </a:solidFill>
              </a:rPr>
              <a:t>combined to create another </a:t>
            </a:r>
            <a:r>
              <a:rPr lang="en-US" b="1" dirty="0" smtClean="0">
                <a:solidFill>
                  <a:srgbClr val="F07100"/>
                </a:solidFill>
              </a:rPr>
              <a:t>function</a:t>
            </a:r>
            <a:endParaRPr lang="en-US" b="1" dirty="0">
              <a:solidFill>
                <a:srgbClr val="F07100"/>
              </a:solidFill>
            </a:endParaRPr>
          </a:p>
        </p:txBody>
      </p:sp>
      <p:sp>
        <p:nvSpPr>
          <p:cNvPr id="4" name="Title 3"/>
          <p:cNvSpPr>
            <a:spLocks noGrp="1"/>
          </p:cNvSpPr>
          <p:nvPr>
            <p:ph type="title"/>
          </p:nvPr>
        </p:nvSpPr>
        <p:spPr/>
        <p:txBody>
          <a:bodyPr/>
          <a:lstStyle/>
          <a:p>
            <a:r>
              <a:rPr lang="en-US" b="1" dirty="0"/>
              <a:t>Benefits of composition</a:t>
            </a:r>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5</a:t>
            </a:fld>
            <a:endParaRPr lang="en-US" dirty="0"/>
          </a:p>
        </p:txBody>
      </p:sp>
    </p:spTree>
    <p:extLst>
      <p:ext uri="{BB962C8B-B14F-4D97-AF65-F5344CB8AC3E}">
        <p14:creationId xmlns:p14="http://schemas.microsoft.com/office/powerpoint/2010/main" val="14993404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4830" y="1200150"/>
            <a:ext cx="8065770" cy="3352800"/>
          </a:xfrm>
        </p:spPr>
        <p:txBody>
          <a:bodyPr>
            <a:normAutofit fontScale="92500" lnSpcReduction="20000"/>
          </a:bodyPr>
          <a:lstStyle/>
          <a:p>
            <a:pPr marL="457200" lvl="1" indent="0" fontAlgn="base">
              <a:buNone/>
            </a:pPr>
            <a:r>
              <a:rPr lang="en-US" dirty="0" smtClean="0"/>
              <a:t>Composition </a:t>
            </a:r>
            <a:r>
              <a:rPr lang="en-US" dirty="0"/>
              <a:t>is built from </a:t>
            </a:r>
            <a:r>
              <a:rPr lang="en-US" i="1" dirty="0">
                <a:solidFill>
                  <a:srgbClr val="F07100"/>
                </a:solidFill>
              </a:rPr>
              <a:t>simple</a:t>
            </a:r>
            <a:r>
              <a:rPr lang="en-US" dirty="0"/>
              <a:t> functions. Let's look at an example:</a:t>
            </a:r>
            <a:endParaRPr lang="en-US" sz="1800" dirty="0"/>
          </a:p>
          <a:p>
            <a:pPr marL="457200" lvl="1" indent="0" fontAlgn="base">
              <a:buNone/>
            </a:pPr>
            <a:endParaRPr lang="en-US" b="1" dirty="0" smtClean="0"/>
          </a:p>
          <a:p>
            <a:pPr marL="457200" lvl="1" indent="0" fontAlgn="base">
              <a:buNone/>
            </a:pPr>
            <a:r>
              <a:rPr lang="en-US" b="1" dirty="0" smtClean="0"/>
              <a:t>function</a:t>
            </a:r>
            <a:r>
              <a:rPr lang="en-US" dirty="0" smtClean="0"/>
              <a:t> </a:t>
            </a:r>
            <a:r>
              <a:rPr lang="en-US" b="1" dirty="0" err="1"/>
              <a:t>getProfileLink</a:t>
            </a:r>
            <a:r>
              <a:rPr lang="en-US" dirty="0"/>
              <a:t> (username) {   </a:t>
            </a:r>
            <a:r>
              <a:rPr lang="en-US" b="1" dirty="0" smtClean="0"/>
              <a:t>return</a:t>
            </a:r>
            <a:r>
              <a:rPr lang="en-US" dirty="0" smtClean="0"/>
              <a:t> </a:t>
            </a:r>
            <a:r>
              <a:rPr lang="en-US" dirty="0"/>
              <a:t>'https://</a:t>
            </a:r>
            <a:r>
              <a:rPr lang="en-US" dirty="0" err="1"/>
              <a:t>github.com</a:t>
            </a:r>
            <a:r>
              <a:rPr lang="en-US" dirty="0"/>
              <a:t>/' + username </a:t>
            </a:r>
            <a:r>
              <a:rPr lang="en-US" dirty="0" smtClean="0"/>
              <a:t>} </a:t>
            </a:r>
            <a:endParaRPr lang="en-US" sz="1800" dirty="0"/>
          </a:p>
          <a:p>
            <a:pPr marL="457200" lvl="1" indent="0" fontAlgn="base">
              <a:buNone/>
            </a:pPr>
            <a:endParaRPr lang="en-US" dirty="0"/>
          </a:p>
          <a:p>
            <a:pPr marL="457200" lvl="1" indent="0" fontAlgn="base">
              <a:buNone/>
            </a:pPr>
            <a:r>
              <a:rPr lang="en-US" dirty="0" smtClean="0"/>
              <a:t>This </a:t>
            </a:r>
            <a:r>
              <a:rPr lang="en-US" dirty="0"/>
              <a:t>function is </a:t>
            </a:r>
            <a:r>
              <a:rPr lang="en-US" i="1" dirty="0">
                <a:solidFill>
                  <a:srgbClr val="F07100"/>
                </a:solidFill>
              </a:rPr>
              <a:t>ridiculously</a:t>
            </a:r>
            <a:r>
              <a:rPr lang="en-US" dirty="0"/>
              <a:t> simple, isn't it? It's just one line! Similarly, the </a:t>
            </a:r>
            <a:r>
              <a:rPr lang="en-US" b="1" dirty="0" err="1">
                <a:solidFill>
                  <a:srgbClr val="F07100"/>
                </a:solidFill>
              </a:rPr>
              <a:t>getProfilePic</a:t>
            </a:r>
            <a:r>
              <a:rPr lang="en-US" dirty="0"/>
              <a:t> function is </a:t>
            </a:r>
            <a:r>
              <a:rPr lang="en-US" i="1" dirty="0">
                <a:solidFill>
                  <a:srgbClr val="F07100"/>
                </a:solidFill>
              </a:rPr>
              <a:t>also</a:t>
            </a:r>
            <a:r>
              <a:rPr lang="en-US" dirty="0"/>
              <a:t> just a single line:</a:t>
            </a:r>
            <a:endParaRPr lang="en-US" sz="1800" dirty="0"/>
          </a:p>
          <a:p>
            <a:pPr marL="457200" lvl="1" indent="0" fontAlgn="base">
              <a:buNone/>
            </a:pPr>
            <a:endParaRPr lang="en-US" b="1" dirty="0" smtClean="0"/>
          </a:p>
          <a:p>
            <a:pPr marL="457200" lvl="1" indent="0" fontAlgn="base">
              <a:buNone/>
            </a:pPr>
            <a:r>
              <a:rPr lang="en-US" b="1" dirty="0" smtClean="0"/>
              <a:t>function</a:t>
            </a:r>
            <a:r>
              <a:rPr lang="en-US" dirty="0" smtClean="0"/>
              <a:t> </a:t>
            </a:r>
            <a:r>
              <a:rPr lang="en-US" b="1" dirty="0" err="1"/>
              <a:t>getProfilePic</a:t>
            </a:r>
            <a:r>
              <a:rPr lang="en-US" dirty="0"/>
              <a:t> (username) {   </a:t>
            </a:r>
            <a:r>
              <a:rPr lang="en-US" b="1" dirty="0" smtClean="0"/>
              <a:t>return</a:t>
            </a:r>
            <a:r>
              <a:rPr lang="en-US" dirty="0" smtClean="0"/>
              <a:t> </a:t>
            </a:r>
            <a:r>
              <a:rPr lang="en-US" dirty="0"/>
              <a:t>'https://</a:t>
            </a:r>
            <a:r>
              <a:rPr lang="en-US" dirty="0" err="1"/>
              <a:t>github.com</a:t>
            </a:r>
            <a:r>
              <a:rPr lang="en-US" dirty="0"/>
              <a:t>/' + username + '.</a:t>
            </a:r>
            <a:r>
              <a:rPr lang="en-US" dirty="0" err="1"/>
              <a:t>png?size</a:t>
            </a:r>
            <a:r>
              <a:rPr lang="en-US" dirty="0"/>
              <a:t>=</a:t>
            </a:r>
            <a:r>
              <a:rPr lang="en-US" dirty="0" smtClean="0"/>
              <a:t>200’ } </a:t>
            </a:r>
            <a:endParaRPr lang="en-US" sz="1800" dirty="0"/>
          </a:p>
          <a:p>
            <a:pPr marL="457200" lvl="1" indent="0" fontAlgn="base">
              <a:buNone/>
            </a:pPr>
            <a:endParaRPr lang="en-US" dirty="0" smtClean="0"/>
          </a:p>
          <a:p>
            <a:pPr marL="457200" lvl="1" indent="0" fontAlgn="base">
              <a:buNone/>
            </a:pPr>
            <a:r>
              <a:rPr lang="en-US" dirty="0" smtClean="0"/>
              <a:t>These </a:t>
            </a:r>
            <a:r>
              <a:rPr lang="en-US" dirty="0"/>
              <a:t>are definitely </a:t>
            </a:r>
            <a:r>
              <a:rPr lang="en-US" i="1" dirty="0">
                <a:solidFill>
                  <a:srgbClr val="F07100"/>
                </a:solidFill>
              </a:rPr>
              <a:t>simple</a:t>
            </a:r>
            <a:r>
              <a:rPr lang="en-US" dirty="0"/>
              <a:t> functions, so to compose them, we'd just </a:t>
            </a:r>
            <a:r>
              <a:rPr lang="en-US" i="1" dirty="0">
                <a:solidFill>
                  <a:srgbClr val="F07100"/>
                </a:solidFill>
              </a:rPr>
              <a:t>combine</a:t>
            </a:r>
            <a:r>
              <a:rPr lang="en-US" dirty="0"/>
              <a:t> them together inside another function:</a:t>
            </a:r>
            <a:endParaRPr lang="en-US" sz="1800" dirty="0"/>
          </a:p>
          <a:p>
            <a:pPr marL="457200" lvl="1" indent="0" fontAlgn="base">
              <a:buNone/>
            </a:pPr>
            <a:endParaRPr lang="en-US" b="1" dirty="0" smtClean="0"/>
          </a:p>
          <a:p>
            <a:pPr marL="457200" lvl="1" indent="0" fontAlgn="base">
              <a:buNone/>
            </a:pPr>
            <a:r>
              <a:rPr lang="en-US" b="1" dirty="0" smtClean="0"/>
              <a:t>function</a:t>
            </a:r>
            <a:r>
              <a:rPr lang="en-US" dirty="0" smtClean="0"/>
              <a:t> </a:t>
            </a:r>
            <a:r>
              <a:rPr lang="en-US" b="1" dirty="0" err="1"/>
              <a:t>getProfileData</a:t>
            </a:r>
            <a:r>
              <a:rPr lang="en-US" dirty="0"/>
              <a:t> (username) {   </a:t>
            </a:r>
            <a:endParaRPr lang="en-US" dirty="0" smtClean="0"/>
          </a:p>
          <a:p>
            <a:pPr marL="457200" lvl="1" indent="0" fontAlgn="base">
              <a:buNone/>
            </a:pPr>
            <a:r>
              <a:rPr lang="en-US" b="1" dirty="0"/>
              <a:t>	</a:t>
            </a:r>
            <a:r>
              <a:rPr lang="en-US" b="1" dirty="0" smtClean="0"/>
              <a:t>return</a:t>
            </a:r>
            <a:r>
              <a:rPr lang="en-US" dirty="0" smtClean="0"/>
              <a:t> </a:t>
            </a:r>
            <a:r>
              <a:rPr lang="en-US" dirty="0"/>
              <a:t>{     </a:t>
            </a:r>
            <a:endParaRPr lang="en-US" dirty="0" smtClean="0"/>
          </a:p>
          <a:p>
            <a:pPr marL="457200" lvl="1" indent="0" fontAlgn="base">
              <a:buNone/>
            </a:pPr>
            <a:r>
              <a:rPr lang="en-US" dirty="0"/>
              <a:t>	 </a:t>
            </a:r>
            <a:r>
              <a:rPr lang="en-US" dirty="0" smtClean="0"/>
              <a:t>   pic</a:t>
            </a:r>
            <a:r>
              <a:rPr lang="en-US" dirty="0"/>
              <a:t>: </a:t>
            </a:r>
            <a:r>
              <a:rPr lang="en-US" dirty="0" err="1"/>
              <a:t>getProfilePic</a:t>
            </a:r>
            <a:r>
              <a:rPr lang="en-US" dirty="0"/>
              <a:t>(username),     </a:t>
            </a:r>
            <a:endParaRPr lang="en-US" dirty="0" smtClean="0"/>
          </a:p>
          <a:p>
            <a:pPr marL="457200" lvl="1" indent="0" fontAlgn="base">
              <a:buNone/>
            </a:pPr>
            <a:r>
              <a:rPr lang="en-US" dirty="0" smtClean="0"/>
              <a:t>	    link</a:t>
            </a:r>
            <a:r>
              <a:rPr lang="en-US" dirty="0"/>
              <a:t>: </a:t>
            </a:r>
            <a:r>
              <a:rPr lang="en-US" dirty="0" err="1"/>
              <a:t>getProfileLink</a:t>
            </a:r>
            <a:r>
              <a:rPr lang="en-US" dirty="0"/>
              <a:t>(username)   </a:t>
            </a:r>
            <a:endParaRPr lang="en-US" dirty="0" smtClean="0"/>
          </a:p>
          <a:p>
            <a:pPr marL="457200" lvl="1" indent="0" fontAlgn="base">
              <a:buNone/>
            </a:pPr>
            <a:r>
              <a:rPr lang="en-US" dirty="0"/>
              <a:t>	</a:t>
            </a:r>
            <a:r>
              <a:rPr lang="en-US" dirty="0" smtClean="0"/>
              <a:t>}</a:t>
            </a:r>
            <a:endParaRPr lang="en-US" sz="1800" dirty="0"/>
          </a:p>
        </p:txBody>
      </p:sp>
      <p:sp>
        <p:nvSpPr>
          <p:cNvPr id="4" name="Title 3"/>
          <p:cNvSpPr>
            <a:spLocks noGrp="1"/>
          </p:cNvSpPr>
          <p:nvPr>
            <p:ph type="title"/>
          </p:nvPr>
        </p:nvSpPr>
        <p:spPr/>
        <p:txBody>
          <a:bodyPr/>
          <a:lstStyle/>
          <a:p>
            <a:r>
              <a:rPr lang="en-US" b="1" dirty="0"/>
              <a:t>Benefits of composition</a:t>
            </a:r>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6</a:t>
            </a:fld>
            <a:endParaRPr lang="en-US" dirty="0"/>
          </a:p>
        </p:txBody>
      </p:sp>
    </p:spTree>
    <p:extLst>
      <p:ext uri="{BB962C8B-B14F-4D97-AF65-F5344CB8AC3E}">
        <p14:creationId xmlns:p14="http://schemas.microsoft.com/office/powerpoint/2010/main" val="119099736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85000" lnSpcReduction="10000"/>
          </a:bodyPr>
          <a:lstStyle/>
          <a:p>
            <a:pPr marL="0" indent="0" fontAlgn="base">
              <a:buNone/>
            </a:pPr>
            <a:r>
              <a:rPr lang="en-US" dirty="0"/>
              <a:t>React makes use of the power of composition, heavily! React builds up pieces of a UI using </a:t>
            </a:r>
            <a:r>
              <a:rPr lang="en-US" b="1" dirty="0"/>
              <a:t>components</a:t>
            </a:r>
            <a:r>
              <a:rPr lang="en-US" dirty="0"/>
              <a:t>. Let's take a look at some pseudo code for an example. Here are three different components:</a:t>
            </a:r>
            <a:endParaRPr lang="en-US" sz="2000" dirty="0"/>
          </a:p>
          <a:p>
            <a:pPr marL="457200" lvl="1" indent="0" fontAlgn="base">
              <a:buNone/>
            </a:pPr>
            <a:r>
              <a:rPr lang="en-US" b="1" dirty="0">
                <a:solidFill>
                  <a:srgbClr val="293238"/>
                </a:solidFill>
              </a:rPr>
              <a:t>&lt;Page /&gt; &lt;Article /&gt; &lt;Sidebar /&gt; </a:t>
            </a:r>
            <a:endParaRPr lang="en-US" sz="1800" b="1" dirty="0">
              <a:solidFill>
                <a:srgbClr val="293238"/>
              </a:solidFill>
            </a:endParaRPr>
          </a:p>
          <a:p>
            <a:pPr marL="0" indent="0" fontAlgn="base">
              <a:buNone/>
            </a:pPr>
            <a:r>
              <a:rPr lang="en-US" dirty="0"/>
              <a:t>Now let's take these </a:t>
            </a:r>
            <a:r>
              <a:rPr lang="en-US" i="1" dirty="0"/>
              <a:t>simple</a:t>
            </a:r>
            <a:r>
              <a:rPr lang="en-US" dirty="0"/>
              <a:t> components, combine them together, and create a more complex component (aka, composition in action!):</a:t>
            </a:r>
            <a:endParaRPr lang="en-US" sz="2000" dirty="0"/>
          </a:p>
          <a:p>
            <a:pPr marL="457200" lvl="1" indent="0" fontAlgn="base">
              <a:buNone/>
            </a:pPr>
            <a:r>
              <a:rPr lang="en-US" b="1" dirty="0">
                <a:solidFill>
                  <a:schemeClr val="tx1"/>
                </a:solidFill>
              </a:rPr>
              <a:t>&lt;Page&gt;   </a:t>
            </a:r>
            <a:endParaRPr lang="en-US" b="1" dirty="0" smtClean="0">
              <a:solidFill>
                <a:schemeClr val="tx1"/>
              </a:solidFill>
            </a:endParaRPr>
          </a:p>
          <a:p>
            <a:pPr marL="457200" lvl="1" indent="0" fontAlgn="base">
              <a:buNone/>
            </a:pPr>
            <a:r>
              <a:rPr lang="en-US" b="1" dirty="0" smtClean="0">
                <a:solidFill>
                  <a:schemeClr val="tx1"/>
                </a:solidFill>
              </a:rPr>
              <a:t>	&lt;</a:t>
            </a:r>
            <a:r>
              <a:rPr lang="en-US" b="1" dirty="0">
                <a:solidFill>
                  <a:schemeClr val="tx1"/>
                </a:solidFill>
              </a:rPr>
              <a:t>Article /&gt;   </a:t>
            </a:r>
            <a:endParaRPr lang="en-US" b="1" dirty="0" smtClean="0">
              <a:solidFill>
                <a:schemeClr val="tx1"/>
              </a:solidFill>
            </a:endParaRPr>
          </a:p>
          <a:p>
            <a:pPr marL="457200" lvl="1" indent="0" fontAlgn="base">
              <a:buNone/>
            </a:pPr>
            <a:r>
              <a:rPr lang="en-US" b="1" dirty="0" smtClean="0">
                <a:solidFill>
                  <a:schemeClr val="tx1"/>
                </a:solidFill>
              </a:rPr>
              <a:t>	&lt;</a:t>
            </a:r>
            <a:r>
              <a:rPr lang="en-US" b="1" dirty="0">
                <a:solidFill>
                  <a:schemeClr val="tx1"/>
                </a:solidFill>
              </a:rPr>
              <a:t>Sidebar /</a:t>
            </a:r>
            <a:r>
              <a:rPr lang="en-US" b="1" dirty="0" smtClean="0">
                <a:solidFill>
                  <a:schemeClr val="tx1"/>
                </a:solidFill>
              </a:rPr>
              <a:t>&gt;</a:t>
            </a:r>
          </a:p>
          <a:p>
            <a:pPr marL="457200" lvl="1" indent="0" fontAlgn="base">
              <a:buNone/>
            </a:pPr>
            <a:r>
              <a:rPr lang="en-US" b="1" dirty="0" smtClean="0">
                <a:solidFill>
                  <a:schemeClr val="tx1"/>
                </a:solidFill>
              </a:rPr>
              <a:t>&lt;</a:t>
            </a:r>
            <a:r>
              <a:rPr lang="en-US" b="1" dirty="0">
                <a:solidFill>
                  <a:schemeClr val="tx1"/>
                </a:solidFill>
              </a:rPr>
              <a:t>/Page&gt; </a:t>
            </a:r>
            <a:endParaRPr lang="en-US" sz="1800" b="1" dirty="0">
              <a:solidFill>
                <a:schemeClr val="tx1"/>
              </a:solidFill>
            </a:endParaRPr>
          </a:p>
          <a:p>
            <a:pPr marL="0" indent="0" fontAlgn="base">
              <a:buNone/>
            </a:pPr>
            <a:r>
              <a:rPr lang="en-US" dirty="0"/>
              <a:t>Now the Page component has the Article and Sidebar components</a:t>
            </a:r>
            <a:r>
              <a:rPr lang="en-US" dirty="0">
                <a:solidFill>
                  <a:srgbClr val="F07100"/>
                </a:solidFill>
              </a:rPr>
              <a:t> </a:t>
            </a:r>
            <a:r>
              <a:rPr lang="en-US" i="1" dirty="0">
                <a:solidFill>
                  <a:srgbClr val="F07100"/>
                </a:solidFill>
              </a:rPr>
              <a:t>inside</a:t>
            </a:r>
            <a:r>
              <a:rPr lang="en-US" dirty="0"/>
              <a:t>. This is just like the earlier example where </a:t>
            </a:r>
            <a:r>
              <a:rPr lang="en-US" b="1" dirty="0" err="1">
                <a:solidFill>
                  <a:srgbClr val="F07100"/>
                </a:solidFill>
              </a:rPr>
              <a:t>getProfileData</a:t>
            </a:r>
            <a:r>
              <a:rPr lang="en-US" dirty="0"/>
              <a:t> had </a:t>
            </a:r>
            <a:r>
              <a:rPr lang="en-US" b="1" dirty="0" err="1">
                <a:solidFill>
                  <a:srgbClr val="F07100"/>
                </a:solidFill>
              </a:rPr>
              <a:t>getProfileLink</a:t>
            </a:r>
            <a:r>
              <a:rPr lang="en-US" dirty="0"/>
              <a:t> and </a:t>
            </a:r>
            <a:r>
              <a:rPr lang="en-US" b="1" dirty="0" err="1">
                <a:solidFill>
                  <a:srgbClr val="F07100"/>
                </a:solidFill>
              </a:rPr>
              <a:t>getProfilePic</a:t>
            </a:r>
            <a:r>
              <a:rPr lang="en-US" dirty="0"/>
              <a:t> inside it.</a:t>
            </a:r>
            <a:endParaRPr lang="en-US" sz="2000" dirty="0"/>
          </a:p>
          <a:p>
            <a:pPr marL="0" indent="0" fontAlgn="base">
              <a:buNone/>
            </a:pPr>
            <a:r>
              <a:rPr lang="en-US" dirty="0"/>
              <a:t>We'll dig into components soon, but just know that composition plays a huge part in building React components</a:t>
            </a:r>
            <a:r>
              <a:rPr lang="en-US" dirty="0" smtClean="0"/>
              <a:t>.</a:t>
            </a:r>
            <a:endParaRPr lang="en-US" sz="2000" dirty="0"/>
          </a:p>
        </p:txBody>
      </p:sp>
      <p:sp>
        <p:nvSpPr>
          <p:cNvPr id="4" name="Title 3"/>
          <p:cNvSpPr>
            <a:spLocks noGrp="1"/>
          </p:cNvSpPr>
          <p:nvPr>
            <p:ph type="title"/>
          </p:nvPr>
        </p:nvSpPr>
        <p:spPr/>
        <p:txBody>
          <a:bodyPr/>
          <a:lstStyle/>
          <a:p>
            <a:r>
              <a:rPr lang="en-US" b="1" dirty="0" smtClean="0"/>
              <a:t>React and composition</a:t>
            </a:r>
            <a:endParaRPr lang="en-US" b="1"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7</a:t>
            </a:fld>
            <a:endParaRPr lang="en-US" dirty="0"/>
          </a:p>
        </p:txBody>
      </p:sp>
    </p:spTree>
    <p:extLst>
      <p:ext uri="{BB962C8B-B14F-4D97-AF65-F5344CB8AC3E}">
        <p14:creationId xmlns:p14="http://schemas.microsoft.com/office/powerpoint/2010/main" val="8666770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25000" lnSpcReduction="20000"/>
          </a:bodyPr>
          <a:lstStyle/>
          <a:p>
            <a:pPr marL="0" indent="0">
              <a:buNone/>
            </a:pPr>
            <a:r>
              <a:rPr lang="en-US" sz="4200" b="1" dirty="0"/>
              <a:t>I</a:t>
            </a:r>
            <a:r>
              <a:rPr lang="en-US" sz="4200" b="1" dirty="0" smtClean="0"/>
              <a:t>mperative code </a:t>
            </a:r>
            <a:r>
              <a:rPr lang="en-US" sz="4200" dirty="0" smtClean="0"/>
              <a:t>- </a:t>
            </a:r>
            <a:r>
              <a:rPr lang="en-US" sz="4200" dirty="0"/>
              <a:t>When JavaScript code is written </a:t>
            </a:r>
            <a:r>
              <a:rPr lang="en-US" sz="4200" i="1" dirty="0">
                <a:solidFill>
                  <a:schemeClr val="accent1"/>
                </a:solidFill>
              </a:rPr>
              <a:t>imperatively</a:t>
            </a:r>
            <a:r>
              <a:rPr lang="en-US" sz="4200" dirty="0"/>
              <a:t>, we tell JavaScript exactly </a:t>
            </a:r>
            <a:r>
              <a:rPr lang="en-US" sz="4200" b="1" dirty="0">
                <a:solidFill>
                  <a:srgbClr val="F07100"/>
                </a:solidFill>
              </a:rPr>
              <a:t>what</a:t>
            </a:r>
            <a:r>
              <a:rPr lang="en-US" sz="4200" dirty="0"/>
              <a:t> to do and </a:t>
            </a:r>
            <a:r>
              <a:rPr lang="en-US" sz="4200" b="1" dirty="0">
                <a:solidFill>
                  <a:srgbClr val="F07100"/>
                </a:solidFill>
              </a:rPr>
              <a:t>how</a:t>
            </a:r>
            <a:r>
              <a:rPr lang="en-US" sz="4200" dirty="0"/>
              <a:t> to do it. Think of it as if we're giving JavaScript </a:t>
            </a:r>
            <a:r>
              <a:rPr lang="en-US" sz="4200" i="1" dirty="0"/>
              <a:t>commands</a:t>
            </a:r>
            <a:r>
              <a:rPr lang="en-US" sz="4200" dirty="0"/>
              <a:t> on exactly what steps it should take. For example, I give you the humble for loop</a:t>
            </a:r>
            <a:r>
              <a:rPr lang="en-US" sz="4200" dirty="0" smtClean="0"/>
              <a:t>:</a:t>
            </a:r>
          </a:p>
          <a:p>
            <a:pPr marL="0" indent="0">
              <a:buNone/>
            </a:pPr>
            <a:r>
              <a:rPr lang="en-US" sz="4200" b="1" dirty="0" smtClean="0"/>
              <a:t>	</a:t>
            </a:r>
            <a:r>
              <a:rPr lang="en-US" sz="4200" b="1" dirty="0" err="1" smtClean="0"/>
              <a:t>const</a:t>
            </a:r>
            <a:r>
              <a:rPr lang="en-US" sz="4200" dirty="0" smtClean="0"/>
              <a:t> </a:t>
            </a:r>
            <a:r>
              <a:rPr lang="en-US" sz="4200" dirty="0"/>
              <a:t>people = </a:t>
            </a:r>
            <a:r>
              <a:rPr lang="en-US" sz="4200" dirty="0" smtClean="0"/>
              <a:t>[’Vin'</a:t>
            </a:r>
            <a:r>
              <a:rPr lang="en-US" sz="4200" dirty="0"/>
              <a:t>, </a:t>
            </a:r>
            <a:r>
              <a:rPr lang="en-US" sz="4200" dirty="0" smtClean="0"/>
              <a:t>‘</a:t>
            </a:r>
            <a:r>
              <a:rPr lang="en-US" sz="4200" dirty="0" err="1" smtClean="0"/>
              <a:t>Menachem</a:t>
            </a:r>
            <a:r>
              <a:rPr lang="en-US" sz="4200" dirty="0" smtClean="0"/>
              <a:t>'</a:t>
            </a:r>
            <a:r>
              <a:rPr lang="en-US" sz="4200" dirty="0"/>
              <a:t>, </a:t>
            </a:r>
            <a:r>
              <a:rPr lang="en-US" sz="4200" dirty="0" smtClean="0"/>
              <a:t>’Denis'</a:t>
            </a:r>
            <a:r>
              <a:rPr lang="en-US" sz="4200" dirty="0"/>
              <a:t>, </a:t>
            </a:r>
            <a:r>
              <a:rPr lang="en-US" sz="4200" dirty="0" smtClean="0"/>
              <a:t>’Jack'</a:t>
            </a:r>
            <a:r>
              <a:rPr lang="en-US" sz="4200" dirty="0"/>
              <a:t>, </a:t>
            </a:r>
            <a:r>
              <a:rPr lang="en-US" sz="4200" dirty="0" smtClean="0"/>
              <a:t>’Dave'</a:t>
            </a:r>
            <a:r>
              <a:rPr lang="en-US" sz="4200" dirty="0"/>
              <a:t>, </a:t>
            </a:r>
            <a:r>
              <a:rPr lang="en-US" sz="4200" dirty="0" smtClean="0"/>
              <a:t>’Sam'</a:t>
            </a:r>
            <a:r>
              <a:rPr lang="en-US" sz="4200" dirty="0"/>
              <a:t>] </a:t>
            </a:r>
            <a:endParaRPr lang="en-US" sz="4200" dirty="0" smtClean="0"/>
          </a:p>
          <a:p>
            <a:pPr marL="0" indent="0">
              <a:buNone/>
            </a:pPr>
            <a:r>
              <a:rPr lang="en-US" sz="4200" b="1" dirty="0"/>
              <a:t>	</a:t>
            </a:r>
            <a:r>
              <a:rPr lang="en-US" sz="4200" b="1" dirty="0" err="1" smtClean="0"/>
              <a:t>const</a:t>
            </a:r>
            <a:r>
              <a:rPr lang="en-US" sz="4200" dirty="0" smtClean="0"/>
              <a:t> </a:t>
            </a:r>
            <a:r>
              <a:rPr lang="en-US" sz="4200" dirty="0" err="1"/>
              <a:t>excitedPeople</a:t>
            </a:r>
            <a:r>
              <a:rPr lang="en-US" sz="4200" dirty="0"/>
              <a:t> = []  </a:t>
            </a:r>
            <a:endParaRPr lang="en-US" sz="4200" dirty="0" smtClean="0"/>
          </a:p>
          <a:p>
            <a:pPr marL="0" indent="0">
              <a:buNone/>
            </a:pPr>
            <a:r>
              <a:rPr lang="en-US" sz="4200" b="1" dirty="0"/>
              <a:t>	</a:t>
            </a:r>
            <a:r>
              <a:rPr lang="en-US" sz="4200" b="1" dirty="0" smtClean="0"/>
              <a:t>for</a:t>
            </a:r>
            <a:r>
              <a:rPr lang="en-US" sz="4200" dirty="0" smtClean="0"/>
              <a:t> </a:t>
            </a:r>
            <a:r>
              <a:rPr lang="en-US" sz="4200" dirty="0"/>
              <a:t>(</a:t>
            </a:r>
            <a:r>
              <a:rPr lang="en-US" sz="4200" b="1" dirty="0"/>
              <a:t>let</a:t>
            </a:r>
            <a:r>
              <a:rPr lang="en-US" sz="4200" dirty="0"/>
              <a:t> </a:t>
            </a:r>
            <a:r>
              <a:rPr lang="en-US" sz="4200" dirty="0" err="1"/>
              <a:t>i</a:t>
            </a:r>
            <a:r>
              <a:rPr lang="en-US" sz="4200" dirty="0"/>
              <a:t> = 0; </a:t>
            </a:r>
            <a:r>
              <a:rPr lang="en-US" sz="4200" dirty="0" err="1"/>
              <a:t>i</a:t>
            </a:r>
            <a:r>
              <a:rPr lang="en-US" sz="4200" dirty="0"/>
              <a:t> &lt; </a:t>
            </a:r>
            <a:r>
              <a:rPr lang="en-US" sz="4200" dirty="0" err="1"/>
              <a:t>people.length</a:t>
            </a:r>
            <a:r>
              <a:rPr lang="en-US" sz="4200" dirty="0"/>
              <a:t>; </a:t>
            </a:r>
            <a:r>
              <a:rPr lang="en-US" sz="4200" dirty="0" err="1"/>
              <a:t>i</a:t>
            </a:r>
            <a:r>
              <a:rPr lang="en-US" sz="4200" dirty="0"/>
              <a:t>++) {  </a:t>
            </a:r>
            <a:endParaRPr lang="en-US" sz="4200" dirty="0" smtClean="0"/>
          </a:p>
          <a:p>
            <a:pPr marL="0" indent="0">
              <a:buNone/>
            </a:pPr>
            <a:r>
              <a:rPr lang="en-US" sz="4200" dirty="0"/>
              <a:t>		</a:t>
            </a:r>
            <a:r>
              <a:rPr lang="en-US" sz="4200" dirty="0" err="1" smtClean="0"/>
              <a:t>excitedPeople</a:t>
            </a:r>
            <a:r>
              <a:rPr lang="en-US" sz="4200" dirty="0"/>
              <a:t>[</a:t>
            </a:r>
            <a:r>
              <a:rPr lang="en-US" sz="4200" dirty="0" err="1"/>
              <a:t>i</a:t>
            </a:r>
            <a:r>
              <a:rPr lang="en-US" sz="4200" dirty="0"/>
              <a:t>] = people[</a:t>
            </a:r>
            <a:r>
              <a:rPr lang="en-US" sz="4200" dirty="0" err="1"/>
              <a:t>i</a:t>
            </a:r>
            <a:r>
              <a:rPr lang="en-US" sz="4200" dirty="0"/>
              <a:t>] + '!' </a:t>
            </a:r>
            <a:endParaRPr lang="en-US" sz="4200" dirty="0" smtClean="0"/>
          </a:p>
          <a:p>
            <a:pPr marL="0" indent="0">
              <a:buNone/>
            </a:pPr>
            <a:r>
              <a:rPr lang="en-US" sz="4200" dirty="0"/>
              <a:t>	</a:t>
            </a:r>
            <a:r>
              <a:rPr lang="en-US" sz="4200" dirty="0" smtClean="0"/>
              <a:t>}</a:t>
            </a:r>
          </a:p>
          <a:p>
            <a:pPr marL="0" indent="0">
              <a:buNone/>
            </a:pPr>
            <a:r>
              <a:rPr lang="en-US" sz="4200" dirty="0" smtClean="0"/>
              <a:t>If </a:t>
            </a:r>
            <a:r>
              <a:rPr lang="en-US" sz="4200" dirty="0"/>
              <a:t>you've worked with JavaScript any length of time, then this should be pretty straightforward. We're looping through each item in the people array, adding an exclamation mark to their name, and storing the new string in the </a:t>
            </a:r>
            <a:r>
              <a:rPr lang="en-US" sz="4200" b="1" dirty="0" err="1">
                <a:solidFill>
                  <a:srgbClr val="F07100"/>
                </a:solidFill>
              </a:rPr>
              <a:t>excitedPeoplearray</a:t>
            </a:r>
            <a:r>
              <a:rPr lang="en-US" sz="4200" dirty="0"/>
              <a:t>. Pretty simple, right?</a:t>
            </a:r>
          </a:p>
          <a:p>
            <a:pPr marL="0" indent="0" fontAlgn="base">
              <a:buNone/>
            </a:pPr>
            <a:r>
              <a:rPr lang="en-US" sz="4200" dirty="0"/>
              <a:t>This is </a:t>
            </a:r>
            <a:r>
              <a:rPr lang="en-US" sz="4200" i="1" dirty="0">
                <a:solidFill>
                  <a:srgbClr val="F07100"/>
                </a:solidFill>
              </a:rPr>
              <a:t>imperative</a:t>
            </a:r>
            <a:r>
              <a:rPr lang="en-US" sz="4200" dirty="0"/>
              <a:t> code, though. We're commanding JavaScript what to do at every single step</a:t>
            </a:r>
            <a:r>
              <a:rPr lang="en-US" sz="4200" dirty="0" smtClean="0"/>
              <a:t>.</a:t>
            </a:r>
            <a:r>
              <a:rPr lang="en-US" sz="4200" dirty="0"/>
              <a:t> </a:t>
            </a:r>
          </a:p>
          <a:p>
            <a:pPr marL="0" indent="0">
              <a:buNone/>
            </a:pPr>
            <a:r>
              <a:rPr lang="en-US" sz="1200" dirty="0"/>
              <a:t>	</a:t>
            </a:r>
            <a:r>
              <a:rPr lang="en-US" sz="1200" dirty="0"/>
              <a:t> </a:t>
            </a:r>
          </a:p>
          <a:p>
            <a:pPr marL="0" indent="0">
              <a:buNone/>
            </a:pPr>
            <a:r>
              <a:rPr lang="en-US" sz="2000" dirty="0"/>
              <a:t> </a:t>
            </a:r>
          </a:p>
          <a:p>
            <a:pPr fontAlgn="base"/>
            <a:endParaRPr lang="en-US" sz="2000" b="1" dirty="0"/>
          </a:p>
        </p:txBody>
      </p:sp>
      <p:sp>
        <p:nvSpPr>
          <p:cNvPr id="4" name="Title 3"/>
          <p:cNvSpPr>
            <a:spLocks noGrp="1"/>
          </p:cNvSpPr>
          <p:nvPr>
            <p:ph type="title"/>
          </p:nvPr>
        </p:nvSpPr>
        <p:spPr/>
        <p:txBody>
          <a:bodyPr/>
          <a:lstStyle/>
          <a:p>
            <a:r>
              <a:rPr lang="en-US" b="1" dirty="0" smtClean="0"/>
              <a:t>Imperative code</a:t>
            </a:r>
            <a:endParaRPr lang="en-US" b="1"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8</a:t>
            </a:fld>
            <a:endParaRPr lang="en-US" dirty="0"/>
          </a:p>
        </p:txBody>
      </p:sp>
    </p:spTree>
    <p:extLst>
      <p:ext uri="{BB962C8B-B14F-4D97-AF65-F5344CB8AC3E}">
        <p14:creationId xmlns:p14="http://schemas.microsoft.com/office/powerpoint/2010/main" val="27505663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fontAlgn="base">
              <a:buNone/>
            </a:pPr>
            <a:r>
              <a:rPr lang="en-US" sz="1000" dirty="0"/>
              <a:t>In contrast to imperative code, we've got </a:t>
            </a:r>
            <a:r>
              <a:rPr lang="en-US" sz="1000" b="1" dirty="0"/>
              <a:t>declarative code</a:t>
            </a:r>
            <a:r>
              <a:rPr lang="en-US" sz="1000" dirty="0"/>
              <a:t>. With declarative code, we don't code up all of the steps to get us to the end result. Instead, we </a:t>
            </a:r>
            <a:r>
              <a:rPr lang="en-US" sz="1000" i="1" dirty="0">
                <a:solidFill>
                  <a:srgbClr val="F07100"/>
                </a:solidFill>
              </a:rPr>
              <a:t>declare</a:t>
            </a:r>
            <a:r>
              <a:rPr lang="en-US" sz="1000" dirty="0"/>
              <a:t> what we want done, and JavaScript will take care of doing it. This explanation is a bit abstract, so let's look at an example. Let's take the imperative for loop code we were just looking at and refactor it to be more declarative.</a:t>
            </a:r>
          </a:p>
          <a:p>
            <a:pPr marL="0" indent="0" fontAlgn="base">
              <a:buNone/>
            </a:pPr>
            <a:r>
              <a:rPr lang="en-US" sz="1000" dirty="0"/>
              <a:t>With the imperative code we were performing all of the steps to get to the end result. What </a:t>
            </a:r>
            <a:r>
              <a:rPr lang="en-US" sz="1000" i="1" dirty="0">
                <a:solidFill>
                  <a:srgbClr val="F07100"/>
                </a:solidFill>
              </a:rPr>
              <a:t>is</a:t>
            </a:r>
            <a:r>
              <a:rPr lang="en-US" sz="1000" dirty="0"/>
              <a:t> the end result that we actually want, though? Well, our starting point was just an array of names:</a:t>
            </a:r>
          </a:p>
          <a:p>
            <a:pPr marL="0" indent="0" fontAlgn="base">
              <a:buNone/>
            </a:pPr>
            <a:r>
              <a:rPr lang="en-US" sz="1000" b="1" dirty="0" smtClean="0"/>
              <a:t>	</a:t>
            </a:r>
            <a:r>
              <a:rPr lang="en-US" sz="1000" b="1" dirty="0" err="1" smtClean="0"/>
              <a:t>const</a:t>
            </a:r>
            <a:r>
              <a:rPr lang="en-US" sz="1000" dirty="0" smtClean="0"/>
              <a:t> </a:t>
            </a:r>
            <a:r>
              <a:rPr lang="en-US" sz="1000" dirty="0"/>
              <a:t>people = </a:t>
            </a:r>
            <a:r>
              <a:rPr lang="en-US" sz="1000" dirty="0"/>
              <a:t>[’Vin', ‘</a:t>
            </a:r>
            <a:r>
              <a:rPr lang="en-US" sz="1000" dirty="0" err="1"/>
              <a:t>Menachem</a:t>
            </a:r>
            <a:r>
              <a:rPr lang="en-US" sz="1000" dirty="0"/>
              <a:t>', ’Denis', ’Jack', ’Dave', ’Sam'</a:t>
            </a:r>
            <a:r>
              <a:rPr lang="en-US" sz="1000" dirty="0" smtClean="0"/>
              <a:t>]</a:t>
            </a:r>
          </a:p>
          <a:p>
            <a:pPr marL="0" indent="0" fontAlgn="base">
              <a:buNone/>
            </a:pPr>
            <a:r>
              <a:rPr lang="en-US" sz="1000" dirty="0" smtClean="0"/>
              <a:t>The </a:t>
            </a:r>
            <a:r>
              <a:rPr lang="en-US" sz="1000" dirty="0"/>
              <a:t>end goal that we want is an array of the same names but where each name ends with an exclamation mark:</a:t>
            </a:r>
          </a:p>
          <a:p>
            <a:pPr marL="0" indent="0" fontAlgn="base">
              <a:buNone/>
            </a:pPr>
            <a:r>
              <a:rPr lang="en-US" sz="1000" dirty="0" smtClean="0"/>
              <a:t>	</a:t>
            </a:r>
            <a:r>
              <a:rPr lang="en-US" sz="1000" dirty="0"/>
              <a:t>[’</a:t>
            </a:r>
            <a:r>
              <a:rPr lang="en-US" sz="1000" dirty="0" smtClean="0"/>
              <a:t>Vin!'</a:t>
            </a:r>
            <a:r>
              <a:rPr lang="en-US" sz="1000" dirty="0"/>
              <a:t>, ‘</a:t>
            </a:r>
            <a:r>
              <a:rPr lang="en-US" sz="1000" dirty="0" err="1" smtClean="0"/>
              <a:t>Menachem</a:t>
            </a:r>
            <a:r>
              <a:rPr lang="en-US" sz="1000" dirty="0" smtClean="0"/>
              <a:t>!'</a:t>
            </a:r>
            <a:r>
              <a:rPr lang="en-US" sz="1000" dirty="0"/>
              <a:t>, ’</a:t>
            </a:r>
            <a:r>
              <a:rPr lang="en-US" sz="1000" dirty="0" smtClean="0"/>
              <a:t>Denis!'</a:t>
            </a:r>
            <a:r>
              <a:rPr lang="en-US" sz="1000" dirty="0"/>
              <a:t>, ’</a:t>
            </a:r>
            <a:r>
              <a:rPr lang="en-US" sz="1000" dirty="0" smtClean="0"/>
              <a:t>Jack!'</a:t>
            </a:r>
            <a:r>
              <a:rPr lang="en-US" sz="1000" dirty="0"/>
              <a:t>, ’</a:t>
            </a:r>
            <a:r>
              <a:rPr lang="en-US" sz="1000" dirty="0" smtClean="0"/>
              <a:t>Dave!'</a:t>
            </a:r>
            <a:r>
              <a:rPr lang="en-US" sz="1000" dirty="0"/>
              <a:t>, ’</a:t>
            </a:r>
            <a:r>
              <a:rPr lang="en-US" sz="1000" dirty="0" smtClean="0"/>
              <a:t>Sam!'</a:t>
            </a:r>
            <a:r>
              <a:rPr lang="en-US" sz="1000" dirty="0"/>
              <a:t>]</a:t>
            </a:r>
            <a:r>
              <a:rPr lang="en-US" sz="1000" dirty="0" smtClean="0"/>
              <a:t> </a:t>
            </a:r>
            <a:endParaRPr lang="en-US" sz="1000" dirty="0"/>
          </a:p>
          <a:p>
            <a:pPr marL="0" indent="0" fontAlgn="base">
              <a:buNone/>
            </a:pPr>
            <a:r>
              <a:rPr lang="en-US" sz="1000" dirty="0"/>
              <a:t>To get us from the starting point to the end, we'll just use JavaScript's </a:t>
            </a:r>
            <a:r>
              <a:rPr lang="en-US" sz="1000" b="1" dirty="0">
                <a:hlinkClick r:id="rId3"/>
              </a:rPr>
              <a:t>.map()</a:t>
            </a:r>
            <a:r>
              <a:rPr lang="en-US" sz="1000" dirty="0"/>
              <a:t> function to declare what we want done.</a:t>
            </a:r>
          </a:p>
          <a:p>
            <a:pPr marL="0" indent="0" fontAlgn="base">
              <a:buNone/>
            </a:pPr>
            <a:r>
              <a:rPr lang="en-US" sz="1000" b="1" dirty="0" smtClean="0"/>
              <a:t>	</a:t>
            </a:r>
            <a:r>
              <a:rPr lang="en-US" sz="1000" b="1" dirty="0" err="1" smtClean="0"/>
              <a:t>const</a:t>
            </a:r>
            <a:r>
              <a:rPr lang="en-US" sz="1000" dirty="0" smtClean="0"/>
              <a:t> </a:t>
            </a:r>
            <a:r>
              <a:rPr lang="en-US" sz="1000" dirty="0" err="1"/>
              <a:t>excitedPeople</a:t>
            </a:r>
            <a:r>
              <a:rPr lang="en-US" sz="1000" dirty="0"/>
              <a:t> = </a:t>
            </a:r>
            <a:r>
              <a:rPr lang="en-US" sz="1000" dirty="0" err="1"/>
              <a:t>people.map</a:t>
            </a:r>
            <a:r>
              <a:rPr lang="en-US" sz="1000" dirty="0"/>
              <a:t>(name =&gt; name + '</a:t>
            </a:r>
            <a:r>
              <a:rPr lang="en-US" sz="1000" dirty="0" smtClean="0"/>
              <a:t>!’)</a:t>
            </a:r>
            <a:endParaRPr lang="en-US" sz="1000" dirty="0"/>
          </a:p>
        </p:txBody>
      </p:sp>
      <p:sp>
        <p:nvSpPr>
          <p:cNvPr id="4" name="Title 3"/>
          <p:cNvSpPr>
            <a:spLocks noGrp="1"/>
          </p:cNvSpPr>
          <p:nvPr>
            <p:ph type="title"/>
          </p:nvPr>
        </p:nvSpPr>
        <p:spPr/>
        <p:txBody>
          <a:bodyPr/>
          <a:lstStyle/>
          <a:p>
            <a:r>
              <a:rPr lang="en-US" b="1" dirty="0" smtClean="0"/>
              <a:t>Declarative code</a:t>
            </a:r>
            <a:endParaRPr lang="en-US" b="1" dirty="0"/>
          </a:p>
        </p:txBody>
      </p:sp>
      <p:sp>
        <p:nvSpPr>
          <p:cNvPr id="12" name="Footer Placeholder 11"/>
          <p:cNvSpPr>
            <a:spLocks noGrp="1"/>
          </p:cNvSpPr>
          <p:nvPr>
            <p:ph type="ftr" sz="quarter" idx="10"/>
          </p:nvPr>
        </p:nvSpPr>
        <p:spPr/>
        <p:txBody>
          <a:bodyPr/>
          <a:lstStyle/>
          <a:p>
            <a:r>
              <a:rPr lang="en-US" dirty="0"/>
              <a:t>React Fundamentals</a:t>
            </a:r>
            <a:endParaRPr lang="en-US" dirty="0"/>
          </a:p>
        </p:txBody>
      </p:sp>
      <p:sp>
        <p:nvSpPr>
          <p:cNvPr id="13" name="Slide Number Placeholder 12"/>
          <p:cNvSpPr>
            <a:spLocks noGrp="1"/>
          </p:cNvSpPr>
          <p:nvPr>
            <p:ph type="sldNum" sz="quarter" idx="11"/>
          </p:nvPr>
        </p:nvSpPr>
        <p:spPr/>
        <p:txBody>
          <a:bodyPr/>
          <a:lstStyle/>
          <a:p>
            <a:fld id="{1FA7C23C-3D4E-4A48-8F8D-A9F127489EE4}" type="slidenum">
              <a:rPr lang="en-US" smtClean="0"/>
              <a:pPr/>
              <a:t>9</a:t>
            </a:fld>
            <a:endParaRPr lang="en-US" dirty="0"/>
          </a:p>
        </p:txBody>
      </p:sp>
    </p:spTree>
    <p:extLst>
      <p:ext uri="{BB962C8B-B14F-4D97-AF65-F5344CB8AC3E}">
        <p14:creationId xmlns:p14="http://schemas.microsoft.com/office/powerpoint/2010/main" val="390669048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iteCompli-V2">
  <a:themeElements>
    <a:clrScheme name="SiteCompli Palette 2016">
      <a:dk1>
        <a:srgbClr val="293238"/>
      </a:dk1>
      <a:lt1>
        <a:srgbClr val="FFFFFF"/>
      </a:lt1>
      <a:dk2>
        <a:srgbClr val="545A5F"/>
      </a:dk2>
      <a:lt2>
        <a:srgbClr val="989696"/>
      </a:lt2>
      <a:accent1>
        <a:srgbClr val="F07100"/>
      </a:accent1>
      <a:accent2>
        <a:srgbClr val="2A7DBE"/>
      </a:accent2>
      <a:accent3>
        <a:srgbClr val="ACACAC"/>
      </a:accent3>
      <a:accent4>
        <a:srgbClr val="8FC7C9"/>
      </a:accent4>
      <a:accent5>
        <a:srgbClr val="A6BAC5"/>
      </a:accent5>
      <a:accent6>
        <a:srgbClr val="F2F2F2"/>
      </a:accent6>
      <a:hlink>
        <a:srgbClr val="F07100"/>
      </a:hlink>
      <a:folHlink>
        <a:srgbClr val="F071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1400" dirty="0" smtClean="0">
            <a:solidFill>
              <a:schemeClr val="tx2"/>
            </a:solidFill>
            <a:latin typeface="Arial" charset="0"/>
            <a:ea typeface="Arial" charset="0"/>
            <a:cs typeface="Arial" charset="0"/>
          </a:defRPr>
        </a:defPPr>
      </a:lstStyle>
    </a:txDef>
  </a:objectDefaults>
  <a:extraClrSchemeLst/>
  <a:extLst>
    <a:ext uri="{05A4C25C-085E-4340-85A3-A5531E510DB2}">
      <thm15:themeFamily xmlns:thm15="http://schemas.microsoft.com/office/thememl/2012/main" xmlns="" name="SiteCompli-V2" id="{F474B939-050C-6D48-98BA-6C4A6E6B315C}" vid="{AF27C86B-3EBF-0E4C-A06C-77072E04621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SiteCompli-V2.potx</Template>
  <TotalTime>42070</TotalTime>
  <Words>1731</Words>
  <Application>Microsoft Macintosh PowerPoint</Application>
  <PresentationFormat>On-screen Show (16:9)</PresentationFormat>
  <Paragraphs>420</Paragraphs>
  <Slides>45</Slides>
  <Notes>45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SiteCompli-V2</vt:lpstr>
      <vt:lpstr>React fundamentals</vt:lpstr>
      <vt:lpstr>React fundamentals</vt:lpstr>
      <vt:lpstr>React fundamentals</vt:lpstr>
      <vt:lpstr>What Makes React Special</vt:lpstr>
      <vt:lpstr>Benefits of composition</vt:lpstr>
      <vt:lpstr>Benefits of composition</vt:lpstr>
      <vt:lpstr>React and composition</vt:lpstr>
      <vt:lpstr>Imperative code</vt:lpstr>
      <vt:lpstr>Declarative code</vt:lpstr>
      <vt:lpstr>React is declarative</vt:lpstr>
      <vt:lpstr>React data flow</vt:lpstr>
      <vt:lpstr>React is just javascript</vt:lpstr>
      <vt:lpstr>Array's .map() Method</vt:lpstr>
      <vt:lpstr>Array's .filter() Method</vt:lpstr>
      <vt:lpstr>Array's .filter() Method</vt:lpstr>
      <vt:lpstr>Combining .map() And .filter()</vt:lpstr>
      <vt:lpstr>Rendering ui with react</vt:lpstr>
      <vt:lpstr>Intro to Components</vt:lpstr>
      <vt:lpstr>Intro to Components</vt:lpstr>
      <vt:lpstr>Scaffolding Your React App</vt:lpstr>
      <vt:lpstr>Scaffolding Your React App</vt:lpstr>
      <vt:lpstr>The Yarn Package Manager</vt:lpstr>
      <vt:lpstr>Composing with Components</vt:lpstr>
      <vt:lpstr>Passing Data With Props</vt:lpstr>
      <vt:lpstr>Stateless Functional Components</vt:lpstr>
      <vt:lpstr>Add state to a component</vt:lpstr>
      <vt:lpstr>Add state to a component</vt:lpstr>
      <vt:lpstr>State</vt:lpstr>
      <vt:lpstr>Update state with SetState</vt:lpstr>
      <vt:lpstr>Update state with SetState</vt:lpstr>
      <vt:lpstr>State Recap</vt:lpstr>
      <vt:lpstr>Type checking a Component's Props with PropTypes</vt:lpstr>
      <vt:lpstr>Type checking a Component's Props with PropTypes</vt:lpstr>
      <vt:lpstr>Controlled Component</vt:lpstr>
      <vt:lpstr>Controlled Component</vt:lpstr>
      <vt:lpstr>Section recap</vt:lpstr>
      <vt:lpstr>Render ui with external data</vt:lpstr>
      <vt:lpstr>Lifecycle events</vt:lpstr>
      <vt:lpstr>How componentDidMount() Works</vt:lpstr>
      <vt:lpstr>How componentDidMount() Works</vt:lpstr>
      <vt:lpstr>How componentDidMount() Works</vt:lpstr>
      <vt:lpstr>Lifecycle events recap</vt:lpstr>
      <vt:lpstr>Lifecycle events recap</vt:lpstr>
      <vt:lpstr>Lifecycle events recap</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Navigating the NYC Violations Process</dc:title>
  <dc:creator>MICHELLE  SWEATT</dc:creator>
  <cp:lastModifiedBy>Vsevolod Malishev</cp:lastModifiedBy>
  <cp:revision>1172</cp:revision>
  <cp:lastPrinted>2013-02-05T18:07:52Z</cp:lastPrinted>
  <dcterms:created xsi:type="dcterms:W3CDTF">2012-11-13T04:02:41Z</dcterms:created>
  <dcterms:modified xsi:type="dcterms:W3CDTF">2017-08-28T15:35:41Z</dcterms:modified>
</cp:coreProperties>
</file>