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36"/>
  </p:notesMasterIdLst>
  <p:handoutMasterIdLst>
    <p:handoutMasterId r:id="rId37"/>
  </p:handoutMasterIdLst>
  <p:sldIdLst>
    <p:sldId id="440" r:id="rId2"/>
    <p:sldId id="519" r:id="rId3"/>
    <p:sldId id="520" r:id="rId4"/>
    <p:sldId id="521" r:id="rId5"/>
    <p:sldId id="522" r:id="rId6"/>
    <p:sldId id="523" r:id="rId7"/>
    <p:sldId id="524" r:id="rId8"/>
    <p:sldId id="525" r:id="rId9"/>
    <p:sldId id="526" r:id="rId10"/>
    <p:sldId id="527" r:id="rId11"/>
    <p:sldId id="528" r:id="rId12"/>
    <p:sldId id="529" r:id="rId13"/>
    <p:sldId id="530" r:id="rId14"/>
    <p:sldId id="531" r:id="rId15"/>
    <p:sldId id="532" r:id="rId16"/>
    <p:sldId id="533" r:id="rId17"/>
    <p:sldId id="534" r:id="rId18"/>
    <p:sldId id="535" r:id="rId19"/>
    <p:sldId id="536" r:id="rId20"/>
    <p:sldId id="537" r:id="rId21"/>
    <p:sldId id="538" r:id="rId22"/>
    <p:sldId id="539" r:id="rId23"/>
    <p:sldId id="540" r:id="rId24"/>
    <p:sldId id="541" r:id="rId25"/>
    <p:sldId id="542" r:id="rId26"/>
    <p:sldId id="543" r:id="rId27"/>
    <p:sldId id="544" r:id="rId28"/>
    <p:sldId id="545" r:id="rId29"/>
    <p:sldId id="546" r:id="rId30"/>
    <p:sldId id="548" r:id="rId31"/>
    <p:sldId id="549" r:id="rId32"/>
    <p:sldId id="547" r:id="rId33"/>
    <p:sldId id="550" r:id="rId34"/>
    <p:sldId id="510" r:id="rId35"/>
  </p:sldIdLst>
  <p:sldSz cx="9144000" cy="5143500" type="screen16x9"/>
  <p:notesSz cx="9296400" cy="70104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 xmlns:p15="http://schemas.microsoft.com/office/powerpoint/2012/main">
        <p15:guide id="1" orient="horz" pos="1475" userDrawn="1">
          <p15:clr>
            <a:srgbClr val="A4A3A4"/>
          </p15:clr>
        </p15:guide>
        <p15:guide id="2" pos="3744" userDrawn="1">
          <p15:clr>
            <a:srgbClr val="A4A3A4"/>
          </p15:clr>
        </p15:guide>
      </p15:sldGuideLst>
    </p:ext>
    <p:ext uri="{2D200454-40CA-4A62-9FC3-DE9A4176ACB9}">
      <p15:notesGuideLst xmlns="" xmlns:p15="http://schemas.microsoft.com/office/powerpoint/2012/main">
        <p15:guide id="1" orient="horz" pos="2209">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7]" lastIdx="1" clrIdx="6">
    <p:extLst/>
  </p:cmAuthor>
  <p:cmAuthor id="1" name="Microsoft Office User" initials="Office" lastIdx="1" clrIdx="0">
    <p:extLst/>
  </p:cmAuthor>
  <p:cmAuthor id="8" name="Microsoft Office User" initials="Office [8]" lastIdx="1" clrIdx="7">
    <p:extLst/>
  </p:cmAuthor>
  <p:cmAuthor id="2" name="Microsoft Office User" initials="Office [2]" lastIdx="1" clrIdx="1">
    <p:extLst/>
  </p:cmAuthor>
  <p:cmAuthor id="9" name="Microsoft Office User" initials="Office [9]" lastIdx="1" clrIdx="8">
    <p:extLst/>
  </p:cmAuthor>
  <p:cmAuthor id="3" name="Microsoft Office User" initials="Office [3]" lastIdx="1" clrIdx="2">
    <p:extLst/>
  </p:cmAuthor>
  <p:cmAuthor id="10" name="Microsoft Office User" initials="Office [10]" lastIdx="1" clrIdx="9">
    <p:extLst/>
  </p:cmAuthor>
  <p:cmAuthor id="4" name="Microsoft Office User" initials="Office [4]" lastIdx="1" clrIdx="3">
    <p:extLst/>
  </p:cmAuthor>
  <p:cmAuthor id="11" name="Microsoft Office User" initials="Office [11]" lastIdx="1" clrIdx="10">
    <p:extLst/>
  </p:cmAuthor>
  <p:cmAuthor id="5" name="Microsoft Office User" initials="Office [5]" lastIdx="1" clrIdx="4">
    <p:extLst/>
  </p:cmAuthor>
  <p:cmAuthor id="6" name="Microsoft Office User" initials="Office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1F1F1"/>
    <a:srgbClr val="55FF2F"/>
    <a:srgbClr val="003366"/>
    <a:srgbClr val="14548B"/>
    <a:srgbClr val="96B8D4"/>
    <a:srgbClr val="5663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0" autoAdjust="0"/>
    <p:restoredTop sz="95127" autoAdjust="0"/>
  </p:normalViewPr>
  <p:slideViewPr>
    <p:cSldViewPr>
      <p:cViewPr>
        <p:scale>
          <a:sx n="231" d="100"/>
          <a:sy n="231" d="100"/>
        </p:scale>
        <p:origin x="-80" y="408"/>
      </p:cViewPr>
      <p:guideLst>
        <p:guide orient="horz" pos="1475"/>
        <p:guide pos="3744"/>
      </p:guideLst>
    </p:cSldViewPr>
  </p:slideViewPr>
  <p:outlineViewPr>
    <p:cViewPr>
      <p:scale>
        <a:sx n="33" d="100"/>
        <a:sy n="33" d="100"/>
      </p:scale>
      <p:origin x="0" y="0"/>
    </p:cViewPr>
  </p:outlineViewPr>
  <p:notesTextViewPr>
    <p:cViewPr>
      <p:scale>
        <a:sx n="85" d="100"/>
        <a:sy n="85" d="100"/>
      </p:scale>
      <p:origin x="0" y="0"/>
    </p:cViewPr>
  </p:notesTextViewPr>
  <p:sorterViewPr>
    <p:cViewPr>
      <p:scale>
        <a:sx n="66" d="100"/>
        <a:sy n="66" d="100"/>
      </p:scale>
      <p:origin x="0" y="0"/>
    </p:cViewPr>
  </p:sorterViewPr>
  <p:notesViewPr>
    <p:cSldViewPr>
      <p:cViewPr varScale="1">
        <p:scale>
          <a:sx n="190" d="100"/>
          <a:sy n="190" d="100"/>
        </p:scale>
        <p:origin x="2752" y="192"/>
      </p:cViewPr>
      <p:guideLst>
        <p:guide orient="horz" pos="2209"/>
        <p:guide pos="292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10" y="0"/>
            <a:ext cx="4028440" cy="350520"/>
          </a:xfrm>
          <a:prstGeom prst="rect">
            <a:avLst/>
          </a:prstGeom>
        </p:spPr>
        <p:txBody>
          <a:bodyPr vert="horz" lIns="93177" tIns="46589" rIns="93177" bIns="46589" rtlCol="0"/>
          <a:lstStyle>
            <a:lvl1pPr algn="r">
              <a:defRPr sz="1200"/>
            </a:lvl1pPr>
          </a:lstStyle>
          <a:p>
            <a:fld id="{954668AF-0982-450C-BD53-752A2FAF2D36}" type="datetimeFigureOut">
              <a:rPr lang="en-US" smtClean="0"/>
              <a:pPr/>
              <a:t>11/26/17</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10" y="6658664"/>
            <a:ext cx="4028440" cy="350520"/>
          </a:xfrm>
          <a:prstGeom prst="rect">
            <a:avLst/>
          </a:prstGeom>
        </p:spPr>
        <p:txBody>
          <a:bodyPr vert="horz" lIns="93177" tIns="46589" rIns="93177" bIns="46589" rtlCol="0" anchor="b"/>
          <a:lstStyle>
            <a:lvl1pPr algn="r">
              <a:defRPr sz="1200"/>
            </a:lvl1pPr>
          </a:lstStyle>
          <a:p>
            <a:fld id="{8FC8C334-EF24-4800-A076-8F88D0DF0D10}" type="slidenum">
              <a:rPr lang="en-US" smtClean="0"/>
              <a:pPr/>
              <a:t>‹#›</a:t>
            </a:fld>
            <a:endParaRPr lang="en-US"/>
          </a:p>
        </p:txBody>
      </p:sp>
    </p:spTree>
    <p:extLst>
      <p:ext uri="{BB962C8B-B14F-4D97-AF65-F5344CB8AC3E}">
        <p14:creationId xmlns:p14="http://schemas.microsoft.com/office/powerpoint/2010/main" val="1240988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028440" cy="3505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5265810" y="0"/>
            <a:ext cx="4028440" cy="3505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2311400" y="525463"/>
            <a:ext cx="4673600" cy="26289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29640" y="3329940"/>
            <a:ext cx="7437120" cy="31546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6658664"/>
            <a:ext cx="4028440" cy="3505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5265810" y="6658664"/>
            <a:ext cx="4028440" cy="3505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charset="0"/>
              </a:defRPr>
            </a:lvl1pPr>
          </a:lstStyle>
          <a:p>
            <a:pPr>
              <a:defRPr/>
            </a:pPr>
            <a:fld id="{7E92E50E-7A69-49F2-B58A-2CD1FC58E145}" type="slidenum">
              <a:rPr lang="en-US"/>
              <a:pPr>
                <a:defRPr/>
              </a:pPr>
              <a:t>‹#›</a:t>
            </a:fld>
            <a:endParaRPr lang="en-US"/>
          </a:p>
        </p:txBody>
      </p:sp>
    </p:spTree>
    <p:extLst>
      <p:ext uri="{BB962C8B-B14F-4D97-AF65-F5344CB8AC3E}">
        <p14:creationId xmlns:p14="http://schemas.microsoft.com/office/powerpoint/2010/main" val="2141738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E92E50E-7A69-49F2-B58A-2CD1FC58E145}" type="slidenum">
              <a:rPr lang="en-US" smtClean="0"/>
              <a:pPr>
                <a:defRPr/>
              </a:pPr>
              <a:t>1</a:t>
            </a:fld>
            <a:endParaRPr lang="en-US"/>
          </a:p>
        </p:txBody>
      </p:sp>
    </p:spTree>
    <p:extLst>
      <p:ext uri="{BB962C8B-B14F-4D97-AF65-F5344CB8AC3E}">
        <p14:creationId xmlns:p14="http://schemas.microsoft.com/office/powerpoint/2010/main" val="64595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10</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11</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12</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13</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15</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16</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17</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18</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19</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20</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21</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22</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23</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25</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26</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27</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28</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29</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30</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31</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32</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33</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34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4</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5</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6</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7</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8</a:t>
            </a:fld>
            <a:endParaRPr lang="en-US"/>
          </a:p>
        </p:txBody>
      </p:sp>
    </p:spTree>
    <p:extLst>
      <p:ext uri="{BB962C8B-B14F-4D97-AF65-F5344CB8AC3E}">
        <p14:creationId xmlns:p14="http://schemas.microsoft.com/office/powerpoint/2010/main" val="84150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5463"/>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1E3F7-4A8E-9749-97B7-C45612F2A023}" type="slidenum">
              <a:rPr lang="en-US" smtClean="0"/>
              <a:t>9</a:t>
            </a:fld>
            <a:endParaRPr lang="en-US"/>
          </a:p>
        </p:txBody>
      </p:sp>
    </p:spTree>
    <p:extLst>
      <p:ext uri="{BB962C8B-B14F-4D97-AF65-F5344CB8AC3E}">
        <p14:creationId xmlns:p14="http://schemas.microsoft.com/office/powerpoint/2010/main" val="84150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SCV1 - Title Cover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170137"/>
            <a:ext cx="7467600" cy="1790700"/>
          </a:xfrm>
        </p:spPr>
        <p:txBody>
          <a:bodyPr anchor="b">
            <a:normAutofit/>
          </a:bodyPr>
          <a:lstStyle>
            <a:lvl1pPr algn="l">
              <a:defRPr sz="4000" b="0"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8" name="Rectangle 7"/>
          <p:cNvSpPr/>
          <p:nvPr/>
        </p:nvSpPr>
        <p:spPr>
          <a:xfrm>
            <a:off x="1" y="4171950"/>
            <a:ext cx="4674476" cy="484934"/>
          </a:xfrm>
          <a:prstGeom prst="rect">
            <a:avLst/>
          </a:prstGeom>
          <a:solidFill>
            <a:srgbClr val="F071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 Placeholder 13"/>
          <p:cNvSpPr>
            <a:spLocks noGrp="1"/>
          </p:cNvSpPr>
          <p:nvPr>
            <p:ph type="body" sz="quarter" idx="13" hasCustomPrompt="1"/>
          </p:nvPr>
        </p:nvSpPr>
        <p:spPr>
          <a:xfrm>
            <a:off x="1143001" y="4273153"/>
            <a:ext cx="2926227" cy="279797"/>
          </a:xfrm>
        </p:spPr>
        <p:txBody>
          <a:bodyPr anchor="ctr" anchorCtr="0">
            <a:noAutofit/>
          </a:bodyPr>
          <a:lstStyle>
            <a:lvl1pPr marL="0" indent="0" algn="l">
              <a:buNone/>
              <a:defRPr sz="1600" cap="all" baseline="0">
                <a:solidFill>
                  <a:schemeClr val="bg1"/>
                </a:solidFill>
                <a:latin typeface="Arial" charset="0"/>
                <a:ea typeface="Arial" charset="0"/>
                <a:cs typeface="Arial" charset="0"/>
              </a:defRPr>
            </a:lvl1pPr>
          </a:lstStyle>
          <a:p>
            <a:pPr lvl="0"/>
            <a:r>
              <a:rPr lang="en-US" dirty="0" smtClean="0"/>
              <a:t>PRESENTER NAME</a:t>
            </a:r>
            <a:endParaRPr lang="en-US" dirty="0"/>
          </a:p>
        </p:txBody>
      </p:sp>
      <p:sp>
        <p:nvSpPr>
          <p:cNvPr id="19" name="Subtitle 2"/>
          <p:cNvSpPr>
            <a:spLocks noGrp="1"/>
          </p:cNvSpPr>
          <p:nvPr>
            <p:ph type="subTitle" idx="1"/>
          </p:nvPr>
        </p:nvSpPr>
        <p:spPr>
          <a:xfrm>
            <a:off x="1143000" y="3079613"/>
            <a:ext cx="7467600" cy="558937"/>
          </a:xfrm>
        </p:spPr>
        <p:txBody>
          <a:bodyPr>
            <a:normAutofit/>
          </a:bodyPr>
          <a:lstStyle>
            <a:lvl1pPr marL="0" indent="0">
              <a:buNone/>
              <a:defRPr sz="1400" b="0" i="0">
                <a:solidFill>
                  <a:schemeClr val="bg1"/>
                </a:solidFill>
                <a:latin typeface="Arial" charset="0"/>
                <a:ea typeface="Arial" charset="0"/>
                <a:cs typeface="Arial" charset="0"/>
              </a:defRPr>
            </a:lvl1pPr>
          </a:lstStyle>
          <a:p>
            <a:r>
              <a:rPr lang="en-US" smtClean="0"/>
              <a:t>Click to edit Master subtitle style</a:t>
            </a:r>
            <a:endParaRPr lang="en-US"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3400" y="402861"/>
            <a:ext cx="2115781" cy="365760"/>
          </a:xfrm>
          <a:prstGeom prst="rect">
            <a:avLst/>
          </a:prstGeom>
          <a:noFill/>
          <a:ln>
            <a:noFill/>
          </a:ln>
        </p:spPr>
      </p:pic>
    </p:spTree>
    <p:extLst>
      <p:ext uri="{BB962C8B-B14F-4D97-AF65-F5344CB8AC3E}">
        <p14:creationId xmlns:p14="http://schemas.microsoft.com/office/powerpoint/2010/main" val="85123152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V1 - Title Subtitle Bullet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399" y="1167436"/>
            <a:ext cx="8077201" cy="547065"/>
          </a:xfrm>
        </p:spPr>
        <p:txBody>
          <a:bodyPr anchor="t">
            <a:noAutofit/>
          </a:bodyPr>
          <a:lstStyle>
            <a:lvl1pPr marL="0" indent="0">
              <a:buNone/>
              <a:defRPr sz="1600">
                <a:solidFill>
                  <a:schemeClr val="tx1"/>
                </a:solidFill>
              </a:defRPr>
            </a:lvl1pPr>
            <a:lvl2pPr marL="457200" indent="0">
              <a:buNone/>
              <a:defRPr sz="1600">
                <a:solidFill>
                  <a:schemeClr val="tx1"/>
                </a:solidFill>
              </a:defRPr>
            </a:lvl2pPr>
            <a:lvl3pPr marL="914400" indent="0">
              <a:buNone/>
              <a:defRPr sz="1600">
                <a:solidFill>
                  <a:schemeClr val="tx1"/>
                </a:solidFill>
              </a:defRPr>
            </a:lvl3pPr>
            <a:lvl4pPr marL="1371600" indent="0">
              <a:buNone/>
              <a:defRPr sz="1600">
                <a:solidFill>
                  <a:schemeClr val="tx1"/>
                </a:solidFill>
              </a:defRPr>
            </a:lvl4pPr>
            <a:lvl5pPr marL="1828800" indent="0">
              <a:buNone/>
              <a:defRPr sz="1600">
                <a:solidFill>
                  <a:schemeClr val="tx1"/>
                </a:solidFill>
              </a:defRPr>
            </a:lvl5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Content Placeholder 2"/>
          <p:cNvSpPr>
            <a:spLocks noGrp="1"/>
          </p:cNvSpPr>
          <p:nvPr>
            <p:ph idx="13"/>
          </p:nvPr>
        </p:nvSpPr>
        <p:spPr>
          <a:xfrm>
            <a:off x="533399" y="1856923"/>
            <a:ext cx="8077201" cy="2391227"/>
          </a:xfrm>
        </p:spPr>
        <p:txBody>
          <a:bodyPr anchor="t"/>
          <a:lstStyle>
            <a:lvl1pPr marL="228600" indent="-228600">
              <a:buFont typeface="Arial" charset="0"/>
              <a:buChar char="•"/>
              <a:defRPr sz="1400">
                <a:solidFill>
                  <a:srgbClr val="545A5F"/>
                </a:solidFill>
              </a:defRPr>
            </a:lvl1pPr>
            <a:lvl2pPr marL="685800" indent="-228600">
              <a:spcBef>
                <a:spcPts val="0"/>
              </a:spcBef>
              <a:spcAft>
                <a:spcPts val="400"/>
              </a:spcAft>
              <a:buFont typeface="Arial" charset="0"/>
              <a:buChar char="•"/>
              <a:defRPr sz="1200">
                <a:solidFill>
                  <a:srgbClr val="545A5F"/>
                </a:solidFill>
              </a:defRPr>
            </a:lvl2pPr>
            <a:lvl3pPr marL="1143000" indent="-228600">
              <a:spcBef>
                <a:spcPts val="0"/>
              </a:spcBef>
              <a:buFont typeface="Arial" charset="0"/>
              <a:buChar char="•"/>
              <a:defRPr sz="1100">
                <a:solidFill>
                  <a:srgbClr val="545A5F"/>
                </a:solidFill>
              </a:defRPr>
            </a:lvl3pPr>
            <a:lvl4pPr marL="1600200" indent="-228600">
              <a:spcBef>
                <a:spcPts val="0"/>
              </a:spcBef>
              <a:buFont typeface="Arial" charset="0"/>
              <a:buChar char="•"/>
              <a:defRPr sz="1100">
                <a:solidFill>
                  <a:srgbClr val="545A5F"/>
                </a:solidFill>
              </a:defRPr>
            </a:lvl4pPr>
            <a:lvl5pPr marL="2057400" indent="-228600">
              <a:spcBef>
                <a:spcPts val="0"/>
              </a:spcBef>
              <a:buFont typeface="Arial" charset="0"/>
              <a:buChar char="•"/>
              <a:defRPr sz="1100">
                <a:solidFill>
                  <a:srgbClr val="545A5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98322"/>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CV1 - Section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399" y="1943100"/>
            <a:ext cx="8077201" cy="922006"/>
          </a:xfrm>
        </p:spPr>
        <p:txBody>
          <a:bodyPr anchor="b">
            <a:normAutofit/>
          </a:bodyPr>
          <a:lstStyle>
            <a:lvl1pPr algn="ctr">
              <a:defRPr sz="2800"/>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533399" y="2885347"/>
            <a:ext cx="8077201" cy="473599"/>
          </a:xfrm>
        </p:spPr>
        <p:txBody>
          <a:bodyPr>
            <a:normAutofit/>
          </a:bodyPr>
          <a:lstStyle>
            <a:lvl1pPr marL="0" indent="0" algn="ctr">
              <a:buNone/>
              <a:defRPr sz="1400">
                <a:solidFill>
                  <a:srgbClr val="98969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Picture Placeholder 6"/>
          <p:cNvSpPr>
            <a:spLocks noGrp="1"/>
          </p:cNvSpPr>
          <p:nvPr>
            <p:ph type="pic" sz="quarter" idx="13"/>
          </p:nvPr>
        </p:nvSpPr>
        <p:spPr>
          <a:xfrm>
            <a:off x="4229100" y="1123950"/>
            <a:ext cx="685800" cy="685800"/>
          </a:xfrm>
        </p:spPr>
        <p:txBody>
          <a:bodyPr>
            <a:normAutofit/>
          </a:bodyPr>
          <a:lstStyle>
            <a:lvl1pPr marL="0" indent="0" algn="ctr">
              <a:buNone/>
              <a:defRPr sz="800"/>
            </a:lvl1pPr>
          </a:lstStyle>
          <a:p>
            <a:r>
              <a:rPr lang="en-US" smtClean="0"/>
              <a:t>Drag picture to placeholder or click icon to add</a:t>
            </a:r>
            <a:endParaRPr lang="en-US"/>
          </a:p>
        </p:txBody>
      </p:sp>
    </p:spTree>
    <p:extLst>
      <p:ext uri="{BB962C8B-B14F-4D97-AF65-F5344CB8AC3E}">
        <p14:creationId xmlns:p14="http://schemas.microsoft.com/office/powerpoint/2010/main" val="81459067"/>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CV1 - Section Page Photo Bkg">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399" y="1841704"/>
            <a:ext cx="8077201" cy="922006"/>
          </a:xfrm>
        </p:spPr>
        <p:txBody>
          <a:bodyPr anchor="b">
            <a:normAutofit/>
          </a:bodyPr>
          <a:lstStyle>
            <a:lvl1pPr algn="ctr">
              <a:defRPr sz="28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a:xfrm>
            <a:off x="533399" y="2783951"/>
            <a:ext cx="8077201" cy="473599"/>
          </a:xfrm>
        </p:spPr>
        <p:txBody>
          <a:bodyPr>
            <a:normAutofit/>
          </a:bodyPr>
          <a:lstStyle>
            <a:lvl1pPr marL="0" indent="0" algn="ctr">
              <a:buNone/>
              <a:defRPr sz="1400">
                <a:solidFill>
                  <a:srgbClr val="F2F2F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Tree>
    <p:extLst>
      <p:ext uri="{BB962C8B-B14F-4D97-AF65-F5344CB8AC3E}">
        <p14:creationId xmlns:p14="http://schemas.microsoft.com/office/powerpoint/2010/main" val="1135455930"/>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V1 - Testimonial 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1" y="971550"/>
            <a:ext cx="8077200" cy="1911509"/>
          </a:xfrm>
        </p:spPr>
        <p:txBody>
          <a:bodyPr anchor="ctr" anchorCtr="0">
            <a:normAutofit/>
          </a:bodyPr>
          <a:lstStyle>
            <a:lvl1pPr algn="ctr">
              <a:defRPr sz="2800"/>
            </a:lvl1pPr>
          </a:lstStyle>
          <a:p>
            <a:r>
              <a:rPr lang="en-US" dirty="0" smtClean="0"/>
              <a:t>Click to edit master title style</a:t>
            </a:r>
            <a:endParaRPr lang="en-US" dirty="0"/>
          </a:p>
        </p:txBody>
      </p:sp>
      <p:sp>
        <p:nvSpPr>
          <p:cNvPr id="3" name="Text Placeholder 2"/>
          <p:cNvSpPr>
            <a:spLocks noGrp="1"/>
          </p:cNvSpPr>
          <p:nvPr>
            <p:ph type="body" idx="1"/>
          </p:nvPr>
        </p:nvSpPr>
        <p:spPr>
          <a:xfrm>
            <a:off x="4178709" y="3668650"/>
            <a:ext cx="4431891" cy="808100"/>
          </a:xfrm>
        </p:spPr>
        <p:txBody>
          <a:bodyPr>
            <a:normAutofit/>
          </a:bodyPr>
          <a:lstStyle>
            <a:lvl1pPr marL="0" indent="0" algn="r">
              <a:lnSpc>
                <a:spcPct val="100000"/>
              </a:lnSpc>
              <a:spcBef>
                <a:spcPts val="0"/>
              </a:spcBef>
              <a:spcAft>
                <a:spcPts val="0"/>
              </a:spcAft>
              <a:buNone/>
              <a:defRPr sz="1200">
                <a:solidFill>
                  <a:srgbClr val="98969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TextBox 6"/>
          <p:cNvSpPr txBox="1"/>
          <p:nvPr/>
        </p:nvSpPr>
        <p:spPr>
          <a:xfrm>
            <a:off x="427703" y="133350"/>
            <a:ext cx="943897" cy="1569660"/>
          </a:xfrm>
          <a:prstGeom prst="rect">
            <a:avLst/>
          </a:prstGeom>
          <a:noFill/>
        </p:spPr>
        <p:txBody>
          <a:bodyPr wrap="square" rtlCol="0">
            <a:spAutoFit/>
          </a:bodyPr>
          <a:lstStyle/>
          <a:p>
            <a:r>
              <a:rPr lang="en-US" sz="9600" b="1" i="0" dirty="0" smtClean="0">
                <a:solidFill>
                  <a:schemeClr val="bg1">
                    <a:lumMod val="85000"/>
                  </a:schemeClr>
                </a:solidFill>
                <a:latin typeface="Arial Black" charset="0"/>
                <a:ea typeface="Arial Black" charset="0"/>
                <a:cs typeface="Arial Black" charset="0"/>
              </a:rPr>
              <a:t>“</a:t>
            </a:r>
            <a:endParaRPr lang="en-US" sz="9600" b="1" i="0" dirty="0">
              <a:solidFill>
                <a:schemeClr val="bg1">
                  <a:lumMod val="85000"/>
                </a:schemeClr>
              </a:solidFill>
              <a:latin typeface="Arial Black" charset="0"/>
              <a:ea typeface="Arial Black" charset="0"/>
              <a:cs typeface="Arial Black" charset="0"/>
            </a:endParaRPr>
          </a:p>
        </p:txBody>
      </p:sp>
      <p:sp>
        <p:nvSpPr>
          <p:cNvPr id="8" name="TextBox 7"/>
          <p:cNvSpPr txBox="1"/>
          <p:nvPr/>
        </p:nvSpPr>
        <p:spPr>
          <a:xfrm>
            <a:off x="7924800" y="2632755"/>
            <a:ext cx="943897" cy="1569660"/>
          </a:xfrm>
          <a:prstGeom prst="rect">
            <a:avLst/>
          </a:prstGeom>
          <a:noFill/>
        </p:spPr>
        <p:txBody>
          <a:bodyPr wrap="square" rtlCol="0">
            <a:spAutoFit/>
          </a:bodyPr>
          <a:lstStyle/>
          <a:p>
            <a:r>
              <a:rPr lang="en-US" sz="9600" b="1" i="0" dirty="0" smtClean="0">
                <a:solidFill>
                  <a:schemeClr val="bg1">
                    <a:lumMod val="85000"/>
                  </a:schemeClr>
                </a:solidFill>
                <a:latin typeface="Arial Black" charset="0"/>
                <a:ea typeface="Arial Black" charset="0"/>
                <a:cs typeface="Arial Black" charset="0"/>
              </a:rPr>
              <a:t>”</a:t>
            </a:r>
            <a:endParaRPr lang="en-US" sz="9600" b="1" i="0" dirty="0">
              <a:solidFill>
                <a:schemeClr val="bg1">
                  <a:lumMod val="85000"/>
                </a:schemeClr>
              </a:solidFill>
              <a:latin typeface="Arial Black" charset="0"/>
              <a:ea typeface="Arial Black" charset="0"/>
              <a:cs typeface="Arial Black" charset="0"/>
            </a:endParaRPr>
          </a:p>
        </p:txBody>
      </p:sp>
      <p:sp>
        <p:nvSpPr>
          <p:cNvPr id="9" name="Picture Placeholder 8"/>
          <p:cNvSpPr>
            <a:spLocks noGrp="1"/>
          </p:cNvSpPr>
          <p:nvPr>
            <p:ph type="pic" sz="quarter" idx="13"/>
          </p:nvPr>
        </p:nvSpPr>
        <p:spPr>
          <a:xfrm>
            <a:off x="533400" y="3638551"/>
            <a:ext cx="2438400" cy="533400"/>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068128268"/>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CV1 - Title Only">
    <p:bg>
      <p:bgPr>
        <a:solidFill>
          <a:srgbClr val="F2F2F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1599500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V1 - Title Only White Bkg">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V1 - Title Only Dark Bkg">
    <p:bg>
      <p:bgPr>
        <a:solidFill>
          <a:schemeClr val="tx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6" name="Rectangle 5"/>
          <p:cNvSpPr/>
          <p:nvPr userDrawn="1"/>
        </p:nvSpPr>
        <p:spPr>
          <a:xfrm>
            <a:off x="0" y="971550"/>
            <a:ext cx="9144000" cy="3657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0376850"/>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V1 - Three Fea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Presentation Title (Optional)</a:t>
            </a:r>
            <a:endParaRPr lang="en-US" dirty="0"/>
          </a:p>
        </p:txBody>
      </p:sp>
      <p:sp>
        <p:nvSpPr>
          <p:cNvPr id="4" name="Slide Number Placeholder 3"/>
          <p:cNvSpPr>
            <a:spLocks noGrp="1"/>
          </p:cNvSpPr>
          <p:nvPr>
            <p:ph type="sldNum" sz="quarter" idx="11"/>
          </p:nvPr>
        </p:nvSpPr>
        <p:spPr/>
        <p:txBody>
          <a:bodyPr/>
          <a:lstStyle/>
          <a:p>
            <a:pPr>
              <a:defRPr/>
            </a:pPr>
            <a:fld id="{1FA7C23C-3D4E-4A48-8F8D-A9F127489EE4}" type="slidenum">
              <a:rPr lang="en-US" smtClean="0"/>
              <a:pPr>
                <a:defRPr/>
              </a:pPr>
              <a:t>‹#›</a:t>
            </a:fld>
            <a:endParaRPr lang="en-US" dirty="0"/>
          </a:p>
        </p:txBody>
      </p:sp>
      <p:sp>
        <p:nvSpPr>
          <p:cNvPr id="6" name="Rectangle 5"/>
          <p:cNvSpPr/>
          <p:nvPr/>
        </p:nvSpPr>
        <p:spPr>
          <a:xfrm>
            <a:off x="6583064" y="1788886"/>
            <a:ext cx="2027536" cy="2302266"/>
          </a:xfrm>
          <a:prstGeom prst="rect">
            <a:avLst/>
          </a:prstGeom>
          <a:solidFill>
            <a:schemeClr val="bg1"/>
          </a:solidFill>
          <a:ln>
            <a:solidFill>
              <a:srgbClr val="F071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11" name="Rectangle 10"/>
          <p:cNvSpPr/>
          <p:nvPr/>
        </p:nvSpPr>
        <p:spPr>
          <a:xfrm>
            <a:off x="3558232" y="1781301"/>
            <a:ext cx="2027536" cy="2302266"/>
          </a:xfrm>
          <a:prstGeom prst="rect">
            <a:avLst/>
          </a:prstGeom>
          <a:solidFill>
            <a:schemeClr val="bg1"/>
          </a:solidFill>
          <a:ln>
            <a:solidFill>
              <a:srgbClr val="F071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16" name="Rectangle 15"/>
          <p:cNvSpPr/>
          <p:nvPr/>
        </p:nvSpPr>
        <p:spPr>
          <a:xfrm>
            <a:off x="548345" y="1781301"/>
            <a:ext cx="2027536" cy="2302266"/>
          </a:xfrm>
          <a:prstGeom prst="rect">
            <a:avLst/>
          </a:prstGeom>
          <a:solidFill>
            <a:schemeClr val="bg1"/>
          </a:solidFill>
          <a:ln>
            <a:solidFill>
              <a:srgbClr val="F071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20" name="Text Placeholder 2"/>
          <p:cNvSpPr>
            <a:spLocks noGrp="1"/>
          </p:cNvSpPr>
          <p:nvPr userDrawn="1">
            <p:ph type="body" idx="1"/>
          </p:nvPr>
        </p:nvSpPr>
        <p:spPr>
          <a:xfrm>
            <a:off x="546083" y="1200150"/>
            <a:ext cx="8064552" cy="457200"/>
          </a:xfrm>
        </p:spPr>
        <p:txBody>
          <a:bodyPr anchor="t">
            <a:normAutofit/>
          </a:bodyPr>
          <a:lstStyle>
            <a:lvl1pPr marL="0" indent="0">
              <a:lnSpc>
                <a:spcPct val="120000"/>
              </a:lnSpc>
              <a:buNone/>
              <a:defRPr sz="1200" b="0">
                <a:solidFill>
                  <a:schemeClr val="tx2"/>
                </a:solidFill>
                <a:latin typeface="Arial" charset="0"/>
                <a:ea typeface="Arial" charset="0"/>
                <a:cs typeface="Arial"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smtClean="0"/>
              <a:t>Click to edit Master text styles</a:t>
            </a:r>
          </a:p>
        </p:txBody>
      </p:sp>
      <p:sp>
        <p:nvSpPr>
          <p:cNvPr id="22" name="Picture Placeholder 21"/>
          <p:cNvSpPr>
            <a:spLocks noGrp="1"/>
          </p:cNvSpPr>
          <p:nvPr>
            <p:ph type="pic" sz="quarter" idx="12"/>
          </p:nvPr>
        </p:nvSpPr>
        <p:spPr>
          <a:xfrm>
            <a:off x="1333513" y="2038350"/>
            <a:ext cx="457200" cy="457200"/>
          </a:xfrm>
        </p:spPr>
        <p:txBody>
          <a:bodyPr/>
          <a:lstStyle/>
          <a:p>
            <a:r>
              <a:rPr lang="en-US" smtClean="0"/>
              <a:t>Drag picture to placeholder or click icon to add</a:t>
            </a:r>
            <a:endParaRPr lang="en-US" dirty="0"/>
          </a:p>
        </p:txBody>
      </p:sp>
      <p:sp>
        <p:nvSpPr>
          <p:cNvPr id="26" name="Text Placeholder 25"/>
          <p:cNvSpPr>
            <a:spLocks noGrp="1"/>
          </p:cNvSpPr>
          <p:nvPr>
            <p:ph type="body" sz="quarter" idx="15" hasCustomPrompt="1"/>
          </p:nvPr>
        </p:nvSpPr>
        <p:spPr>
          <a:xfrm>
            <a:off x="685814" y="2780034"/>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28" name="Text Placeholder 27"/>
          <p:cNvSpPr>
            <a:spLocks noGrp="1"/>
          </p:cNvSpPr>
          <p:nvPr>
            <p:ph type="body" sz="quarter" idx="16"/>
          </p:nvPr>
        </p:nvSpPr>
        <p:spPr>
          <a:xfrm>
            <a:off x="685813" y="3152901"/>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32" name="Picture Placeholder 21"/>
          <p:cNvSpPr>
            <a:spLocks noGrp="1"/>
          </p:cNvSpPr>
          <p:nvPr>
            <p:ph type="pic" sz="quarter" idx="17"/>
          </p:nvPr>
        </p:nvSpPr>
        <p:spPr>
          <a:xfrm>
            <a:off x="4343400" y="2042252"/>
            <a:ext cx="457200" cy="457200"/>
          </a:xfrm>
        </p:spPr>
        <p:txBody>
          <a:bodyPr/>
          <a:lstStyle/>
          <a:p>
            <a:r>
              <a:rPr lang="en-US" smtClean="0"/>
              <a:t>Drag picture to placeholder or click icon to add</a:t>
            </a:r>
            <a:endParaRPr lang="en-US" dirty="0"/>
          </a:p>
        </p:txBody>
      </p:sp>
      <p:sp>
        <p:nvSpPr>
          <p:cNvPr id="33" name="Text Placeholder 25"/>
          <p:cNvSpPr>
            <a:spLocks noGrp="1"/>
          </p:cNvSpPr>
          <p:nvPr>
            <p:ph type="body" sz="quarter" idx="18" hasCustomPrompt="1"/>
          </p:nvPr>
        </p:nvSpPr>
        <p:spPr>
          <a:xfrm>
            <a:off x="3695701" y="2783936"/>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34" name="Text Placeholder 27"/>
          <p:cNvSpPr>
            <a:spLocks noGrp="1"/>
          </p:cNvSpPr>
          <p:nvPr>
            <p:ph type="body" sz="quarter" idx="19"/>
          </p:nvPr>
        </p:nvSpPr>
        <p:spPr>
          <a:xfrm>
            <a:off x="3695700" y="3156803"/>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35" name="Picture Placeholder 21"/>
          <p:cNvSpPr>
            <a:spLocks noGrp="1"/>
          </p:cNvSpPr>
          <p:nvPr>
            <p:ph type="pic" sz="quarter" idx="20"/>
          </p:nvPr>
        </p:nvSpPr>
        <p:spPr>
          <a:xfrm>
            <a:off x="7368232" y="2045935"/>
            <a:ext cx="457200" cy="457200"/>
          </a:xfrm>
        </p:spPr>
        <p:txBody>
          <a:bodyPr/>
          <a:lstStyle/>
          <a:p>
            <a:r>
              <a:rPr lang="en-US" smtClean="0"/>
              <a:t>Drag picture to placeholder or click icon to add</a:t>
            </a:r>
            <a:endParaRPr lang="en-US" dirty="0"/>
          </a:p>
        </p:txBody>
      </p:sp>
      <p:sp>
        <p:nvSpPr>
          <p:cNvPr id="36" name="Text Placeholder 25"/>
          <p:cNvSpPr>
            <a:spLocks noGrp="1"/>
          </p:cNvSpPr>
          <p:nvPr>
            <p:ph type="body" sz="quarter" idx="21" hasCustomPrompt="1"/>
          </p:nvPr>
        </p:nvSpPr>
        <p:spPr>
          <a:xfrm>
            <a:off x="6720533" y="2787619"/>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37" name="Text Placeholder 27"/>
          <p:cNvSpPr>
            <a:spLocks noGrp="1"/>
          </p:cNvSpPr>
          <p:nvPr>
            <p:ph type="body" sz="quarter" idx="22"/>
          </p:nvPr>
        </p:nvSpPr>
        <p:spPr>
          <a:xfrm>
            <a:off x="6720532" y="3160486"/>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Tree>
    <p:extLst>
      <p:ext uri="{BB962C8B-B14F-4D97-AF65-F5344CB8AC3E}">
        <p14:creationId xmlns:p14="http://schemas.microsoft.com/office/powerpoint/2010/main" val="1007384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V1 - Three Features with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Presentation Title (Optional)</a:t>
            </a:r>
            <a:endParaRPr lang="en-US" dirty="0"/>
          </a:p>
        </p:txBody>
      </p:sp>
      <p:sp>
        <p:nvSpPr>
          <p:cNvPr id="4" name="Slide Number Placeholder 3"/>
          <p:cNvSpPr>
            <a:spLocks noGrp="1"/>
          </p:cNvSpPr>
          <p:nvPr>
            <p:ph type="sldNum" sz="quarter" idx="11"/>
          </p:nvPr>
        </p:nvSpPr>
        <p:spPr/>
        <p:txBody>
          <a:bodyPr/>
          <a:lstStyle/>
          <a:p>
            <a:pPr>
              <a:defRPr/>
            </a:pPr>
            <a:fld id="{1FA7C23C-3D4E-4A48-8F8D-A9F127489EE4}" type="slidenum">
              <a:rPr lang="en-US" smtClean="0"/>
              <a:pPr>
                <a:defRPr/>
              </a:pPr>
              <a:t>‹#›</a:t>
            </a:fld>
            <a:endParaRPr lang="en-US" dirty="0"/>
          </a:p>
        </p:txBody>
      </p:sp>
      <p:sp>
        <p:nvSpPr>
          <p:cNvPr id="6" name="Rectangle 5"/>
          <p:cNvSpPr/>
          <p:nvPr/>
        </p:nvSpPr>
        <p:spPr>
          <a:xfrm>
            <a:off x="6576644" y="1945884"/>
            <a:ext cx="2027536" cy="2302266"/>
          </a:xfrm>
          <a:prstGeom prst="rect">
            <a:avLst/>
          </a:prstGeom>
          <a:solidFill>
            <a:schemeClr val="bg1"/>
          </a:solidFill>
          <a:ln>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11" name="Rectangle 10"/>
          <p:cNvSpPr/>
          <p:nvPr/>
        </p:nvSpPr>
        <p:spPr>
          <a:xfrm>
            <a:off x="3556474" y="1917435"/>
            <a:ext cx="2027536" cy="2302266"/>
          </a:xfrm>
          <a:prstGeom prst="rect">
            <a:avLst/>
          </a:prstGeom>
          <a:solidFill>
            <a:schemeClr val="bg1"/>
          </a:solidFill>
          <a:ln>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16" name="Rectangle 15"/>
          <p:cNvSpPr/>
          <p:nvPr/>
        </p:nvSpPr>
        <p:spPr>
          <a:xfrm>
            <a:off x="546587" y="1917435"/>
            <a:ext cx="2027536" cy="2302266"/>
          </a:xfrm>
          <a:prstGeom prst="rect">
            <a:avLst/>
          </a:prstGeom>
          <a:solidFill>
            <a:schemeClr val="bg1"/>
          </a:solidFill>
          <a:ln>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latin typeface="Verdana" charset="0"/>
              <a:ea typeface="Verdana" charset="0"/>
              <a:cs typeface="Verdana" charset="0"/>
            </a:endParaRPr>
          </a:p>
        </p:txBody>
      </p:sp>
      <p:sp>
        <p:nvSpPr>
          <p:cNvPr id="20" name="Text Placeholder 2"/>
          <p:cNvSpPr>
            <a:spLocks noGrp="1"/>
          </p:cNvSpPr>
          <p:nvPr userDrawn="1">
            <p:ph type="body" idx="1"/>
          </p:nvPr>
        </p:nvSpPr>
        <p:spPr>
          <a:xfrm>
            <a:off x="546083" y="1200150"/>
            <a:ext cx="8064552" cy="457200"/>
          </a:xfrm>
        </p:spPr>
        <p:txBody>
          <a:bodyPr anchor="t">
            <a:normAutofit/>
          </a:bodyPr>
          <a:lstStyle>
            <a:lvl1pPr marL="0" indent="0">
              <a:lnSpc>
                <a:spcPct val="120000"/>
              </a:lnSpc>
              <a:buNone/>
              <a:defRPr sz="1200" b="0">
                <a:solidFill>
                  <a:schemeClr val="tx2"/>
                </a:solidFill>
                <a:latin typeface="Arial" charset="0"/>
                <a:ea typeface="Arial" charset="0"/>
                <a:cs typeface="Arial"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smtClean="0"/>
              <a:t>Click to edit Master text styles</a:t>
            </a:r>
          </a:p>
        </p:txBody>
      </p:sp>
      <p:sp>
        <p:nvSpPr>
          <p:cNvPr id="22" name="Picture Placeholder 21"/>
          <p:cNvSpPr>
            <a:spLocks noGrp="1"/>
          </p:cNvSpPr>
          <p:nvPr>
            <p:ph type="pic" sz="quarter" idx="12"/>
          </p:nvPr>
        </p:nvSpPr>
        <p:spPr>
          <a:xfrm>
            <a:off x="544830" y="1820582"/>
            <a:ext cx="2031051" cy="1039702"/>
          </a:xfrm>
        </p:spPr>
        <p:txBody>
          <a:bodyPr/>
          <a:lstStyle/>
          <a:p>
            <a:r>
              <a:rPr lang="en-US" smtClean="0"/>
              <a:t>Drag picture to placeholder or click icon to add</a:t>
            </a:r>
            <a:endParaRPr lang="en-US" dirty="0"/>
          </a:p>
        </p:txBody>
      </p:sp>
      <p:sp>
        <p:nvSpPr>
          <p:cNvPr id="26" name="Text Placeholder 25"/>
          <p:cNvSpPr>
            <a:spLocks noGrp="1"/>
          </p:cNvSpPr>
          <p:nvPr>
            <p:ph type="body" sz="quarter" idx="15" hasCustomPrompt="1"/>
          </p:nvPr>
        </p:nvSpPr>
        <p:spPr>
          <a:xfrm>
            <a:off x="685814" y="3060983"/>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28" name="Text Placeholder 27"/>
          <p:cNvSpPr>
            <a:spLocks noGrp="1"/>
          </p:cNvSpPr>
          <p:nvPr>
            <p:ph type="body" sz="quarter" idx="16"/>
          </p:nvPr>
        </p:nvSpPr>
        <p:spPr>
          <a:xfrm>
            <a:off x="685813" y="3433850"/>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33" name="Text Placeholder 25"/>
          <p:cNvSpPr>
            <a:spLocks noGrp="1"/>
          </p:cNvSpPr>
          <p:nvPr>
            <p:ph type="body" sz="quarter" idx="18" hasCustomPrompt="1"/>
          </p:nvPr>
        </p:nvSpPr>
        <p:spPr>
          <a:xfrm>
            <a:off x="3695701" y="3064885"/>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34" name="Text Placeholder 27"/>
          <p:cNvSpPr>
            <a:spLocks noGrp="1"/>
          </p:cNvSpPr>
          <p:nvPr>
            <p:ph type="body" sz="quarter" idx="19"/>
          </p:nvPr>
        </p:nvSpPr>
        <p:spPr>
          <a:xfrm>
            <a:off x="3695700" y="3437752"/>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36" name="Text Placeholder 25"/>
          <p:cNvSpPr>
            <a:spLocks noGrp="1"/>
          </p:cNvSpPr>
          <p:nvPr>
            <p:ph type="body" sz="quarter" idx="21" hasCustomPrompt="1"/>
          </p:nvPr>
        </p:nvSpPr>
        <p:spPr>
          <a:xfrm>
            <a:off x="6720533" y="3048252"/>
            <a:ext cx="1752599" cy="248916"/>
          </a:xfrm>
        </p:spPr>
        <p:txBody>
          <a:bodyPr>
            <a:noAutofit/>
          </a:bodyPr>
          <a:lstStyle>
            <a:lvl1pPr marL="0" indent="0" algn="ctr">
              <a:buNone/>
              <a:defRPr sz="1100" b="1" i="0" cap="all" baseline="0">
                <a:solidFill>
                  <a:schemeClr val="tx1"/>
                </a:solidFill>
                <a:latin typeface="Arial Black" charset="0"/>
                <a:ea typeface="Arial Black" charset="0"/>
                <a:cs typeface="Arial Black" charset="0"/>
              </a:defRPr>
            </a:lvl1pPr>
            <a:lvl2pPr marL="457200" indent="0" algn="ctr">
              <a:buNone/>
              <a:defRPr sz="1100" b="1" i="0">
                <a:solidFill>
                  <a:schemeClr val="tx1"/>
                </a:solidFill>
                <a:latin typeface="Arial Black" charset="0"/>
                <a:ea typeface="Arial Black" charset="0"/>
                <a:cs typeface="Arial Black" charset="0"/>
              </a:defRPr>
            </a:lvl2pPr>
            <a:lvl3pPr marL="914400" indent="0" algn="ctr">
              <a:buNone/>
              <a:defRPr sz="1100" b="1" i="0">
                <a:solidFill>
                  <a:schemeClr val="tx1"/>
                </a:solidFill>
                <a:latin typeface="Arial Black" charset="0"/>
                <a:ea typeface="Arial Black" charset="0"/>
                <a:cs typeface="Arial Black" charset="0"/>
              </a:defRPr>
            </a:lvl3pPr>
            <a:lvl4pPr marL="1371600" indent="0" algn="ctr">
              <a:buNone/>
              <a:defRPr sz="1100" b="1" i="0">
                <a:solidFill>
                  <a:schemeClr val="tx1"/>
                </a:solidFill>
                <a:latin typeface="Arial Black" charset="0"/>
                <a:ea typeface="Arial Black" charset="0"/>
                <a:cs typeface="Arial Black" charset="0"/>
              </a:defRPr>
            </a:lvl4pPr>
            <a:lvl5pPr marL="1828800" indent="0" algn="ctr">
              <a:buNone/>
              <a:defRPr sz="1100" b="1" i="0">
                <a:solidFill>
                  <a:schemeClr val="tx1"/>
                </a:solidFill>
                <a:latin typeface="Arial Black" charset="0"/>
                <a:ea typeface="Arial Black" charset="0"/>
                <a:cs typeface="Arial Black" charset="0"/>
              </a:defRPr>
            </a:lvl5pPr>
          </a:lstStyle>
          <a:p>
            <a:pPr lvl="0"/>
            <a:r>
              <a:rPr lang="en-US" dirty="0" smtClean="0"/>
              <a:t>CLICK TO EDIT MASTER TEXT STYLES</a:t>
            </a:r>
            <a:endParaRPr lang="en-US" dirty="0"/>
          </a:p>
        </p:txBody>
      </p:sp>
      <p:sp>
        <p:nvSpPr>
          <p:cNvPr id="37" name="Text Placeholder 27"/>
          <p:cNvSpPr>
            <a:spLocks noGrp="1"/>
          </p:cNvSpPr>
          <p:nvPr>
            <p:ph type="body" sz="quarter" idx="22"/>
          </p:nvPr>
        </p:nvSpPr>
        <p:spPr>
          <a:xfrm>
            <a:off x="6720532" y="3441435"/>
            <a:ext cx="1752600" cy="638049"/>
          </a:xfrm>
        </p:spPr>
        <p:txBody>
          <a:bodyPr>
            <a:normAutofit/>
          </a:bodyPr>
          <a:lstStyle>
            <a:lvl1pPr marL="0" indent="0" algn="ctr">
              <a:buNone/>
              <a:defRPr sz="900">
                <a:solidFill>
                  <a:schemeClr val="bg2"/>
                </a:solidFill>
              </a:defRPr>
            </a:lvl1pPr>
          </a:lstStyle>
          <a:p>
            <a:pPr lvl="0"/>
            <a:r>
              <a:rPr lang="en-US" smtClean="0"/>
              <a:t>Click to edit Master text styles</a:t>
            </a:r>
          </a:p>
        </p:txBody>
      </p:sp>
      <p:sp>
        <p:nvSpPr>
          <p:cNvPr id="18" name="Picture Placeholder 21"/>
          <p:cNvSpPr>
            <a:spLocks noGrp="1"/>
          </p:cNvSpPr>
          <p:nvPr>
            <p:ph type="pic" sz="quarter" idx="23"/>
          </p:nvPr>
        </p:nvSpPr>
        <p:spPr>
          <a:xfrm>
            <a:off x="3554717" y="1820582"/>
            <a:ext cx="2031051" cy="1039702"/>
          </a:xfrm>
        </p:spPr>
        <p:txBody>
          <a:bodyPr/>
          <a:lstStyle/>
          <a:p>
            <a:r>
              <a:rPr lang="en-US" smtClean="0"/>
              <a:t>Drag picture to placeholder or click icon to add</a:t>
            </a:r>
            <a:endParaRPr lang="en-US" dirty="0"/>
          </a:p>
        </p:txBody>
      </p:sp>
      <p:sp>
        <p:nvSpPr>
          <p:cNvPr id="19" name="Picture Placeholder 21"/>
          <p:cNvSpPr>
            <a:spLocks noGrp="1"/>
          </p:cNvSpPr>
          <p:nvPr>
            <p:ph type="pic" sz="quarter" idx="24"/>
          </p:nvPr>
        </p:nvSpPr>
        <p:spPr>
          <a:xfrm>
            <a:off x="6574887" y="1820582"/>
            <a:ext cx="2031051" cy="1039702"/>
          </a:xfrm>
        </p:spPr>
        <p:txBody>
          <a:bodyPr/>
          <a:lstStyle/>
          <a:p>
            <a:r>
              <a:rPr lang="en-US" smtClean="0"/>
              <a:t>Drag picture to placeholder or click icon to add</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V1 - Title and Logos">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6" name="Text Placeholder 2"/>
          <p:cNvSpPr>
            <a:spLocks noGrp="1"/>
          </p:cNvSpPr>
          <p:nvPr>
            <p:ph type="body" idx="1"/>
          </p:nvPr>
        </p:nvSpPr>
        <p:spPr>
          <a:xfrm>
            <a:off x="546083" y="1200150"/>
            <a:ext cx="8064552" cy="457200"/>
          </a:xfrm>
        </p:spPr>
        <p:txBody>
          <a:bodyPr anchor="t">
            <a:normAutofit/>
          </a:bodyPr>
          <a:lstStyle>
            <a:lvl1pPr marL="0" indent="0">
              <a:lnSpc>
                <a:spcPct val="120000"/>
              </a:lnSpc>
              <a:buNone/>
              <a:defRPr sz="1200" b="0">
                <a:solidFill>
                  <a:schemeClr val="tx2"/>
                </a:solidFill>
                <a:latin typeface="Arial" charset="0"/>
                <a:ea typeface="Arial" charset="0"/>
                <a:cs typeface="Arial"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Rectangle 6"/>
          <p:cNvSpPr/>
          <p:nvPr userDrawn="1"/>
        </p:nvSpPr>
        <p:spPr>
          <a:xfrm>
            <a:off x="533400" y="1885950"/>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3359727" y="1885950"/>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6186055" y="1885950"/>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33400" y="3193011"/>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3359727" y="3193011"/>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186055" y="3193011"/>
            <a:ext cx="2424545" cy="1042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p:cNvSpPr>
            <a:spLocks noGrp="1"/>
          </p:cNvSpPr>
          <p:nvPr>
            <p:ph type="pic" sz="quarter" idx="13"/>
          </p:nvPr>
        </p:nvSpPr>
        <p:spPr>
          <a:xfrm>
            <a:off x="793172" y="2102161"/>
            <a:ext cx="1905000" cy="609600"/>
          </a:xfrm>
        </p:spPr>
        <p:txBody>
          <a:bodyPr/>
          <a:lstStyle/>
          <a:p>
            <a:r>
              <a:rPr lang="en-US" smtClean="0"/>
              <a:t>Drag picture to placeholder or click icon to add</a:t>
            </a:r>
            <a:endParaRPr lang="en-US"/>
          </a:p>
        </p:txBody>
      </p:sp>
      <p:sp>
        <p:nvSpPr>
          <p:cNvPr id="14" name="Picture Placeholder 12"/>
          <p:cNvSpPr>
            <a:spLocks noGrp="1"/>
          </p:cNvSpPr>
          <p:nvPr>
            <p:ph type="pic" sz="quarter" idx="14"/>
          </p:nvPr>
        </p:nvSpPr>
        <p:spPr>
          <a:xfrm>
            <a:off x="3619499" y="2100749"/>
            <a:ext cx="1905000" cy="609600"/>
          </a:xfrm>
        </p:spPr>
        <p:txBody>
          <a:bodyPr/>
          <a:lstStyle/>
          <a:p>
            <a:r>
              <a:rPr lang="en-US" smtClean="0"/>
              <a:t>Drag picture to placeholder or click icon to add</a:t>
            </a:r>
            <a:endParaRPr lang="en-US"/>
          </a:p>
        </p:txBody>
      </p:sp>
      <p:sp>
        <p:nvSpPr>
          <p:cNvPr id="15" name="Picture Placeholder 12"/>
          <p:cNvSpPr>
            <a:spLocks noGrp="1"/>
          </p:cNvSpPr>
          <p:nvPr>
            <p:ph type="pic" sz="quarter" idx="15"/>
          </p:nvPr>
        </p:nvSpPr>
        <p:spPr>
          <a:xfrm>
            <a:off x="6445827" y="2103091"/>
            <a:ext cx="1905000" cy="609600"/>
          </a:xfrm>
        </p:spPr>
        <p:txBody>
          <a:bodyPr/>
          <a:lstStyle/>
          <a:p>
            <a:r>
              <a:rPr lang="en-US" smtClean="0"/>
              <a:t>Drag picture to placeholder or click icon to add</a:t>
            </a:r>
            <a:endParaRPr lang="en-US"/>
          </a:p>
        </p:txBody>
      </p:sp>
      <p:sp>
        <p:nvSpPr>
          <p:cNvPr id="17" name="Picture Placeholder 12"/>
          <p:cNvSpPr>
            <a:spLocks noGrp="1"/>
          </p:cNvSpPr>
          <p:nvPr>
            <p:ph type="pic" sz="quarter" idx="16"/>
          </p:nvPr>
        </p:nvSpPr>
        <p:spPr>
          <a:xfrm>
            <a:off x="793172" y="3411362"/>
            <a:ext cx="1905000" cy="609600"/>
          </a:xfrm>
        </p:spPr>
        <p:txBody>
          <a:bodyPr/>
          <a:lstStyle/>
          <a:p>
            <a:r>
              <a:rPr lang="en-US" smtClean="0"/>
              <a:t>Drag picture to placeholder or click icon to add</a:t>
            </a:r>
            <a:endParaRPr lang="en-US"/>
          </a:p>
        </p:txBody>
      </p:sp>
      <p:sp>
        <p:nvSpPr>
          <p:cNvPr id="18" name="Picture Placeholder 12"/>
          <p:cNvSpPr>
            <a:spLocks noGrp="1"/>
          </p:cNvSpPr>
          <p:nvPr>
            <p:ph type="pic" sz="quarter" idx="17"/>
          </p:nvPr>
        </p:nvSpPr>
        <p:spPr>
          <a:xfrm>
            <a:off x="3619499" y="3409950"/>
            <a:ext cx="1905000" cy="609600"/>
          </a:xfrm>
        </p:spPr>
        <p:txBody>
          <a:bodyPr/>
          <a:lstStyle/>
          <a:p>
            <a:r>
              <a:rPr lang="en-US" smtClean="0"/>
              <a:t>Drag picture to placeholder or click icon to add</a:t>
            </a:r>
            <a:endParaRPr lang="en-US"/>
          </a:p>
        </p:txBody>
      </p:sp>
      <p:sp>
        <p:nvSpPr>
          <p:cNvPr id="19" name="Picture Placeholder 12"/>
          <p:cNvSpPr>
            <a:spLocks noGrp="1"/>
          </p:cNvSpPr>
          <p:nvPr>
            <p:ph type="pic" sz="quarter" idx="18"/>
          </p:nvPr>
        </p:nvSpPr>
        <p:spPr>
          <a:xfrm>
            <a:off x="6445827" y="3412292"/>
            <a:ext cx="1905000" cy="609600"/>
          </a:xfrm>
        </p:spPr>
        <p:txBody>
          <a:bodyPr/>
          <a:lstStyle/>
          <a:p>
            <a:r>
              <a:rPr lang="en-US" smtClean="0"/>
              <a:t>Drag picture to placeholder or click icon to add</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CV1 - Title Cover Slide No Presenter">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428750"/>
            <a:ext cx="7467600" cy="1790700"/>
          </a:xfrm>
        </p:spPr>
        <p:txBody>
          <a:bodyPr anchor="b">
            <a:normAutofit/>
          </a:bodyPr>
          <a:lstStyle>
            <a:lvl1pPr algn="l">
              <a:defRPr sz="4000" b="0"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9" name="Subtitle 2"/>
          <p:cNvSpPr>
            <a:spLocks noGrp="1"/>
          </p:cNvSpPr>
          <p:nvPr>
            <p:ph type="subTitle" idx="1"/>
          </p:nvPr>
        </p:nvSpPr>
        <p:spPr>
          <a:xfrm>
            <a:off x="1143000" y="3338226"/>
            <a:ext cx="7467600" cy="558937"/>
          </a:xfrm>
        </p:spPr>
        <p:txBody>
          <a:bodyPr>
            <a:normAutofit/>
          </a:bodyPr>
          <a:lstStyle>
            <a:lvl1pPr marL="0" indent="0">
              <a:buNone/>
              <a:defRPr sz="1400" b="0" i="0">
                <a:solidFill>
                  <a:schemeClr val="bg1"/>
                </a:solidFill>
                <a:latin typeface="Arial" charset="0"/>
                <a:ea typeface="Arial" charset="0"/>
                <a:cs typeface="Arial" charset="0"/>
              </a:defRPr>
            </a:lvl1pPr>
          </a:lstStyle>
          <a:p>
            <a:r>
              <a:rPr lang="en-US" smtClean="0"/>
              <a:t>Click to edit Master subtitle style</a:t>
            </a:r>
            <a:endParaRPr lang="en-US" dirty="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3400" y="402861"/>
            <a:ext cx="2115781" cy="365760"/>
          </a:xfrm>
          <a:prstGeom prst="rect">
            <a:avLst/>
          </a:prstGeom>
          <a:noFill/>
          <a:ln>
            <a:noFill/>
          </a:ln>
        </p:spPr>
      </p:pic>
    </p:spTree>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V1 - Screenshot in Laptop">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74642" y="1087737"/>
            <a:ext cx="5994716" cy="3389013"/>
          </a:xfrm>
          <a:prstGeom prst="rect">
            <a:avLst/>
          </a:prstGeom>
          <a:noFill/>
          <a:ln>
            <a:noFill/>
          </a:ln>
        </p:spPr>
      </p:pic>
      <p:sp>
        <p:nvSpPr>
          <p:cNvPr id="2" name="Title 1"/>
          <p:cNvSpPr>
            <a:spLocks noGrp="1"/>
          </p:cNvSpPr>
          <p:nvPr>
            <p:ph type="title"/>
          </p:nvPr>
        </p:nvSpPr>
        <p:spPr/>
        <p:txBody>
          <a:bodyPr/>
          <a:lstStyle/>
          <a:p>
            <a:r>
              <a:rPr lang="en-US" smtClean="0"/>
              <a:t>Click to edit Master title style</a:t>
            </a:r>
            <a:endParaRPr lang="en-US"/>
          </a:p>
        </p:txBody>
      </p:sp>
      <p:sp>
        <p:nvSpPr>
          <p:cNvPr id="6" name="Picture Placeholder 5"/>
          <p:cNvSpPr>
            <a:spLocks noGrp="1"/>
          </p:cNvSpPr>
          <p:nvPr>
            <p:ph type="pic" sz="quarter" idx="13"/>
          </p:nvPr>
        </p:nvSpPr>
        <p:spPr>
          <a:xfrm>
            <a:off x="2423160" y="1302882"/>
            <a:ext cx="4297680" cy="2788920"/>
          </a:xfrm>
        </p:spPr>
        <p:txBody>
          <a:bodyPr/>
          <a:lstStyle/>
          <a:p>
            <a:r>
              <a:rPr lang="en-US" smtClean="0"/>
              <a:t>Drag picture to placeholder or click icon to add</a:t>
            </a:r>
            <a:endParaRPr lang="en-US"/>
          </a:p>
        </p:txBody>
      </p:sp>
    </p:spTree>
    <p:extLst>
      <p:ext uri="{BB962C8B-B14F-4D97-AF65-F5344CB8AC3E}">
        <p14:creationId xmlns:p14="http://schemas.microsoft.com/office/powerpoint/2010/main" val="188469176"/>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CV1 - Screenshot in Laptop Sid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Presentation Title (Optional)</a:t>
            </a:r>
            <a:endParaRPr lang="en-US" dirty="0"/>
          </a:p>
        </p:txBody>
      </p:sp>
      <p:sp>
        <p:nvSpPr>
          <p:cNvPr id="5" name="Slide Number Placeholder 4"/>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6" name="Text Placeholder 2"/>
          <p:cNvSpPr>
            <a:spLocks noGrp="1"/>
          </p:cNvSpPr>
          <p:nvPr>
            <p:ph type="body" idx="1"/>
          </p:nvPr>
        </p:nvSpPr>
        <p:spPr>
          <a:xfrm>
            <a:off x="533460" y="1200150"/>
            <a:ext cx="8075980" cy="398207"/>
          </a:xfrm>
        </p:spPr>
        <p:txBody>
          <a:bodyPr anchor="t">
            <a:normAutofit/>
          </a:bodyPr>
          <a:lstStyle>
            <a:lvl1pPr marL="0" indent="0">
              <a:lnSpc>
                <a:spcPct val="120000"/>
              </a:lnSpc>
              <a:buNone/>
              <a:defRPr sz="1200" b="0">
                <a:solidFill>
                  <a:schemeClr val="tx2"/>
                </a:solidFill>
                <a:latin typeface="Verdana" charset="0"/>
                <a:ea typeface="Verdana" charset="0"/>
                <a:cs typeface="Verdana" charset="0"/>
              </a:defRPr>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smtClean="0"/>
              <a:t>Click to edit Master text styles</a:t>
            </a:r>
          </a:p>
        </p:txBody>
      </p:sp>
      <p:sp>
        <p:nvSpPr>
          <p:cNvPr id="8" name="Content Placeholder 2"/>
          <p:cNvSpPr>
            <a:spLocks noGrp="1"/>
          </p:cNvSpPr>
          <p:nvPr>
            <p:ph idx="13"/>
          </p:nvPr>
        </p:nvSpPr>
        <p:spPr>
          <a:xfrm>
            <a:off x="533401" y="1733550"/>
            <a:ext cx="4114799" cy="2514600"/>
          </a:xfrm>
        </p:spPr>
        <p:txBody>
          <a:bodyPr anchor="ctr">
            <a:normAutofit/>
          </a:bodyPr>
          <a:lstStyle>
            <a:lvl1pPr marL="228600" indent="-228600">
              <a:spcBef>
                <a:spcPts val="800"/>
              </a:spcBef>
              <a:buFont typeface="Arial" charset="0"/>
              <a:buChar char="•"/>
              <a:defRPr sz="1400"/>
            </a:lvl1pPr>
            <a:lvl2pPr marL="685800" indent="-228600">
              <a:spcBef>
                <a:spcPts val="0"/>
              </a:spcBef>
              <a:spcAft>
                <a:spcPts val="400"/>
              </a:spcAft>
              <a:buFont typeface="Arial" charset="0"/>
              <a:buChar char="•"/>
              <a:defRPr sz="1200"/>
            </a:lvl2pPr>
            <a:lvl3pPr marL="1143000" indent="-228600">
              <a:spcBef>
                <a:spcPts val="0"/>
              </a:spcBef>
              <a:buFont typeface="Arial" charset="0"/>
              <a:buChar char="•"/>
              <a:defRPr sz="1100"/>
            </a:lvl3pPr>
            <a:lvl4pPr marL="1600200" indent="-228600">
              <a:spcBef>
                <a:spcPts val="0"/>
              </a:spcBef>
              <a:buFont typeface="Arial" charset="0"/>
              <a:buChar char="•"/>
              <a:defRPr sz="1100"/>
            </a:lvl4pPr>
            <a:lvl5pPr marL="2057400" indent="-228600">
              <a:spcBef>
                <a:spcPts val="0"/>
              </a:spcBef>
              <a:buFont typeface="Arial" charset="0"/>
              <a:buChar cha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CV1 - 2 Column with Bulleted List">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10" name="Title 1"/>
          <p:cNvSpPr>
            <a:spLocks noGrp="1"/>
          </p:cNvSpPr>
          <p:nvPr>
            <p:ph type="title" hasCustomPrompt="1"/>
          </p:nvPr>
        </p:nvSpPr>
        <p:spPr>
          <a:xfrm>
            <a:off x="533399" y="1517872"/>
            <a:ext cx="2722429" cy="1206278"/>
          </a:xfrm>
        </p:spPr>
        <p:txBody>
          <a:bodyPr anchor="b">
            <a:normAutofit/>
          </a:bodyPr>
          <a:lstStyle>
            <a:lvl1pPr>
              <a:defRPr sz="2400" b="1"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1" name="Text Placeholder 3"/>
          <p:cNvSpPr>
            <a:spLocks noGrp="1"/>
          </p:cNvSpPr>
          <p:nvPr>
            <p:ph type="body" sz="half" idx="2"/>
          </p:nvPr>
        </p:nvSpPr>
        <p:spPr>
          <a:xfrm>
            <a:off x="533399" y="2718022"/>
            <a:ext cx="2722429" cy="772050"/>
          </a:xfrm>
        </p:spPr>
        <p:txBody>
          <a:bodyPr/>
          <a:lstStyle>
            <a:lvl1pPr marL="0" indent="0">
              <a:buNone/>
              <a:defRPr sz="120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
        <p:nvSpPr>
          <p:cNvPr id="8" name="Content Placeholder 2"/>
          <p:cNvSpPr>
            <a:spLocks noGrp="1"/>
          </p:cNvSpPr>
          <p:nvPr>
            <p:ph idx="1"/>
          </p:nvPr>
        </p:nvSpPr>
        <p:spPr>
          <a:xfrm>
            <a:off x="3974723" y="514350"/>
            <a:ext cx="4758095" cy="3657600"/>
          </a:xfrm>
        </p:spPr>
        <p:txBody>
          <a:bodyPr anchor="ctr">
            <a:normAutofit/>
          </a:bodyPr>
          <a:lstStyle>
            <a:lvl1pPr marL="228600" indent="-228600">
              <a:spcBef>
                <a:spcPts val="800"/>
              </a:spcBef>
              <a:spcAft>
                <a:spcPts val="600"/>
              </a:spcAft>
              <a:buFont typeface="Arial" charset="0"/>
              <a:buChar char="•"/>
              <a:defRPr sz="1400"/>
            </a:lvl1pPr>
            <a:lvl2pPr marL="685800" indent="-228600">
              <a:spcBef>
                <a:spcPts val="0"/>
              </a:spcBef>
              <a:spcAft>
                <a:spcPts val="400"/>
              </a:spcAft>
              <a:buFont typeface="Arial" charset="0"/>
              <a:buChar char="•"/>
              <a:defRPr sz="1200"/>
            </a:lvl2pPr>
            <a:lvl3pPr marL="1143000" indent="-228600">
              <a:spcBef>
                <a:spcPts val="0"/>
              </a:spcBef>
              <a:buFont typeface="Arial" charset="0"/>
              <a:buChar char="•"/>
              <a:defRPr sz="1100"/>
            </a:lvl3pPr>
            <a:lvl4pPr marL="1600200" indent="-228600">
              <a:spcBef>
                <a:spcPts val="0"/>
              </a:spcBef>
              <a:buFont typeface="Arial" charset="0"/>
              <a:buChar char="•"/>
              <a:defRPr sz="1100"/>
            </a:lvl4pPr>
            <a:lvl5pPr marL="2057400" indent="-228600">
              <a:spcBef>
                <a:spcPts val="0"/>
              </a:spcBef>
              <a:buFont typeface="Arial" charset="0"/>
              <a:buChar cha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06170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1620" userDrawn="1">
          <p15:clr>
            <a:srgbClr val="FBAE40"/>
          </p15:clr>
        </p15:guide>
        <p15:guide id="2" pos="225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CV1 - 2 Column with Imag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342901"/>
            <a:ext cx="4629150" cy="405288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10" name="Title 1"/>
          <p:cNvSpPr>
            <a:spLocks noGrp="1"/>
          </p:cNvSpPr>
          <p:nvPr>
            <p:ph type="title" hasCustomPrompt="1"/>
          </p:nvPr>
        </p:nvSpPr>
        <p:spPr>
          <a:xfrm>
            <a:off x="533399" y="1517872"/>
            <a:ext cx="2722429" cy="1200150"/>
          </a:xfrm>
        </p:spPr>
        <p:txBody>
          <a:bodyPr lIns="0" tIns="0" rIns="0" bIns="0" anchor="b">
            <a:normAutofit/>
          </a:bodyPr>
          <a:lstStyle>
            <a:lvl1pPr>
              <a:defRPr sz="2400" b="1"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1" name="Text Placeholder 3"/>
          <p:cNvSpPr>
            <a:spLocks noGrp="1"/>
          </p:cNvSpPr>
          <p:nvPr>
            <p:ph type="body" sz="half" idx="2"/>
          </p:nvPr>
        </p:nvSpPr>
        <p:spPr>
          <a:xfrm>
            <a:off x="533399" y="2718022"/>
            <a:ext cx="2722429" cy="768128"/>
          </a:xfrm>
        </p:spPr>
        <p:txBody>
          <a:bodyPr lIns="0" tIns="0" rIns="0" bIns="0"/>
          <a:lstStyle>
            <a:lvl1pPr marL="0" indent="0">
              <a:buNone/>
              <a:defRPr sz="1200" b="0" i="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Tree>
    <p:extLst>
      <p:ext uri="{BB962C8B-B14F-4D97-AF65-F5344CB8AC3E}">
        <p14:creationId xmlns:p14="http://schemas.microsoft.com/office/powerpoint/2010/main" val="1168671578"/>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1620" userDrawn="1">
          <p15:clr>
            <a:srgbClr val="FBAE40"/>
          </p15:clr>
        </p15:guide>
        <p15:guide id="2" pos="225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CV1 - 2 Column Text with Numbers">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4" name="Text Placeholder 3"/>
          <p:cNvSpPr>
            <a:spLocks noGrp="1"/>
          </p:cNvSpPr>
          <p:nvPr>
            <p:ph type="body" sz="quarter" idx="13"/>
          </p:nvPr>
        </p:nvSpPr>
        <p:spPr>
          <a:xfrm>
            <a:off x="5029200" y="552450"/>
            <a:ext cx="3745932" cy="914400"/>
          </a:xfrm>
        </p:spPr>
        <p:txBody>
          <a:bodyPr anchor="ctr" anchorCtr="0">
            <a:noAutofit/>
          </a:bodyPr>
          <a:lstStyle>
            <a:lvl1pPr marL="0" indent="0">
              <a:buNone/>
              <a:defRPr sz="1200" b="0" i="0">
                <a:solidFill>
                  <a:srgbClr val="545A5F"/>
                </a:solidFill>
                <a:latin typeface="Arial" charset="0"/>
                <a:ea typeface="Arial" charset="0"/>
                <a:cs typeface="Arial" charset="0"/>
              </a:defRPr>
            </a:lvl1pPr>
            <a:lvl2pPr marL="342884" indent="0">
              <a:buNone/>
              <a:defRPr sz="1200" b="0" i="0">
                <a:solidFill>
                  <a:srgbClr val="545A5F"/>
                </a:solidFill>
                <a:latin typeface="Arial" charset="0"/>
                <a:ea typeface="Arial" charset="0"/>
                <a:cs typeface="Arial" charset="0"/>
              </a:defRPr>
            </a:lvl2pPr>
            <a:lvl3pPr marL="685766" indent="0">
              <a:buNone/>
              <a:defRPr sz="1200" b="0" i="0">
                <a:solidFill>
                  <a:srgbClr val="545A5F"/>
                </a:solidFill>
                <a:latin typeface="Arial" charset="0"/>
                <a:ea typeface="Arial" charset="0"/>
                <a:cs typeface="Arial" charset="0"/>
              </a:defRPr>
            </a:lvl3pPr>
            <a:lvl4pPr marL="1028649" indent="0">
              <a:buNone/>
              <a:defRPr sz="1200" b="0" i="0">
                <a:solidFill>
                  <a:srgbClr val="545A5F"/>
                </a:solidFill>
                <a:latin typeface="Arial" charset="0"/>
                <a:ea typeface="Arial" charset="0"/>
                <a:cs typeface="Arial" charset="0"/>
              </a:defRPr>
            </a:lvl4pPr>
            <a:lvl5pPr marL="1371532" indent="0">
              <a:buNone/>
              <a:defRPr sz="1200" b="0" i="0">
                <a:solidFill>
                  <a:srgbClr val="545A5F"/>
                </a:solidFill>
                <a:latin typeface="Arial" charset="0"/>
                <a:ea typeface="Arial" charset="0"/>
                <a:cs typeface="Arial" charset="0"/>
              </a:defRPr>
            </a:lvl5pPr>
          </a:lstStyle>
          <a:p>
            <a:pPr lvl="0"/>
            <a:r>
              <a:rPr lang="en-US" smtClean="0"/>
              <a:t>Click to edit Master text styles</a:t>
            </a:r>
          </a:p>
        </p:txBody>
      </p:sp>
      <p:sp>
        <p:nvSpPr>
          <p:cNvPr id="11" name="Text Placeholder 3"/>
          <p:cNvSpPr>
            <a:spLocks noGrp="1"/>
          </p:cNvSpPr>
          <p:nvPr>
            <p:ph type="body" sz="quarter" idx="14"/>
          </p:nvPr>
        </p:nvSpPr>
        <p:spPr>
          <a:xfrm>
            <a:off x="5029200" y="1885950"/>
            <a:ext cx="3745932" cy="914400"/>
          </a:xfrm>
        </p:spPr>
        <p:txBody>
          <a:bodyPr anchor="ctr" anchorCtr="0">
            <a:noAutofit/>
          </a:bodyPr>
          <a:lstStyle>
            <a:lvl1pPr marL="0" indent="0">
              <a:buNone/>
              <a:defRPr sz="1200" b="0" i="0">
                <a:solidFill>
                  <a:srgbClr val="545A5F"/>
                </a:solidFill>
                <a:latin typeface="Arial" charset="0"/>
                <a:ea typeface="Arial" charset="0"/>
                <a:cs typeface="Arial" charset="0"/>
              </a:defRPr>
            </a:lvl1pPr>
            <a:lvl2pPr marL="342884" indent="0">
              <a:buNone/>
              <a:defRPr sz="1200" b="0" i="0">
                <a:solidFill>
                  <a:srgbClr val="545A5F"/>
                </a:solidFill>
                <a:latin typeface="Arial" charset="0"/>
                <a:ea typeface="Arial" charset="0"/>
                <a:cs typeface="Arial" charset="0"/>
              </a:defRPr>
            </a:lvl2pPr>
            <a:lvl3pPr marL="685766" indent="0">
              <a:buNone/>
              <a:defRPr sz="1200" b="0" i="0">
                <a:solidFill>
                  <a:srgbClr val="545A5F"/>
                </a:solidFill>
                <a:latin typeface="Arial" charset="0"/>
                <a:ea typeface="Arial" charset="0"/>
                <a:cs typeface="Arial" charset="0"/>
              </a:defRPr>
            </a:lvl3pPr>
            <a:lvl4pPr marL="1028649" indent="0">
              <a:buNone/>
              <a:defRPr sz="1200" b="0" i="0">
                <a:solidFill>
                  <a:srgbClr val="545A5F"/>
                </a:solidFill>
                <a:latin typeface="Arial" charset="0"/>
                <a:ea typeface="Arial" charset="0"/>
                <a:cs typeface="Arial" charset="0"/>
              </a:defRPr>
            </a:lvl4pPr>
            <a:lvl5pPr marL="1371532" indent="0">
              <a:buNone/>
              <a:defRPr sz="1200" b="0" i="0">
                <a:solidFill>
                  <a:srgbClr val="545A5F"/>
                </a:solidFill>
                <a:latin typeface="Arial" charset="0"/>
                <a:ea typeface="Arial" charset="0"/>
                <a:cs typeface="Arial" charset="0"/>
              </a:defRPr>
            </a:lvl5pPr>
          </a:lstStyle>
          <a:p>
            <a:pPr lvl="0"/>
            <a:r>
              <a:rPr lang="en-US" smtClean="0"/>
              <a:t>Click to edit Master text styles</a:t>
            </a:r>
          </a:p>
        </p:txBody>
      </p:sp>
      <p:sp>
        <p:nvSpPr>
          <p:cNvPr id="12" name="Text Placeholder 3"/>
          <p:cNvSpPr>
            <a:spLocks noGrp="1"/>
          </p:cNvSpPr>
          <p:nvPr>
            <p:ph type="body" sz="quarter" idx="15"/>
          </p:nvPr>
        </p:nvSpPr>
        <p:spPr>
          <a:xfrm>
            <a:off x="5029200" y="3257550"/>
            <a:ext cx="3745932" cy="914400"/>
          </a:xfrm>
        </p:spPr>
        <p:txBody>
          <a:bodyPr anchor="ctr" anchorCtr="0">
            <a:noAutofit/>
          </a:bodyPr>
          <a:lstStyle>
            <a:lvl1pPr marL="0" indent="0">
              <a:buNone/>
              <a:defRPr sz="1200" b="0" i="0">
                <a:solidFill>
                  <a:srgbClr val="545A5F"/>
                </a:solidFill>
                <a:latin typeface="Arial" charset="0"/>
                <a:ea typeface="Arial" charset="0"/>
                <a:cs typeface="Arial" charset="0"/>
              </a:defRPr>
            </a:lvl1pPr>
            <a:lvl2pPr marL="342884" indent="0">
              <a:buNone/>
              <a:defRPr sz="1200" b="0" i="0">
                <a:solidFill>
                  <a:srgbClr val="545A5F"/>
                </a:solidFill>
                <a:latin typeface="Arial" charset="0"/>
                <a:ea typeface="Arial" charset="0"/>
                <a:cs typeface="Arial" charset="0"/>
              </a:defRPr>
            </a:lvl2pPr>
            <a:lvl3pPr marL="685766" indent="0">
              <a:buNone/>
              <a:defRPr sz="1200" b="0" i="0">
                <a:solidFill>
                  <a:srgbClr val="545A5F"/>
                </a:solidFill>
                <a:latin typeface="Arial" charset="0"/>
                <a:ea typeface="Arial" charset="0"/>
                <a:cs typeface="Arial" charset="0"/>
              </a:defRPr>
            </a:lvl3pPr>
            <a:lvl4pPr marL="1028649" indent="0">
              <a:buNone/>
              <a:defRPr sz="1200" b="0" i="0">
                <a:solidFill>
                  <a:srgbClr val="545A5F"/>
                </a:solidFill>
                <a:latin typeface="Arial" charset="0"/>
                <a:ea typeface="Arial" charset="0"/>
                <a:cs typeface="Arial" charset="0"/>
              </a:defRPr>
            </a:lvl4pPr>
            <a:lvl5pPr marL="1371532" indent="0">
              <a:buNone/>
              <a:defRPr sz="1200" b="0" i="0">
                <a:solidFill>
                  <a:srgbClr val="545A5F"/>
                </a:solidFill>
                <a:latin typeface="Arial" charset="0"/>
                <a:ea typeface="Arial" charset="0"/>
                <a:cs typeface="Arial" charset="0"/>
              </a:defRPr>
            </a:lvl5pPr>
          </a:lstStyle>
          <a:p>
            <a:pPr lvl="0"/>
            <a:r>
              <a:rPr lang="en-US" smtClean="0"/>
              <a:t>Click to edit Master text styles</a:t>
            </a:r>
          </a:p>
        </p:txBody>
      </p:sp>
      <p:sp>
        <p:nvSpPr>
          <p:cNvPr id="16" name="Title 1"/>
          <p:cNvSpPr>
            <a:spLocks noGrp="1"/>
          </p:cNvSpPr>
          <p:nvPr>
            <p:ph type="title" hasCustomPrompt="1"/>
          </p:nvPr>
        </p:nvSpPr>
        <p:spPr>
          <a:xfrm>
            <a:off x="533399" y="1517872"/>
            <a:ext cx="2722429" cy="1200150"/>
          </a:xfrm>
        </p:spPr>
        <p:txBody>
          <a:bodyPr lIns="0" tIns="0" rIns="0" bIns="0" anchor="b">
            <a:normAutofit/>
          </a:bodyPr>
          <a:lstStyle>
            <a:lvl1pPr>
              <a:defRPr sz="2400" b="1"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7" name="Text Placeholder 3"/>
          <p:cNvSpPr>
            <a:spLocks noGrp="1"/>
          </p:cNvSpPr>
          <p:nvPr>
            <p:ph type="body" sz="half" idx="2"/>
          </p:nvPr>
        </p:nvSpPr>
        <p:spPr>
          <a:xfrm>
            <a:off x="533399" y="2718022"/>
            <a:ext cx="2722429" cy="768128"/>
          </a:xfrm>
        </p:spPr>
        <p:txBody>
          <a:bodyPr lIns="0" tIns="0" rIns="0" bIns="0"/>
          <a:lstStyle>
            <a:lvl1pPr marL="0" indent="0">
              <a:buNone/>
              <a:defRPr sz="120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
        <p:nvSpPr>
          <p:cNvPr id="8" name="Oval 7"/>
          <p:cNvSpPr/>
          <p:nvPr userDrawn="1"/>
        </p:nvSpPr>
        <p:spPr>
          <a:xfrm>
            <a:off x="3985260" y="689610"/>
            <a:ext cx="640080" cy="64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6"/>
          </p:nvPr>
        </p:nvSpPr>
        <p:spPr>
          <a:xfrm>
            <a:off x="3962400" y="666750"/>
            <a:ext cx="685800" cy="685800"/>
          </a:xfrm>
        </p:spPr>
        <p:txBody>
          <a:bodyPr anchor="ctr" anchorCtr="0">
            <a:normAutofit/>
          </a:bodyPr>
          <a:lstStyle>
            <a:lvl1pPr marL="0" indent="0" algn="ctr">
              <a:buNone/>
              <a:defRPr sz="1800" b="1" i="0">
                <a:solidFill>
                  <a:schemeClr val="bg1"/>
                </a:solidFill>
                <a:latin typeface="Arial Black" charset="0"/>
                <a:ea typeface="Arial Black" charset="0"/>
                <a:cs typeface="Arial Black" charset="0"/>
              </a:defRPr>
            </a:lvl1pPr>
          </a:lstStyle>
          <a:p>
            <a:pPr lvl="0"/>
            <a:r>
              <a:rPr lang="en-US" smtClean="0"/>
              <a:t>Click to edit Master text styles</a:t>
            </a:r>
          </a:p>
        </p:txBody>
      </p:sp>
      <p:sp>
        <p:nvSpPr>
          <p:cNvPr id="18" name="Oval 17"/>
          <p:cNvSpPr/>
          <p:nvPr userDrawn="1"/>
        </p:nvSpPr>
        <p:spPr>
          <a:xfrm>
            <a:off x="3985260" y="2023110"/>
            <a:ext cx="640080" cy="64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4"/>
          <p:cNvSpPr>
            <a:spLocks noGrp="1"/>
          </p:cNvSpPr>
          <p:nvPr>
            <p:ph type="body" sz="quarter" idx="17"/>
          </p:nvPr>
        </p:nvSpPr>
        <p:spPr>
          <a:xfrm>
            <a:off x="3962400" y="2000250"/>
            <a:ext cx="685800" cy="685801"/>
          </a:xfrm>
        </p:spPr>
        <p:txBody>
          <a:bodyPr anchor="ctr" anchorCtr="0">
            <a:normAutofit/>
          </a:bodyPr>
          <a:lstStyle>
            <a:lvl1pPr marL="0" indent="0" algn="ctr">
              <a:buNone/>
              <a:defRPr sz="1800" b="1" i="0">
                <a:solidFill>
                  <a:schemeClr val="bg1"/>
                </a:solidFill>
                <a:latin typeface="Arial Black" charset="0"/>
                <a:ea typeface="Arial Black" charset="0"/>
                <a:cs typeface="Arial Black" charset="0"/>
              </a:defRPr>
            </a:lvl1pPr>
          </a:lstStyle>
          <a:p>
            <a:pPr lvl="0"/>
            <a:r>
              <a:rPr lang="en-US" smtClean="0"/>
              <a:t>Click to edit Master text styles</a:t>
            </a:r>
          </a:p>
        </p:txBody>
      </p:sp>
      <p:sp>
        <p:nvSpPr>
          <p:cNvPr id="20" name="Oval 19"/>
          <p:cNvSpPr/>
          <p:nvPr userDrawn="1"/>
        </p:nvSpPr>
        <p:spPr>
          <a:xfrm>
            <a:off x="3985260" y="3394710"/>
            <a:ext cx="640080" cy="64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4"/>
          <p:cNvSpPr>
            <a:spLocks noGrp="1"/>
          </p:cNvSpPr>
          <p:nvPr>
            <p:ph type="body" sz="quarter" idx="18"/>
          </p:nvPr>
        </p:nvSpPr>
        <p:spPr>
          <a:xfrm>
            <a:off x="3962400" y="3371850"/>
            <a:ext cx="685800" cy="685800"/>
          </a:xfrm>
        </p:spPr>
        <p:txBody>
          <a:bodyPr anchor="ctr" anchorCtr="0">
            <a:normAutofit/>
          </a:bodyPr>
          <a:lstStyle>
            <a:lvl1pPr marL="0" indent="0" algn="ctr">
              <a:buNone/>
              <a:defRPr sz="1800" b="1" i="0">
                <a:solidFill>
                  <a:schemeClr val="bg1"/>
                </a:solidFill>
                <a:latin typeface="Arial Black" charset="0"/>
                <a:ea typeface="Arial Black" charset="0"/>
                <a:cs typeface="Arial Black" charset="0"/>
              </a:defRPr>
            </a:lvl1pPr>
          </a:lstStyle>
          <a:p>
            <a:pPr lvl="0"/>
            <a:r>
              <a:rPr lang="en-US" smtClean="0"/>
              <a:t>Click to edit Master text styles</a:t>
            </a:r>
          </a:p>
        </p:txBody>
      </p:sp>
    </p:spTree>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1620">
          <p15:clr>
            <a:srgbClr val="FBAE40"/>
          </p15:clr>
        </p15:guide>
        <p15:guide id="2" pos="225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CV1 - Content with Caption">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9" name="Title 1"/>
          <p:cNvSpPr>
            <a:spLocks noGrp="1"/>
          </p:cNvSpPr>
          <p:nvPr>
            <p:ph type="title" hasCustomPrompt="1"/>
          </p:nvPr>
        </p:nvSpPr>
        <p:spPr>
          <a:xfrm>
            <a:off x="533399" y="1517872"/>
            <a:ext cx="2722429" cy="1200150"/>
          </a:xfrm>
        </p:spPr>
        <p:txBody>
          <a:bodyPr anchor="b">
            <a:normAutofit/>
          </a:bodyPr>
          <a:lstStyle>
            <a:lvl1pPr>
              <a:defRPr sz="2400" b="1" i="0">
                <a:solidFill>
                  <a:schemeClr val="bg1"/>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0" name="Text Placeholder 3"/>
          <p:cNvSpPr>
            <a:spLocks noGrp="1"/>
          </p:cNvSpPr>
          <p:nvPr>
            <p:ph type="body" sz="half" idx="2"/>
          </p:nvPr>
        </p:nvSpPr>
        <p:spPr>
          <a:xfrm>
            <a:off x="533399" y="2718022"/>
            <a:ext cx="2722429" cy="768128"/>
          </a:xfrm>
        </p:spPr>
        <p:txBody>
          <a:bodyPr/>
          <a:lstStyle>
            <a:lvl1pPr marL="0" indent="0">
              <a:buNone/>
              <a:defRPr sz="120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
        <p:nvSpPr>
          <p:cNvPr id="8" name="Content Placeholder 2"/>
          <p:cNvSpPr>
            <a:spLocks noGrp="1"/>
          </p:cNvSpPr>
          <p:nvPr>
            <p:ph idx="1"/>
          </p:nvPr>
        </p:nvSpPr>
        <p:spPr>
          <a:xfrm>
            <a:off x="3974723" y="514350"/>
            <a:ext cx="4758095" cy="3657600"/>
          </a:xfrm>
        </p:spPr>
        <p:txBody>
          <a:bodyPr anchor="ctr">
            <a:normAutofit/>
          </a:bodyPr>
          <a:lstStyle>
            <a:lvl1pPr marL="228600" indent="-228600">
              <a:spcBef>
                <a:spcPts val="800"/>
              </a:spcBef>
              <a:spcAft>
                <a:spcPts val="600"/>
              </a:spcAft>
              <a:buFont typeface="Arial" charset="0"/>
              <a:buChar char="•"/>
              <a:defRPr sz="1400"/>
            </a:lvl1pPr>
            <a:lvl2pPr marL="685800" indent="-228600">
              <a:spcBef>
                <a:spcPts val="0"/>
              </a:spcBef>
              <a:spcAft>
                <a:spcPts val="400"/>
              </a:spcAft>
              <a:buFont typeface="Arial" charset="0"/>
              <a:buChar char="•"/>
              <a:defRPr sz="1200"/>
            </a:lvl2pPr>
            <a:lvl3pPr marL="1143000" indent="-228600">
              <a:spcBef>
                <a:spcPts val="0"/>
              </a:spcBef>
              <a:buFont typeface="Arial" charset="0"/>
              <a:buChar char="•"/>
              <a:defRPr sz="1100"/>
            </a:lvl3pPr>
            <a:lvl4pPr marL="1600200" indent="-228600">
              <a:spcBef>
                <a:spcPts val="0"/>
              </a:spcBef>
              <a:buFont typeface="Arial" charset="0"/>
              <a:buChar char="•"/>
              <a:defRPr sz="1100"/>
            </a:lvl4pPr>
            <a:lvl5pPr marL="2057400" indent="-228600">
              <a:spcBef>
                <a:spcPts val="0"/>
              </a:spcBef>
              <a:buFont typeface="Arial" charset="0"/>
              <a:buChar cha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6096244"/>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CV1 - 2 Column Background">
    <p:spTree>
      <p:nvGrpSpPr>
        <p:cNvPr id="1" name=""/>
        <p:cNvGrpSpPr/>
        <p:nvPr/>
      </p:nvGrpSpPr>
      <p:grpSpPr>
        <a:xfrm>
          <a:off x="0" y="0"/>
          <a:ext cx="0" cy="0"/>
          <a:chOff x="0" y="0"/>
          <a:chExt cx="0" cy="0"/>
        </a:xfrm>
      </p:grpSpPr>
      <p:sp>
        <p:nvSpPr>
          <p:cNvPr id="9" name="Rectangle 8"/>
          <p:cNvSpPr/>
          <p:nvPr/>
        </p:nvSpPr>
        <p:spPr>
          <a:xfrm>
            <a:off x="4" y="6"/>
            <a:ext cx="3579019" cy="4642945"/>
          </a:xfrm>
          <a:prstGeom prst="rect">
            <a:avLst/>
          </a:prstGeom>
          <a:solidFill>
            <a:srgbClr val="98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10" name="Title 1"/>
          <p:cNvSpPr>
            <a:spLocks noGrp="1"/>
          </p:cNvSpPr>
          <p:nvPr>
            <p:ph type="title" hasCustomPrompt="1"/>
          </p:nvPr>
        </p:nvSpPr>
        <p:spPr>
          <a:xfrm>
            <a:off x="533399" y="1552285"/>
            <a:ext cx="2722429" cy="1200150"/>
          </a:xfrm>
        </p:spPr>
        <p:txBody>
          <a:bodyPr anchor="b">
            <a:normAutofit/>
          </a:bodyPr>
          <a:lstStyle>
            <a:lvl1pPr>
              <a:defRPr sz="2400" b="1" i="0">
                <a:solidFill>
                  <a:srgbClr val="293238"/>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1" name="Text Placeholder 3"/>
          <p:cNvSpPr>
            <a:spLocks noGrp="1"/>
          </p:cNvSpPr>
          <p:nvPr>
            <p:ph type="body" sz="half" idx="2"/>
          </p:nvPr>
        </p:nvSpPr>
        <p:spPr>
          <a:xfrm>
            <a:off x="533399" y="2752435"/>
            <a:ext cx="2722429" cy="886115"/>
          </a:xfrm>
        </p:spPr>
        <p:txBody>
          <a:bodyPr/>
          <a:lstStyle>
            <a:lvl1pPr marL="0" indent="0">
              <a:lnSpc>
                <a:spcPct val="120000"/>
              </a:lnSpc>
              <a:buNone/>
              <a:defRPr sz="1200">
                <a:solidFill>
                  <a:schemeClr val="bg1"/>
                </a:solidFill>
                <a:latin typeface="Arial" charset="0"/>
                <a:ea typeface="Arial" charset="0"/>
                <a:cs typeface="Arial"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
        <p:nvSpPr>
          <p:cNvPr id="8" name="Content Placeholder 2"/>
          <p:cNvSpPr>
            <a:spLocks noGrp="1"/>
          </p:cNvSpPr>
          <p:nvPr>
            <p:ph idx="1"/>
          </p:nvPr>
        </p:nvSpPr>
        <p:spPr>
          <a:xfrm>
            <a:off x="3974723" y="514350"/>
            <a:ext cx="4758095" cy="3657600"/>
          </a:xfrm>
        </p:spPr>
        <p:txBody>
          <a:bodyPr anchor="ctr">
            <a:normAutofit/>
          </a:bodyPr>
          <a:lstStyle>
            <a:lvl1pPr marL="228600" indent="-228600">
              <a:spcBef>
                <a:spcPts val="800"/>
              </a:spcBef>
              <a:spcAft>
                <a:spcPts val="600"/>
              </a:spcAft>
              <a:buFont typeface="Arial" charset="0"/>
              <a:buChar char="•"/>
              <a:defRPr sz="1400"/>
            </a:lvl1pPr>
            <a:lvl2pPr marL="685800" indent="-228600">
              <a:spcBef>
                <a:spcPts val="0"/>
              </a:spcBef>
              <a:spcAft>
                <a:spcPts val="400"/>
              </a:spcAft>
              <a:buFont typeface="Arial" charset="0"/>
              <a:buChar char="•"/>
              <a:defRPr sz="1200"/>
            </a:lvl2pPr>
            <a:lvl3pPr marL="1143000" indent="-228600">
              <a:spcBef>
                <a:spcPts val="0"/>
              </a:spcBef>
              <a:buFont typeface="Arial" charset="0"/>
              <a:buChar char="•"/>
              <a:defRPr sz="1100"/>
            </a:lvl3pPr>
            <a:lvl4pPr marL="1600200" indent="-228600">
              <a:spcBef>
                <a:spcPts val="0"/>
              </a:spcBef>
              <a:buFont typeface="Arial" charset="0"/>
              <a:buChar char="•"/>
              <a:defRPr sz="1100"/>
            </a:lvl4pPr>
            <a:lvl5pPr marL="2057400" indent="-228600">
              <a:spcBef>
                <a:spcPts val="0"/>
              </a:spcBef>
              <a:buFont typeface="Arial" charset="0"/>
              <a:buChar cha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4374986"/>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CV1 - 2 Column with Picture">
    <p:spTree>
      <p:nvGrpSpPr>
        <p:cNvPr id="1" name=""/>
        <p:cNvGrpSpPr/>
        <p:nvPr/>
      </p:nvGrpSpPr>
      <p:grpSpPr>
        <a:xfrm>
          <a:off x="0" y="0"/>
          <a:ext cx="0" cy="0"/>
          <a:chOff x="0" y="0"/>
          <a:chExt cx="0" cy="0"/>
        </a:xfrm>
      </p:grpSpPr>
      <p:sp>
        <p:nvSpPr>
          <p:cNvPr id="9" name="Rectangle 8"/>
          <p:cNvSpPr/>
          <p:nvPr/>
        </p:nvSpPr>
        <p:spPr>
          <a:xfrm>
            <a:off x="4" y="-7883"/>
            <a:ext cx="3579019" cy="4642945"/>
          </a:xfrm>
          <a:prstGeom prst="rect">
            <a:avLst/>
          </a:prstGeom>
          <a:solidFill>
            <a:srgbClr val="98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Picture Placeholder 2"/>
          <p:cNvSpPr>
            <a:spLocks noGrp="1"/>
          </p:cNvSpPr>
          <p:nvPr>
            <p:ph type="pic" idx="1"/>
          </p:nvPr>
        </p:nvSpPr>
        <p:spPr>
          <a:xfrm>
            <a:off x="3887391" y="400050"/>
            <a:ext cx="4629150" cy="3995743"/>
          </a:xfrm>
        </p:spPr>
        <p:txBody>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smtClean="0"/>
              <a:t>Drag picture to placeholder or click icon to add</a:t>
            </a:r>
            <a:endParaRPr lang="en-US"/>
          </a:p>
        </p:txBody>
      </p:sp>
      <p:sp>
        <p:nvSpPr>
          <p:cNvPr id="6" name="Footer Placeholder 5"/>
          <p:cNvSpPr>
            <a:spLocks noGrp="1"/>
          </p:cNvSpPr>
          <p:nvPr>
            <p:ph type="ftr" sz="quarter" idx="11"/>
          </p:nvPr>
        </p:nvSpPr>
        <p:spPr/>
        <p:txBody>
          <a:bodyPr/>
          <a:lstStyle/>
          <a:p>
            <a:pPr>
              <a:defRPr/>
            </a:pPr>
            <a:r>
              <a:rPr lang="en-US" smtClean="0"/>
              <a:t>Presentation Title (Optional)</a:t>
            </a:r>
            <a:endParaRPr lang="en-US" dirty="0"/>
          </a:p>
        </p:txBody>
      </p:sp>
      <p:sp>
        <p:nvSpPr>
          <p:cNvPr id="7" name="Slide Number Placeholder 6"/>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10" name="Title 1"/>
          <p:cNvSpPr>
            <a:spLocks noGrp="1"/>
          </p:cNvSpPr>
          <p:nvPr>
            <p:ph type="title" hasCustomPrompt="1"/>
          </p:nvPr>
        </p:nvSpPr>
        <p:spPr>
          <a:xfrm>
            <a:off x="533399" y="1552285"/>
            <a:ext cx="2722429" cy="1200150"/>
          </a:xfrm>
        </p:spPr>
        <p:txBody>
          <a:bodyPr anchor="b">
            <a:normAutofit/>
          </a:bodyPr>
          <a:lstStyle>
            <a:lvl1pPr>
              <a:defRPr sz="2400" b="1" i="0">
                <a:solidFill>
                  <a:srgbClr val="293238"/>
                </a:solidFill>
                <a:latin typeface="Arial Black" charset="0"/>
                <a:ea typeface="Arial Black" charset="0"/>
                <a:cs typeface="Arial Black" charset="0"/>
              </a:defRPr>
            </a:lvl1pPr>
          </a:lstStyle>
          <a:p>
            <a:r>
              <a:rPr lang="en-US" dirty="0" smtClean="0"/>
              <a:t>CLICK TO EDIT MASTER TITLE STYLE</a:t>
            </a:r>
            <a:endParaRPr lang="en-US" dirty="0"/>
          </a:p>
        </p:txBody>
      </p:sp>
      <p:sp>
        <p:nvSpPr>
          <p:cNvPr id="11" name="Text Placeholder 3"/>
          <p:cNvSpPr>
            <a:spLocks noGrp="1"/>
          </p:cNvSpPr>
          <p:nvPr>
            <p:ph type="body" sz="half" idx="2"/>
          </p:nvPr>
        </p:nvSpPr>
        <p:spPr>
          <a:xfrm>
            <a:off x="533399" y="2752435"/>
            <a:ext cx="2722429" cy="886115"/>
          </a:xfrm>
        </p:spPr>
        <p:txBody>
          <a:bodyPr/>
          <a:lstStyle>
            <a:lvl1pPr marL="0" indent="0">
              <a:lnSpc>
                <a:spcPct val="120000"/>
              </a:lnSpc>
              <a:buNone/>
              <a:defRPr sz="1200">
                <a:solidFill>
                  <a:schemeClr val="bg1"/>
                </a:solidFill>
                <a:latin typeface="Verdana" charset="0"/>
                <a:ea typeface="Verdana" charset="0"/>
                <a:cs typeface="Verdana" charset="0"/>
              </a:defRPr>
            </a:lvl1pPr>
            <a:lvl2pPr marL="342884"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smtClean="0"/>
              <a:t>Click to edit Master text styles</a:t>
            </a:r>
          </a:p>
        </p:txBody>
      </p:sp>
    </p:spTree>
    <p:extLst>
      <p:ext uri="{BB962C8B-B14F-4D97-AF65-F5344CB8AC3E}">
        <p14:creationId xmlns:p14="http://schemas.microsoft.com/office/powerpoint/2010/main" val="912434993"/>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CV1 - No Footer Bar">
    <p:bg>
      <p:bgPr>
        <a:solidFill>
          <a:srgbClr val="F2F2F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3400" y="4476750"/>
            <a:ext cx="457200" cy="382905"/>
          </a:xfrm>
          <a:prstGeom prst="rect">
            <a:avLst/>
          </a:prstGeom>
          <a:noFill/>
          <a:ln>
            <a:noFill/>
          </a:ln>
        </p:spPr>
      </p:pic>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4204124"/>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CV1 - No Footer Bar White Bkg">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3400" y="4476750"/>
            <a:ext cx="457200" cy="382905"/>
          </a:xfrm>
          <a:prstGeom prst="rect">
            <a:avLst/>
          </a:prstGeom>
          <a:noFill/>
          <a:ln>
            <a:noFill/>
          </a:ln>
        </p:spPr>
      </p:pic>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763285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CV1 - Title and Bulleted Content">
    <p:spTree>
      <p:nvGrpSpPr>
        <p:cNvPr id="1" name=""/>
        <p:cNvGrpSpPr/>
        <p:nvPr/>
      </p:nvGrpSpPr>
      <p:grpSpPr>
        <a:xfrm>
          <a:off x="0" y="0"/>
          <a:ext cx="0" cy="0"/>
          <a:chOff x="0" y="0"/>
          <a:chExt cx="0" cy="0"/>
        </a:xfrm>
      </p:grpSpPr>
      <p:sp>
        <p:nvSpPr>
          <p:cNvPr id="7" name="Text Placeholder 2"/>
          <p:cNvSpPr>
            <a:spLocks noGrp="1"/>
          </p:cNvSpPr>
          <p:nvPr>
            <p:ph idx="1"/>
          </p:nvPr>
        </p:nvSpPr>
        <p:spPr>
          <a:xfrm>
            <a:off x="544830" y="1200150"/>
            <a:ext cx="8065770" cy="3048000"/>
          </a:xfrm>
          <a:prstGeom prst="rect">
            <a:avLst/>
          </a:prstGeom>
        </p:spPr>
        <p:txBody>
          <a:bodyPr vert="horz" lIns="0" tIns="0" rIns="0" bIns="0" rtlCol="0">
            <a:normAutofit/>
          </a:bodyPr>
          <a:lstStyle>
            <a:lvl1pPr>
              <a:spcAft>
                <a:spcPts val="600"/>
              </a:spcAft>
              <a:defRPr/>
            </a:lvl1pPr>
            <a:lvl2pPr>
              <a:spcBef>
                <a:spcPts val="0"/>
              </a:spcBef>
              <a:spcAft>
                <a:spcPts val="400"/>
              </a:spcAft>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Footer Placeholder 8"/>
          <p:cNvSpPr>
            <a:spLocks noGrp="1"/>
          </p:cNvSpPr>
          <p:nvPr>
            <p:ph type="ftr" sz="quarter" idx="10"/>
          </p:nvPr>
        </p:nvSpPr>
        <p:spPr/>
        <p:txBody>
          <a:bodyPr/>
          <a:lstStyle/>
          <a:p>
            <a:pPr>
              <a:defRPr/>
            </a:pPr>
            <a:r>
              <a:rPr lang="en-US" dirty="0" smtClean="0"/>
              <a:t>Presentation Title (Optional)</a:t>
            </a:r>
            <a:endParaRPr lang="en-US" dirty="0"/>
          </a:p>
        </p:txBody>
      </p:sp>
      <p:sp>
        <p:nvSpPr>
          <p:cNvPr id="10" name="Slide Number Placeholder 9"/>
          <p:cNvSpPr>
            <a:spLocks noGrp="1"/>
          </p:cNvSpPr>
          <p:nvPr>
            <p:ph type="sldNum" sz="quarter" idx="11"/>
          </p:nvPr>
        </p:nvSpPr>
        <p:spPr/>
        <p:txBody>
          <a:bodyPr/>
          <a:lstStyle/>
          <a:p>
            <a:pPr>
              <a:defRPr/>
            </a:pPr>
            <a:fld id="{1FA7C23C-3D4E-4A48-8F8D-A9F127489EE4}" type="slidenum">
              <a:rPr lang="en-US" smtClean="0"/>
              <a:pPr>
                <a:defRPr/>
              </a:pPr>
              <a:t>‹#›</a:t>
            </a:fld>
            <a:endParaRPr lang="en-US" dirty="0"/>
          </a:p>
        </p:txBody>
      </p:sp>
    </p:spTree>
    <p:extLst>
      <p:ext uri="{BB962C8B-B14F-4D97-AF65-F5344CB8AC3E}">
        <p14:creationId xmlns:p14="http://schemas.microsoft.com/office/powerpoint/2010/main" val="112217975"/>
      </p:ext>
    </p:extLst>
  </p:cSld>
  <p:clrMapOvr>
    <a:masterClrMapping/>
  </p:clrMapOvr>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CV1 - No Footer Bar Black Bkg">
    <p:bg>
      <p:bgPr>
        <a:solidFill>
          <a:schemeClr val="accent6">
            <a:lumMod val="1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3400" y="4476750"/>
            <a:ext cx="457200" cy="382385"/>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7585393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CV1 - Title and 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Presentation Title (Optional)</a:t>
            </a:r>
            <a:endParaRPr lang="en-US" dirty="0"/>
          </a:p>
        </p:txBody>
      </p:sp>
      <p:sp>
        <p:nvSpPr>
          <p:cNvPr id="4" name="Slide Number Placeholder 3"/>
          <p:cNvSpPr>
            <a:spLocks noGrp="1"/>
          </p:cNvSpPr>
          <p:nvPr>
            <p:ph type="sldNum" sz="quarter" idx="11"/>
          </p:nvPr>
        </p:nvSpPr>
        <p:spPr/>
        <p:txBody>
          <a:bodyPr/>
          <a:lstStyle/>
          <a:p>
            <a:pPr>
              <a:defRPr/>
            </a:pPr>
            <a:fld id="{1FA7C23C-3D4E-4A48-8F8D-A9F127489EE4}" type="slidenum">
              <a:rPr lang="en-US" smtClean="0"/>
              <a:pPr>
                <a:defRPr/>
              </a:pPr>
              <a:t>‹#›</a:t>
            </a:fld>
            <a:endParaRPr lang="en-US" dirty="0"/>
          </a:p>
        </p:txBody>
      </p:sp>
      <p:sp>
        <p:nvSpPr>
          <p:cNvPr id="6" name="Text Placeholder 2"/>
          <p:cNvSpPr>
            <a:spLocks noGrp="1"/>
          </p:cNvSpPr>
          <p:nvPr>
            <p:ph idx="1"/>
          </p:nvPr>
        </p:nvSpPr>
        <p:spPr>
          <a:xfrm>
            <a:off x="544830" y="1200150"/>
            <a:ext cx="8065770" cy="3048000"/>
          </a:xfrm>
          <a:prstGeom prst="rect">
            <a:avLst/>
          </a:prstGeom>
        </p:spPr>
        <p:txBody>
          <a:bodyPr vert="horz" lIns="0" tIns="0" rIns="0" bIns="0" rtlCol="0">
            <a:normAutofit/>
          </a:bodyPr>
          <a:lstStyle>
            <a:lvl1pPr marL="342900" indent="-342900">
              <a:buFont typeface="+mj-lt"/>
              <a:buAutoNum type="arabicPeriod"/>
              <a:defRPr/>
            </a:lvl1pPr>
            <a:lvl2pPr>
              <a:spcBef>
                <a:spcPts val="0"/>
              </a:spcBef>
              <a:spcAft>
                <a:spcPts val="400"/>
              </a:spcAft>
              <a:buClr>
                <a:schemeClr val="tx2"/>
              </a:buClr>
              <a:buFont typeface="+mj-lt"/>
              <a:buAutoNum type="arabicPeriod"/>
              <a:defRPr/>
            </a:lvl2pPr>
            <a:lvl3pPr>
              <a:spcBef>
                <a:spcPts val="0"/>
              </a:spcBef>
              <a:buFont typeface="+mj-lt"/>
              <a:buAutoNum type="arabicPeriod"/>
              <a:defRPr/>
            </a:lvl3pPr>
            <a:lvl4pPr>
              <a:spcBef>
                <a:spcPts val="0"/>
              </a:spcBef>
              <a:buFont typeface="+mj-lt"/>
              <a:buAutoNum type="arabicPeriod"/>
              <a:defRPr/>
            </a:lvl4pPr>
            <a:lvl5pPr>
              <a:spcBef>
                <a:spcPts val="0"/>
              </a:spcBef>
              <a:buFont typeface="+mj-lt"/>
              <a:buAutoNum type="arabicPeriod"/>
              <a:defRPr sz="9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CV1 - Title and Content 2 Col">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17992"/>
            <a:ext cx="4298170" cy="2930158"/>
          </a:xfrm>
        </p:spPr>
        <p:txBody>
          <a:bodyPr anchor="t"/>
          <a:lstStyle>
            <a:lvl1pPr>
              <a:defRPr sz="1400">
                <a:solidFill>
                  <a:srgbClr val="545A5F"/>
                </a:solidFill>
              </a:defRPr>
            </a:lvl1pPr>
            <a:lvl2pPr>
              <a:defRPr sz="1200">
                <a:solidFill>
                  <a:srgbClr val="545A5F"/>
                </a:solidFill>
              </a:defRPr>
            </a:lvl2pPr>
            <a:lvl3pPr>
              <a:defRPr sz="1100">
                <a:solidFill>
                  <a:srgbClr val="545A5F"/>
                </a:solidFill>
              </a:defRPr>
            </a:lvl3pPr>
            <a:lvl4pPr>
              <a:defRPr sz="1100">
                <a:solidFill>
                  <a:srgbClr val="545A5F"/>
                </a:solidFill>
              </a:defRPr>
            </a:lvl4pPr>
            <a:lvl5pPr>
              <a:defRPr sz="1100">
                <a:solidFill>
                  <a:srgbClr val="545A5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Picture Placeholder 2"/>
          <p:cNvSpPr>
            <a:spLocks noGrp="1" noChangeAspect="1"/>
          </p:cNvSpPr>
          <p:nvPr>
            <p:ph type="pic" idx="13"/>
          </p:nvPr>
        </p:nvSpPr>
        <p:spPr>
          <a:xfrm>
            <a:off x="5037766" y="1317992"/>
            <a:ext cx="3477584" cy="300635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itle 3"/>
          <p:cNvSpPr>
            <a:spLocks noGrp="1"/>
          </p:cNvSpPr>
          <p:nvPr>
            <p:ph type="title"/>
          </p:nvPr>
        </p:nvSpPr>
        <p:spPr/>
        <p:txBody>
          <a:bodyPr>
            <a:normAutofit/>
          </a:bodyPr>
          <a:lstStyle/>
          <a:p>
            <a:r>
              <a:rPr lang="en-US" smtClean="0"/>
              <a:t>Click to edit Master title style</a:t>
            </a:r>
            <a:endParaRPr lang="en-US"/>
          </a:p>
        </p:txBody>
      </p:sp>
    </p:spTree>
    <p:extLst>
      <p:ext uri="{BB962C8B-B14F-4D97-AF65-F5344CB8AC3E}">
        <p14:creationId xmlns:p14="http://schemas.microsoft.com/office/powerpoint/2010/main" val="55686375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CV1 - 2 Col Title and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985" y="1885949"/>
            <a:ext cx="3489615" cy="2362201"/>
          </a:xfrm>
        </p:spPr>
        <p:txBody>
          <a:bodyPr anchor="t"/>
          <a:lstStyle>
            <a:lvl1pPr marL="228600" indent="-228600">
              <a:buFont typeface="Arial" charset="0"/>
              <a:buChar char="•"/>
              <a:defRPr sz="1400">
                <a:solidFill>
                  <a:srgbClr val="545A5F"/>
                </a:solidFill>
              </a:defRPr>
            </a:lvl1pPr>
            <a:lvl2pPr marL="685800" indent="-228600">
              <a:buFont typeface="Arial" charset="0"/>
              <a:buChar char="•"/>
              <a:defRPr sz="1200">
                <a:solidFill>
                  <a:srgbClr val="545A5F"/>
                </a:solidFill>
              </a:defRPr>
            </a:lvl2pPr>
            <a:lvl3pPr marL="1143000" indent="-228600">
              <a:buFont typeface="Arial" charset="0"/>
              <a:buChar char="•"/>
              <a:defRPr sz="1100">
                <a:solidFill>
                  <a:srgbClr val="545A5F"/>
                </a:solidFill>
              </a:defRPr>
            </a:lvl3pPr>
            <a:lvl4pPr marL="1600200" indent="-228600">
              <a:buFont typeface="Arial" charset="0"/>
              <a:buChar char="•"/>
              <a:defRPr sz="1100">
                <a:solidFill>
                  <a:srgbClr val="545A5F"/>
                </a:solidFill>
              </a:defRPr>
            </a:lvl4pPr>
            <a:lvl5pPr marL="2057400" indent="-228600">
              <a:buFont typeface="Arial" charset="0"/>
              <a:buChar char="•"/>
              <a:defRPr sz="1100">
                <a:solidFill>
                  <a:srgbClr val="545A5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9" name="Content Placeholder 8"/>
          <p:cNvSpPr>
            <a:spLocks noGrp="1"/>
          </p:cNvSpPr>
          <p:nvPr>
            <p:ph sz="quarter" idx="14"/>
          </p:nvPr>
        </p:nvSpPr>
        <p:spPr>
          <a:xfrm>
            <a:off x="548985" y="1428750"/>
            <a:ext cx="3489614" cy="304800"/>
          </a:xfrm>
        </p:spPr>
        <p:txBody>
          <a:bodyPr>
            <a:noAutofit/>
          </a:bodyPr>
          <a:lstStyle>
            <a:lvl1pPr marL="0" indent="0">
              <a:buNone/>
              <a:defRPr sz="1600" b="1" i="0" cap="all" baseline="0">
                <a:solidFill>
                  <a:schemeClr val="accent1"/>
                </a:solidFill>
                <a:latin typeface="Arial Black" charset="0"/>
                <a:ea typeface="Arial Black" charset="0"/>
                <a:cs typeface="Arial Black" charset="0"/>
              </a:defRPr>
            </a:lvl1pPr>
            <a:lvl2pPr marL="457200" indent="0">
              <a:buNone/>
              <a:defRPr sz="1200" b="1" i="0" cap="all" baseline="0">
                <a:solidFill>
                  <a:schemeClr val="accent1"/>
                </a:solidFill>
                <a:latin typeface="Arial Black" charset="0"/>
                <a:ea typeface="Arial Black" charset="0"/>
                <a:cs typeface="Arial Black" charset="0"/>
              </a:defRPr>
            </a:lvl2pPr>
            <a:lvl3pPr marL="914400" indent="0">
              <a:buNone/>
              <a:defRPr sz="1200" b="1" i="0" cap="all" baseline="0">
                <a:solidFill>
                  <a:schemeClr val="accent1"/>
                </a:solidFill>
                <a:latin typeface="Arial Black" charset="0"/>
                <a:ea typeface="Arial Black" charset="0"/>
                <a:cs typeface="Arial Black" charset="0"/>
              </a:defRPr>
            </a:lvl3pPr>
            <a:lvl4pPr marL="1371600" indent="0">
              <a:buNone/>
              <a:defRPr sz="1200" b="1" i="0" cap="all" baseline="0">
                <a:solidFill>
                  <a:schemeClr val="accent1"/>
                </a:solidFill>
                <a:latin typeface="Arial Black" charset="0"/>
                <a:ea typeface="Arial Black" charset="0"/>
                <a:cs typeface="Arial Black" charset="0"/>
              </a:defRPr>
            </a:lvl4pPr>
            <a:lvl5pPr marL="1828800" indent="0">
              <a:buNone/>
              <a:defRPr sz="1200" b="1" i="0" cap="all" baseline="0">
                <a:solidFill>
                  <a:schemeClr val="accent1"/>
                </a:solidFill>
                <a:latin typeface="Arial Black" charset="0"/>
                <a:ea typeface="Arial Black" charset="0"/>
                <a:cs typeface="Arial Black" charset="0"/>
              </a:defRPr>
            </a:lvl5pPr>
          </a:lstStyle>
          <a:p>
            <a:pPr lvl="0"/>
            <a:r>
              <a:rPr lang="en-US" smtClean="0"/>
              <a:t>Click to edit Master text styles</a:t>
            </a:r>
          </a:p>
        </p:txBody>
      </p:sp>
      <p:sp>
        <p:nvSpPr>
          <p:cNvPr id="10" name="Content Placeholder 8"/>
          <p:cNvSpPr>
            <a:spLocks noGrp="1"/>
          </p:cNvSpPr>
          <p:nvPr>
            <p:ph sz="quarter" idx="15"/>
          </p:nvPr>
        </p:nvSpPr>
        <p:spPr>
          <a:xfrm>
            <a:off x="5105400" y="1428750"/>
            <a:ext cx="3489614" cy="304800"/>
          </a:xfrm>
        </p:spPr>
        <p:txBody>
          <a:bodyPr>
            <a:noAutofit/>
          </a:bodyPr>
          <a:lstStyle>
            <a:lvl1pPr marL="0" indent="0">
              <a:buNone/>
              <a:defRPr sz="1600" b="1" i="0" cap="all" baseline="0">
                <a:solidFill>
                  <a:schemeClr val="accent1"/>
                </a:solidFill>
                <a:latin typeface="Arial Black" charset="0"/>
                <a:ea typeface="Arial Black" charset="0"/>
                <a:cs typeface="Arial Black" charset="0"/>
              </a:defRPr>
            </a:lvl1pPr>
            <a:lvl2pPr marL="457200" indent="0">
              <a:buNone/>
              <a:defRPr sz="1200" b="1" i="0" cap="all" baseline="0">
                <a:solidFill>
                  <a:schemeClr val="accent1"/>
                </a:solidFill>
                <a:latin typeface="Arial Black" charset="0"/>
                <a:ea typeface="Arial Black" charset="0"/>
                <a:cs typeface="Arial Black" charset="0"/>
              </a:defRPr>
            </a:lvl2pPr>
            <a:lvl3pPr marL="914400" indent="0">
              <a:buNone/>
              <a:defRPr sz="1200" b="1" i="0" cap="all" baseline="0">
                <a:solidFill>
                  <a:schemeClr val="accent1"/>
                </a:solidFill>
                <a:latin typeface="Arial Black" charset="0"/>
                <a:ea typeface="Arial Black" charset="0"/>
                <a:cs typeface="Arial Black" charset="0"/>
              </a:defRPr>
            </a:lvl3pPr>
            <a:lvl4pPr marL="1371600" indent="0">
              <a:buNone/>
              <a:defRPr sz="1200" b="1" i="0" cap="all" baseline="0">
                <a:solidFill>
                  <a:schemeClr val="accent1"/>
                </a:solidFill>
                <a:latin typeface="Arial Black" charset="0"/>
                <a:ea typeface="Arial Black" charset="0"/>
                <a:cs typeface="Arial Black" charset="0"/>
              </a:defRPr>
            </a:lvl4pPr>
            <a:lvl5pPr marL="1828800" indent="0">
              <a:buNone/>
              <a:defRPr sz="1200" b="1" i="0" cap="all" baseline="0">
                <a:solidFill>
                  <a:schemeClr val="accent1"/>
                </a:solidFill>
                <a:latin typeface="Arial Black" charset="0"/>
                <a:ea typeface="Arial Black" charset="0"/>
                <a:cs typeface="Arial Black" charset="0"/>
              </a:defRPr>
            </a:lvl5pPr>
          </a:lstStyle>
          <a:p>
            <a:pPr lvl="0"/>
            <a:r>
              <a:rPr lang="en-US" smtClean="0"/>
              <a:t>Click to edit Master text styles</a:t>
            </a:r>
          </a:p>
        </p:txBody>
      </p:sp>
      <p:cxnSp>
        <p:nvCxnSpPr>
          <p:cNvPr id="12" name="Straight Connector 11"/>
          <p:cNvCxnSpPr/>
          <p:nvPr userDrawn="1"/>
        </p:nvCxnSpPr>
        <p:spPr>
          <a:xfrm>
            <a:off x="4572000" y="1428750"/>
            <a:ext cx="0" cy="27668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6"/>
          </p:nvPr>
        </p:nvSpPr>
        <p:spPr>
          <a:xfrm>
            <a:off x="5105399" y="1885949"/>
            <a:ext cx="3489615" cy="2362201"/>
          </a:xfrm>
        </p:spPr>
        <p:txBody>
          <a:bodyPr anchor="t"/>
          <a:lstStyle>
            <a:lvl1pPr marL="228600" indent="-228600">
              <a:buFont typeface="Arial" charset="0"/>
              <a:buChar char="•"/>
              <a:defRPr sz="1400">
                <a:solidFill>
                  <a:srgbClr val="545A5F"/>
                </a:solidFill>
              </a:defRPr>
            </a:lvl1pPr>
            <a:lvl2pPr marL="685800" indent="-228600">
              <a:buFont typeface="Arial" charset="0"/>
              <a:buChar char="•"/>
              <a:defRPr sz="1200">
                <a:solidFill>
                  <a:srgbClr val="545A5F"/>
                </a:solidFill>
              </a:defRPr>
            </a:lvl2pPr>
            <a:lvl3pPr marL="1143000" indent="-228600">
              <a:buFont typeface="Arial" charset="0"/>
              <a:buChar char="•"/>
              <a:defRPr sz="1100">
                <a:solidFill>
                  <a:srgbClr val="545A5F"/>
                </a:solidFill>
              </a:defRPr>
            </a:lvl3pPr>
            <a:lvl4pPr marL="1600200" indent="-228600">
              <a:buFont typeface="Arial" charset="0"/>
              <a:buChar char="•"/>
              <a:defRPr sz="1100">
                <a:solidFill>
                  <a:srgbClr val="545A5F"/>
                </a:solidFill>
              </a:defRPr>
            </a:lvl4pPr>
            <a:lvl5pPr marL="2057400" indent="-228600">
              <a:buFont typeface="Arial" charset="0"/>
              <a:buChar char="•"/>
              <a:defRPr sz="1100">
                <a:solidFill>
                  <a:srgbClr val="545A5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CV1 - Title and Content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61950"/>
            <a:ext cx="3810000" cy="1338828"/>
          </a:xfrm>
        </p:spPr>
        <p:txBody>
          <a:bodyPr wrap="square" anchor="ctr" anchorCtr="0">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533401" y="2038350"/>
            <a:ext cx="3809999" cy="2209800"/>
          </a:xfrm>
        </p:spPr>
        <p:txBody>
          <a:bodyPr anchor="t"/>
          <a:lstStyle>
            <a:lvl1pPr marL="228600" indent="-228600">
              <a:buFont typeface="Arial" charset="0"/>
              <a:buChar char="•"/>
              <a:defRPr sz="1400" b="0" i="0">
                <a:solidFill>
                  <a:srgbClr val="545A5F"/>
                </a:solidFill>
                <a:latin typeface="Arial" charset="0"/>
                <a:ea typeface="Arial" charset="0"/>
                <a:cs typeface="Arial" charset="0"/>
              </a:defRPr>
            </a:lvl1pPr>
            <a:lvl2pPr marL="685800" indent="-228600">
              <a:spcBef>
                <a:spcPts val="0"/>
              </a:spcBef>
              <a:spcAft>
                <a:spcPts val="400"/>
              </a:spcAft>
              <a:buFont typeface="Arial" charset="0"/>
              <a:buChar char="•"/>
              <a:defRPr sz="1200" b="0" i="0">
                <a:solidFill>
                  <a:srgbClr val="545A5F"/>
                </a:solidFill>
                <a:latin typeface="Arial" charset="0"/>
                <a:ea typeface="Arial" charset="0"/>
                <a:cs typeface="Arial" charset="0"/>
              </a:defRPr>
            </a:lvl2pPr>
            <a:lvl3pPr marL="1143000" indent="-228600">
              <a:spcBef>
                <a:spcPts val="0"/>
              </a:spcBef>
              <a:buFont typeface="Arial" charset="0"/>
              <a:buChar char="•"/>
              <a:defRPr sz="1100" b="0" i="0">
                <a:solidFill>
                  <a:srgbClr val="545A5F"/>
                </a:solidFill>
                <a:latin typeface="Arial" charset="0"/>
                <a:ea typeface="Arial" charset="0"/>
                <a:cs typeface="Arial" charset="0"/>
              </a:defRPr>
            </a:lvl3pPr>
            <a:lvl4pPr marL="1600200" indent="-228600">
              <a:spcBef>
                <a:spcPts val="0"/>
              </a:spcBef>
              <a:buFont typeface="Arial" charset="0"/>
              <a:buChar char="•"/>
              <a:defRPr sz="1100" b="0" i="0">
                <a:solidFill>
                  <a:srgbClr val="545A5F"/>
                </a:solidFill>
                <a:latin typeface="Arial" charset="0"/>
                <a:ea typeface="Arial" charset="0"/>
                <a:cs typeface="Arial" charset="0"/>
              </a:defRPr>
            </a:lvl4pPr>
            <a:lvl5pPr marL="2057400" indent="-228600">
              <a:spcBef>
                <a:spcPts val="0"/>
              </a:spcBef>
              <a:buFont typeface="Arial" charset="0"/>
              <a:buChar char="•"/>
              <a:defRPr sz="1100" b="0" i="0">
                <a:solidFill>
                  <a:srgbClr val="545A5F"/>
                </a:solidFill>
                <a:latin typeface="Arial" charset="0"/>
                <a:ea typeface="Arial" charset="0"/>
                <a:cs typeface="Arial"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Tree>
    <p:extLst>
      <p:ext uri="{BB962C8B-B14F-4D97-AF65-F5344CB8AC3E}">
        <p14:creationId xmlns:p14="http://schemas.microsoft.com/office/powerpoint/2010/main" val="475463887"/>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V1 - Title and Chart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61950"/>
            <a:ext cx="3810000" cy="1338828"/>
          </a:xfrm>
        </p:spPr>
        <p:txBody>
          <a:bodyPr wrap="square" anchor="ctr" anchorCtr="0">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533401" y="2038350"/>
            <a:ext cx="3809999" cy="2209800"/>
          </a:xfrm>
        </p:spPr>
        <p:txBody>
          <a:bodyPr anchor="t"/>
          <a:lstStyle>
            <a:lvl1pPr marL="228600" indent="-228600">
              <a:buFont typeface="Arial" charset="0"/>
              <a:buChar char="•"/>
              <a:defRPr sz="1400" b="0" i="0">
                <a:solidFill>
                  <a:srgbClr val="545A5F"/>
                </a:solidFill>
                <a:latin typeface="Arial" charset="0"/>
                <a:ea typeface="Arial" charset="0"/>
                <a:cs typeface="Arial" charset="0"/>
              </a:defRPr>
            </a:lvl1pPr>
            <a:lvl2pPr marL="685800" indent="-228600">
              <a:spcBef>
                <a:spcPts val="0"/>
              </a:spcBef>
              <a:spcAft>
                <a:spcPts val="400"/>
              </a:spcAft>
              <a:buFont typeface="Arial" charset="0"/>
              <a:buChar char="•"/>
              <a:defRPr sz="1200" b="0" i="0">
                <a:solidFill>
                  <a:srgbClr val="545A5F"/>
                </a:solidFill>
                <a:latin typeface="Arial" charset="0"/>
                <a:ea typeface="Arial" charset="0"/>
                <a:cs typeface="Arial" charset="0"/>
              </a:defRPr>
            </a:lvl2pPr>
            <a:lvl3pPr marL="1143000" indent="-228600">
              <a:spcBef>
                <a:spcPts val="0"/>
              </a:spcBef>
              <a:buFont typeface="Arial" charset="0"/>
              <a:buChar char="•"/>
              <a:defRPr sz="1100" b="0" i="0">
                <a:solidFill>
                  <a:srgbClr val="545A5F"/>
                </a:solidFill>
                <a:latin typeface="Arial" charset="0"/>
                <a:ea typeface="Arial" charset="0"/>
                <a:cs typeface="Arial" charset="0"/>
              </a:defRPr>
            </a:lvl3pPr>
            <a:lvl4pPr marL="1600200" indent="-228600">
              <a:spcBef>
                <a:spcPts val="0"/>
              </a:spcBef>
              <a:buFont typeface="Arial" charset="0"/>
              <a:buChar char="•"/>
              <a:defRPr sz="1100" b="0" i="0">
                <a:solidFill>
                  <a:srgbClr val="545A5F"/>
                </a:solidFill>
                <a:latin typeface="Arial" charset="0"/>
                <a:ea typeface="Arial" charset="0"/>
                <a:cs typeface="Arial" charset="0"/>
              </a:defRPr>
            </a:lvl4pPr>
            <a:lvl5pPr marL="2057400" indent="-228600">
              <a:spcBef>
                <a:spcPts val="0"/>
              </a:spcBef>
              <a:buFont typeface="Arial" charset="0"/>
              <a:buChar char="•"/>
              <a:defRPr sz="1100" b="0" i="0">
                <a:solidFill>
                  <a:srgbClr val="545A5F"/>
                </a:solidFill>
                <a:latin typeface="Arial" charset="0"/>
                <a:ea typeface="Arial" charset="0"/>
                <a:cs typeface="Arial"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sp>
        <p:nvSpPr>
          <p:cNvPr id="7" name="Chart Placeholder 6"/>
          <p:cNvSpPr>
            <a:spLocks noGrp="1"/>
          </p:cNvSpPr>
          <p:nvPr>
            <p:ph type="chart" sz="quarter" idx="13"/>
          </p:nvPr>
        </p:nvSpPr>
        <p:spPr>
          <a:xfrm>
            <a:off x="4800600" y="361950"/>
            <a:ext cx="3810000" cy="3886200"/>
          </a:xfrm>
        </p:spPr>
        <p:txBody>
          <a:bodyPr/>
          <a:lstStyle/>
          <a:p>
            <a:r>
              <a:rPr lang="en-US" smtClean="0"/>
              <a:t>Click icon to add chart</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V1 - Title and Mobile Pho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61950"/>
            <a:ext cx="3810000" cy="1338828"/>
          </a:xfrm>
        </p:spPr>
        <p:txBody>
          <a:bodyPr wrap="square" anchor="ctr" anchorCtr="0">
            <a:normAutofit/>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533401" y="2038350"/>
            <a:ext cx="3809999" cy="2209800"/>
          </a:xfrm>
        </p:spPr>
        <p:txBody>
          <a:bodyPr anchor="t"/>
          <a:lstStyle>
            <a:lvl1pPr marL="228600" indent="-228600">
              <a:buFont typeface="Arial" charset="0"/>
              <a:buChar char="•"/>
              <a:defRPr sz="1400" b="0" i="0">
                <a:solidFill>
                  <a:srgbClr val="545A5F"/>
                </a:solidFill>
                <a:latin typeface="Arial" charset="0"/>
                <a:ea typeface="Arial" charset="0"/>
                <a:cs typeface="Arial" charset="0"/>
              </a:defRPr>
            </a:lvl1pPr>
            <a:lvl2pPr marL="685800" indent="-228600">
              <a:spcBef>
                <a:spcPts val="0"/>
              </a:spcBef>
              <a:spcAft>
                <a:spcPts val="400"/>
              </a:spcAft>
              <a:buFont typeface="Arial" charset="0"/>
              <a:buChar char="•"/>
              <a:defRPr sz="1200" b="0" i="0">
                <a:solidFill>
                  <a:srgbClr val="545A5F"/>
                </a:solidFill>
                <a:latin typeface="Arial" charset="0"/>
                <a:ea typeface="Arial" charset="0"/>
                <a:cs typeface="Arial" charset="0"/>
              </a:defRPr>
            </a:lvl2pPr>
            <a:lvl3pPr marL="1143000" indent="-228600">
              <a:spcBef>
                <a:spcPts val="0"/>
              </a:spcBef>
              <a:buFont typeface="Arial" charset="0"/>
              <a:buChar char="•"/>
              <a:defRPr sz="1100" b="0" i="0">
                <a:solidFill>
                  <a:srgbClr val="545A5F"/>
                </a:solidFill>
                <a:latin typeface="Arial" charset="0"/>
                <a:ea typeface="Arial" charset="0"/>
                <a:cs typeface="Arial" charset="0"/>
              </a:defRPr>
            </a:lvl3pPr>
            <a:lvl4pPr marL="1600200" indent="-228600">
              <a:spcBef>
                <a:spcPts val="0"/>
              </a:spcBef>
              <a:buFont typeface="Arial" charset="0"/>
              <a:buChar char="•"/>
              <a:defRPr sz="1100" b="0" i="0">
                <a:solidFill>
                  <a:srgbClr val="545A5F"/>
                </a:solidFill>
                <a:latin typeface="Arial" charset="0"/>
                <a:ea typeface="Arial" charset="0"/>
                <a:cs typeface="Arial" charset="0"/>
              </a:defRPr>
            </a:lvl4pPr>
            <a:lvl5pPr marL="2057400" indent="-228600">
              <a:spcBef>
                <a:spcPts val="0"/>
              </a:spcBef>
              <a:buFont typeface="Arial" charset="0"/>
              <a:buChar char="•"/>
              <a:defRPr sz="1100" b="0" i="0">
                <a:solidFill>
                  <a:srgbClr val="545A5F"/>
                </a:solidFill>
                <a:latin typeface="Arial" charset="0"/>
                <a:ea typeface="Arial" charset="0"/>
                <a:cs typeface="Arial"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r>
              <a:rPr lang="en-US" smtClean="0"/>
              <a:t>Presentation Title (Optional)</a:t>
            </a:r>
            <a:endParaRPr lang="en-US" dirty="0"/>
          </a:p>
        </p:txBody>
      </p:sp>
      <p:sp>
        <p:nvSpPr>
          <p:cNvPr id="6" name="Slide Number Placeholder 5"/>
          <p:cNvSpPr>
            <a:spLocks noGrp="1"/>
          </p:cNvSpPr>
          <p:nvPr>
            <p:ph type="sldNum" sz="quarter" idx="12"/>
          </p:nvPr>
        </p:nvSpPr>
        <p:spPr/>
        <p:txBody>
          <a:bodyPr/>
          <a:lstStyle/>
          <a:p>
            <a:pPr>
              <a:defRPr/>
            </a:pPr>
            <a:fld id="{1FA7C23C-3D4E-4A48-8F8D-A9F127489EE4}" type="slidenum">
              <a:rPr lang="en-US" smtClean="0"/>
              <a:pPr>
                <a:defRPr/>
              </a:pPr>
              <a:t>‹#›</a:t>
            </a:fld>
            <a:endParaRPr lang="en-US" dirty="0"/>
          </a:p>
        </p:txBody>
      </p:sp>
      <p:pic>
        <p:nvPicPr>
          <p:cNvPr id="7" name="Picture 6" descr="f_katner_view_controllers.png"/>
          <p:cNvPicPr>
            <a:picLocks noChangeAspect="1"/>
          </p:cNvPicPr>
          <p:nvPr userDrawn="1"/>
        </p:nvPicPr>
        <p:blipFill rotWithShape="1">
          <a:blip r:embed="rId2">
            <a:extLst>
              <a:ext uri="{28A0092B-C50C-407E-A947-70E740481C1C}">
                <a14:useLocalDpi xmlns:a14="http://schemas.microsoft.com/office/drawing/2010/main"/>
              </a:ext>
            </a:extLst>
          </a:blip>
          <a:srcRect b="31597"/>
          <a:stretch/>
        </p:blipFill>
        <p:spPr>
          <a:xfrm>
            <a:off x="5175699" y="361949"/>
            <a:ext cx="3206301" cy="4267200"/>
          </a:xfrm>
          <a:prstGeom prst="rect">
            <a:avLst/>
          </a:prstGeom>
        </p:spPr>
      </p:pic>
      <p:sp>
        <p:nvSpPr>
          <p:cNvPr id="8" name="Picture Placeholder 7"/>
          <p:cNvSpPr>
            <a:spLocks noGrp="1"/>
          </p:cNvSpPr>
          <p:nvPr>
            <p:ph type="pic" sz="quarter" idx="13"/>
          </p:nvPr>
        </p:nvSpPr>
        <p:spPr>
          <a:xfrm>
            <a:off x="5369149" y="1352550"/>
            <a:ext cx="2819400" cy="3276598"/>
          </a:xfrm>
        </p:spPr>
        <p:txBody>
          <a:bodyPr/>
          <a:lstStyle/>
          <a:p>
            <a:r>
              <a:rPr lang="en-US" smtClean="0"/>
              <a:t>Drag picture to placeholder or click icon to add</a:t>
            </a:r>
            <a:endParaRPr lang="en-US"/>
          </a:p>
        </p:txBody>
      </p:sp>
    </p:spTree>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32"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7" name="Rectangle 6"/>
          <p:cNvSpPr/>
          <p:nvPr/>
        </p:nvSpPr>
        <p:spPr>
          <a:xfrm>
            <a:off x="0" y="4632723"/>
            <a:ext cx="9144000" cy="510777"/>
          </a:xfrm>
          <a:prstGeom prst="rect">
            <a:avLst/>
          </a:prstGeom>
          <a:solidFill>
            <a:srgbClr val="29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533400" y="4763262"/>
            <a:ext cx="1303505" cy="228600"/>
          </a:xfrm>
          <a:prstGeom prst="rect">
            <a:avLst/>
          </a:prstGeom>
          <a:noFill/>
          <a:ln>
            <a:noFill/>
          </a:ln>
        </p:spPr>
      </p:pic>
      <p:sp>
        <p:nvSpPr>
          <p:cNvPr id="2" name="Title Placeholder 1"/>
          <p:cNvSpPr>
            <a:spLocks noGrp="1"/>
          </p:cNvSpPr>
          <p:nvPr>
            <p:ph type="title"/>
          </p:nvPr>
        </p:nvSpPr>
        <p:spPr>
          <a:xfrm>
            <a:off x="544830" y="285750"/>
            <a:ext cx="8065770" cy="751169"/>
          </a:xfrm>
          <a:prstGeom prst="rect">
            <a:avLst/>
          </a:prstGeom>
        </p:spPr>
        <p:txBody>
          <a:bodyPr vert="horz" lIns="0" tIns="0" rIns="0" bIns="0" rtlCol="0" anchor="ctr"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44830" y="1200150"/>
            <a:ext cx="8065770" cy="30480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836905" y="4742713"/>
            <a:ext cx="6164095" cy="267437"/>
          </a:xfrm>
          <a:prstGeom prst="rect">
            <a:avLst/>
          </a:prstGeom>
        </p:spPr>
        <p:txBody>
          <a:bodyPr vert="horz" lIns="91440" tIns="45720" rIns="91440" bIns="45720" rtlCol="0" anchor="ctr"/>
          <a:lstStyle>
            <a:lvl1pPr algn="ctr">
              <a:defRPr sz="900">
                <a:solidFill>
                  <a:schemeClr val="tx1">
                    <a:tint val="75000"/>
                  </a:schemeClr>
                </a:solidFill>
                <a:latin typeface="Arial" charset="0"/>
                <a:ea typeface="Arial" charset="0"/>
                <a:cs typeface="Arial" charset="0"/>
              </a:defRPr>
            </a:lvl1pPr>
          </a:lstStyle>
          <a:p>
            <a:pPr>
              <a:defRPr/>
            </a:pPr>
            <a:r>
              <a:rPr lang="en-US" smtClean="0"/>
              <a:t>Presentation Title (Optional)</a:t>
            </a:r>
            <a:endParaRPr lang="en-US" dirty="0"/>
          </a:p>
        </p:txBody>
      </p:sp>
      <p:sp>
        <p:nvSpPr>
          <p:cNvPr id="6" name="Slide Number Placeholder 5"/>
          <p:cNvSpPr>
            <a:spLocks noGrp="1"/>
          </p:cNvSpPr>
          <p:nvPr>
            <p:ph type="sldNum" sz="quarter" idx="4"/>
          </p:nvPr>
        </p:nvSpPr>
        <p:spPr>
          <a:xfrm>
            <a:off x="8077200" y="4763262"/>
            <a:ext cx="533400" cy="115036"/>
          </a:xfrm>
          <a:prstGeom prst="rect">
            <a:avLst/>
          </a:prstGeom>
        </p:spPr>
        <p:txBody>
          <a:bodyPr vert="horz" lIns="91440" tIns="45720" rIns="91440" bIns="45720" rtlCol="0" anchor="ctr"/>
          <a:lstStyle>
            <a:lvl1pPr algn="r">
              <a:defRPr sz="800">
                <a:solidFill>
                  <a:schemeClr val="tx1">
                    <a:tint val="75000"/>
                  </a:schemeClr>
                </a:solidFill>
                <a:latin typeface="Arial" charset="0"/>
                <a:ea typeface="Arial" charset="0"/>
                <a:cs typeface="Arial" charset="0"/>
              </a:defRPr>
            </a:lvl1pPr>
          </a:lstStyle>
          <a:p>
            <a:pPr>
              <a:defRPr/>
            </a:pPr>
            <a:fld id="{1FA7C23C-3D4E-4A48-8F8D-A9F127489EE4}" type="slidenum">
              <a:rPr lang="en-US" smtClean="0"/>
              <a:pPr>
                <a:defRPr/>
              </a:pPr>
              <a:t>‹#›</a:t>
            </a:fld>
            <a:endParaRPr lang="en-US" dirty="0"/>
          </a:p>
        </p:txBody>
      </p:sp>
      <p:sp>
        <p:nvSpPr>
          <p:cNvPr id="9" name="Slide Number Placeholder 5"/>
          <p:cNvSpPr txBox="1">
            <a:spLocks/>
          </p:cNvSpPr>
          <p:nvPr/>
        </p:nvSpPr>
        <p:spPr>
          <a:xfrm>
            <a:off x="8001000" y="4857750"/>
            <a:ext cx="609600" cy="15240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000" kern="1200">
                <a:solidFill>
                  <a:schemeClr val="tx1">
                    <a:tint val="75000"/>
                  </a:schemeClr>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a:lstStyle>
          <a:p>
            <a:pPr>
              <a:defRPr/>
            </a:pPr>
            <a:r>
              <a:rPr lang="en-US" sz="600" dirty="0" smtClean="0"/>
              <a:t>Confidential</a:t>
            </a:r>
            <a:endParaRPr lang="en-US" sz="600" dirty="0"/>
          </a:p>
        </p:txBody>
      </p:sp>
    </p:spTree>
    <p:extLst>
      <p:ext uri="{BB962C8B-B14F-4D97-AF65-F5344CB8AC3E}">
        <p14:creationId xmlns:p14="http://schemas.microsoft.com/office/powerpoint/2010/main" val="846292344"/>
      </p:ext>
    </p:extLst>
  </p:cSld>
  <p:clrMap bg1="lt1" tx1="dk1" bg2="lt2" tx2="dk2" accent1="accent1" accent2="accent2" accent3="accent3" accent4="accent4" accent5="accent5" accent6="accent6" hlink="hlink" folHlink="folHlink"/>
  <p:sldLayoutIdLst>
    <p:sldLayoutId id="2147483856" r:id="rId1"/>
    <p:sldLayoutId id="2147483889" r:id="rId2"/>
    <p:sldLayoutId id="2147483857" r:id="rId3"/>
    <p:sldLayoutId id="2147483882" r:id="rId4"/>
    <p:sldLayoutId id="2147483858" r:id="rId5"/>
    <p:sldLayoutId id="2147483881" r:id="rId6"/>
    <p:sldLayoutId id="2147483859" r:id="rId7"/>
    <p:sldLayoutId id="2147483887" r:id="rId8"/>
    <p:sldLayoutId id="2147483884" r:id="rId9"/>
    <p:sldLayoutId id="2147483860" r:id="rId10"/>
    <p:sldLayoutId id="2147483861" r:id="rId11"/>
    <p:sldLayoutId id="2147483862" r:id="rId12"/>
    <p:sldLayoutId id="2147483863" r:id="rId13"/>
    <p:sldLayoutId id="2147483864" r:id="rId14"/>
    <p:sldLayoutId id="2147483876" r:id="rId15"/>
    <p:sldLayoutId id="2147483879" r:id="rId16"/>
    <p:sldLayoutId id="2147483885" r:id="rId17"/>
    <p:sldLayoutId id="2147483886" r:id="rId18"/>
    <p:sldLayoutId id="2147483883" r:id="rId19"/>
    <p:sldLayoutId id="2147483866" r:id="rId20"/>
    <p:sldLayoutId id="2147483875" r:id="rId21"/>
    <p:sldLayoutId id="2147483867" r:id="rId22"/>
    <p:sldLayoutId id="2147483868" r:id="rId23"/>
    <p:sldLayoutId id="2147483888" r:id="rId24"/>
    <p:sldLayoutId id="2147483870" r:id="rId25"/>
    <p:sldLayoutId id="2147483871" r:id="rId26"/>
    <p:sldLayoutId id="2147483872" r:id="rId27"/>
    <p:sldLayoutId id="2147483873" r:id="rId28"/>
    <p:sldLayoutId id="2147483878" r:id="rId29"/>
    <p:sldLayoutId id="2147483880" r:id="rId30"/>
  </p:sldLayoutIdLst>
  <p:timing>
    <p:tnLst>
      <p:par>
        <p:cTn xmlns:p14="http://schemas.microsoft.com/office/powerpoint/2010/main" id="1" dur="indefinite" restart="never" nodeType="tmRoot"/>
      </p:par>
    </p:tnLst>
  </p:timing>
  <p:hf hdr="0" dt="0"/>
  <p:txStyles>
    <p:titleStyle>
      <a:lvl1pPr algn="l" defTabSz="914400" rtl="0" eaLnBrk="1" latinLnBrk="0" hangingPunct="1">
        <a:lnSpc>
          <a:spcPct val="90000"/>
        </a:lnSpc>
        <a:spcBef>
          <a:spcPct val="0"/>
        </a:spcBef>
        <a:buNone/>
        <a:defRPr sz="2800" b="0" i="0" kern="1200" cap="all" baseline="0">
          <a:solidFill>
            <a:schemeClr val="tx1"/>
          </a:solidFill>
          <a:latin typeface="Arial Black" charset="0"/>
          <a:ea typeface="Arial Black" charset="0"/>
          <a:cs typeface="Arial Black" charset="0"/>
        </a:defRPr>
      </a:lvl1pPr>
    </p:titleStyle>
    <p:bodyStyle>
      <a:lvl1pPr marL="228600" indent="-228600" algn="l" defTabSz="914400" rtl="0" eaLnBrk="1" latinLnBrk="0" hangingPunct="1">
        <a:lnSpc>
          <a:spcPct val="120000"/>
        </a:lnSpc>
        <a:spcBef>
          <a:spcPts val="800"/>
        </a:spcBef>
        <a:spcAft>
          <a:spcPts val="600"/>
        </a:spcAft>
        <a:buClr>
          <a:srgbClr val="F07100"/>
        </a:buClr>
        <a:buFont typeface="Arial" charset="0"/>
        <a:buChar char="•"/>
        <a:defRPr sz="1400" b="0" i="0" kern="1200">
          <a:solidFill>
            <a:srgbClr val="545A5F"/>
          </a:solidFill>
          <a:latin typeface="Arial" charset="0"/>
          <a:ea typeface="Arial" charset="0"/>
          <a:cs typeface="Arial" charset="0"/>
        </a:defRPr>
      </a:lvl1pPr>
      <a:lvl2pPr marL="685800" indent="-228600" algn="l" defTabSz="914400" rtl="0" eaLnBrk="1" latinLnBrk="0" hangingPunct="1">
        <a:lnSpc>
          <a:spcPct val="120000"/>
        </a:lnSpc>
        <a:spcBef>
          <a:spcPts val="300"/>
        </a:spcBef>
        <a:spcAft>
          <a:spcPts val="300"/>
        </a:spcAft>
        <a:buClr>
          <a:srgbClr val="293238"/>
        </a:buClr>
        <a:buFont typeface="Arial" charset="0"/>
        <a:buChar char="•"/>
        <a:defRPr sz="1200" b="0" i="0" kern="1200">
          <a:solidFill>
            <a:srgbClr val="545A5F"/>
          </a:solidFill>
          <a:latin typeface="Arial" charset="0"/>
          <a:ea typeface="Arial" charset="0"/>
          <a:cs typeface="Arial" charset="0"/>
        </a:defRPr>
      </a:lvl2pPr>
      <a:lvl3pPr marL="1143000" indent="-228600" algn="l" defTabSz="914400" rtl="0" eaLnBrk="1" latinLnBrk="0" hangingPunct="1">
        <a:lnSpc>
          <a:spcPct val="120000"/>
        </a:lnSpc>
        <a:spcBef>
          <a:spcPts val="30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3pPr>
      <a:lvl4pPr marL="1600200" indent="-228600" algn="l" defTabSz="914400" rtl="0" eaLnBrk="1" latinLnBrk="0" hangingPunct="1">
        <a:lnSpc>
          <a:spcPct val="120000"/>
        </a:lnSpc>
        <a:spcBef>
          <a:spcPts val="30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4pPr>
      <a:lvl5pPr marL="2057400" indent="-228600" algn="l" defTabSz="914400" rtl="0" eaLnBrk="1" latinLnBrk="0" hangingPunct="1">
        <a:lnSpc>
          <a:spcPct val="120000"/>
        </a:lnSpc>
        <a:spcBef>
          <a:spcPts val="300"/>
        </a:spcBef>
        <a:spcAft>
          <a:spcPts val="300"/>
        </a:spcAft>
        <a:buClr>
          <a:srgbClr val="989696"/>
        </a:buClr>
        <a:buFont typeface="Arial" charset="0"/>
        <a:buChar char="•"/>
        <a:defRPr sz="1100" b="0" i="0" kern="1200">
          <a:solidFill>
            <a:srgbClr val="545A5F"/>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620" userDrawn="1">
          <p15:clr>
            <a:srgbClr val="F26B43"/>
          </p15:clr>
        </p15:guide>
        <p15:guide id="2" pos="336" userDrawn="1">
          <p15:clr>
            <a:srgbClr val="F26B43"/>
          </p15:clr>
        </p15:guide>
        <p15:guide id="3" pos="542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material.io/guidelines/material-design/introduction.html" TargetMode="External"/><Relationship Id="rId4" Type="http://schemas.openxmlformats.org/officeDocument/2006/relationships/hyperlink" Target="https://developer.apple.com/ios/human-interface-guidelines/overview/design-principles" TargetMode="External"/><Relationship Id="rId5" Type="http://schemas.openxmlformats.org/officeDocument/2006/relationships/hyperlink" Target="https://developer.apple.com/ios/human-interface-guidelines/ui-bars/navigation-bars/" TargetMode="External"/><Relationship Id="rId6" Type="http://schemas.openxmlformats.org/officeDocument/2006/relationships/hyperlink" Target="https://developer.apple.com/ios/human-interface-guidelines/ui-bars/tab-bars/" TargetMode="External"/><Relationship Id="rId7" Type="http://schemas.openxmlformats.org/officeDocument/2006/relationships/hyperlink" Target="https://material.io/guidelines/components/tabs.html"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s://facebook.github.io/react-native/docs/components-and-apis.html%23components-and-apis" TargetMode="External"/><Relationship Id="rId4" Type="http://schemas.openxmlformats.org/officeDocument/2006/relationships/hyperlink" Target="https://facebook.github.io/react-native/docs/activityindicator.html" TargetMode="External"/><Relationship Id="rId5" Type="http://schemas.openxmlformats.org/officeDocument/2006/relationships/hyperlink" Target="https://facebook.github.io/react-native/docs/picker.html" TargetMode="External"/><Relationship Id="rId6" Type="http://schemas.openxmlformats.org/officeDocument/2006/relationships/hyperlink" Target="https://facebook.github.io/react-native/docs/webview.html" TargetMode="External"/><Relationship Id="rId7" Type="http://schemas.openxmlformats.org/officeDocument/2006/relationships/hyperlink" Target="https://facebook.github.io/react-native/docs/modal.html"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css-tricks.com/snippets/css/a-guide-to-flexbox/"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hyperlink" Target="http://facebook.github.io/react-native/releases/0.47/docs/dimensions.html" TargetMode="External"/><Relationship Id="rId4" Type="http://schemas.openxmlformats.org/officeDocument/2006/relationships/hyperlink" Target="https://facebook.github.io/react-native/docs/platform-specific-code.html" TargetMode="External"/><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ix.github.io/react-native-navigation/%2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facebook.github.io/react-native/docs/getting-started.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flow.org/" TargetMode="External"/><Relationship Id="rId4" Type="http://schemas.openxmlformats.org/officeDocument/2006/relationships/hyperlink" Target="https://developer.mozilla.org/en-US/docs/Web/API/Fetch_API"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885950"/>
            <a:ext cx="7467600" cy="792013"/>
          </a:xfrm>
        </p:spPr>
        <p:txBody>
          <a:bodyPr>
            <a:normAutofit/>
          </a:bodyPr>
          <a:lstStyle/>
          <a:p>
            <a:r>
              <a:rPr lang="en-US" dirty="0" smtClean="0"/>
              <a:t>React native</a:t>
            </a:r>
            <a:endParaRPr lang="en-US" dirty="0"/>
          </a:p>
        </p:txBody>
      </p:sp>
      <p:sp>
        <p:nvSpPr>
          <p:cNvPr id="7" name="Text Placeholder 6"/>
          <p:cNvSpPr>
            <a:spLocks noGrp="1"/>
          </p:cNvSpPr>
          <p:nvPr>
            <p:ph type="body" sz="quarter" idx="13"/>
          </p:nvPr>
        </p:nvSpPr>
        <p:spPr/>
        <p:txBody>
          <a:bodyPr>
            <a:normAutofit lnSpcReduction="10000"/>
          </a:bodyPr>
          <a:lstStyle/>
          <a:p>
            <a:r>
              <a:rPr lang="en-US" dirty="0" smtClean="0"/>
              <a:t>Vsevolod </a:t>
            </a:r>
            <a:r>
              <a:rPr lang="en-US" dirty="0" err="1" smtClean="0"/>
              <a:t>malishev</a:t>
            </a:r>
            <a:endParaRPr lang="en-US" dirty="0"/>
          </a:p>
        </p:txBody>
      </p:sp>
      <p:sp>
        <p:nvSpPr>
          <p:cNvPr id="3" name="TextBox 2"/>
          <p:cNvSpPr txBox="1"/>
          <p:nvPr/>
        </p:nvSpPr>
        <p:spPr>
          <a:xfrm>
            <a:off x="1066800" y="3181350"/>
            <a:ext cx="5733373" cy="307777"/>
          </a:xfrm>
          <a:prstGeom prst="rect">
            <a:avLst/>
          </a:prstGeom>
          <a:noFill/>
        </p:spPr>
        <p:txBody>
          <a:bodyPr wrap="none" rtlCol="0">
            <a:spAutoFit/>
          </a:bodyPr>
          <a:lstStyle/>
          <a:p>
            <a:r>
              <a:rPr lang="en-US" sz="1400" dirty="0" smtClean="0">
                <a:solidFill>
                  <a:schemeClr val="bg1"/>
                </a:solidFill>
                <a:latin typeface="Arial" charset="0"/>
                <a:ea typeface="Arial" charset="0"/>
                <a:cs typeface="Arial" charset="0"/>
              </a:rPr>
              <a:t>Based on materials I used during </a:t>
            </a:r>
            <a:r>
              <a:rPr lang="en-US" sz="1400" dirty="0" err="1" smtClean="0">
                <a:solidFill>
                  <a:schemeClr val="bg1"/>
                </a:solidFill>
                <a:latin typeface="Arial" charset="0"/>
                <a:ea typeface="Arial" charset="0"/>
                <a:cs typeface="Arial" charset="0"/>
              </a:rPr>
              <a:t>Udacity</a:t>
            </a:r>
            <a:r>
              <a:rPr lang="en-US" sz="1400" dirty="0" smtClean="0">
                <a:solidFill>
                  <a:schemeClr val="bg1"/>
                </a:solidFill>
                <a:latin typeface="Arial" charset="0"/>
                <a:ea typeface="Arial" charset="0"/>
                <a:cs typeface="Arial" charset="0"/>
              </a:rPr>
              <a:t> React </a:t>
            </a:r>
            <a:r>
              <a:rPr lang="en-US" sz="1400" dirty="0" err="1" smtClean="0">
                <a:solidFill>
                  <a:schemeClr val="bg1"/>
                </a:solidFill>
                <a:latin typeface="Arial" charset="0"/>
                <a:ea typeface="Arial" charset="0"/>
                <a:cs typeface="Arial" charset="0"/>
              </a:rPr>
              <a:t>Nanodegree</a:t>
            </a:r>
            <a:r>
              <a:rPr lang="en-US" sz="1400" dirty="0" smtClean="0">
                <a:solidFill>
                  <a:schemeClr val="bg1"/>
                </a:solidFill>
                <a:latin typeface="Arial" charset="0"/>
                <a:ea typeface="Arial" charset="0"/>
                <a:cs typeface="Arial" charset="0"/>
              </a:rPr>
              <a:t> program</a:t>
            </a:r>
          </a:p>
        </p:txBody>
      </p:sp>
    </p:spTree>
    <p:extLst>
      <p:ext uri="{BB962C8B-B14F-4D97-AF65-F5344CB8AC3E}">
        <p14:creationId xmlns:p14="http://schemas.microsoft.com/office/powerpoint/2010/main" val="46703645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62500" lnSpcReduction="20000"/>
          </a:bodyPr>
          <a:lstStyle/>
          <a:p>
            <a:pPr marL="0" indent="0" fontAlgn="base">
              <a:buNone/>
            </a:pPr>
            <a:r>
              <a:rPr lang="en-US" dirty="0"/>
              <a:t>What's great about React Native development is that it takes much of what you're used to from web development and takes it to native development. Accessing the in-app developer menu allows you to reload your JavaScript code, debug remotely via Developer Tools, and even display an in-app inspector.</a:t>
            </a:r>
          </a:p>
          <a:p>
            <a:pPr marL="0" indent="0" fontAlgn="base">
              <a:buNone/>
            </a:pPr>
            <a:r>
              <a:rPr lang="en-US" b="1" dirty="0"/>
              <a:t>To Debug</a:t>
            </a:r>
          </a:p>
          <a:p>
            <a:pPr marL="0" indent="0" fontAlgn="base">
              <a:buNone/>
            </a:pPr>
            <a:r>
              <a:rPr lang="en-US" dirty="0"/>
              <a:t>All you have to do is shake your phone, or press:</a:t>
            </a:r>
          </a:p>
          <a:p>
            <a:pPr lvl="0" fontAlgn="base"/>
            <a:r>
              <a:rPr lang="en-US" dirty="0"/>
              <a:t>⌘D in the </a:t>
            </a:r>
            <a:r>
              <a:rPr lang="en-US" dirty="0" err="1"/>
              <a:t>iOS</a:t>
            </a:r>
            <a:r>
              <a:rPr lang="en-US" dirty="0"/>
              <a:t> simulator</a:t>
            </a:r>
          </a:p>
          <a:p>
            <a:pPr lvl="0" fontAlgn="base"/>
            <a:r>
              <a:rPr lang="en-US" dirty="0"/>
              <a:t>⌘M in the Android simulator</a:t>
            </a:r>
          </a:p>
          <a:p>
            <a:pPr marL="0" indent="0" fontAlgn="base">
              <a:buNone/>
            </a:pPr>
            <a:r>
              <a:rPr lang="en-US" b="1" dirty="0"/>
              <a:t>To Refresh</a:t>
            </a:r>
          </a:p>
          <a:p>
            <a:pPr marL="0" indent="0" fontAlgn="base">
              <a:buNone/>
            </a:pPr>
            <a:r>
              <a:rPr lang="en-US" dirty="0"/>
              <a:t>To refresh the app, just:</a:t>
            </a:r>
          </a:p>
          <a:p>
            <a:pPr lvl="0" fontAlgn="base"/>
            <a:r>
              <a:rPr lang="en-US" dirty="0"/>
              <a:t>Double-tap “R” on your keyboard (if using the simulator)</a:t>
            </a:r>
          </a:p>
          <a:p>
            <a:pPr lvl="0" fontAlgn="base"/>
            <a:r>
              <a:rPr lang="en-US" dirty="0"/>
              <a:t>Shake the phone, then select “Refresh</a:t>
            </a:r>
            <a:r>
              <a:rPr lang="en-US" dirty="0" smtClean="0"/>
              <a:t>”</a:t>
            </a:r>
            <a:endParaRPr lang="en-US" dirty="0"/>
          </a:p>
        </p:txBody>
      </p:sp>
      <p:sp>
        <p:nvSpPr>
          <p:cNvPr id="4" name="Title 3"/>
          <p:cNvSpPr>
            <a:spLocks noGrp="1"/>
          </p:cNvSpPr>
          <p:nvPr>
            <p:ph type="title"/>
          </p:nvPr>
        </p:nvSpPr>
        <p:spPr/>
        <p:txBody>
          <a:bodyPr/>
          <a:lstStyle/>
          <a:p>
            <a:r>
              <a:rPr lang="en-US" b="1" dirty="0" smtClean="0"/>
              <a:t>Using the debugger</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10</a:t>
            </a:fld>
            <a:endParaRPr lang="en-US" dirty="0"/>
          </a:p>
        </p:txBody>
      </p:sp>
    </p:spTree>
    <p:extLst>
      <p:ext uri="{BB962C8B-B14F-4D97-AF65-F5344CB8AC3E}">
        <p14:creationId xmlns:p14="http://schemas.microsoft.com/office/powerpoint/2010/main" val="37128898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a:bodyPr>
          <a:lstStyle/>
          <a:p>
            <a:pPr marL="0" indent="0" fontAlgn="base">
              <a:buNone/>
            </a:pPr>
            <a:r>
              <a:rPr lang="en-US" dirty="0"/>
              <a:t>Native applications look and "feel" different because they are </a:t>
            </a:r>
            <a:r>
              <a:rPr lang="en-US" i="1" dirty="0"/>
              <a:t>fundamentally</a:t>
            </a:r>
            <a:r>
              <a:rPr lang="en-US" dirty="0"/>
              <a:t> different. Even though we're using the same React principles that you've </a:t>
            </a:r>
            <a:r>
              <a:rPr lang="en-US" dirty="0" smtClean="0"/>
              <a:t>learned, </a:t>
            </a:r>
            <a:r>
              <a:rPr lang="en-US" dirty="0"/>
              <a:t>keep in mind that this is no longer the web! While some of these distinctions are more apparent (e.g., the development process, access to native features, how users get updates, etc.), there are some key differences that we'll be taking a deep dive into during this course.</a:t>
            </a:r>
          </a:p>
          <a:p>
            <a:pPr marL="0" indent="0" fontAlgn="base">
              <a:buNone/>
            </a:pPr>
            <a:r>
              <a:rPr lang="en-US" dirty="0"/>
              <a:t>For one, native apps often leverage </a:t>
            </a:r>
            <a:r>
              <a:rPr lang="en-US" b="1" dirty="0"/>
              <a:t>animations</a:t>
            </a:r>
            <a:r>
              <a:rPr lang="en-US" dirty="0"/>
              <a:t> to help create a great user experience. Animations such as button effects, screen transitions, and other visual feedback may be subtle, but they support continuity and guidance in the apps you build. They all function to dynamically </a:t>
            </a:r>
            <a:r>
              <a:rPr lang="en-US" i="1" dirty="0"/>
              <a:t>tell a story</a:t>
            </a:r>
            <a:r>
              <a:rPr lang="en-US" dirty="0"/>
              <a:t> about how your application works. Without animations, an application can feel like just a collection of static </a:t>
            </a:r>
            <a:r>
              <a:rPr lang="en-US" dirty="0" smtClean="0"/>
              <a:t>screens.</a:t>
            </a:r>
            <a:endParaRPr lang="en-US" dirty="0"/>
          </a:p>
          <a:p>
            <a:pPr marL="0" indent="0" fontAlgn="base">
              <a:buNone/>
            </a:pPr>
            <a:r>
              <a:rPr lang="en-US" dirty="0"/>
              <a:t>Another key difference between native and web applications is in </a:t>
            </a:r>
            <a:r>
              <a:rPr lang="en-US" b="1" dirty="0"/>
              <a:t>navigation</a:t>
            </a:r>
            <a:r>
              <a:rPr lang="en-US" dirty="0"/>
              <a:t>. Recall that React Router's Route component allows us to map a URL to a specific UI component. In React Native, routers function as a </a:t>
            </a:r>
            <a:r>
              <a:rPr lang="en-US" i="1" dirty="0"/>
              <a:t>stack</a:t>
            </a:r>
            <a:r>
              <a:rPr lang="en-US" dirty="0"/>
              <a:t>; that is, individual screens are "pushed" and "popped" as needed. </a:t>
            </a:r>
          </a:p>
        </p:txBody>
      </p:sp>
      <p:sp>
        <p:nvSpPr>
          <p:cNvPr id="4" name="Title 3"/>
          <p:cNvSpPr>
            <a:spLocks noGrp="1"/>
          </p:cNvSpPr>
          <p:nvPr>
            <p:ph type="title"/>
          </p:nvPr>
        </p:nvSpPr>
        <p:spPr/>
        <p:txBody>
          <a:bodyPr/>
          <a:lstStyle/>
          <a:p>
            <a:r>
              <a:rPr lang="en-US" b="1" dirty="0" smtClean="0"/>
              <a:t>Web </a:t>
            </a:r>
            <a:r>
              <a:rPr lang="en-US" b="1" dirty="0" err="1" smtClean="0"/>
              <a:t>vs</a:t>
            </a:r>
            <a:r>
              <a:rPr lang="en-US" b="1" dirty="0" smtClean="0"/>
              <a:t> native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11</a:t>
            </a:fld>
            <a:endParaRPr lang="en-US" dirty="0"/>
          </a:p>
        </p:txBody>
      </p:sp>
    </p:spTree>
    <p:extLst>
      <p:ext uri="{BB962C8B-B14F-4D97-AF65-F5344CB8AC3E}">
        <p14:creationId xmlns:p14="http://schemas.microsoft.com/office/powerpoint/2010/main" val="329157985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20000"/>
          </a:bodyPr>
          <a:lstStyle/>
          <a:p>
            <a:pPr marL="0" indent="0" fontAlgn="base">
              <a:buNone/>
            </a:pPr>
            <a:r>
              <a:rPr lang="en-US" dirty="0"/>
              <a:t>Not only are there fundamental differences between </a:t>
            </a:r>
            <a:r>
              <a:rPr lang="en-US" i="1" dirty="0"/>
              <a:t>native</a:t>
            </a:r>
            <a:r>
              <a:rPr lang="en-US" dirty="0"/>
              <a:t> apps and </a:t>
            </a:r>
            <a:r>
              <a:rPr lang="en-US" i="1" dirty="0"/>
              <a:t>web</a:t>
            </a:r>
            <a:r>
              <a:rPr lang="en-US" dirty="0"/>
              <a:t> apps, you'll also find differences between how native platforms (</a:t>
            </a:r>
            <a:r>
              <a:rPr lang="en-US" dirty="0" err="1"/>
              <a:t>iOS</a:t>
            </a:r>
            <a:r>
              <a:rPr lang="en-US" dirty="0"/>
              <a:t> and Android) </a:t>
            </a:r>
            <a:r>
              <a:rPr lang="en-US" i="1" dirty="0"/>
              <a:t>look and feel</a:t>
            </a:r>
            <a:r>
              <a:rPr lang="en-US" dirty="0"/>
              <a:t> as well. Perhaps the most apparent are the distinct design philosophies on each platform: Android apps utilize Google's </a:t>
            </a:r>
            <a:r>
              <a:rPr lang="en-US" b="1" u="sng" dirty="0">
                <a:hlinkClick r:id="rId3"/>
              </a:rPr>
              <a:t>Material Design</a:t>
            </a:r>
            <a:r>
              <a:rPr lang="en-US" dirty="0"/>
              <a:t>, while </a:t>
            </a:r>
            <a:r>
              <a:rPr lang="en-US" dirty="0" err="1"/>
              <a:t>iOS</a:t>
            </a:r>
            <a:r>
              <a:rPr lang="en-US" dirty="0"/>
              <a:t> apps take advantage of Apple's </a:t>
            </a:r>
            <a:r>
              <a:rPr lang="en-US" b="1" u="sng" dirty="0">
                <a:hlinkClick r:id="rId4"/>
              </a:rPr>
              <a:t>Human Interface Design</a:t>
            </a:r>
            <a:r>
              <a:rPr lang="en-US" dirty="0"/>
              <a:t>. When designing mobile applications, it's important to your users that an </a:t>
            </a:r>
            <a:r>
              <a:rPr lang="en-US" dirty="0" err="1"/>
              <a:t>iOS</a:t>
            </a:r>
            <a:r>
              <a:rPr lang="en-US" dirty="0"/>
              <a:t> app </a:t>
            </a:r>
            <a:r>
              <a:rPr lang="en-US" i="1" dirty="0"/>
              <a:t>feels</a:t>
            </a:r>
            <a:r>
              <a:rPr lang="en-US" dirty="0"/>
              <a:t> like an </a:t>
            </a:r>
            <a:r>
              <a:rPr lang="en-US" dirty="0" err="1"/>
              <a:t>iOS</a:t>
            </a:r>
            <a:r>
              <a:rPr lang="en-US" dirty="0"/>
              <a:t> app, and an Android app </a:t>
            </a:r>
            <a:r>
              <a:rPr lang="en-US" i="1" dirty="0"/>
              <a:t>feels</a:t>
            </a:r>
            <a:r>
              <a:rPr lang="en-US" dirty="0"/>
              <a:t> like an Android app.</a:t>
            </a:r>
          </a:p>
          <a:p>
            <a:pPr marL="0" indent="0" fontAlgn="base">
              <a:buNone/>
            </a:pPr>
            <a:r>
              <a:rPr lang="en-US" dirty="0"/>
              <a:t>Navigation </a:t>
            </a:r>
            <a:r>
              <a:rPr lang="en-US" i="1" dirty="0"/>
              <a:t>between</a:t>
            </a:r>
            <a:r>
              <a:rPr lang="en-US" dirty="0"/>
              <a:t> screens feels distinct between Android and </a:t>
            </a:r>
            <a:r>
              <a:rPr lang="en-US" dirty="0" err="1"/>
              <a:t>iOS</a:t>
            </a:r>
            <a:r>
              <a:rPr lang="en-US" dirty="0"/>
              <a:t> as well. Android devices have access to a </a:t>
            </a:r>
            <a:r>
              <a:rPr lang="en-US" b="1" dirty="0"/>
              <a:t>navigation bar</a:t>
            </a:r>
            <a:r>
              <a:rPr lang="en-US" dirty="0"/>
              <a:t> at the bottom of the screen, which allows users to go back to the previous screen (among other features). On </a:t>
            </a:r>
            <a:r>
              <a:rPr lang="en-US" dirty="0" err="1"/>
              <a:t>iOS</a:t>
            </a:r>
            <a:r>
              <a:rPr lang="en-US" dirty="0"/>
              <a:t>, the approach is different: there is no such universal navigation bar! When building the UI for an </a:t>
            </a:r>
            <a:r>
              <a:rPr lang="en-US" dirty="0" err="1"/>
              <a:t>iOS</a:t>
            </a:r>
            <a:r>
              <a:rPr lang="en-US" dirty="0"/>
              <a:t> application, it is important to include a back button (perhaps on a custom </a:t>
            </a:r>
            <a:r>
              <a:rPr lang="en-US" b="1" u="sng" dirty="0">
                <a:hlinkClick r:id="rId5"/>
              </a:rPr>
              <a:t>navigation bar</a:t>
            </a:r>
            <a:r>
              <a:rPr lang="en-US" dirty="0"/>
              <a:t>) to help guide users through your app.</a:t>
            </a:r>
          </a:p>
          <a:p>
            <a:pPr marL="0" indent="0" fontAlgn="base">
              <a:buNone/>
            </a:pPr>
            <a:r>
              <a:rPr lang="en-US" dirty="0"/>
              <a:t>One more key difference between Android and </a:t>
            </a:r>
            <a:r>
              <a:rPr lang="en-US" dirty="0" err="1"/>
              <a:t>iOS</a:t>
            </a:r>
            <a:r>
              <a:rPr lang="en-US" dirty="0"/>
              <a:t> involves tab navigation. </a:t>
            </a:r>
            <a:r>
              <a:rPr lang="en-US" dirty="0" err="1"/>
              <a:t>iOS</a:t>
            </a:r>
            <a:r>
              <a:rPr lang="en-US" dirty="0"/>
              <a:t> apps include </a:t>
            </a:r>
            <a:r>
              <a:rPr lang="en-US" b="1" u="sng" dirty="0">
                <a:hlinkClick r:id="rId6"/>
              </a:rPr>
              <a:t>tab bars</a:t>
            </a:r>
            <a:r>
              <a:rPr lang="en-US" dirty="0"/>
              <a:t> at the bottom of the app's screen, allowing for convenient access to different portions of the app. Likewise, Android apps include them as well; however tabs are distinctly located </a:t>
            </a:r>
            <a:r>
              <a:rPr lang="en-US" b="1" u="sng" dirty="0">
                <a:hlinkClick r:id="rId7"/>
              </a:rPr>
              <a:t>at the top of the screen</a:t>
            </a:r>
            <a:r>
              <a:rPr lang="en-US" dirty="0"/>
              <a:t>. Both allow access to high-level content, and we'll explore React Native's </a:t>
            </a:r>
            <a:r>
              <a:rPr lang="en-US" b="1" dirty="0" err="1"/>
              <a:t>TabNavigator</a:t>
            </a:r>
            <a:r>
              <a:rPr lang="en-US" dirty="0"/>
              <a:t> </a:t>
            </a:r>
            <a:r>
              <a:rPr lang="en-US" dirty="0" smtClean="0"/>
              <a:t>later in the presentation.</a:t>
            </a:r>
            <a:endParaRPr lang="en-US" dirty="0"/>
          </a:p>
        </p:txBody>
      </p:sp>
      <p:sp>
        <p:nvSpPr>
          <p:cNvPr id="4" name="Title 3"/>
          <p:cNvSpPr>
            <a:spLocks noGrp="1"/>
          </p:cNvSpPr>
          <p:nvPr>
            <p:ph type="title"/>
          </p:nvPr>
        </p:nvSpPr>
        <p:spPr/>
        <p:txBody>
          <a:bodyPr/>
          <a:lstStyle/>
          <a:p>
            <a:r>
              <a:rPr lang="en-US" b="1" dirty="0" smtClean="0"/>
              <a:t>Android </a:t>
            </a:r>
            <a:r>
              <a:rPr lang="en-US" b="1" dirty="0" err="1" smtClean="0"/>
              <a:t>vs</a:t>
            </a:r>
            <a:r>
              <a:rPr lang="en-US" b="1" dirty="0" smtClean="0"/>
              <a:t> </a:t>
            </a:r>
            <a:r>
              <a:rPr lang="en-US" b="1" dirty="0" err="1" smtClean="0"/>
              <a:t>ios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12</a:t>
            </a:fld>
            <a:endParaRPr lang="en-US" dirty="0"/>
          </a:p>
        </p:txBody>
      </p:sp>
    </p:spTree>
    <p:extLst>
      <p:ext uri="{BB962C8B-B14F-4D97-AF65-F5344CB8AC3E}">
        <p14:creationId xmlns:p14="http://schemas.microsoft.com/office/powerpoint/2010/main" val="15365752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dirty="0"/>
              <a:t>When writing HTML, we're used to using &lt;div&gt; and &lt;span&gt; tags to define sections or to contain other elements on the page. In React Native, a similar principle applies, but this time we're using React Native's </a:t>
            </a:r>
            <a:r>
              <a:rPr lang="en-US" b="1" dirty="0"/>
              <a:t>&lt;View&gt;</a:t>
            </a:r>
            <a:r>
              <a:rPr lang="en-US" dirty="0"/>
              <a:t> component to build the application UI. Just like HTML's &lt;div&gt;, </a:t>
            </a:r>
            <a:r>
              <a:rPr lang="en-US" b="1" dirty="0"/>
              <a:t>&lt;View&gt;</a:t>
            </a:r>
            <a:r>
              <a:rPr lang="en-US" dirty="0"/>
              <a:t> components can accommodate several props (e.g. style), and can even be nested inside other </a:t>
            </a:r>
            <a:r>
              <a:rPr lang="en-US" b="1" dirty="0"/>
              <a:t>&lt;View&gt;</a:t>
            </a:r>
            <a:r>
              <a:rPr lang="en-US" dirty="0"/>
              <a:t> components!</a:t>
            </a:r>
          </a:p>
          <a:p>
            <a:pPr marL="0" indent="0" fontAlgn="base">
              <a:buNone/>
            </a:pPr>
            <a:r>
              <a:rPr lang="en-US" b="1" dirty="0"/>
              <a:t>&lt;Text&gt;</a:t>
            </a:r>
            <a:r>
              <a:rPr lang="en-US" dirty="0"/>
              <a:t> works just how you'd expect, as well. Its main objective is to, by no surprise, render text in the application. Just like</a:t>
            </a:r>
            <a:r>
              <a:rPr lang="en-US" b="1" dirty="0"/>
              <a:t> &lt;View&gt;</a:t>
            </a:r>
            <a:r>
              <a:rPr lang="en-US" dirty="0"/>
              <a:t>, styling and nesting capabilities apply to </a:t>
            </a:r>
            <a:r>
              <a:rPr lang="en-US" b="1" dirty="0"/>
              <a:t>&lt;Text&gt;</a:t>
            </a:r>
            <a:r>
              <a:rPr lang="en-US" dirty="0"/>
              <a:t> components, as well.</a:t>
            </a:r>
          </a:p>
          <a:p>
            <a:pPr marL="0" indent="0">
              <a:buNone/>
            </a:pPr>
            <a:r>
              <a:rPr lang="en-US" dirty="0"/>
              <a:t> </a:t>
            </a:r>
          </a:p>
        </p:txBody>
      </p:sp>
      <p:sp>
        <p:nvSpPr>
          <p:cNvPr id="4" name="Title 3"/>
          <p:cNvSpPr>
            <a:spLocks noGrp="1"/>
          </p:cNvSpPr>
          <p:nvPr>
            <p:ph type="title"/>
          </p:nvPr>
        </p:nvSpPr>
        <p:spPr/>
        <p:txBody>
          <a:bodyPr/>
          <a:lstStyle/>
          <a:p>
            <a:r>
              <a:rPr lang="en-US" b="1" dirty="0" smtClean="0"/>
              <a:t>Common react native components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13</a:t>
            </a:fld>
            <a:endParaRPr lang="en-US" dirty="0"/>
          </a:p>
        </p:txBody>
      </p:sp>
    </p:spTree>
    <p:extLst>
      <p:ext uri="{BB962C8B-B14F-4D97-AF65-F5344CB8AC3E}">
        <p14:creationId xmlns:p14="http://schemas.microsoft.com/office/powerpoint/2010/main" val="4070477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pPr marL="0" indent="0" fontAlgn="base">
              <a:buNone/>
            </a:pPr>
            <a:r>
              <a:rPr lang="en-US" dirty="0" smtClean="0"/>
              <a:t>Users mainly interact with web apps with </a:t>
            </a:r>
            <a:r>
              <a:rPr lang="en-US" i="1" dirty="0" smtClean="0"/>
              <a:t>clicks</a:t>
            </a:r>
            <a:r>
              <a:rPr lang="en-US" dirty="0" smtClean="0"/>
              <a:t>. In the world of mobile apps, however, several different </a:t>
            </a:r>
            <a:r>
              <a:rPr lang="en-US" i="1" dirty="0" smtClean="0"/>
              <a:t>touch</a:t>
            </a:r>
            <a:r>
              <a:rPr lang="en-US" dirty="0" smtClean="0"/>
              <a:t> gestures are used to navigate through the app: tapping a button, swiping to scroll through a list, and so on.</a:t>
            </a:r>
          </a:p>
          <a:p>
            <a:pPr marL="0" indent="0" fontAlgn="base">
              <a:buNone/>
            </a:pPr>
            <a:r>
              <a:rPr lang="en-US" dirty="0" smtClean="0"/>
              <a:t>React Native offers a number of components to handle "tapping gestures," or what is called </a:t>
            </a:r>
            <a:r>
              <a:rPr lang="en-US" b="1" dirty="0" err="1" smtClean="0"/>
              <a:t>Touchables</a:t>
            </a:r>
            <a:r>
              <a:rPr lang="en-US" dirty="0" smtClean="0"/>
              <a:t>. Let's take a look at them in detail in the following video:</a:t>
            </a:r>
          </a:p>
          <a:p>
            <a:pPr lvl="0" fontAlgn="base"/>
            <a:r>
              <a:rPr lang="en-US" dirty="0" smtClean="0"/>
              <a:t>Button</a:t>
            </a:r>
          </a:p>
          <a:p>
            <a:pPr lvl="0" fontAlgn="base"/>
            <a:r>
              <a:rPr lang="en-US" dirty="0" err="1" smtClean="0"/>
              <a:t>TouchableHighlight</a:t>
            </a:r>
            <a:endParaRPr lang="en-US" dirty="0" smtClean="0"/>
          </a:p>
          <a:p>
            <a:pPr lvl="0" fontAlgn="base"/>
            <a:r>
              <a:rPr lang="en-US" dirty="0" err="1" smtClean="0"/>
              <a:t>TouchableOpacity</a:t>
            </a:r>
            <a:endParaRPr lang="en-US" dirty="0" smtClean="0"/>
          </a:p>
          <a:p>
            <a:pPr marL="0" lvl="0" indent="0" fontAlgn="base">
              <a:buNone/>
            </a:pPr>
            <a:r>
              <a:rPr lang="en-US" dirty="0" smtClean="0"/>
              <a:t>Both Buttons and </a:t>
            </a:r>
            <a:r>
              <a:rPr lang="en-US" dirty="0" err="1" smtClean="0"/>
              <a:t>Touchables</a:t>
            </a:r>
            <a:r>
              <a:rPr lang="en-US" dirty="0" smtClean="0"/>
              <a:t> have access to </a:t>
            </a:r>
            <a:r>
              <a:rPr lang="en-US" dirty="0" err="1" smtClean="0"/>
              <a:t>onPress</a:t>
            </a:r>
            <a:r>
              <a:rPr lang="en-US" dirty="0" smtClean="0"/>
              <a:t> prop and </a:t>
            </a:r>
            <a:r>
              <a:rPr lang="en-US" dirty="0" err="1" smtClean="0"/>
              <a:t>Touchables</a:t>
            </a:r>
            <a:r>
              <a:rPr lang="en-US" dirty="0" smtClean="0"/>
              <a:t> can be nested within Views, and Views can be nested within </a:t>
            </a:r>
            <a:r>
              <a:rPr lang="en-US" dirty="0" err="1" smtClean="0"/>
              <a:t>Touchables</a:t>
            </a:r>
            <a:r>
              <a:rPr lang="en-US" dirty="0" smtClean="0"/>
              <a:t>. </a:t>
            </a:r>
            <a:endParaRPr lang="en-US" dirty="0"/>
          </a:p>
        </p:txBody>
      </p:sp>
      <p:sp>
        <p:nvSpPr>
          <p:cNvPr id="4" name="Title 3"/>
          <p:cNvSpPr>
            <a:spLocks noGrp="1"/>
          </p:cNvSpPr>
          <p:nvPr>
            <p:ph type="title"/>
          </p:nvPr>
        </p:nvSpPr>
        <p:spPr/>
        <p:txBody>
          <a:bodyPr/>
          <a:lstStyle/>
          <a:p>
            <a:r>
              <a:rPr lang="en-US" b="1" dirty="0" err="1" smtClean="0"/>
              <a:t>touchables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14</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24202855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dirty="0"/>
              <a:t>React Native comes with a few ways to render lists. You'll probably run into </a:t>
            </a:r>
            <a:r>
              <a:rPr lang="en-US" dirty="0" err="1"/>
              <a:t>ScrollView</a:t>
            </a:r>
            <a:r>
              <a:rPr lang="en-US" dirty="0"/>
              <a:t> and </a:t>
            </a:r>
            <a:r>
              <a:rPr lang="en-US" dirty="0" err="1"/>
              <a:t>FlatList</a:t>
            </a:r>
            <a:r>
              <a:rPr lang="en-US" dirty="0"/>
              <a:t> components most commonly, so let's take a look at both of these in detail</a:t>
            </a:r>
            <a:r>
              <a:rPr lang="en-US" dirty="0" smtClean="0"/>
              <a:t>!</a:t>
            </a:r>
          </a:p>
          <a:p>
            <a:r>
              <a:rPr lang="en-US" dirty="0" err="1" smtClean="0"/>
              <a:t>Scrollview</a:t>
            </a:r>
            <a:r>
              <a:rPr lang="en-US" dirty="0" smtClean="0"/>
              <a:t> renders all child components at once</a:t>
            </a:r>
          </a:p>
          <a:p>
            <a:r>
              <a:rPr lang="en-US" dirty="0" err="1" smtClean="0"/>
              <a:t>FlatList</a:t>
            </a:r>
            <a:r>
              <a:rPr lang="en-US" dirty="0" smtClean="0"/>
              <a:t> renders only items visible on screen</a:t>
            </a:r>
          </a:p>
          <a:p>
            <a:r>
              <a:rPr lang="en-US" dirty="0" err="1" smtClean="0"/>
              <a:t>SectionList</a:t>
            </a:r>
            <a:r>
              <a:rPr lang="en-US" dirty="0" smtClean="0"/>
              <a:t> renders on-screen items, but with headers</a:t>
            </a:r>
            <a:endParaRPr lang="en-US" dirty="0"/>
          </a:p>
        </p:txBody>
      </p:sp>
      <p:sp>
        <p:nvSpPr>
          <p:cNvPr id="4" name="Title 3"/>
          <p:cNvSpPr>
            <a:spLocks noGrp="1"/>
          </p:cNvSpPr>
          <p:nvPr>
            <p:ph type="title"/>
          </p:nvPr>
        </p:nvSpPr>
        <p:spPr/>
        <p:txBody>
          <a:bodyPr/>
          <a:lstStyle/>
          <a:p>
            <a:r>
              <a:rPr lang="en-US" b="1" dirty="0" smtClean="0"/>
              <a:t>lists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15</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34312039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marL="0" indent="0" fontAlgn="base">
              <a:buNone/>
            </a:pPr>
            <a:r>
              <a:rPr lang="en-US" dirty="0"/>
              <a:t>Forms in React Native are just like the forms in React that you already know: the state of input form elements is controlled by the React component that renders that form. That is, form values are held in local component state, making state the "source of truth" for that form.</a:t>
            </a:r>
          </a:p>
          <a:p>
            <a:pPr marL="0" indent="0" fontAlgn="base">
              <a:buNone/>
            </a:pPr>
            <a:r>
              <a:rPr lang="en-US" dirty="0"/>
              <a:t>React Native provides a few basic components to use in your application's forms. We'll take a look at each of these more closely in the following video:</a:t>
            </a:r>
          </a:p>
          <a:p>
            <a:pPr lvl="0" fontAlgn="base"/>
            <a:r>
              <a:rPr lang="en-US" dirty="0" err="1"/>
              <a:t>TextInput</a:t>
            </a:r>
            <a:endParaRPr lang="en-US" dirty="0"/>
          </a:p>
          <a:p>
            <a:pPr lvl="0" fontAlgn="base"/>
            <a:r>
              <a:rPr lang="en-US" dirty="0" err="1"/>
              <a:t>KeyboardAvoidingView</a:t>
            </a:r>
            <a:endParaRPr lang="en-US" dirty="0"/>
          </a:p>
          <a:p>
            <a:pPr lvl="0" fontAlgn="base"/>
            <a:r>
              <a:rPr lang="en-US" dirty="0"/>
              <a:t>Slider</a:t>
            </a:r>
          </a:p>
          <a:p>
            <a:pPr lvl="0" fontAlgn="base"/>
            <a:r>
              <a:rPr lang="en-US" dirty="0"/>
              <a:t>Switch</a:t>
            </a:r>
          </a:p>
          <a:p>
            <a:pPr marL="0" indent="0">
              <a:buNone/>
            </a:pPr>
            <a:endParaRPr lang="en-US" dirty="0"/>
          </a:p>
        </p:txBody>
      </p:sp>
      <p:sp>
        <p:nvSpPr>
          <p:cNvPr id="4" name="Title 3"/>
          <p:cNvSpPr>
            <a:spLocks noGrp="1"/>
          </p:cNvSpPr>
          <p:nvPr>
            <p:ph type="title"/>
          </p:nvPr>
        </p:nvSpPr>
        <p:spPr/>
        <p:txBody>
          <a:bodyPr/>
          <a:lstStyle/>
          <a:p>
            <a:r>
              <a:rPr lang="en-US" b="1" dirty="0" smtClean="0"/>
              <a:t>forms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16</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28796978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10000"/>
          </a:bodyPr>
          <a:lstStyle/>
          <a:p>
            <a:pPr marL="0" indent="0" fontAlgn="base">
              <a:buNone/>
            </a:pPr>
            <a:r>
              <a:rPr lang="en-US" dirty="0"/>
              <a:t>We've just seen some of the most important components built into React Native. These components will get you started with the essential functionalities in the apps that you build -- but the list of available components goes on! Feel free to review the React Native documentation for a </a:t>
            </a:r>
            <a:r>
              <a:rPr lang="en-US" b="1" dirty="0">
                <a:hlinkClick r:id="rId3"/>
              </a:rPr>
              <a:t>complete list</a:t>
            </a:r>
            <a:r>
              <a:rPr lang="en-US" dirty="0"/>
              <a:t>. For starters, we recommend checking out:</a:t>
            </a:r>
          </a:p>
          <a:p>
            <a:pPr lvl="0" fontAlgn="base"/>
            <a:r>
              <a:rPr lang="en-US" b="1" dirty="0">
                <a:hlinkClick r:id="rId4"/>
              </a:rPr>
              <a:t>ActivityIndicator</a:t>
            </a:r>
            <a:endParaRPr lang="en-US" dirty="0"/>
          </a:p>
          <a:p>
            <a:pPr lvl="0" fontAlgn="base"/>
            <a:r>
              <a:rPr lang="en-US" b="1" dirty="0">
                <a:hlinkClick r:id="rId5"/>
              </a:rPr>
              <a:t>Picker</a:t>
            </a:r>
            <a:endParaRPr lang="en-US" dirty="0"/>
          </a:p>
          <a:p>
            <a:pPr lvl="0" fontAlgn="base"/>
            <a:r>
              <a:rPr lang="en-US" b="1" dirty="0">
                <a:hlinkClick r:id="rId6"/>
              </a:rPr>
              <a:t>WebView</a:t>
            </a:r>
            <a:endParaRPr lang="en-US" dirty="0"/>
          </a:p>
          <a:p>
            <a:pPr lvl="0" fontAlgn="base"/>
            <a:r>
              <a:rPr lang="en-US" b="1" dirty="0">
                <a:hlinkClick r:id="rId7"/>
              </a:rPr>
              <a:t>Modal</a:t>
            </a:r>
            <a:endParaRPr lang="en-US" dirty="0"/>
          </a:p>
          <a:p>
            <a:pPr marL="0" indent="0" fontAlgn="base">
              <a:buNone/>
            </a:pPr>
            <a:r>
              <a:rPr lang="en-US" dirty="0"/>
              <a:t>Note that certain components are also platform-specific! Though you want to build cross-platform components with </a:t>
            </a:r>
            <a:r>
              <a:rPr lang="en-US" i="1" dirty="0"/>
              <a:t>composition</a:t>
            </a:r>
            <a:r>
              <a:rPr lang="en-US" dirty="0"/>
              <a:t>, reusing as much code as possible, it may make sense for certain elements to be different depending on your audience (i.e., </a:t>
            </a:r>
            <a:r>
              <a:rPr lang="en-US" dirty="0" err="1"/>
              <a:t>iOS</a:t>
            </a:r>
            <a:r>
              <a:rPr lang="en-US" dirty="0"/>
              <a:t> vs. Android)</a:t>
            </a:r>
            <a:r>
              <a:rPr lang="en-US" dirty="0" smtClean="0"/>
              <a:t>.</a:t>
            </a:r>
            <a:endParaRPr lang="en-US" dirty="0"/>
          </a:p>
        </p:txBody>
      </p:sp>
      <p:sp>
        <p:nvSpPr>
          <p:cNvPr id="4" name="Title 3"/>
          <p:cNvSpPr>
            <a:spLocks noGrp="1"/>
          </p:cNvSpPr>
          <p:nvPr>
            <p:ph type="title"/>
          </p:nvPr>
        </p:nvSpPr>
        <p:spPr/>
        <p:txBody>
          <a:bodyPr/>
          <a:lstStyle/>
          <a:p>
            <a:r>
              <a:rPr lang="en-US" b="1" dirty="0" smtClean="0"/>
              <a:t>Other components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17</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14597429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dirty="0"/>
              <a:t>React Native's version of </a:t>
            </a:r>
            <a:r>
              <a:rPr lang="en-US" dirty="0" err="1"/>
              <a:t>localStorage</a:t>
            </a:r>
            <a:r>
              <a:rPr lang="en-US" dirty="0"/>
              <a:t> is </a:t>
            </a:r>
            <a:r>
              <a:rPr lang="en-US" dirty="0" err="1"/>
              <a:t>AsyncStorage</a:t>
            </a:r>
            <a:r>
              <a:rPr lang="en-US" dirty="0"/>
              <a:t>. Conveniently, since </a:t>
            </a:r>
            <a:r>
              <a:rPr lang="en-US" dirty="0" err="1"/>
              <a:t>AsyncStorage</a:t>
            </a:r>
            <a:r>
              <a:rPr lang="en-US" dirty="0"/>
              <a:t> is just an abstraction over </a:t>
            </a:r>
            <a:r>
              <a:rPr lang="en-US" dirty="0" err="1"/>
              <a:t>iOS</a:t>
            </a:r>
            <a:r>
              <a:rPr lang="en-US" dirty="0"/>
              <a:t> and Android equivalents, there's no need to consider the different environments.</a:t>
            </a:r>
          </a:p>
          <a:p>
            <a:pPr marL="0" indent="0">
              <a:buNone/>
            </a:pPr>
            <a:r>
              <a:rPr lang="en-US" dirty="0" err="1"/>
              <a:t>AsyncStorage</a:t>
            </a:r>
            <a:r>
              <a:rPr lang="en-US" dirty="0"/>
              <a:t> is a simple, unencrypted, asynchronous, persistent, key-value storage system that is global to the app. It should be used instead of </a:t>
            </a:r>
            <a:r>
              <a:rPr lang="en-US" dirty="0" err="1"/>
              <a:t>LocalStorage</a:t>
            </a:r>
            <a:r>
              <a:rPr lang="en-US" dirty="0" smtClean="0"/>
              <a:t>.</a:t>
            </a:r>
          </a:p>
          <a:p>
            <a:pPr marL="0" indent="0">
              <a:buNone/>
            </a:pPr>
            <a:r>
              <a:rPr lang="en-US" dirty="0"/>
              <a:t>The </a:t>
            </a:r>
            <a:r>
              <a:rPr lang="en-US" dirty="0" err="1"/>
              <a:t>AsyncStorage</a:t>
            </a:r>
            <a:r>
              <a:rPr lang="en-US" dirty="0"/>
              <a:t> JavaScript code is a simple facade that provides a clear JavaScript API, real Error objects, and simple non-multi functions. Each method in the API returns a Promise object</a:t>
            </a:r>
            <a:r>
              <a:rPr lang="en-US" dirty="0" smtClean="0"/>
              <a:t>.</a:t>
            </a:r>
            <a:endParaRPr lang="en-US" dirty="0"/>
          </a:p>
        </p:txBody>
      </p:sp>
      <p:sp>
        <p:nvSpPr>
          <p:cNvPr id="4" name="Title 3"/>
          <p:cNvSpPr>
            <a:spLocks noGrp="1"/>
          </p:cNvSpPr>
          <p:nvPr>
            <p:ph type="title"/>
          </p:nvPr>
        </p:nvSpPr>
        <p:spPr/>
        <p:txBody>
          <a:bodyPr/>
          <a:lstStyle/>
          <a:p>
            <a:r>
              <a:rPr lang="en-US" b="1" dirty="0" err="1" smtClean="0"/>
              <a:t>asyncstorage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18</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34395081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dirty="0"/>
              <a:t>Remember that React Native is fundamentally still </a:t>
            </a:r>
            <a:r>
              <a:rPr lang="en-US" i="1" dirty="0"/>
              <a:t>just JavaScript</a:t>
            </a:r>
            <a:r>
              <a:rPr lang="en-US" dirty="0"/>
              <a:t>. As such, adding </a:t>
            </a:r>
            <a:r>
              <a:rPr lang="en-US" dirty="0" err="1"/>
              <a:t>Redux</a:t>
            </a:r>
            <a:r>
              <a:rPr lang="en-US" dirty="0"/>
              <a:t> to help manage application state will involve the very same principles and processes as adding </a:t>
            </a:r>
            <a:r>
              <a:rPr lang="en-US" dirty="0" err="1"/>
              <a:t>Redux</a:t>
            </a:r>
            <a:r>
              <a:rPr lang="en-US" dirty="0"/>
              <a:t> to a web application</a:t>
            </a:r>
            <a:r>
              <a:rPr lang="en-US" dirty="0" smtClean="0"/>
              <a:t>.</a:t>
            </a:r>
            <a:endParaRPr lang="en-US" dirty="0"/>
          </a:p>
        </p:txBody>
      </p:sp>
      <p:sp>
        <p:nvSpPr>
          <p:cNvPr id="4" name="Title 3"/>
          <p:cNvSpPr>
            <a:spLocks noGrp="1"/>
          </p:cNvSpPr>
          <p:nvPr>
            <p:ph type="title"/>
          </p:nvPr>
        </p:nvSpPr>
        <p:spPr/>
        <p:txBody>
          <a:bodyPr/>
          <a:lstStyle/>
          <a:p>
            <a:r>
              <a:rPr lang="en-US" b="1" dirty="0" err="1" smtClean="0"/>
              <a:t>Redux</a:t>
            </a:r>
            <a:r>
              <a:rPr lang="en-US" b="1" dirty="0" smtClean="0"/>
              <a:t> and react native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19</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74787907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fontAlgn="base"/>
            <a:r>
              <a:rPr lang="en-US" sz="1600" dirty="0" smtClean="0"/>
              <a:t>Benefits of React Native application and local </a:t>
            </a:r>
            <a:r>
              <a:rPr lang="en-US" sz="1600" dirty="0" err="1" smtClean="0"/>
              <a:t>dev</a:t>
            </a:r>
            <a:r>
              <a:rPr lang="en-US" sz="1600" dirty="0" smtClean="0"/>
              <a:t> environment</a:t>
            </a:r>
          </a:p>
          <a:p>
            <a:pPr fontAlgn="base"/>
            <a:r>
              <a:rPr lang="en-US" sz="1600" dirty="0" smtClean="0"/>
              <a:t>Main ideological and API differences between React and React Native</a:t>
            </a:r>
          </a:p>
          <a:p>
            <a:pPr fontAlgn="base"/>
            <a:r>
              <a:rPr lang="en-US" sz="1600" dirty="0" smtClean="0"/>
              <a:t>Styling and layout</a:t>
            </a:r>
          </a:p>
          <a:p>
            <a:pPr fontAlgn="base"/>
            <a:r>
              <a:rPr lang="en-US" sz="1600" dirty="0" smtClean="0"/>
              <a:t>Routing patterns and strategies</a:t>
            </a:r>
          </a:p>
          <a:p>
            <a:pPr fontAlgn="base"/>
            <a:r>
              <a:rPr lang="en-US" sz="1600" dirty="0" smtClean="0"/>
              <a:t>Native functionality</a:t>
            </a:r>
            <a:endParaRPr lang="en-US" sz="1600" dirty="0"/>
          </a:p>
        </p:txBody>
      </p:sp>
      <p:sp>
        <p:nvSpPr>
          <p:cNvPr id="4" name="Title 3"/>
          <p:cNvSpPr>
            <a:spLocks noGrp="1"/>
          </p:cNvSpPr>
          <p:nvPr>
            <p:ph type="title"/>
          </p:nvPr>
        </p:nvSpPr>
        <p:spPr/>
        <p:txBody>
          <a:bodyPr/>
          <a:lstStyle/>
          <a:p>
            <a:r>
              <a:rPr lang="en-US" b="1" dirty="0" smtClean="0"/>
              <a:t>Course map</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a:t>
            </a:fld>
            <a:endParaRPr lang="en-US" dirty="0"/>
          </a:p>
        </p:txBody>
      </p:sp>
    </p:spTree>
    <p:extLst>
      <p:ext uri="{BB962C8B-B14F-4D97-AF65-F5344CB8AC3E}">
        <p14:creationId xmlns:p14="http://schemas.microsoft.com/office/powerpoint/2010/main" val="89715479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20000"/>
          </a:bodyPr>
          <a:lstStyle/>
          <a:p>
            <a:pPr marL="0" indent="0" fontAlgn="base">
              <a:buNone/>
            </a:pPr>
            <a:r>
              <a:rPr lang="en-US" dirty="0"/>
              <a:t>S</a:t>
            </a:r>
            <a:r>
              <a:rPr lang="en-US" dirty="0" smtClean="0"/>
              <a:t>ince </a:t>
            </a:r>
            <a:r>
              <a:rPr lang="en-US" dirty="0"/>
              <a:t>we're not using HTML or CSS files to build mobile apps -- how would this look in React Native?</a:t>
            </a:r>
          </a:p>
          <a:p>
            <a:pPr marL="0" indent="0" fontAlgn="base">
              <a:buNone/>
            </a:pPr>
            <a:r>
              <a:rPr lang="en-US" dirty="0"/>
              <a:t>First, it important to know that all of the core components in React Native can accept a prop named style. One way we can leverage this prop is to provide styling to components with inline JavaScript objects</a:t>
            </a:r>
            <a:r>
              <a:rPr lang="en-US" dirty="0" smtClean="0"/>
              <a:t>:</a:t>
            </a:r>
          </a:p>
          <a:p>
            <a:pPr marL="0" indent="0" fontAlgn="base">
              <a:buNone/>
            </a:pPr>
            <a:r>
              <a:rPr lang="en-US" dirty="0"/>
              <a:t>&lt;View&gt;       </a:t>
            </a:r>
            <a:endParaRPr lang="en-US" dirty="0" smtClean="0"/>
          </a:p>
          <a:p>
            <a:pPr marL="0" indent="0" fontAlgn="base">
              <a:buNone/>
            </a:pPr>
            <a:r>
              <a:rPr lang="en-US" dirty="0"/>
              <a:t>	</a:t>
            </a:r>
            <a:r>
              <a:rPr lang="en-US" dirty="0" smtClean="0"/>
              <a:t>&lt;</a:t>
            </a:r>
            <a:r>
              <a:rPr lang="en-US" dirty="0"/>
              <a:t>Image         </a:t>
            </a:r>
            <a:endParaRPr lang="en-US" dirty="0" smtClean="0"/>
          </a:p>
          <a:p>
            <a:pPr marL="0" indent="0" fontAlgn="base">
              <a:buNone/>
            </a:pPr>
            <a:r>
              <a:rPr lang="en-US" dirty="0"/>
              <a:t>	</a:t>
            </a:r>
            <a:r>
              <a:rPr lang="en-US" dirty="0" smtClean="0"/>
              <a:t>	style</a:t>
            </a:r>
            <a:r>
              <a:rPr lang="en-US" dirty="0"/>
              <a:t>={{</a:t>
            </a:r>
            <a:r>
              <a:rPr lang="en-US" dirty="0" err="1"/>
              <a:t>borderRadius</a:t>
            </a:r>
            <a:r>
              <a:rPr lang="en-US" dirty="0"/>
              <a:t>: 5, margin: 10, width: 48, height: 48}}         </a:t>
            </a:r>
            <a:endParaRPr lang="en-US" dirty="0" smtClean="0"/>
          </a:p>
          <a:p>
            <a:pPr marL="0" indent="0" fontAlgn="base">
              <a:buNone/>
            </a:pPr>
            <a:r>
              <a:rPr lang="en-US" dirty="0"/>
              <a:t>	</a:t>
            </a:r>
            <a:r>
              <a:rPr lang="en-US" dirty="0" smtClean="0"/>
              <a:t>	source</a:t>
            </a:r>
            <a:r>
              <a:rPr lang="en-US" dirty="0"/>
              <a:t>={{</a:t>
            </a:r>
            <a:r>
              <a:rPr lang="en-US" dirty="0" err="1"/>
              <a:t>uri</a:t>
            </a:r>
            <a:r>
              <a:rPr lang="en-US" dirty="0"/>
              <a:t>: 'https:/</a:t>
            </a:r>
            <a:r>
              <a:rPr lang="en-US" dirty="0" smtClean="0"/>
              <a:t>/</a:t>
            </a:r>
            <a:r>
              <a:rPr lang="en-US" dirty="0" err="1" smtClean="0"/>
              <a:t>domain.com</a:t>
            </a:r>
            <a:r>
              <a:rPr lang="en-US" dirty="0" smtClean="0"/>
              <a:t>/</a:t>
            </a:r>
            <a:r>
              <a:rPr lang="en-US" dirty="0" err="1" smtClean="0"/>
              <a:t>image.png</a:t>
            </a:r>
            <a:r>
              <a:rPr lang="en-US" dirty="0"/>
              <a:t>'}}       </a:t>
            </a:r>
            <a:endParaRPr lang="en-US" dirty="0" smtClean="0"/>
          </a:p>
          <a:p>
            <a:pPr marL="0" indent="0" fontAlgn="base">
              <a:buNone/>
            </a:pPr>
            <a:r>
              <a:rPr lang="en-US" dirty="0"/>
              <a:t>	</a:t>
            </a:r>
            <a:r>
              <a:rPr lang="en-US" dirty="0" smtClean="0"/>
              <a:t>/</a:t>
            </a:r>
            <a:r>
              <a:rPr lang="en-US" dirty="0"/>
              <a:t>&gt;     </a:t>
            </a:r>
            <a:endParaRPr lang="en-US" dirty="0" smtClean="0"/>
          </a:p>
          <a:p>
            <a:pPr marL="0" indent="0" fontAlgn="base">
              <a:buNone/>
            </a:pPr>
            <a:r>
              <a:rPr lang="en-US" dirty="0" smtClean="0"/>
              <a:t>&lt;</a:t>
            </a:r>
            <a:r>
              <a:rPr lang="en-US" dirty="0"/>
              <a:t>/View</a:t>
            </a:r>
            <a:r>
              <a:rPr lang="en-US" dirty="0" smtClean="0"/>
              <a:t>&gt;</a:t>
            </a:r>
            <a:endParaRPr lang="en-US" dirty="0"/>
          </a:p>
        </p:txBody>
      </p:sp>
      <p:sp>
        <p:nvSpPr>
          <p:cNvPr id="4" name="Title 3"/>
          <p:cNvSpPr>
            <a:spLocks noGrp="1"/>
          </p:cNvSpPr>
          <p:nvPr>
            <p:ph type="title"/>
          </p:nvPr>
        </p:nvSpPr>
        <p:spPr/>
        <p:txBody>
          <a:bodyPr/>
          <a:lstStyle/>
          <a:p>
            <a:r>
              <a:rPr lang="en-US" b="1" dirty="0" smtClean="0"/>
              <a:t>Styling and layout</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20</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38158757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77500" lnSpcReduction="20000"/>
          </a:bodyPr>
          <a:lstStyle/>
          <a:p>
            <a:pPr marL="0" indent="0" fontAlgn="base">
              <a:buNone/>
            </a:pPr>
            <a:r>
              <a:rPr lang="en-US" b="1" dirty="0" err="1"/>
              <a:t>const</a:t>
            </a:r>
            <a:r>
              <a:rPr lang="en-US" dirty="0"/>
              <a:t> styles = {   image: {     </a:t>
            </a:r>
            <a:r>
              <a:rPr lang="en-US" dirty="0" err="1"/>
              <a:t>borderRadius</a:t>
            </a:r>
            <a:r>
              <a:rPr lang="en-US" dirty="0"/>
              <a:t>: 5, </a:t>
            </a:r>
            <a:r>
              <a:rPr lang="en-US" dirty="0" smtClean="0"/>
              <a:t>margin</a:t>
            </a:r>
            <a:r>
              <a:rPr lang="en-US" dirty="0"/>
              <a:t>: 10, </a:t>
            </a:r>
            <a:r>
              <a:rPr lang="en-US" dirty="0" smtClean="0"/>
              <a:t>width</a:t>
            </a:r>
            <a:r>
              <a:rPr lang="en-US" dirty="0"/>
              <a:t>: 48, </a:t>
            </a:r>
            <a:r>
              <a:rPr lang="en-US" dirty="0" smtClean="0"/>
              <a:t>height</a:t>
            </a:r>
            <a:r>
              <a:rPr lang="en-US" dirty="0"/>
              <a:t>: 48   } };  </a:t>
            </a:r>
            <a:endParaRPr lang="en-US" dirty="0" smtClean="0"/>
          </a:p>
          <a:p>
            <a:pPr marL="0" indent="0" fontAlgn="base">
              <a:buNone/>
            </a:pPr>
            <a:r>
              <a:rPr lang="en-US" b="1" dirty="0" smtClean="0"/>
              <a:t>function</a:t>
            </a:r>
            <a:r>
              <a:rPr lang="en-US" dirty="0" smtClean="0"/>
              <a:t> </a:t>
            </a:r>
            <a:r>
              <a:rPr lang="en-US" b="1" dirty="0"/>
              <a:t>Avatar</a:t>
            </a:r>
            <a:r>
              <a:rPr lang="en-US" dirty="0"/>
              <a:t> ({ </a:t>
            </a:r>
            <a:r>
              <a:rPr lang="en-US" dirty="0" err="1"/>
              <a:t>src</a:t>
            </a:r>
            <a:r>
              <a:rPr lang="en-US" dirty="0"/>
              <a:t> }) {   </a:t>
            </a:r>
            <a:endParaRPr lang="en-US" dirty="0" smtClean="0"/>
          </a:p>
          <a:p>
            <a:pPr marL="0" indent="0" fontAlgn="base">
              <a:buNone/>
            </a:pPr>
            <a:r>
              <a:rPr lang="en-US" b="1" dirty="0"/>
              <a:t>	</a:t>
            </a:r>
            <a:r>
              <a:rPr lang="en-US" b="1" dirty="0" smtClean="0"/>
              <a:t>return</a:t>
            </a:r>
            <a:r>
              <a:rPr lang="en-US" dirty="0" smtClean="0"/>
              <a:t> </a:t>
            </a:r>
            <a:r>
              <a:rPr lang="en-US" dirty="0"/>
              <a:t>(     &lt;View&gt;       </a:t>
            </a:r>
            <a:endParaRPr lang="en-US" dirty="0" smtClean="0"/>
          </a:p>
          <a:p>
            <a:pPr marL="914400" lvl="2" indent="0" fontAlgn="base">
              <a:buNone/>
            </a:pPr>
            <a:r>
              <a:rPr lang="en-US" dirty="0"/>
              <a:t>	</a:t>
            </a:r>
            <a:r>
              <a:rPr lang="en-US" dirty="0" smtClean="0"/>
              <a:t>	&lt;</a:t>
            </a:r>
            <a:r>
              <a:rPr lang="en-US" dirty="0"/>
              <a:t>Image         </a:t>
            </a:r>
            <a:endParaRPr lang="en-US" dirty="0" smtClean="0"/>
          </a:p>
          <a:p>
            <a:pPr marL="914400" lvl="2" indent="0" fontAlgn="base">
              <a:buNone/>
            </a:pPr>
            <a:r>
              <a:rPr lang="en-US" dirty="0"/>
              <a:t>	</a:t>
            </a:r>
            <a:r>
              <a:rPr lang="en-US" dirty="0" smtClean="0"/>
              <a:t>		style</a:t>
            </a:r>
            <a:r>
              <a:rPr lang="en-US" dirty="0"/>
              <a:t>={</a:t>
            </a:r>
            <a:r>
              <a:rPr lang="en-US" dirty="0" err="1"/>
              <a:t>styles.image</a:t>
            </a:r>
            <a:r>
              <a:rPr lang="en-US" dirty="0"/>
              <a:t>}         </a:t>
            </a:r>
            <a:endParaRPr lang="en-US" dirty="0" smtClean="0"/>
          </a:p>
          <a:p>
            <a:pPr marL="914400" lvl="2" indent="0" fontAlgn="base">
              <a:buNone/>
            </a:pPr>
            <a:r>
              <a:rPr lang="en-US" dirty="0"/>
              <a:t>	</a:t>
            </a:r>
            <a:r>
              <a:rPr lang="en-US" dirty="0" smtClean="0"/>
              <a:t>		source</a:t>
            </a:r>
            <a:r>
              <a:rPr lang="en-US" dirty="0"/>
              <a:t>={{</a:t>
            </a:r>
            <a:r>
              <a:rPr lang="en-US" dirty="0" err="1"/>
              <a:t>uri</a:t>
            </a:r>
            <a:r>
              <a:rPr lang="en-US" dirty="0"/>
              <a:t>: 'https:/</a:t>
            </a:r>
            <a:r>
              <a:rPr lang="en-US" dirty="0" smtClean="0"/>
              <a:t>/</a:t>
            </a:r>
            <a:r>
              <a:rPr lang="en-US" dirty="0" err="1" smtClean="0"/>
              <a:t>image.png</a:t>
            </a:r>
            <a:r>
              <a:rPr lang="en-US" dirty="0"/>
              <a:t>'}}       </a:t>
            </a:r>
            <a:endParaRPr lang="en-US" dirty="0" smtClean="0"/>
          </a:p>
          <a:p>
            <a:pPr marL="914400" lvl="2" indent="0" fontAlgn="base">
              <a:buNone/>
            </a:pPr>
            <a:r>
              <a:rPr lang="en-US" dirty="0"/>
              <a:t>	</a:t>
            </a:r>
            <a:r>
              <a:rPr lang="en-US" dirty="0" smtClean="0"/>
              <a:t>	/</a:t>
            </a:r>
            <a:r>
              <a:rPr lang="en-US" dirty="0"/>
              <a:t>&gt;     </a:t>
            </a:r>
            <a:endParaRPr lang="en-US" dirty="0" smtClean="0"/>
          </a:p>
          <a:p>
            <a:pPr marL="0" indent="0" fontAlgn="base">
              <a:buNone/>
            </a:pPr>
            <a:r>
              <a:rPr lang="en-US" dirty="0"/>
              <a:t>	</a:t>
            </a:r>
            <a:r>
              <a:rPr lang="en-US" dirty="0" smtClean="0"/>
              <a:t>	&lt;</a:t>
            </a:r>
            <a:r>
              <a:rPr lang="en-US" dirty="0"/>
              <a:t>/View&gt;   </a:t>
            </a:r>
            <a:endParaRPr lang="en-US" dirty="0"/>
          </a:p>
          <a:p>
            <a:pPr marL="0" indent="0" fontAlgn="base">
              <a:buNone/>
            </a:pPr>
            <a:r>
              <a:rPr lang="en-US" dirty="0" smtClean="0"/>
              <a:t>	)</a:t>
            </a:r>
            <a:r>
              <a:rPr lang="en-US" dirty="0"/>
              <a:t>; </a:t>
            </a:r>
            <a:endParaRPr lang="en-US" dirty="0" smtClean="0"/>
          </a:p>
          <a:p>
            <a:pPr marL="0" indent="0" fontAlgn="base">
              <a:buNone/>
            </a:pPr>
            <a:r>
              <a:rPr lang="en-US" dirty="0" smtClean="0"/>
              <a:t>}</a:t>
            </a:r>
            <a:endParaRPr lang="en-US" dirty="0"/>
          </a:p>
          <a:p>
            <a:pPr marL="0" indent="0">
              <a:buNone/>
            </a:pPr>
            <a:r>
              <a:rPr lang="en-US" dirty="0"/>
              <a:t> </a:t>
            </a:r>
          </a:p>
          <a:p>
            <a:pPr marL="0" indent="0" fontAlgn="base">
              <a:buNone/>
            </a:pPr>
            <a:endParaRPr lang="en-US" dirty="0"/>
          </a:p>
        </p:txBody>
      </p:sp>
      <p:sp>
        <p:nvSpPr>
          <p:cNvPr id="4" name="Title 3"/>
          <p:cNvSpPr>
            <a:spLocks noGrp="1"/>
          </p:cNvSpPr>
          <p:nvPr>
            <p:ph type="title"/>
          </p:nvPr>
        </p:nvSpPr>
        <p:spPr/>
        <p:txBody>
          <a:bodyPr/>
          <a:lstStyle/>
          <a:p>
            <a:r>
              <a:rPr lang="en-US" b="1" dirty="0" smtClean="0"/>
              <a:t>Styling and layout</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21</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111825034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20000"/>
          </a:bodyPr>
          <a:lstStyle/>
          <a:p>
            <a:pPr marL="0" indent="0" fontAlgn="base">
              <a:buNone/>
            </a:pPr>
            <a:r>
              <a:rPr lang="en-US" dirty="0"/>
              <a:t>It's a great way to clean things up a bit, but React Native goes a step further with its </a:t>
            </a:r>
            <a:r>
              <a:rPr lang="en-US" b="1" dirty="0" err="1"/>
              <a:t>StyleSheet</a:t>
            </a:r>
            <a:r>
              <a:rPr lang="en-US" b="1" dirty="0"/>
              <a:t> API</a:t>
            </a:r>
            <a:r>
              <a:rPr lang="en-US" dirty="0"/>
              <a:t>. Check out the following example:</a:t>
            </a:r>
          </a:p>
          <a:p>
            <a:pPr marL="0" indent="0">
              <a:buNone/>
            </a:pPr>
            <a:r>
              <a:rPr lang="en-US" dirty="0"/>
              <a:t> </a:t>
            </a:r>
            <a:r>
              <a:rPr lang="en-US" b="1" dirty="0" err="1"/>
              <a:t>const</a:t>
            </a:r>
            <a:r>
              <a:rPr lang="en-US" dirty="0"/>
              <a:t> styles = </a:t>
            </a:r>
            <a:r>
              <a:rPr lang="en-US" dirty="0" err="1"/>
              <a:t>StyleSheet.create</a:t>
            </a:r>
            <a:r>
              <a:rPr lang="en-US" dirty="0"/>
              <a:t>({  </a:t>
            </a:r>
            <a:endParaRPr lang="en-US" dirty="0" smtClean="0"/>
          </a:p>
          <a:p>
            <a:pPr marL="0" indent="0">
              <a:buNone/>
            </a:pPr>
            <a:r>
              <a:rPr lang="en-US" dirty="0"/>
              <a:t>	</a:t>
            </a:r>
            <a:r>
              <a:rPr lang="en-US" dirty="0" smtClean="0"/>
              <a:t> </a:t>
            </a:r>
            <a:r>
              <a:rPr lang="en-US" dirty="0" err="1"/>
              <a:t>greenLarge</a:t>
            </a:r>
            <a:r>
              <a:rPr lang="en-US" dirty="0"/>
              <a:t>: {     </a:t>
            </a:r>
            <a:endParaRPr lang="en-US" dirty="0" smtClean="0"/>
          </a:p>
          <a:p>
            <a:pPr marL="0" indent="0">
              <a:buNone/>
            </a:pPr>
            <a:r>
              <a:rPr lang="en-US" dirty="0"/>
              <a:t>	</a:t>
            </a:r>
            <a:r>
              <a:rPr lang="en-US" dirty="0" smtClean="0"/>
              <a:t>	color</a:t>
            </a:r>
            <a:r>
              <a:rPr lang="en-US" dirty="0"/>
              <a:t>: 'green',     </a:t>
            </a:r>
            <a:endParaRPr lang="en-US" dirty="0" smtClean="0"/>
          </a:p>
          <a:p>
            <a:pPr marL="0" indent="0">
              <a:buNone/>
            </a:pPr>
            <a:r>
              <a:rPr lang="en-US" dirty="0"/>
              <a:t>	</a:t>
            </a:r>
            <a:r>
              <a:rPr lang="en-US" dirty="0" smtClean="0"/>
              <a:t>	</a:t>
            </a:r>
            <a:r>
              <a:rPr lang="en-US" dirty="0" err="1" smtClean="0"/>
              <a:t>fontWeight</a:t>
            </a:r>
            <a:r>
              <a:rPr lang="en-US" dirty="0"/>
              <a:t>: 'bold',     </a:t>
            </a:r>
            <a:endParaRPr lang="en-US" dirty="0" smtClean="0"/>
          </a:p>
          <a:p>
            <a:pPr marL="0" indent="0">
              <a:buNone/>
            </a:pPr>
            <a:r>
              <a:rPr lang="en-US" dirty="0"/>
              <a:t>	</a:t>
            </a:r>
            <a:r>
              <a:rPr lang="en-US" dirty="0" smtClean="0"/>
              <a:t>	</a:t>
            </a:r>
            <a:r>
              <a:rPr lang="en-US" dirty="0" err="1" smtClean="0"/>
              <a:t>fontSize</a:t>
            </a:r>
            <a:r>
              <a:rPr lang="en-US" dirty="0"/>
              <a:t>: </a:t>
            </a:r>
            <a:r>
              <a:rPr lang="en-US" dirty="0" smtClean="0"/>
              <a:t>40</a:t>
            </a:r>
          </a:p>
          <a:p>
            <a:pPr marL="0" indent="0">
              <a:buNone/>
            </a:pPr>
            <a:r>
              <a:rPr lang="en-US" dirty="0"/>
              <a:t>	</a:t>
            </a:r>
            <a:r>
              <a:rPr lang="en-US" dirty="0" smtClean="0"/>
              <a:t>}</a:t>
            </a:r>
          </a:p>
          <a:p>
            <a:pPr marL="0" indent="0">
              <a:buNone/>
            </a:pPr>
            <a:r>
              <a:rPr lang="en-US" dirty="0" smtClean="0"/>
              <a:t>});</a:t>
            </a:r>
            <a:endParaRPr lang="en-US" dirty="0"/>
          </a:p>
        </p:txBody>
      </p:sp>
      <p:sp>
        <p:nvSpPr>
          <p:cNvPr id="4" name="Title 3"/>
          <p:cNvSpPr>
            <a:spLocks noGrp="1"/>
          </p:cNvSpPr>
          <p:nvPr>
            <p:ph type="title"/>
          </p:nvPr>
        </p:nvSpPr>
        <p:spPr/>
        <p:txBody>
          <a:bodyPr/>
          <a:lstStyle/>
          <a:p>
            <a:r>
              <a:rPr lang="en-US" b="1" dirty="0" smtClean="0"/>
              <a:t>Styling and layout</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22</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91345505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a:bodyPr>
          <a:lstStyle/>
          <a:p>
            <a:pPr marL="0" indent="0" fontAlgn="base">
              <a:buNone/>
            </a:pPr>
            <a:r>
              <a:rPr lang="en-US" dirty="0" smtClean="0"/>
              <a:t>Using</a:t>
            </a:r>
            <a:r>
              <a:rPr lang="en-US" dirty="0"/>
              <a:t> </a:t>
            </a:r>
            <a:r>
              <a:rPr lang="en-US" b="1" dirty="0" err="1"/>
              <a:t>StyleSheet</a:t>
            </a:r>
            <a:r>
              <a:rPr lang="en-US" b="1" dirty="0"/>
              <a:t> </a:t>
            </a:r>
            <a:r>
              <a:rPr lang="en-US" dirty="0"/>
              <a:t>gives us a few benefits in terms of code quality and performance. </a:t>
            </a:r>
          </a:p>
          <a:p>
            <a:pPr marL="0" indent="0" fontAlgn="base">
              <a:buNone/>
            </a:pPr>
            <a:r>
              <a:rPr lang="en-US" b="1" dirty="0"/>
              <a:t>Code quality</a:t>
            </a:r>
          </a:p>
          <a:p>
            <a:pPr lvl="0" fontAlgn="base"/>
            <a:r>
              <a:rPr lang="en-US" dirty="0"/>
              <a:t>By moving styles away from the render function, you're making the code easier to understand.</a:t>
            </a:r>
          </a:p>
          <a:p>
            <a:pPr lvl="0" fontAlgn="base"/>
            <a:r>
              <a:rPr lang="en-US" dirty="0"/>
              <a:t>Naming the styles is a good way to add meaning to the low-level components in the render function.</a:t>
            </a:r>
          </a:p>
          <a:p>
            <a:pPr marL="0" indent="0" fontAlgn="base">
              <a:buNone/>
            </a:pPr>
            <a:r>
              <a:rPr lang="en-US" b="1" dirty="0"/>
              <a:t>Performance</a:t>
            </a:r>
          </a:p>
          <a:p>
            <a:pPr lvl="0" fontAlgn="base"/>
            <a:r>
              <a:rPr lang="en-US" dirty="0"/>
              <a:t>Making a </a:t>
            </a:r>
            <a:r>
              <a:rPr lang="en-US" dirty="0" err="1"/>
              <a:t>stylesheet</a:t>
            </a:r>
            <a:r>
              <a:rPr lang="en-US" dirty="0"/>
              <a:t> from a style object makes it possible to refer to it by ID instead of creating a new style object every time.</a:t>
            </a:r>
          </a:p>
          <a:p>
            <a:pPr lvl="0" fontAlgn="base"/>
            <a:r>
              <a:rPr lang="en-US" dirty="0"/>
              <a:t>It also allows to send the style only once through the bridge. All subsequent uses are going to refer an </a:t>
            </a:r>
            <a:r>
              <a:rPr lang="en-US" dirty="0" smtClean="0"/>
              <a:t>id.</a:t>
            </a:r>
            <a:endParaRPr lang="en-US" dirty="0"/>
          </a:p>
        </p:txBody>
      </p:sp>
      <p:sp>
        <p:nvSpPr>
          <p:cNvPr id="4" name="Title 3"/>
          <p:cNvSpPr>
            <a:spLocks noGrp="1"/>
          </p:cNvSpPr>
          <p:nvPr>
            <p:ph type="title"/>
          </p:nvPr>
        </p:nvSpPr>
        <p:spPr/>
        <p:txBody>
          <a:bodyPr/>
          <a:lstStyle/>
          <a:p>
            <a:r>
              <a:rPr lang="en-US" b="1" dirty="0" smtClean="0"/>
              <a:t>Styling and layout</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23</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25657664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dirty="0"/>
              <a:t>Another benefit is that </a:t>
            </a:r>
            <a:r>
              <a:rPr lang="en-US" dirty="0" err="1"/>
              <a:t>StyleSheet</a:t>
            </a:r>
            <a:r>
              <a:rPr lang="en-US" dirty="0"/>
              <a:t> validates the content within the style object as well. This means that should there be any errors in any properties or values in your style objects, the console will throw an error during compilation instead of at runtime</a:t>
            </a:r>
            <a:r>
              <a:rPr lang="en-US" dirty="0" smtClean="0"/>
              <a:t>.</a:t>
            </a:r>
          </a:p>
          <a:p>
            <a:pPr marL="0" indent="0" fontAlgn="base">
              <a:buNone/>
            </a:pPr>
            <a:r>
              <a:rPr lang="en-US" dirty="0"/>
              <a:t>CSS in JS is a distinct approach to styling. The main idea is that styling is handled by JavaScript objects rather than traditional CSS. Styles can be written inline or accessed via object variables, but React Native offers a </a:t>
            </a:r>
            <a:r>
              <a:rPr lang="en-US" dirty="0" err="1"/>
              <a:t>StyleSheet</a:t>
            </a:r>
            <a:r>
              <a:rPr lang="en-US" dirty="0"/>
              <a:t> API that provides a </a:t>
            </a:r>
            <a:r>
              <a:rPr lang="en-US" dirty="0" err="1"/>
              <a:t>performant</a:t>
            </a:r>
            <a:r>
              <a:rPr lang="en-US" dirty="0"/>
              <a:t> and compositional way to style components.</a:t>
            </a:r>
          </a:p>
          <a:p>
            <a:pPr marL="0" indent="0" fontAlgn="base">
              <a:buNone/>
            </a:pPr>
            <a:r>
              <a:rPr lang="en-US" dirty="0"/>
              <a:t>Now that we've seen React Native handle </a:t>
            </a:r>
            <a:r>
              <a:rPr lang="en-US" i="1" dirty="0"/>
              <a:t>styling</a:t>
            </a:r>
            <a:r>
              <a:rPr lang="en-US" dirty="0"/>
              <a:t>, how do we manage the </a:t>
            </a:r>
            <a:r>
              <a:rPr lang="en-US" i="1" dirty="0"/>
              <a:t>layout</a:t>
            </a:r>
            <a:r>
              <a:rPr lang="en-US" dirty="0"/>
              <a:t> of a mobile application? We'll take a look at CSS's </a:t>
            </a:r>
            <a:r>
              <a:rPr lang="en-US" b="1" dirty="0" err="1"/>
              <a:t>flexbox</a:t>
            </a:r>
            <a:r>
              <a:rPr lang="en-US" dirty="0"/>
              <a:t> in the next </a:t>
            </a:r>
            <a:r>
              <a:rPr lang="en-US" dirty="0" smtClean="0"/>
              <a:t>slide to </a:t>
            </a:r>
            <a:r>
              <a:rPr lang="en-US" dirty="0"/>
              <a:t>do just that</a:t>
            </a:r>
            <a:r>
              <a:rPr lang="en-US" dirty="0" smtClean="0"/>
              <a:t>!</a:t>
            </a:r>
            <a:endParaRPr lang="en-US" dirty="0"/>
          </a:p>
          <a:p>
            <a:pPr marL="0" indent="0">
              <a:buNone/>
            </a:pPr>
            <a:endParaRPr lang="en-US" dirty="0"/>
          </a:p>
        </p:txBody>
      </p:sp>
      <p:sp>
        <p:nvSpPr>
          <p:cNvPr id="4" name="Title 3"/>
          <p:cNvSpPr>
            <a:spLocks noGrp="1"/>
          </p:cNvSpPr>
          <p:nvPr>
            <p:ph type="title"/>
          </p:nvPr>
        </p:nvSpPr>
        <p:spPr/>
        <p:txBody>
          <a:bodyPr/>
          <a:lstStyle/>
          <a:p>
            <a:r>
              <a:rPr lang="en-US" b="1" dirty="0" smtClean="0"/>
              <a:t>Styling and layout</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24</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413525194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dirty="0"/>
              <a:t>React Native leverages a version of </a:t>
            </a:r>
            <a:r>
              <a:rPr lang="en-US" b="1" dirty="0" err="1"/>
              <a:t>flexbox</a:t>
            </a:r>
            <a:r>
              <a:rPr lang="en-US" dirty="0"/>
              <a:t> to build component layout. This is primarily due to </a:t>
            </a:r>
            <a:r>
              <a:rPr lang="en-US" dirty="0" err="1"/>
              <a:t>flexbox's</a:t>
            </a:r>
            <a:r>
              <a:rPr lang="en-US" dirty="0"/>
              <a:t> ability to provide consistent layouts across different screen sizes.</a:t>
            </a:r>
          </a:p>
          <a:p>
            <a:pPr marL="0" indent="0" fontAlgn="base">
              <a:buNone/>
            </a:pPr>
            <a:r>
              <a:rPr lang="en-US" dirty="0" err="1"/>
              <a:t>Flexbox</a:t>
            </a:r>
            <a:r>
              <a:rPr lang="en-US" dirty="0"/>
              <a:t> containers comprise of two axes: a </a:t>
            </a:r>
            <a:r>
              <a:rPr lang="en-US" b="1" dirty="0"/>
              <a:t>main axis</a:t>
            </a:r>
            <a:r>
              <a:rPr lang="en-US" dirty="0"/>
              <a:t>, as well as a </a:t>
            </a:r>
            <a:r>
              <a:rPr lang="en-US" b="1" dirty="0"/>
              <a:t>cross axis</a:t>
            </a:r>
            <a:r>
              <a:rPr lang="en-US" dirty="0"/>
              <a:t>. Some of the more critical properties to consider when building layouts with </a:t>
            </a:r>
            <a:r>
              <a:rPr lang="en-US" dirty="0" err="1"/>
              <a:t>flexbox</a:t>
            </a:r>
            <a:r>
              <a:rPr lang="en-US" dirty="0"/>
              <a:t> include </a:t>
            </a:r>
            <a:r>
              <a:rPr lang="en-US" b="1" dirty="0"/>
              <a:t>flex-direction</a:t>
            </a:r>
            <a:r>
              <a:rPr lang="en-US" dirty="0"/>
              <a:t>, </a:t>
            </a:r>
            <a:r>
              <a:rPr lang="en-US" b="1" dirty="0"/>
              <a:t>justify-content</a:t>
            </a:r>
            <a:r>
              <a:rPr lang="en-US" dirty="0"/>
              <a:t>, and </a:t>
            </a:r>
            <a:r>
              <a:rPr lang="en-US" b="1" dirty="0"/>
              <a:t>align-items</a:t>
            </a:r>
            <a:r>
              <a:rPr lang="en-US" dirty="0"/>
              <a:t>. React Native's implementation of </a:t>
            </a:r>
            <a:r>
              <a:rPr lang="en-US" b="1" dirty="0" err="1"/>
              <a:t>flexbox</a:t>
            </a:r>
            <a:r>
              <a:rPr lang="en-US" dirty="0"/>
              <a:t> </a:t>
            </a:r>
            <a:r>
              <a:rPr lang="en-US" i="1" dirty="0"/>
              <a:t>is</a:t>
            </a:r>
            <a:r>
              <a:rPr lang="en-US" dirty="0"/>
              <a:t> a bit different, however. </a:t>
            </a:r>
            <a:endParaRPr lang="en-US" dirty="0" smtClean="0"/>
          </a:p>
          <a:p>
            <a:pPr marL="0" indent="0" fontAlgn="base">
              <a:buNone/>
            </a:pPr>
            <a:r>
              <a:rPr lang="en-US" dirty="0" smtClean="0">
                <a:hlinkClick r:id="rId3"/>
              </a:rPr>
              <a:t>A Complete Guide to Flexbox</a:t>
            </a:r>
            <a:r>
              <a:rPr lang="en-US" dirty="0"/>
              <a:t> </a:t>
            </a:r>
          </a:p>
        </p:txBody>
      </p:sp>
      <p:sp>
        <p:nvSpPr>
          <p:cNvPr id="4" name="Title 3"/>
          <p:cNvSpPr>
            <a:spLocks noGrp="1"/>
          </p:cNvSpPr>
          <p:nvPr>
            <p:ph type="title"/>
          </p:nvPr>
        </p:nvSpPr>
        <p:spPr/>
        <p:txBody>
          <a:bodyPr/>
          <a:lstStyle/>
          <a:p>
            <a:r>
              <a:rPr lang="en-US" b="1" dirty="0" err="1" smtClean="0"/>
              <a:t>Flexbox</a:t>
            </a:r>
            <a:r>
              <a:rPr lang="en-US" b="1" dirty="0" smtClean="0"/>
              <a:t> guide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25</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375618208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dirty="0"/>
              <a:t>React Native implements </a:t>
            </a:r>
            <a:r>
              <a:rPr lang="en-US" dirty="0" err="1"/>
              <a:t>flexbox</a:t>
            </a:r>
            <a:r>
              <a:rPr lang="en-US" dirty="0"/>
              <a:t> for build layouts, but there are some key differences to keep in mind as you develop your </a:t>
            </a:r>
            <a:r>
              <a:rPr lang="en-US" dirty="0" smtClean="0"/>
              <a:t>applications:</a:t>
            </a:r>
          </a:p>
          <a:p>
            <a:r>
              <a:rPr lang="en-US" dirty="0"/>
              <a:t>First, all containers in React Native are </a:t>
            </a:r>
            <a:r>
              <a:rPr lang="en-US" i="1" dirty="0"/>
              <a:t>flex containers</a:t>
            </a:r>
            <a:r>
              <a:rPr lang="en-US" dirty="0"/>
              <a:t> by default. </a:t>
            </a:r>
            <a:r>
              <a:rPr lang="en-US" dirty="0" smtClean="0"/>
              <a:t>So, everything </a:t>
            </a:r>
            <a:r>
              <a:rPr lang="en-US" dirty="0"/>
              <a:t>is</a:t>
            </a:r>
            <a:r>
              <a:rPr lang="en-US" b="1" dirty="0"/>
              <a:t> display: flex;</a:t>
            </a:r>
            <a:r>
              <a:rPr lang="en-US" dirty="0"/>
              <a:t>. You can just use the defaults as they are, without adding different properties or writing extra code.</a:t>
            </a:r>
          </a:p>
          <a:p>
            <a:r>
              <a:rPr lang="en-US" dirty="0"/>
              <a:t>Another important distinction is how React Native handles flex-direction, a property that establishes the main axis (i.e., defining the direction in which flex items are placed). In web applications, items default to row. But since we're working on mobile devices, React Native sets the default to column, which lays out items </a:t>
            </a:r>
            <a:r>
              <a:rPr lang="en-US" i="1" dirty="0"/>
              <a:t>vertically</a:t>
            </a:r>
            <a:r>
              <a:rPr lang="en-US" dirty="0" smtClean="0"/>
              <a:t>.</a:t>
            </a:r>
            <a:endParaRPr lang="en-US" dirty="0"/>
          </a:p>
        </p:txBody>
      </p:sp>
      <p:sp>
        <p:nvSpPr>
          <p:cNvPr id="4" name="Title 3"/>
          <p:cNvSpPr>
            <a:spLocks noGrp="1"/>
          </p:cNvSpPr>
          <p:nvPr>
            <p:ph type="title"/>
          </p:nvPr>
        </p:nvSpPr>
        <p:spPr/>
        <p:txBody>
          <a:bodyPr/>
          <a:lstStyle/>
          <a:p>
            <a:r>
              <a:rPr lang="en-US" b="1" dirty="0" smtClean="0"/>
              <a:t>Layout in react native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26</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20137763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62500" lnSpcReduction="20000"/>
          </a:bodyPr>
          <a:lstStyle/>
          <a:p>
            <a:pPr marL="0" indent="0" fontAlgn="base">
              <a:buNone/>
            </a:pPr>
            <a:r>
              <a:rPr lang="en-US" dirty="0"/>
              <a:t>In addition to the above, here is a list of defaults in other common CSS properties that React Native applies to components:</a:t>
            </a:r>
          </a:p>
          <a:p>
            <a:pPr marL="0" indent="0" fontAlgn="base">
              <a:buNone/>
            </a:pPr>
            <a:r>
              <a:rPr lang="en-US" b="1" dirty="0"/>
              <a:t>box-sizing: border-box; </a:t>
            </a:r>
            <a:endParaRPr lang="en-US" b="1" dirty="0" smtClean="0"/>
          </a:p>
          <a:p>
            <a:pPr marL="0" indent="0" fontAlgn="base">
              <a:buNone/>
            </a:pPr>
            <a:r>
              <a:rPr lang="en-US" b="1" dirty="0" smtClean="0"/>
              <a:t>position</a:t>
            </a:r>
            <a:r>
              <a:rPr lang="en-US" b="1" dirty="0"/>
              <a:t>: relative; </a:t>
            </a:r>
            <a:endParaRPr lang="en-US" b="1" dirty="0" smtClean="0"/>
          </a:p>
          <a:p>
            <a:pPr marL="0" indent="0" fontAlgn="base">
              <a:buNone/>
            </a:pPr>
            <a:r>
              <a:rPr lang="en-US" b="1" dirty="0" smtClean="0"/>
              <a:t>align-items: stretch; </a:t>
            </a:r>
          </a:p>
          <a:p>
            <a:pPr marL="0" indent="0" fontAlgn="base">
              <a:buNone/>
            </a:pPr>
            <a:r>
              <a:rPr lang="en-US" b="1" dirty="0" smtClean="0"/>
              <a:t>flex</a:t>
            </a:r>
            <a:r>
              <a:rPr lang="en-US" b="1" dirty="0"/>
              <a:t>-shrink: 0; </a:t>
            </a:r>
            <a:endParaRPr lang="en-US" b="1" dirty="0" smtClean="0"/>
          </a:p>
          <a:p>
            <a:pPr marL="0" indent="0" fontAlgn="base">
              <a:buNone/>
            </a:pPr>
            <a:r>
              <a:rPr lang="en-US" b="1" dirty="0" smtClean="0"/>
              <a:t>align</a:t>
            </a:r>
            <a:r>
              <a:rPr lang="en-US" b="1" dirty="0"/>
              <a:t>-content: </a:t>
            </a:r>
            <a:r>
              <a:rPr lang="en-US" b="1" dirty="0" smtClean="0"/>
              <a:t>flex</a:t>
            </a:r>
            <a:r>
              <a:rPr lang="en-US" b="1" dirty="0"/>
              <a:t>-start; </a:t>
            </a:r>
            <a:endParaRPr lang="en-US" b="1" dirty="0" smtClean="0"/>
          </a:p>
          <a:p>
            <a:pPr marL="0" indent="0" fontAlgn="base">
              <a:buNone/>
            </a:pPr>
            <a:r>
              <a:rPr lang="en-US" b="1" dirty="0" smtClean="0"/>
              <a:t>border</a:t>
            </a:r>
            <a:r>
              <a:rPr lang="en-US" b="1" dirty="0"/>
              <a:t>: 0 solid black; </a:t>
            </a:r>
            <a:endParaRPr lang="en-US" b="1" dirty="0" smtClean="0"/>
          </a:p>
          <a:p>
            <a:pPr marL="0" indent="0" fontAlgn="base">
              <a:buNone/>
            </a:pPr>
            <a:r>
              <a:rPr lang="en-US" b="1" dirty="0" smtClean="0"/>
              <a:t>margin</a:t>
            </a:r>
            <a:r>
              <a:rPr lang="en-US" b="1" dirty="0"/>
              <a:t>: 0; </a:t>
            </a:r>
            <a:endParaRPr lang="en-US" b="1" dirty="0" smtClean="0"/>
          </a:p>
          <a:p>
            <a:pPr marL="0" indent="0" fontAlgn="base">
              <a:buNone/>
            </a:pPr>
            <a:r>
              <a:rPr lang="en-US" b="1" dirty="0" smtClean="0"/>
              <a:t>padding</a:t>
            </a:r>
            <a:r>
              <a:rPr lang="en-US" b="1" dirty="0"/>
              <a:t>: 0; </a:t>
            </a:r>
            <a:endParaRPr lang="en-US" b="1" dirty="0" smtClean="0"/>
          </a:p>
          <a:p>
            <a:pPr marL="0" indent="0" fontAlgn="base">
              <a:buNone/>
            </a:pPr>
            <a:r>
              <a:rPr lang="en-US" b="1" dirty="0" smtClean="0"/>
              <a:t>min</a:t>
            </a:r>
            <a:r>
              <a:rPr lang="en-US" b="1" dirty="0"/>
              <a:t>-width: 0</a:t>
            </a:r>
            <a:r>
              <a:rPr lang="en-US" b="1" dirty="0" smtClean="0"/>
              <a:t>;</a:t>
            </a:r>
          </a:p>
        </p:txBody>
      </p:sp>
      <p:sp>
        <p:nvSpPr>
          <p:cNvPr id="4" name="Title 3"/>
          <p:cNvSpPr>
            <a:spLocks noGrp="1"/>
          </p:cNvSpPr>
          <p:nvPr>
            <p:ph type="title"/>
          </p:nvPr>
        </p:nvSpPr>
        <p:spPr/>
        <p:txBody>
          <a:bodyPr/>
          <a:lstStyle/>
          <a:p>
            <a:r>
              <a:rPr lang="en-US" b="1" dirty="0" smtClean="0"/>
              <a:t>Layout in react native</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27</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267733996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dirty="0"/>
              <a:t>Recall that </a:t>
            </a:r>
            <a:r>
              <a:rPr lang="en-US" dirty="0" err="1"/>
              <a:t>React's</a:t>
            </a:r>
            <a:r>
              <a:rPr lang="en-US" dirty="0"/>
              <a:t> approach to app development is "learn once, write anywhere." The goal is to use the same principles, technologies, and in the case of React Native -- the same </a:t>
            </a:r>
            <a:r>
              <a:rPr lang="en-US" i="1" dirty="0"/>
              <a:t>code</a:t>
            </a:r>
            <a:r>
              <a:rPr lang="en-US" dirty="0"/>
              <a:t> -- to develop applications. However, there may be cases that make sense to use </a:t>
            </a:r>
            <a:r>
              <a:rPr lang="en-US" i="1" dirty="0"/>
              <a:t>distinct</a:t>
            </a:r>
            <a:r>
              <a:rPr lang="en-US" dirty="0"/>
              <a:t> code for each mobile platform. For example, what if we wanted unique styling between </a:t>
            </a:r>
            <a:r>
              <a:rPr lang="en-US" dirty="0" err="1"/>
              <a:t>iOS</a:t>
            </a:r>
            <a:r>
              <a:rPr lang="en-US" dirty="0"/>
              <a:t> and Android visual components?</a:t>
            </a:r>
          </a:p>
          <a:p>
            <a:pPr marL="0" indent="0" fontAlgn="base">
              <a:buNone/>
            </a:pPr>
            <a:r>
              <a:rPr lang="en-US" dirty="0"/>
              <a:t>React Native gives us a convenient way to organize and separate code through the </a:t>
            </a:r>
            <a:r>
              <a:rPr lang="en-US" b="1" dirty="0"/>
              <a:t>Platform API</a:t>
            </a:r>
            <a:r>
              <a:rPr lang="en-US" dirty="0" smtClean="0"/>
              <a:t>.</a:t>
            </a:r>
          </a:p>
          <a:p>
            <a:pPr marL="0" indent="0" fontAlgn="base">
              <a:buNone/>
            </a:pPr>
            <a:r>
              <a:rPr lang="mr-IN" b="1" dirty="0" smtClean="0"/>
              <a:t>…</a:t>
            </a:r>
            <a:endParaRPr lang="en-US" b="1" dirty="0" smtClean="0"/>
          </a:p>
          <a:p>
            <a:pPr marL="0" indent="0">
              <a:buNone/>
            </a:pPr>
            <a:r>
              <a:rPr lang="en-US" b="1" dirty="0"/>
              <a:t>style={</a:t>
            </a:r>
            <a:r>
              <a:rPr lang="en-US" b="1" dirty="0" err="1"/>
              <a:t>Platform.OS</a:t>
            </a:r>
            <a:r>
              <a:rPr lang="en-US" b="1" dirty="0"/>
              <a:t> === '</a:t>
            </a:r>
            <a:r>
              <a:rPr lang="en-US" b="1" dirty="0" err="1"/>
              <a:t>ios</a:t>
            </a:r>
            <a:r>
              <a:rPr lang="en-US" b="1" dirty="0"/>
              <a:t>' ? </a:t>
            </a:r>
            <a:r>
              <a:rPr lang="en-US" b="1" dirty="0" err="1"/>
              <a:t>styles.iosSubmitBtn</a:t>
            </a:r>
            <a:r>
              <a:rPr lang="en-US" b="1" dirty="0"/>
              <a:t> : </a:t>
            </a:r>
            <a:r>
              <a:rPr lang="en-US" b="1" dirty="0" err="1"/>
              <a:t>styles.AndroidSubmitBtn</a:t>
            </a:r>
            <a:r>
              <a:rPr lang="en-US" b="1" dirty="0" smtClean="0"/>
              <a:t>}</a:t>
            </a:r>
          </a:p>
          <a:p>
            <a:pPr marL="0" indent="0">
              <a:buNone/>
            </a:pPr>
            <a:r>
              <a:rPr lang="mr-IN" b="1" dirty="0" smtClean="0"/>
              <a:t>…</a:t>
            </a:r>
            <a:endParaRPr lang="en-US" dirty="0"/>
          </a:p>
        </p:txBody>
      </p:sp>
      <p:sp>
        <p:nvSpPr>
          <p:cNvPr id="4" name="Title 3"/>
          <p:cNvSpPr>
            <a:spLocks noGrp="1"/>
          </p:cNvSpPr>
          <p:nvPr>
            <p:ph type="title"/>
          </p:nvPr>
        </p:nvSpPr>
        <p:spPr/>
        <p:txBody>
          <a:bodyPr/>
          <a:lstStyle/>
          <a:p>
            <a:r>
              <a:rPr lang="en-US" b="1" dirty="0" smtClean="0"/>
              <a:t>Platform </a:t>
            </a:r>
            <a:r>
              <a:rPr lang="en-US" b="1" dirty="0" err="1" smtClean="0"/>
              <a:t>api</a:t>
            </a:r>
            <a:r>
              <a:rPr lang="en-US" b="1" dirty="0" smtClean="0"/>
              <a:t> </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28</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182474940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dirty="0"/>
              <a:t>React Native also comes with </a:t>
            </a:r>
            <a:r>
              <a:rPr lang="en-US" dirty="0">
                <a:hlinkClick r:id="rId3"/>
              </a:rPr>
              <a:t>Dimensions</a:t>
            </a:r>
            <a:r>
              <a:rPr lang="en-US" dirty="0"/>
              <a:t>, which allows you to select window's width and height in the user's device</a:t>
            </a:r>
            <a:r>
              <a:rPr lang="en-US" dirty="0" smtClean="0"/>
              <a:t>!</a:t>
            </a:r>
          </a:p>
          <a:p>
            <a:pPr marL="0" indent="0">
              <a:buNone/>
            </a:pPr>
            <a:r>
              <a:rPr lang="en-US" dirty="0" smtClean="0"/>
              <a:t>import { Dimensions } from ‘react-native’;</a:t>
            </a:r>
          </a:p>
          <a:p>
            <a:pPr marL="0" indent="0">
              <a:buNone/>
            </a:pPr>
            <a:r>
              <a:rPr lang="en-US" dirty="0" err="1" smtClean="0"/>
              <a:t>const</a:t>
            </a:r>
            <a:r>
              <a:rPr lang="en-US" dirty="0" smtClean="0"/>
              <a:t> { width, height } = </a:t>
            </a:r>
            <a:r>
              <a:rPr lang="en-US" dirty="0" err="1" smtClean="0"/>
              <a:t>Dimensions.get</a:t>
            </a:r>
            <a:r>
              <a:rPr lang="en-US" dirty="0" smtClean="0"/>
              <a:t>(‘window’); </a:t>
            </a:r>
          </a:p>
          <a:p>
            <a:pPr marL="0" indent="0">
              <a:buNone/>
            </a:pPr>
            <a:endParaRPr lang="en-US" dirty="0"/>
          </a:p>
          <a:p>
            <a:pPr marL="0" indent="0">
              <a:buNone/>
            </a:pPr>
            <a:endParaRPr lang="en-US" dirty="0" smtClean="0"/>
          </a:p>
          <a:p>
            <a:pPr marL="0" indent="0">
              <a:buNone/>
            </a:pPr>
            <a:r>
              <a:rPr lang="en-US" dirty="0">
                <a:hlinkClick r:id="rId4"/>
              </a:rPr>
              <a:t>Platform Specific </a:t>
            </a:r>
            <a:r>
              <a:rPr lang="en-US" dirty="0" smtClean="0">
                <a:hlinkClick r:id="rId4"/>
              </a:rPr>
              <a:t>Code</a:t>
            </a:r>
            <a:r>
              <a:rPr lang="en-US" dirty="0" smtClean="0"/>
              <a:t> from the React Native docs</a:t>
            </a:r>
            <a:endParaRPr lang="en-US" dirty="0"/>
          </a:p>
        </p:txBody>
      </p:sp>
      <p:sp>
        <p:nvSpPr>
          <p:cNvPr id="4" name="Title 3"/>
          <p:cNvSpPr>
            <a:spLocks noGrp="1"/>
          </p:cNvSpPr>
          <p:nvPr>
            <p:ph type="title"/>
          </p:nvPr>
        </p:nvSpPr>
        <p:spPr/>
        <p:txBody>
          <a:bodyPr/>
          <a:lstStyle/>
          <a:p>
            <a:r>
              <a:rPr lang="en-US" b="1" dirty="0" smtClean="0"/>
              <a:t>Dimensions </a:t>
            </a:r>
            <a:r>
              <a:rPr lang="en-US" b="1" dirty="0" err="1" smtClean="0"/>
              <a:t>api</a:t>
            </a:r>
            <a:r>
              <a:rPr lang="en-US" b="1" dirty="0" smtClean="0"/>
              <a:t> </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29</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1953142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sz="1600" dirty="0"/>
              <a:t>React Native's "learn once, write anywhere" approach allows us to use the same principles that we know to develop for both web </a:t>
            </a:r>
            <a:r>
              <a:rPr lang="en-US" sz="1600" i="1" dirty="0"/>
              <a:t>and</a:t>
            </a:r>
            <a:r>
              <a:rPr lang="en-US" sz="1600" dirty="0"/>
              <a:t> native platforms. After all, under the hood, many of the same principles of the Virtual DOM, reconciliation, and diffing algorithm apply whether it's a web application built with React or a mobile application built with React Native</a:t>
            </a:r>
            <a:r>
              <a:rPr lang="en-US" sz="1600" dirty="0" smtClean="0"/>
              <a:t>.</a:t>
            </a:r>
            <a:endParaRPr lang="en-US" sz="1600" dirty="0"/>
          </a:p>
        </p:txBody>
      </p:sp>
      <p:sp>
        <p:nvSpPr>
          <p:cNvPr id="4" name="Title 3"/>
          <p:cNvSpPr>
            <a:spLocks noGrp="1"/>
          </p:cNvSpPr>
          <p:nvPr>
            <p:ph type="title"/>
          </p:nvPr>
        </p:nvSpPr>
        <p:spPr/>
        <p:txBody>
          <a:bodyPr/>
          <a:lstStyle/>
          <a:p>
            <a:r>
              <a:rPr lang="en-US" b="1" dirty="0" smtClean="0"/>
              <a:t>Under the hood</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a:t>
            </a:fld>
            <a:endParaRPr lang="en-US" dirty="0"/>
          </a:p>
        </p:txBody>
      </p:sp>
    </p:spTree>
    <p:extLst>
      <p:ext uri="{BB962C8B-B14F-4D97-AF65-F5344CB8AC3E}">
        <p14:creationId xmlns:p14="http://schemas.microsoft.com/office/powerpoint/2010/main" val="387660699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b="1" dirty="0"/>
              <a:t>r</a:t>
            </a:r>
            <a:r>
              <a:rPr lang="en-US" b="1" dirty="0" smtClean="0"/>
              <a:t>eact-navigation </a:t>
            </a:r>
            <a:r>
              <a:rPr lang="mr-IN" b="1" dirty="0" smtClean="0"/>
              <a:t>–</a:t>
            </a:r>
            <a:r>
              <a:rPr lang="en-US" b="1" dirty="0" smtClean="0"/>
              <a:t> default React Navigation component</a:t>
            </a:r>
          </a:p>
          <a:p>
            <a:r>
              <a:rPr lang="en-US" b="1" dirty="0" err="1" smtClean="0"/>
              <a:t>TabNavigator</a:t>
            </a:r>
            <a:r>
              <a:rPr lang="en-US" dirty="0" smtClean="0"/>
              <a:t> - </a:t>
            </a:r>
            <a:r>
              <a:rPr lang="en-US" dirty="0"/>
              <a:t>By using React Navigation's </a:t>
            </a:r>
            <a:r>
              <a:rPr lang="en-US" dirty="0" err="1"/>
              <a:t>TabNavigator</a:t>
            </a:r>
            <a:r>
              <a:rPr lang="en-US" dirty="0"/>
              <a:t>, users can navigate through different screens within an application simply by pressing tabs that render different components</a:t>
            </a:r>
            <a:r>
              <a:rPr lang="en-US" dirty="0" smtClean="0"/>
              <a:t>.</a:t>
            </a:r>
          </a:p>
          <a:p>
            <a:r>
              <a:rPr lang="en-US" b="1" dirty="0" err="1" smtClean="0"/>
              <a:t>StackNavigator</a:t>
            </a:r>
            <a:r>
              <a:rPr lang="en-US" dirty="0" smtClean="0"/>
              <a:t> - </a:t>
            </a:r>
            <a:r>
              <a:rPr lang="en-US" dirty="0" err="1"/>
              <a:t>StackNavigator's</a:t>
            </a:r>
            <a:r>
              <a:rPr lang="en-US" dirty="0"/>
              <a:t> usage is largely similar to that of </a:t>
            </a:r>
            <a:r>
              <a:rPr lang="en-US" dirty="0" err="1"/>
              <a:t>TabNavigator</a:t>
            </a:r>
            <a:r>
              <a:rPr lang="en-US" dirty="0"/>
              <a:t>. But rather than passing in an object of different tabs, we pass in an object of the different screens that should be available in that stack</a:t>
            </a:r>
            <a:r>
              <a:rPr lang="en-US" dirty="0" smtClean="0"/>
              <a:t>.</a:t>
            </a:r>
          </a:p>
          <a:p>
            <a:r>
              <a:rPr lang="en-US" b="1" dirty="0" err="1" smtClean="0"/>
              <a:t>DrawerNavigator</a:t>
            </a:r>
            <a:r>
              <a:rPr lang="en-US" b="1" dirty="0" smtClean="0"/>
              <a:t> </a:t>
            </a:r>
            <a:r>
              <a:rPr lang="en-US" dirty="0" smtClean="0"/>
              <a:t>- </a:t>
            </a:r>
            <a:r>
              <a:rPr lang="en-US" dirty="0"/>
              <a:t>While </a:t>
            </a:r>
            <a:r>
              <a:rPr lang="en-US" dirty="0" err="1"/>
              <a:t>TabNavigator</a:t>
            </a:r>
            <a:r>
              <a:rPr lang="en-US" dirty="0"/>
              <a:t> uses tabs to help users navigate to specific screens, </a:t>
            </a:r>
            <a:r>
              <a:rPr lang="en-US" dirty="0" err="1"/>
              <a:t>DrawerNavigator</a:t>
            </a:r>
            <a:r>
              <a:rPr lang="en-US" dirty="0"/>
              <a:t> uses a drawer-like menu that slides in from the side of the screen</a:t>
            </a:r>
            <a:r>
              <a:rPr lang="en-US" dirty="0" smtClean="0"/>
              <a:t>.</a:t>
            </a:r>
            <a:endParaRPr lang="en-US" dirty="0"/>
          </a:p>
          <a:p>
            <a:endParaRPr lang="en-US" b="1" dirty="0"/>
          </a:p>
        </p:txBody>
      </p:sp>
      <p:sp>
        <p:nvSpPr>
          <p:cNvPr id="4" name="Title 3"/>
          <p:cNvSpPr>
            <a:spLocks noGrp="1"/>
          </p:cNvSpPr>
          <p:nvPr>
            <p:ph type="title"/>
          </p:nvPr>
        </p:nvSpPr>
        <p:spPr/>
        <p:txBody>
          <a:bodyPr/>
          <a:lstStyle/>
          <a:p>
            <a:r>
              <a:rPr lang="en-US" b="1" dirty="0" smtClean="0"/>
              <a:t>navigation</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30</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284186010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b="1" dirty="0"/>
              <a:t>r</a:t>
            </a:r>
            <a:r>
              <a:rPr lang="en-US" b="1" dirty="0" smtClean="0"/>
              <a:t>eact-native-navigation (</a:t>
            </a:r>
            <a:r>
              <a:rPr lang="en-US" b="1" dirty="0" err="1" smtClean="0"/>
              <a:t>wix</a:t>
            </a:r>
            <a:r>
              <a:rPr lang="en-US" b="1" dirty="0" smtClean="0"/>
              <a:t>) </a:t>
            </a:r>
            <a:r>
              <a:rPr lang="mr-IN" b="1" dirty="0" smtClean="0"/>
              <a:t>–</a:t>
            </a:r>
            <a:r>
              <a:rPr lang="en-US" b="1" dirty="0" smtClean="0"/>
              <a:t> the one we are using in the </a:t>
            </a:r>
            <a:r>
              <a:rPr lang="en-US" b="1" dirty="0" err="1" smtClean="0"/>
              <a:t>InCheck</a:t>
            </a:r>
            <a:r>
              <a:rPr lang="en-US" b="1" dirty="0" smtClean="0"/>
              <a:t> App</a:t>
            </a:r>
          </a:p>
          <a:p>
            <a:pPr marL="0" indent="0">
              <a:buNone/>
            </a:pPr>
            <a:r>
              <a:rPr lang="en-US" dirty="0"/>
              <a:t>App-wide support for 100% native navigation with an easy cross-platform interface</a:t>
            </a:r>
            <a:r>
              <a:rPr lang="en-US" dirty="0" smtClean="0"/>
              <a:t>.</a:t>
            </a:r>
          </a:p>
          <a:p>
            <a:pPr marL="0" indent="0">
              <a:buNone/>
            </a:pPr>
            <a:r>
              <a:rPr lang="en-US" dirty="0" smtClean="0">
                <a:hlinkClick r:id="rId3"/>
              </a:rPr>
              <a:t>Documentation</a:t>
            </a:r>
            <a:endParaRPr lang="en-US" dirty="0"/>
          </a:p>
        </p:txBody>
      </p:sp>
      <p:sp>
        <p:nvSpPr>
          <p:cNvPr id="4" name="Title 3"/>
          <p:cNvSpPr>
            <a:spLocks noGrp="1"/>
          </p:cNvSpPr>
          <p:nvPr>
            <p:ph type="title"/>
          </p:nvPr>
        </p:nvSpPr>
        <p:spPr/>
        <p:txBody>
          <a:bodyPr/>
          <a:lstStyle/>
          <a:p>
            <a:r>
              <a:rPr lang="en-US" b="1" dirty="0" smtClean="0"/>
              <a:t>navigation</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31</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93655533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err="1" smtClean="0"/>
              <a:t>Geolocation</a:t>
            </a:r>
            <a:endParaRPr lang="en-US" dirty="0" smtClean="0"/>
          </a:p>
          <a:p>
            <a:r>
              <a:rPr lang="en-US" dirty="0" smtClean="0"/>
              <a:t>Animations</a:t>
            </a:r>
          </a:p>
          <a:p>
            <a:r>
              <a:rPr lang="en-US" dirty="0" smtClean="0"/>
              <a:t>Local Notifications</a:t>
            </a:r>
          </a:p>
          <a:p>
            <a:r>
              <a:rPr lang="en-US" dirty="0" smtClean="0"/>
              <a:t>Handling Photos</a:t>
            </a:r>
          </a:p>
          <a:p>
            <a:r>
              <a:rPr lang="en-US" dirty="0" smtClean="0"/>
              <a:t>App Store </a:t>
            </a:r>
            <a:r>
              <a:rPr lang="en-US" dirty="0" err="1" smtClean="0"/>
              <a:t>Prepapration</a:t>
            </a:r>
            <a:endParaRPr lang="en-US" dirty="0"/>
          </a:p>
        </p:txBody>
      </p:sp>
      <p:sp>
        <p:nvSpPr>
          <p:cNvPr id="4" name="Title 3"/>
          <p:cNvSpPr>
            <a:spLocks noGrp="1"/>
          </p:cNvSpPr>
          <p:nvPr>
            <p:ph type="title"/>
          </p:nvPr>
        </p:nvSpPr>
        <p:spPr/>
        <p:txBody>
          <a:bodyPr/>
          <a:lstStyle/>
          <a:p>
            <a:r>
              <a:rPr lang="en-US" b="1" dirty="0" smtClean="0"/>
              <a:t>Native features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32</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338156392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endParaRPr lang="en-US" dirty="0"/>
          </a:p>
        </p:txBody>
      </p:sp>
      <p:sp>
        <p:nvSpPr>
          <p:cNvPr id="4" name="Title 3"/>
          <p:cNvSpPr>
            <a:spLocks noGrp="1"/>
          </p:cNvSpPr>
          <p:nvPr>
            <p:ph type="title"/>
          </p:nvPr>
        </p:nvSpPr>
        <p:spPr/>
        <p:txBody>
          <a:bodyPr/>
          <a:lstStyle/>
          <a:p>
            <a:r>
              <a:rPr lang="en-US" b="1" dirty="0" smtClean="0"/>
              <a:t>App store preparation</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33</a:t>
            </a:fld>
            <a:endParaRPr lang="en-US" dirty="0"/>
          </a:p>
        </p:txBody>
      </p:sp>
      <p:sp>
        <p:nvSpPr>
          <p:cNvPr id="2" name="TextBox 1"/>
          <p:cNvSpPr txBox="1"/>
          <p:nvPr/>
        </p:nvSpPr>
        <p:spPr>
          <a:xfrm>
            <a:off x="1913189" y="4327028"/>
            <a:ext cx="184666" cy="307777"/>
          </a:xfrm>
          <a:prstGeom prst="rect">
            <a:avLst/>
          </a:prstGeom>
          <a:noFill/>
        </p:spPr>
        <p:txBody>
          <a:bodyPr wrap="none" rtlCol="0">
            <a:spAutoFit/>
          </a:bodyPr>
          <a:lstStyle/>
          <a:p>
            <a:endParaRPr lang="en-US" sz="1400" dirty="0" smtClean="0">
              <a:solidFill>
                <a:schemeClr val="tx2"/>
              </a:solidFill>
              <a:latin typeface="Arial" charset="0"/>
              <a:ea typeface="Arial" charset="0"/>
              <a:cs typeface="Arial" charset="0"/>
            </a:endParaRPr>
          </a:p>
        </p:txBody>
      </p:sp>
    </p:spTree>
    <p:extLst>
      <p:ext uri="{BB962C8B-B14F-4D97-AF65-F5344CB8AC3E}">
        <p14:creationId xmlns:p14="http://schemas.microsoft.com/office/powerpoint/2010/main" val="195417736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base"/>
            <a:r>
              <a:rPr lang="en-US" b="1" dirty="0" smtClean="0"/>
              <a:t>Questions?</a:t>
            </a:r>
            <a:endParaRPr lang="en-US" b="1" dirty="0"/>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34</a:t>
            </a:fld>
            <a:endParaRPr lang="en-US" dirty="0"/>
          </a:p>
        </p:txBody>
      </p:sp>
    </p:spTree>
    <p:extLst>
      <p:ext uri="{BB962C8B-B14F-4D97-AF65-F5344CB8AC3E}">
        <p14:creationId xmlns:p14="http://schemas.microsoft.com/office/powerpoint/2010/main" val="35713215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600" b="1" dirty="0"/>
              <a:t>Install Create React Native App</a:t>
            </a:r>
            <a:endParaRPr lang="en-US" sz="1600" dirty="0"/>
          </a:p>
          <a:p>
            <a:pPr marL="0" indent="0" fontAlgn="base">
              <a:buNone/>
            </a:pPr>
            <a:r>
              <a:rPr lang="en-US" sz="1600" dirty="0"/>
              <a:t>In order to use Create React Native App, go ahead and install it once globally:</a:t>
            </a:r>
          </a:p>
          <a:p>
            <a:pPr marL="0" indent="0" fontAlgn="base">
              <a:buNone/>
            </a:pPr>
            <a:r>
              <a:rPr lang="en-US" sz="1600" b="1" dirty="0" err="1" smtClean="0"/>
              <a:t>npm</a:t>
            </a:r>
            <a:r>
              <a:rPr lang="en-US" sz="1600" b="1" dirty="0" smtClean="0"/>
              <a:t> install -g create-react-native-app </a:t>
            </a:r>
            <a:endParaRPr lang="en-US" sz="1600" b="1" dirty="0"/>
          </a:p>
          <a:p>
            <a:pPr marL="0" indent="0" fontAlgn="base">
              <a:buNone/>
            </a:pPr>
            <a:r>
              <a:rPr lang="en-US" sz="1600" dirty="0"/>
              <a:t>Alternatively, feel free to use </a:t>
            </a:r>
            <a:r>
              <a:rPr lang="en-US" sz="1600" b="1" dirty="0"/>
              <a:t>yarn</a:t>
            </a:r>
            <a:r>
              <a:rPr lang="en-US" sz="1600" dirty="0"/>
              <a:t> as </a:t>
            </a:r>
            <a:r>
              <a:rPr lang="en-US" sz="1600" dirty="0" smtClean="0"/>
              <a:t>well:</a:t>
            </a:r>
            <a:endParaRPr lang="en-US" sz="1600" dirty="0"/>
          </a:p>
          <a:p>
            <a:pPr marL="0" indent="0" fontAlgn="base">
              <a:buNone/>
            </a:pPr>
            <a:r>
              <a:rPr lang="en-US" sz="1600" b="1" dirty="0"/>
              <a:t>yarn global add create-react-native-</a:t>
            </a:r>
            <a:r>
              <a:rPr lang="en-US" sz="1600" b="1" dirty="0" smtClean="0"/>
              <a:t>app</a:t>
            </a:r>
            <a:endParaRPr lang="en-US" sz="1600" b="1" dirty="0"/>
          </a:p>
        </p:txBody>
      </p:sp>
      <p:sp>
        <p:nvSpPr>
          <p:cNvPr id="4" name="Title 3"/>
          <p:cNvSpPr>
            <a:spLocks noGrp="1"/>
          </p:cNvSpPr>
          <p:nvPr>
            <p:ph type="title"/>
          </p:nvPr>
        </p:nvSpPr>
        <p:spPr/>
        <p:txBody>
          <a:bodyPr/>
          <a:lstStyle/>
          <a:p>
            <a:r>
              <a:rPr lang="en-US" b="1" dirty="0" err="1" smtClean="0"/>
              <a:t>Dev</a:t>
            </a:r>
            <a:r>
              <a:rPr lang="en-US" b="1" dirty="0" smtClean="0"/>
              <a:t> environment setup</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4</a:t>
            </a:fld>
            <a:endParaRPr lang="en-US" dirty="0"/>
          </a:p>
        </p:txBody>
      </p:sp>
    </p:spTree>
    <p:extLst>
      <p:ext uri="{BB962C8B-B14F-4D97-AF65-F5344CB8AC3E}">
        <p14:creationId xmlns:p14="http://schemas.microsoft.com/office/powerpoint/2010/main" val="370057652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sz="1600" dirty="0"/>
              <a:t>Now, there are some cons, and granted they're pretty minor, but they're good to be aware of. First, if you're building an app that's going to be added to an existing native </a:t>
            </a:r>
            <a:r>
              <a:rPr lang="en-US" sz="1600" dirty="0" err="1"/>
              <a:t>iOS</a:t>
            </a:r>
            <a:r>
              <a:rPr lang="en-US" sz="1600" dirty="0"/>
              <a:t> or Android application, Create React Native App won't work. Second, if you need to build your own bridge between React Native and some native API that Create React Native App doesn't expose (which is pretty rare), Create React Native App won't work</a:t>
            </a:r>
            <a:r>
              <a:rPr lang="en-US" sz="1600" dirty="0" smtClean="0"/>
              <a:t>.</a:t>
            </a:r>
            <a:endParaRPr lang="en-US" sz="1600" dirty="0"/>
          </a:p>
        </p:txBody>
      </p:sp>
      <p:sp>
        <p:nvSpPr>
          <p:cNvPr id="4" name="Title 3"/>
          <p:cNvSpPr>
            <a:spLocks noGrp="1"/>
          </p:cNvSpPr>
          <p:nvPr>
            <p:ph type="title"/>
          </p:nvPr>
        </p:nvSpPr>
        <p:spPr/>
        <p:txBody>
          <a:bodyPr/>
          <a:lstStyle/>
          <a:p>
            <a:r>
              <a:rPr lang="en-US" b="1" dirty="0" smtClean="0"/>
              <a:t>cons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5</a:t>
            </a:fld>
            <a:endParaRPr lang="en-US" dirty="0"/>
          </a:p>
        </p:txBody>
      </p:sp>
    </p:spTree>
    <p:extLst>
      <p:ext uri="{BB962C8B-B14F-4D97-AF65-F5344CB8AC3E}">
        <p14:creationId xmlns:p14="http://schemas.microsoft.com/office/powerpoint/2010/main" val="17917556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fontAlgn="base">
              <a:buNone/>
            </a:pPr>
            <a:r>
              <a:rPr lang="en-US" sz="1600" dirty="0"/>
              <a:t>Expo is a service that makes just about everything involving React Native a whole lot easier. The idea behind Expo is that there's no need to use Android Studio or </a:t>
            </a:r>
            <a:r>
              <a:rPr lang="en-US" sz="1600" dirty="0" err="1"/>
              <a:t>Xcode</a:t>
            </a:r>
            <a:r>
              <a:rPr lang="en-US" sz="1600" dirty="0"/>
              <a:t>. What's more: it even allows us to develop for </a:t>
            </a:r>
            <a:r>
              <a:rPr lang="en-US" sz="1600" dirty="0" err="1"/>
              <a:t>iOS</a:t>
            </a:r>
            <a:r>
              <a:rPr lang="en-US" sz="1600" dirty="0"/>
              <a:t> with Windows (or even Linux)!</a:t>
            </a:r>
          </a:p>
          <a:p>
            <a:pPr marL="0" indent="0" fontAlgn="base">
              <a:buNone/>
            </a:pPr>
            <a:r>
              <a:rPr lang="en-US" sz="1600" dirty="0"/>
              <a:t>With Expo, you can load and run projects built by Create React Native App with the same JavaScript you already know. There's no need to compile any native code. And much like Create React App, using Expo with Create React Native App lets us get an application up and running with almost no configuration</a:t>
            </a:r>
            <a:r>
              <a:rPr lang="en-US" sz="1600" dirty="0" smtClean="0"/>
              <a:t>.</a:t>
            </a:r>
            <a:endParaRPr lang="en-US" sz="1600" dirty="0"/>
          </a:p>
        </p:txBody>
      </p:sp>
      <p:sp>
        <p:nvSpPr>
          <p:cNvPr id="4" name="Title 3"/>
          <p:cNvSpPr>
            <a:spLocks noGrp="1"/>
          </p:cNvSpPr>
          <p:nvPr>
            <p:ph type="title"/>
          </p:nvPr>
        </p:nvSpPr>
        <p:spPr/>
        <p:txBody>
          <a:bodyPr/>
          <a:lstStyle/>
          <a:p>
            <a:r>
              <a:rPr lang="en-US" b="1" dirty="0" smtClean="0"/>
              <a:t>expo</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6</a:t>
            </a:fld>
            <a:endParaRPr lang="en-US" dirty="0"/>
          </a:p>
        </p:txBody>
      </p:sp>
    </p:spTree>
    <p:extLst>
      <p:ext uri="{BB962C8B-B14F-4D97-AF65-F5344CB8AC3E}">
        <p14:creationId xmlns:p14="http://schemas.microsoft.com/office/powerpoint/2010/main" val="34333133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r>
              <a:rPr lang="en-US" sz="1600" dirty="0"/>
              <a:t>Expo together with Create React Native App is the fastest way to get up and running, but there are also other ways to start building your projects, as well. If you're looking to integrate React Native into an existing app, or if you've ejected your app from Create React Native App, feel free to follow the </a:t>
            </a:r>
            <a:r>
              <a:rPr lang="en-US" sz="1600" dirty="0">
                <a:hlinkClick r:id="rId3"/>
              </a:rPr>
              <a:t>Building Projects with Native Code</a:t>
            </a:r>
            <a:r>
              <a:rPr lang="en-US" sz="1600" dirty="0"/>
              <a:t> tab from the React Native docs. The guide also sets up </a:t>
            </a:r>
            <a:r>
              <a:rPr lang="en-US" sz="1600" dirty="0" err="1"/>
              <a:t>iOS</a:t>
            </a:r>
            <a:r>
              <a:rPr lang="en-US" sz="1600" dirty="0"/>
              <a:t> and Android simulators, allowing you to view your mobile apps right on your machine! We'll be utilizing both </a:t>
            </a:r>
            <a:r>
              <a:rPr lang="en-US" sz="1600" dirty="0" err="1"/>
              <a:t>iOS</a:t>
            </a:r>
            <a:r>
              <a:rPr lang="en-US" sz="1600" dirty="0"/>
              <a:t> and Android simulators in the interest of demoing projects in this course, but they are completely optional in getting started</a:t>
            </a:r>
            <a:r>
              <a:rPr lang="en-US" sz="1600" dirty="0" smtClean="0"/>
              <a:t>.</a:t>
            </a:r>
            <a:endParaRPr lang="en-US" sz="1600" dirty="0"/>
          </a:p>
        </p:txBody>
      </p:sp>
      <p:sp>
        <p:nvSpPr>
          <p:cNvPr id="4" name="Title 3"/>
          <p:cNvSpPr>
            <a:spLocks noGrp="1"/>
          </p:cNvSpPr>
          <p:nvPr>
            <p:ph type="title"/>
          </p:nvPr>
        </p:nvSpPr>
        <p:spPr/>
        <p:txBody>
          <a:bodyPr/>
          <a:lstStyle/>
          <a:p>
            <a:r>
              <a:rPr lang="en-US" b="1" dirty="0" smtClean="0"/>
              <a:t>simulators</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7</a:t>
            </a:fld>
            <a:endParaRPr lang="en-US" dirty="0"/>
          </a:p>
        </p:txBody>
      </p:sp>
    </p:spTree>
    <p:extLst>
      <p:ext uri="{BB962C8B-B14F-4D97-AF65-F5344CB8AC3E}">
        <p14:creationId xmlns:p14="http://schemas.microsoft.com/office/powerpoint/2010/main" val="39205506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20000"/>
          </a:bodyPr>
          <a:lstStyle/>
          <a:p>
            <a:pPr marL="0" indent="0" fontAlgn="base">
              <a:buNone/>
            </a:pPr>
            <a:r>
              <a:rPr lang="en-US" sz="1600" dirty="0"/>
              <a:t>When creating an app with Create React Native App, what type of support should you expect?</a:t>
            </a:r>
          </a:p>
          <a:p>
            <a:pPr lvl="0" fontAlgn="base"/>
            <a:r>
              <a:rPr lang="en-US" sz="1600" dirty="0"/>
              <a:t>ES5 and ES6 support</a:t>
            </a:r>
          </a:p>
          <a:p>
            <a:pPr lvl="0" fontAlgn="base"/>
            <a:r>
              <a:rPr lang="en-US" sz="1600" dirty="0"/>
              <a:t>Object Spread Operator</a:t>
            </a:r>
          </a:p>
          <a:p>
            <a:pPr lvl="0" fontAlgn="base"/>
            <a:r>
              <a:rPr lang="en-US" sz="1600" dirty="0"/>
              <a:t>Asynchronous functions</a:t>
            </a:r>
          </a:p>
          <a:p>
            <a:pPr lvl="0" fontAlgn="base"/>
            <a:r>
              <a:rPr lang="en-US" sz="1600" dirty="0"/>
              <a:t>JSX (this is </a:t>
            </a:r>
            <a:r>
              <a:rPr lang="en-US" sz="1600" i="1" dirty="0"/>
              <a:t>React</a:t>
            </a:r>
            <a:r>
              <a:rPr lang="en-US" sz="1600" dirty="0"/>
              <a:t>, after all!)</a:t>
            </a:r>
          </a:p>
          <a:p>
            <a:pPr lvl="0" fontAlgn="base"/>
            <a:r>
              <a:rPr lang="en-US" sz="1600" b="1" dirty="0">
                <a:hlinkClick r:id="rId3"/>
              </a:rPr>
              <a:t>Flow</a:t>
            </a:r>
            <a:endParaRPr lang="en-US" sz="1600" dirty="0"/>
          </a:p>
          <a:p>
            <a:pPr lvl="0" fontAlgn="base"/>
            <a:r>
              <a:rPr lang="en-US" sz="1600" b="1" dirty="0" smtClean="0">
                <a:hlinkClick r:id="rId4"/>
              </a:rPr>
              <a:t>Fetch</a:t>
            </a:r>
            <a:endParaRPr lang="en-US" sz="1600" dirty="0" smtClean="0"/>
          </a:p>
          <a:p>
            <a:pPr marL="0" indent="0" fontAlgn="base">
              <a:buNone/>
            </a:pPr>
            <a:r>
              <a:rPr lang="en-US" sz="1600" dirty="0" smtClean="0"/>
              <a:t>Since </a:t>
            </a:r>
            <a:r>
              <a:rPr lang="en-US" sz="1600" dirty="0"/>
              <a:t>we are using purely JavaScript to build mobile apps, this list should come as no surprise!</a:t>
            </a:r>
          </a:p>
          <a:p>
            <a:pPr marL="0" indent="0">
              <a:buNone/>
            </a:pPr>
            <a:endParaRPr lang="en-US" sz="1600" dirty="0"/>
          </a:p>
        </p:txBody>
      </p:sp>
      <p:sp>
        <p:nvSpPr>
          <p:cNvPr id="4" name="Title 3"/>
          <p:cNvSpPr>
            <a:spLocks noGrp="1"/>
          </p:cNvSpPr>
          <p:nvPr>
            <p:ph type="title"/>
          </p:nvPr>
        </p:nvSpPr>
        <p:spPr/>
        <p:txBody>
          <a:bodyPr/>
          <a:lstStyle/>
          <a:p>
            <a:r>
              <a:rPr lang="en-US" b="1" dirty="0" smtClean="0"/>
              <a:t>The environment</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8</a:t>
            </a:fld>
            <a:endParaRPr lang="en-US" dirty="0"/>
          </a:p>
        </p:txBody>
      </p:sp>
    </p:spTree>
    <p:extLst>
      <p:ext uri="{BB962C8B-B14F-4D97-AF65-F5344CB8AC3E}">
        <p14:creationId xmlns:p14="http://schemas.microsoft.com/office/powerpoint/2010/main" val="2045665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pPr marL="0" indent="0" fontAlgn="base">
              <a:buNone/>
            </a:pPr>
            <a:r>
              <a:rPr lang="en-US" b="1" dirty="0"/>
              <a:t>Create React </a:t>
            </a:r>
            <a:r>
              <a:rPr lang="en-US" b="1" i="1" dirty="0"/>
              <a:t>Native</a:t>
            </a:r>
            <a:r>
              <a:rPr lang="en-US" b="1" dirty="0"/>
              <a:t> App</a:t>
            </a:r>
            <a:r>
              <a:rPr lang="en-US" dirty="0"/>
              <a:t> is similar to </a:t>
            </a:r>
            <a:r>
              <a:rPr lang="en-US" b="1" dirty="0"/>
              <a:t>Create React App</a:t>
            </a:r>
            <a:r>
              <a:rPr lang="en-US" dirty="0"/>
              <a:t> in that it scaffolds and builds a starter application with minimal configuration. This allows us to have an app up and running without the need for </a:t>
            </a:r>
            <a:r>
              <a:rPr lang="en-US" dirty="0" err="1"/>
              <a:t>Xcode</a:t>
            </a:r>
            <a:r>
              <a:rPr lang="en-US" dirty="0"/>
              <a:t> or Android Studio! Some of the benefits include:</a:t>
            </a:r>
          </a:p>
          <a:p>
            <a:pPr lvl="0" fontAlgn="base"/>
            <a:r>
              <a:rPr lang="en-US" dirty="0"/>
              <a:t>Minimal "time to 'Hello World'"</a:t>
            </a:r>
          </a:p>
          <a:p>
            <a:pPr lvl="0" fontAlgn="base"/>
            <a:r>
              <a:rPr lang="en-US" dirty="0"/>
              <a:t>Development on your own device via </a:t>
            </a:r>
            <a:r>
              <a:rPr lang="en-US" b="1" dirty="0"/>
              <a:t>Expo</a:t>
            </a:r>
            <a:endParaRPr lang="en-US" dirty="0"/>
          </a:p>
          <a:p>
            <a:pPr lvl="0" fontAlgn="base"/>
            <a:r>
              <a:rPr lang="en-US" dirty="0"/>
              <a:t>A single build tool</a:t>
            </a:r>
          </a:p>
          <a:p>
            <a:pPr lvl="0" fontAlgn="base"/>
            <a:r>
              <a:rPr lang="en-US" dirty="0"/>
              <a:t>No lock-in (i.e., ejection at any time)</a:t>
            </a:r>
          </a:p>
          <a:p>
            <a:pPr marL="0" indent="0" fontAlgn="base">
              <a:buNone/>
            </a:pPr>
            <a:r>
              <a:rPr lang="en-US" dirty="0"/>
              <a:t>You can also set up </a:t>
            </a:r>
            <a:r>
              <a:rPr lang="en-US" b="1" dirty="0"/>
              <a:t>simulators</a:t>
            </a:r>
            <a:r>
              <a:rPr lang="en-US" dirty="0"/>
              <a:t> to aid in development as well. But regardless of which platform we choose to develop for (</a:t>
            </a:r>
            <a:r>
              <a:rPr lang="en-US" dirty="0" err="1"/>
              <a:t>iOS</a:t>
            </a:r>
            <a:r>
              <a:rPr lang="en-US" dirty="0"/>
              <a:t>, Android), and which environment we're in (Mac, Windows, Linux) -- we're just building with the same old JavaScript that we're used to</a:t>
            </a:r>
            <a:r>
              <a:rPr lang="en-US" dirty="0" smtClean="0"/>
              <a:t>!</a:t>
            </a:r>
            <a:endParaRPr lang="en-US" dirty="0"/>
          </a:p>
        </p:txBody>
      </p:sp>
      <p:sp>
        <p:nvSpPr>
          <p:cNvPr id="4" name="Title 3"/>
          <p:cNvSpPr>
            <a:spLocks noGrp="1"/>
          </p:cNvSpPr>
          <p:nvPr>
            <p:ph type="title"/>
          </p:nvPr>
        </p:nvSpPr>
        <p:spPr/>
        <p:txBody>
          <a:bodyPr/>
          <a:lstStyle/>
          <a:p>
            <a:r>
              <a:rPr lang="en-US" b="1" dirty="0" smtClean="0"/>
              <a:t>summary</a:t>
            </a:r>
            <a:endParaRPr lang="en-US" b="1" dirty="0">
              <a:solidFill>
                <a:srgbClr val="F07100"/>
              </a:solidFill>
            </a:endParaRPr>
          </a:p>
        </p:txBody>
      </p:sp>
      <p:sp>
        <p:nvSpPr>
          <p:cNvPr id="12" name="Footer Placeholder 11"/>
          <p:cNvSpPr>
            <a:spLocks noGrp="1"/>
          </p:cNvSpPr>
          <p:nvPr>
            <p:ph type="ftr" sz="quarter" idx="10"/>
          </p:nvPr>
        </p:nvSpPr>
        <p:spPr/>
        <p:txBody>
          <a:bodyPr/>
          <a:lstStyle/>
          <a:p>
            <a:r>
              <a:rPr lang="en-US" dirty="0"/>
              <a:t>React Fundamentals</a:t>
            </a:r>
          </a:p>
        </p:txBody>
      </p:sp>
      <p:sp>
        <p:nvSpPr>
          <p:cNvPr id="13" name="Slide Number Placeholder 12"/>
          <p:cNvSpPr>
            <a:spLocks noGrp="1"/>
          </p:cNvSpPr>
          <p:nvPr>
            <p:ph type="sldNum" sz="quarter" idx="11"/>
          </p:nvPr>
        </p:nvSpPr>
        <p:spPr/>
        <p:txBody>
          <a:bodyPr/>
          <a:lstStyle/>
          <a:p>
            <a:fld id="{1FA7C23C-3D4E-4A48-8F8D-A9F127489EE4}" type="slidenum">
              <a:rPr lang="en-US" smtClean="0"/>
              <a:pPr/>
              <a:t>9</a:t>
            </a:fld>
            <a:endParaRPr lang="en-US" dirty="0"/>
          </a:p>
        </p:txBody>
      </p:sp>
    </p:spTree>
    <p:extLst>
      <p:ext uri="{BB962C8B-B14F-4D97-AF65-F5344CB8AC3E}">
        <p14:creationId xmlns:p14="http://schemas.microsoft.com/office/powerpoint/2010/main" val="345855158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iteCompli-V2">
  <a:themeElements>
    <a:clrScheme name="SiteCompli Palette 2016">
      <a:dk1>
        <a:srgbClr val="293238"/>
      </a:dk1>
      <a:lt1>
        <a:srgbClr val="FFFFFF"/>
      </a:lt1>
      <a:dk2>
        <a:srgbClr val="545A5F"/>
      </a:dk2>
      <a:lt2>
        <a:srgbClr val="989696"/>
      </a:lt2>
      <a:accent1>
        <a:srgbClr val="F07100"/>
      </a:accent1>
      <a:accent2>
        <a:srgbClr val="2A7DBE"/>
      </a:accent2>
      <a:accent3>
        <a:srgbClr val="ACACAC"/>
      </a:accent3>
      <a:accent4>
        <a:srgbClr val="8FC7C9"/>
      </a:accent4>
      <a:accent5>
        <a:srgbClr val="A6BAC5"/>
      </a:accent5>
      <a:accent6>
        <a:srgbClr val="F2F2F2"/>
      </a:accent6>
      <a:hlink>
        <a:srgbClr val="F07100"/>
      </a:hlink>
      <a:folHlink>
        <a:srgbClr val="F07100"/>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400" dirty="0" smtClean="0">
            <a:solidFill>
              <a:schemeClr val="tx2"/>
            </a:solidFill>
            <a:latin typeface="Arial" charset="0"/>
            <a:ea typeface="Arial" charset="0"/>
            <a:cs typeface="Arial" charset="0"/>
          </a:defRPr>
        </a:defPPr>
      </a:lstStyle>
    </a:txDef>
  </a:objectDefaults>
  <a:extraClrSchemeLst/>
  <a:extLst>
    <a:ext uri="{05A4C25C-085E-4340-85A3-A5531E510DB2}">
      <thm15:themeFamily xmlns="" xmlns:thm15="http://schemas.microsoft.com/office/thememl/2012/main" name="SiteCompli-V2" id="{F474B939-050C-6D48-98BA-6C4A6E6B315C}" vid="{AF27C86B-3EBF-0E4C-A06C-77072E04621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SiteCompli-V2.potx</Template>
  <TotalTime>57288</TotalTime>
  <Words>1238</Words>
  <Application>Microsoft Macintosh PowerPoint</Application>
  <PresentationFormat>On-screen Show (16:9)</PresentationFormat>
  <Paragraphs>285</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SiteCompli-V2</vt:lpstr>
      <vt:lpstr>React native</vt:lpstr>
      <vt:lpstr>Course map</vt:lpstr>
      <vt:lpstr>Under the hood</vt:lpstr>
      <vt:lpstr>Dev environment setup</vt:lpstr>
      <vt:lpstr>cons</vt:lpstr>
      <vt:lpstr>expo</vt:lpstr>
      <vt:lpstr>simulators</vt:lpstr>
      <vt:lpstr>The environment</vt:lpstr>
      <vt:lpstr>summary</vt:lpstr>
      <vt:lpstr>Using the debugger</vt:lpstr>
      <vt:lpstr>Web vs native</vt:lpstr>
      <vt:lpstr>Android vs ios</vt:lpstr>
      <vt:lpstr>Common react native components</vt:lpstr>
      <vt:lpstr>touchables</vt:lpstr>
      <vt:lpstr>lists</vt:lpstr>
      <vt:lpstr>forms</vt:lpstr>
      <vt:lpstr>Other components</vt:lpstr>
      <vt:lpstr>asyncstorage</vt:lpstr>
      <vt:lpstr>Redux and react native</vt:lpstr>
      <vt:lpstr>Styling and layout</vt:lpstr>
      <vt:lpstr>Styling and layout</vt:lpstr>
      <vt:lpstr>Styling and layout</vt:lpstr>
      <vt:lpstr>Styling and layout</vt:lpstr>
      <vt:lpstr>Styling and layout</vt:lpstr>
      <vt:lpstr>Flexbox guide</vt:lpstr>
      <vt:lpstr>Layout in react native</vt:lpstr>
      <vt:lpstr>Layout in react native</vt:lpstr>
      <vt:lpstr>Platform api </vt:lpstr>
      <vt:lpstr>Dimensions api </vt:lpstr>
      <vt:lpstr>navigation</vt:lpstr>
      <vt:lpstr>navigation</vt:lpstr>
      <vt:lpstr>Native features</vt:lpstr>
      <vt:lpstr>App store preparation</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the NYC Violations Process</dc:title>
  <dc:creator>MICHELLE  SWEATT</dc:creator>
  <cp:lastModifiedBy>Vsevolod Malishev</cp:lastModifiedBy>
  <cp:revision>1219</cp:revision>
  <cp:lastPrinted>2013-02-05T18:07:52Z</cp:lastPrinted>
  <dcterms:created xsi:type="dcterms:W3CDTF">2012-11-13T04:02:41Z</dcterms:created>
  <dcterms:modified xsi:type="dcterms:W3CDTF">2017-11-27T22:27:51Z</dcterms:modified>
</cp:coreProperties>
</file>