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FAE7-9093-4C4E-952C-CBC3C6BC94AA}" type="datetimeFigureOut">
              <a:rPr lang="en-US" smtClean="0"/>
              <a:t>3/8/2012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B562-F572-483D-B248-D8F14DE8D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FAE7-9093-4C4E-952C-CBC3C6BC94AA}" type="datetimeFigureOut">
              <a:rPr lang="en-US" smtClean="0"/>
              <a:t>3/8/2012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B562-F572-483D-B248-D8F14DE8D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9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FAE7-9093-4C4E-952C-CBC3C6BC94AA}" type="datetimeFigureOut">
              <a:rPr lang="en-US" smtClean="0"/>
              <a:t>3/8/2012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B562-F572-483D-B248-D8F14DE8D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4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FAE7-9093-4C4E-952C-CBC3C6BC94AA}" type="datetimeFigureOut">
              <a:rPr lang="en-US" smtClean="0"/>
              <a:t>3/8/2012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B562-F572-483D-B248-D8F14DE8D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4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FAE7-9093-4C4E-952C-CBC3C6BC94AA}" type="datetimeFigureOut">
              <a:rPr lang="en-US" smtClean="0"/>
              <a:t>3/8/2012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B562-F572-483D-B248-D8F14DE8D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2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FAE7-9093-4C4E-952C-CBC3C6BC94AA}" type="datetimeFigureOut">
              <a:rPr lang="en-US" smtClean="0"/>
              <a:t>3/8/2012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B562-F572-483D-B248-D8F14DE8D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3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FAE7-9093-4C4E-952C-CBC3C6BC94AA}" type="datetimeFigureOut">
              <a:rPr lang="en-US" smtClean="0"/>
              <a:t>3/8/2012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B562-F572-483D-B248-D8F14DE8D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5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FAE7-9093-4C4E-952C-CBC3C6BC94AA}" type="datetimeFigureOut">
              <a:rPr lang="en-US" smtClean="0"/>
              <a:t>3/8/2012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B562-F572-483D-B248-D8F14DE8D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3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FAE7-9093-4C4E-952C-CBC3C6BC94AA}" type="datetimeFigureOut">
              <a:rPr lang="en-US" smtClean="0"/>
              <a:t>3/8/2012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B562-F572-483D-B248-D8F14DE8D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7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FAE7-9093-4C4E-952C-CBC3C6BC94AA}" type="datetimeFigureOut">
              <a:rPr lang="en-US" smtClean="0"/>
              <a:t>3/8/2012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B562-F572-483D-B248-D8F14DE8D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0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FAE7-9093-4C4E-952C-CBC3C6BC94AA}" type="datetimeFigureOut">
              <a:rPr lang="en-US" smtClean="0"/>
              <a:t>3/8/2012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B562-F572-483D-B248-D8F14DE8D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1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2FAE7-9093-4C4E-952C-CBC3C6BC94AA}" type="datetimeFigureOut">
              <a:rPr lang="en-US" smtClean="0"/>
              <a:t>3/8/2012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9B562-F572-483D-B248-D8F14DE8D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9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676400" y="1524000"/>
            <a:ext cx="3810000" cy="1915510"/>
            <a:chOff x="1676400" y="1524000"/>
            <a:chExt cx="3810000" cy="2209800"/>
          </a:xfrm>
        </p:grpSpPr>
        <p:sp>
          <p:nvSpPr>
            <p:cNvPr id="4" name="Rectangle 3"/>
            <p:cNvSpPr/>
            <p:nvPr/>
          </p:nvSpPr>
          <p:spPr>
            <a:xfrm>
              <a:off x="1676400" y="1524000"/>
              <a:ext cx="1447800" cy="2209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Plus 4"/>
            <p:cNvSpPr/>
            <p:nvPr/>
          </p:nvSpPr>
          <p:spPr>
            <a:xfrm>
              <a:off x="3276600" y="2247902"/>
              <a:ext cx="609600" cy="699078"/>
            </a:xfrm>
            <a:prstGeom prst="mathPlu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038600" y="1524000"/>
              <a:ext cx="1447800" cy="2209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1676400"/>
              <a:ext cx="990600" cy="685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latin typeface="Consolas" pitchFamily="49" charset="0"/>
                  <a:cs typeface="Consolas" pitchFamily="49" charset="0"/>
                </a:rPr>
                <a:t>game_over</a:t>
              </a:r>
              <a:r>
                <a:rPr lang="en-US" sz="1050" dirty="0" smtClean="0">
                  <a:latin typeface="Consolas" pitchFamily="49" charset="0"/>
                  <a:cs typeface="Consolas" pitchFamily="49" charset="0"/>
                </a:rPr>
                <a:t> x</a:t>
              </a:r>
              <a:endParaRPr lang="en-US" sz="105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2209800" y="2438400"/>
              <a:ext cx="381000" cy="381000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2895600"/>
              <a:ext cx="990600" cy="685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latin typeface="Consolas" pitchFamily="49" charset="0"/>
                  <a:cs typeface="Consolas" pitchFamily="49" charset="0"/>
                </a:rPr>
                <a:t>ending x</a:t>
              </a:r>
              <a:endParaRPr lang="en-US" sz="105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43400" y="2254827"/>
              <a:ext cx="990600" cy="685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latin typeface="Consolas" pitchFamily="49" charset="0"/>
                  <a:cs typeface="Consolas" pitchFamily="49" charset="0"/>
                </a:rPr>
                <a:t>logic x</a:t>
              </a:r>
              <a:endParaRPr lang="en-US" sz="105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" name="Curved Connector 11"/>
            <p:cNvCxnSpPr>
              <a:stCxn id="10" idx="2"/>
              <a:endCxn id="10" idx="0"/>
            </p:cNvCxnSpPr>
            <p:nvPr/>
          </p:nvCxnSpPr>
          <p:spPr>
            <a:xfrm rot="5400000" flipH="1">
              <a:off x="4495800" y="2597727"/>
              <a:ext cx="685800" cy="12700"/>
            </a:xfrm>
            <a:prstGeom prst="curvedConnector5">
              <a:avLst>
                <a:gd name="adj1" fmla="val -33333"/>
                <a:gd name="adj2" fmla="val 5700000"/>
                <a:gd name="adj3" fmla="val 133333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35574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Maggiore</dc:creator>
  <cp:lastModifiedBy>Giuseppe Maggiore</cp:lastModifiedBy>
  <cp:revision>1</cp:revision>
  <dcterms:created xsi:type="dcterms:W3CDTF">2012-03-08T09:15:55Z</dcterms:created>
  <dcterms:modified xsi:type="dcterms:W3CDTF">2012-03-08T09:21:01Z</dcterms:modified>
</cp:coreProperties>
</file>