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E918-9450-4914-8F2F-4775F632A791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2600" y="762000"/>
            <a:ext cx="4724400" cy="1752600"/>
            <a:chOff x="1752600" y="762000"/>
            <a:chExt cx="4724400" cy="1752600"/>
          </a:xfrm>
        </p:grpSpPr>
        <p:grpSp>
          <p:nvGrpSpPr>
            <p:cNvPr id="3" name="Gruppo 2"/>
            <p:cNvGrpSpPr/>
            <p:nvPr/>
          </p:nvGrpSpPr>
          <p:grpSpPr>
            <a:xfrm>
              <a:off x="1752600" y="762000"/>
              <a:ext cx="4724400" cy="1752600"/>
              <a:chOff x="1752600" y="762000"/>
              <a:chExt cx="4724400" cy="1752600"/>
            </a:xfrm>
          </p:grpSpPr>
          <p:sp>
            <p:nvSpPr>
              <p:cNvPr id="6" name="Right Arrow Callout 2"/>
              <p:cNvSpPr>
                <a:spLocks noChangeArrowheads="1"/>
              </p:cNvSpPr>
              <p:nvPr/>
            </p:nvSpPr>
            <p:spPr bwMode="auto">
              <a:xfrm>
                <a:off x="1865312" y="1910076"/>
                <a:ext cx="880860" cy="604524"/>
              </a:xfrm>
              <a:prstGeom prst="rightArrowCallout">
                <a:avLst>
                  <a:gd name="adj1" fmla="val 25000"/>
                  <a:gd name="adj2" fmla="val 25000"/>
                  <a:gd name="adj3" fmla="val 24999"/>
                  <a:gd name="adj4" fmla="val 64977"/>
                </a:avLst>
              </a:prstGeom>
              <a:solidFill>
                <a:srgbClr val="C0504D"/>
              </a:solidFill>
              <a:ln w="25400">
                <a:solidFill>
                  <a:srgbClr val="62242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X3D File</a:t>
                </a:r>
                <a:endParaRPr kumimoji="0" lang="it-IT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ight Arrow Callout 3"/>
              <p:cNvSpPr>
                <a:spLocks noChangeArrowheads="1"/>
              </p:cNvSpPr>
              <p:nvPr/>
            </p:nvSpPr>
            <p:spPr bwMode="auto">
              <a:xfrm>
                <a:off x="3730654" y="1910076"/>
                <a:ext cx="880932" cy="604524"/>
              </a:xfrm>
              <a:prstGeom prst="rightArrowCallout">
                <a:avLst>
                  <a:gd name="adj1" fmla="val 25000"/>
                  <a:gd name="adj2" fmla="val 25000"/>
                  <a:gd name="adj3" fmla="val 25001"/>
                  <a:gd name="adj4" fmla="val 64977"/>
                </a:avLst>
              </a:prstGeom>
              <a:solidFill>
                <a:srgbClr val="C0504D"/>
              </a:solidFill>
              <a:ln w="25400">
                <a:solidFill>
                  <a:srgbClr val="62242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</a:t>
                </a:r>
                <a:r>
                  <a:rPr kumimoji="0" lang="it-IT" sz="1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#</a:t>
                </a:r>
                <a:r>
                  <a:rPr kumimoji="0" lang="it-IT" sz="1400" b="0" i="0" u="none" strike="noStrike" cap="none" normalizeH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code</a:t>
                </a:r>
                <a:endPara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ight Arrow Callout 4"/>
              <p:cNvSpPr>
                <a:spLocks noChangeArrowheads="1"/>
              </p:cNvSpPr>
              <p:nvPr/>
            </p:nvSpPr>
            <p:spPr bwMode="auto">
              <a:xfrm>
                <a:off x="2797983" y="1910076"/>
                <a:ext cx="880860" cy="604524"/>
              </a:xfrm>
              <a:prstGeom prst="rightArrowCallout">
                <a:avLst>
                  <a:gd name="adj1" fmla="val 25000"/>
                  <a:gd name="adj2" fmla="val 25000"/>
                  <a:gd name="adj3" fmla="val 24999"/>
                  <a:gd name="adj4" fmla="val 6497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X3D to </a:t>
                </a:r>
                <a:r>
                  <a:rPr kumimoji="0" lang="it-IT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</a:t>
                </a:r>
                <a:r>
                  <a:rPr kumimoji="0" lang="it-IT" sz="14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#</a:t>
                </a:r>
                <a:endPara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Down Arrow Callout 5"/>
              <p:cNvSpPr>
                <a:spLocks noChangeArrowheads="1"/>
              </p:cNvSpPr>
              <p:nvPr/>
            </p:nvSpPr>
            <p:spPr bwMode="auto">
              <a:xfrm>
                <a:off x="4559775" y="1219200"/>
                <a:ext cx="880860" cy="647700"/>
              </a:xfrm>
              <a:prstGeom prst="downArrowCallout">
                <a:avLst>
                  <a:gd name="adj1" fmla="val 24996"/>
                  <a:gd name="adj2" fmla="val 25001"/>
                  <a:gd name="adj3" fmla="val 25000"/>
                  <a:gd name="adj4" fmla="val 64977"/>
                </a:avLst>
              </a:prstGeom>
              <a:solidFill>
                <a:srgbClr val="C0504D"/>
              </a:solidFill>
              <a:ln w="25400">
                <a:solidFill>
                  <a:srgbClr val="62242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</a:t>
                </a:r>
                <a:r>
                  <a:rPr kumimoji="0" lang="it-IT" sz="1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# script</a:t>
                </a:r>
                <a:endPara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ight Arrow Callout 6"/>
              <p:cNvSpPr>
                <a:spLocks noChangeArrowheads="1"/>
              </p:cNvSpPr>
              <p:nvPr/>
            </p:nvSpPr>
            <p:spPr bwMode="auto">
              <a:xfrm>
                <a:off x="4715208" y="1910076"/>
                <a:ext cx="880860" cy="604524"/>
              </a:xfrm>
              <a:prstGeom prst="rightArrowCallout">
                <a:avLst>
                  <a:gd name="adj1" fmla="val 25000"/>
                  <a:gd name="adj2" fmla="val 25000"/>
                  <a:gd name="adj3" fmla="val 24999"/>
                  <a:gd name="adj4" fmla="val 6497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35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linker</a:t>
                </a:r>
                <a:endParaRPr kumimoji="0" lang="it-IT" sz="13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751573" y="1910076"/>
                <a:ext cx="725427" cy="604524"/>
              </a:xfrm>
              <a:prstGeom prst="rect">
                <a:avLst/>
              </a:prstGeom>
              <a:solidFill>
                <a:srgbClr val="C0504D"/>
              </a:solidFill>
              <a:ln w="25400">
                <a:solidFill>
                  <a:srgbClr val="62242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it-IT" sz="1400" b="1" dirty="0" err="1" smtClean="0">
                    <a:solidFill>
                      <a:srgbClr val="FFFFFF"/>
                    </a:solidFill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Exe</a:t>
                </a:r>
                <a:endParaRPr lang="it-IT" sz="1400" b="1" dirty="0" smtClean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scene</a:t>
                </a:r>
                <a:endPara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Down Arrow Callout 5"/>
              <p:cNvSpPr>
                <a:spLocks noChangeArrowheads="1"/>
              </p:cNvSpPr>
              <p:nvPr/>
            </p:nvSpPr>
            <p:spPr bwMode="auto">
              <a:xfrm>
                <a:off x="1752600" y="762000"/>
                <a:ext cx="880860" cy="647700"/>
              </a:xfrm>
              <a:prstGeom prst="downArrowCallout">
                <a:avLst>
                  <a:gd name="adj1" fmla="val 24996"/>
                  <a:gd name="adj2" fmla="val 25001"/>
                  <a:gd name="adj3" fmla="val 25000"/>
                  <a:gd name="adj4" fmla="val 64977"/>
                </a:avLst>
              </a:prstGeom>
              <a:solidFill>
                <a:srgbClr val="C0504D"/>
              </a:solidFill>
              <a:ln w="25400">
                <a:solidFill>
                  <a:srgbClr val="62242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Script</a:t>
                </a:r>
                <a:endPara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" name="Freccia destra con strisce 1"/>
              <p:cNvSpPr/>
              <p:nvPr/>
            </p:nvSpPr>
            <p:spPr>
              <a:xfrm>
                <a:off x="2743200" y="1295400"/>
                <a:ext cx="1752600" cy="381000"/>
              </a:xfrm>
              <a:prstGeom prst="stripedRightArrow">
                <a:avLst/>
              </a:prstGeom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Script to </a:t>
                </a:r>
                <a:r>
                  <a:rPr lang="it-IT" sz="1400" dirty="0" err="1" smtClean="0"/>
                  <a:t>F</a:t>
                </a:r>
                <a:r>
                  <a:rPr lang="it-IT" sz="1400" dirty="0" smtClean="0"/>
                  <a:t>#</a:t>
                </a:r>
                <a:endParaRPr lang="it-IT" sz="1400" dirty="0"/>
              </a:p>
            </p:txBody>
          </p:sp>
        </p:grpSp>
        <p:sp>
          <p:nvSpPr>
            <p:cNvPr id="12" name="Down Arrow Callout 5"/>
            <p:cNvSpPr>
              <a:spLocks noChangeArrowheads="1"/>
            </p:cNvSpPr>
            <p:nvPr/>
          </p:nvSpPr>
          <p:spPr bwMode="auto">
            <a:xfrm>
              <a:off x="1752600" y="1524000"/>
              <a:ext cx="880860" cy="323850"/>
            </a:xfrm>
            <a:prstGeom prst="downArrowCallout">
              <a:avLst>
                <a:gd name="adj1" fmla="val 24996"/>
                <a:gd name="adj2" fmla="val 25001"/>
                <a:gd name="adj3" fmla="val 25000"/>
                <a:gd name="adj4" fmla="val 64977"/>
              </a:avLst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SAI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giuseppemag</dc:creator>
  <cp:lastModifiedBy>maggiore</cp:lastModifiedBy>
  <cp:revision>4</cp:revision>
  <dcterms:created xsi:type="dcterms:W3CDTF">2011-03-15T09:40:55Z</dcterms:created>
  <dcterms:modified xsi:type="dcterms:W3CDTF">2011-04-27T09:35:25Z</dcterms:modified>
</cp:coreProperties>
</file>