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96" y="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ffy\Dropbox\PhD%20Giulia\SVN%20workspace%20Pietro\Hypercubes\Grafici%20tes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ffy\Dropbox\PhD%20Giulia\SVN%20workspace%20Pietro\Hypercubes\Grafici%20te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Execution time</c:v>
          </c:tx>
          <c:cat>
            <c:numRef>
              <c:f>Sheet1!$A$2:$A$6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12</c:v>
                </c:pt>
                <c:pt idx="3">
                  <c:v>24</c:v>
                </c:pt>
                <c:pt idx="4">
                  <c:v>45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530</c:v>
                </c:pt>
                <c:pt idx="1">
                  <c:v>77</c:v>
                </c:pt>
                <c:pt idx="2">
                  <c:v>11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910656"/>
        <c:axId val="99968128"/>
      </c:lineChart>
      <c:catAx>
        <c:axId val="23910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9968128"/>
        <c:crosses val="autoZero"/>
        <c:auto val="1"/>
        <c:lblAlgn val="ctr"/>
        <c:lblOffset val="100"/>
        <c:noMultiLvlLbl val="0"/>
      </c:catAx>
      <c:valAx>
        <c:axId val="99968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91065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Precision of the analysis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Normalized volume of hypercubes which give a certain answer</c:v>
          </c:tx>
          <c:cat>
            <c:numRef>
              <c:f>Sheet1!$A$2:$A$6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12</c:v>
                </c:pt>
                <c:pt idx="3">
                  <c:v>24</c:v>
                </c:pt>
                <c:pt idx="4">
                  <c:v>45</c:v>
                </c:pt>
              </c:numCache>
            </c:numRef>
          </c:cat>
          <c:val>
            <c:numRef>
              <c:f>Sheet1!$D$2:$D$6</c:f>
              <c:numCache>
                <c:formatCode>0.00</c:formatCode>
                <c:ptCount val="5"/>
                <c:pt idx="0">
                  <c:v>0.87955726666666667</c:v>
                </c:pt>
                <c:pt idx="1">
                  <c:v>0.66145833333333337</c:v>
                </c:pt>
                <c:pt idx="2">
                  <c:v>0.27083333333333331</c:v>
                </c:pt>
                <c:pt idx="3">
                  <c:v>0.16666666666666666</c:v>
                </c:pt>
                <c:pt idx="4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852160"/>
        <c:axId val="65853696"/>
      </c:lineChart>
      <c:catAx>
        <c:axId val="65852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5853696"/>
        <c:crosses val="autoZero"/>
        <c:auto val="1"/>
        <c:lblAlgn val="ctr"/>
        <c:lblOffset val="100"/>
        <c:noMultiLvlLbl val="0"/>
      </c:catAx>
      <c:valAx>
        <c:axId val="65853696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6585216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371600" y="1369413"/>
            <a:ext cx="6324599" cy="3207097"/>
            <a:chOff x="1371600" y="1369413"/>
            <a:chExt cx="6324599" cy="3207097"/>
          </a:xfrm>
        </p:grpSpPr>
        <p:sp>
          <p:nvSpPr>
            <p:cNvPr id="4" name="Rectangle 3"/>
            <p:cNvSpPr/>
            <p:nvPr/>
          </p:nvSpPr>
          <p:spPr>
            <a:xfrm>
              <a:off x="1752600" y="1738745"/>
              <a:ext cx="5257800" cy="2514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screen</a:t>
              </a:r>
              <a:endParaRPr lang="en-US" sz="15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71600" y="4253345"/>
              <a:ext cx="762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(0,0)</a:t>
              </a:r>
              <a:endParaRPr lang="en-US" sz="15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29400" y="4253345"/>
              <a:ext cx="914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(100,0)</a:t>
              </a:r>
              <a:endParaRPr lang="en-US" sz="15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22472" y="1369413"/>
              <a:ext cx="107372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(100,50)</a:t>
              </a:r>
              <a:endParaRPr lang="en-US" sz="15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71600" y="1369413"/>
              <a:ext cx="914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(0,50)</a:t>
              </a:r>
              <a:endParaRPr lang="en-US" sz="15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990436" y="2057400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b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69654" y="2154382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(5,40)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243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1066800" y="457200"/>
            <a:ext cx="7010400" cy="6172200"/>
            <a:chOff x="1066800" y="457200"/>
            <a:chExt cx="7010400" cy="61722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066800" y="3810000"/>
              <a:ext cx="7010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381500" y="457200"/>
              <a:ext cx="0" cy="6172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810000" y="36576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124200" y="36576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438400" y="36576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752600" y="36576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7010400" y="36576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324600" y="36576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638800" y="36576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4953000" y="36576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V="1">
              <a:off x="4381500" y="902494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V="1">
              <a:off x="4381500" y="22733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6200000" flipV="1">
              <a:off x="4381500" y="5029201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 flipV="1">
              <a:off x="4381500" y="6397626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7010400" y="36576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6324600" y="36576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5638800" y="36576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4953000" y="36576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1752600" y="914400"/>
              <a:ext cx="5257800" cy="5562600"/>
              <a:chOff x="1752600" y="914400"/>
              <a:chExt cx="5257800" cy="556260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1752600" y="914400"/>
                <a:ext cx="0" cy="556260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438400" y="914400"/>
                <a:ext cx="0" cy="556260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124200" y="914400"/>
                <a:ext cx="0" cy="556260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810000" y="914400"/>
                <a:ext cx="0" cy="556260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953000" y="914400"/>
                <a:ext cx="0" cy="556260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638800" y="914400"/>
                <a:ext cx="0" cy="556260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324600" y="914400"/>
                <a:ext cx="0" cy="556260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010400" y="914400"/>
                <a:ext cx="0" cy="556260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/>
            <p:nvPr/>
          </p:nvCxnSpPr>
          <p:spPr>
            <a:xfrm rot="16200000">
              <a:off x="4381500" y="3775076"/>
              <a:ext cx="0" cy="55626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>
              <a:off x="4381500" y="2403476"/>
              <a:ext cx="0" cy="55626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6200000">
              <a:off x="4381500" y="-355600"/>
              <a:ext cx="0" cy="55626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>
              <a:off x="4381500" y="-1727200"/>
              <a:ext cx="0" cy="55626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4953000" y="2438400"/>
                  <a:ext cx="685800" cy="13716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2438400"/>
                  <a:ext cx="685800" cy="13716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3448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1752600" y="3787140"/>
                  <a:ext cx="685800" cy="13716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(−4,−1)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3787140"/>
                  <a:ext cx="685800" cy="13716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1552" r="-14655"/>
                  </a:stretch>
                </a:blip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7572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66800" y="457200"/>
            <a:ext cx="7010400" cy="6172200"/>
            <a:chOff x="1066800" y="457200"/>
            <a:chExt cx="7010400" cy="6172200"/>
          </a:xfrm>
        </p:grpSpPr>
        <p:grpSp>
          <p:nvGrpSpPr>
            <p:cNvPr id="65" name="Group 64"/>
            <p:cNvGrpSpPr/>
            <p:nvPr/>
          </p:nvGrpSpPr>
          <p:grpSpPr>
            <a:xfrm>
              <a:off x="1066800" y="457200"/>
              <a:ext cx="7010400" cy="6172200"/>
              <a:chOff x="1066800" y="457200"/>
              <a:chExt cx="7010400" cy="617220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1066800" y="3810000"/>
                <a:ext cx="70104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4381500" y="457200"/>
                <a:ext cx="0" cy="6172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3810000" y="36576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3124200" y="36576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2438400" y="36576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1752600" y="36576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7010400" y="36576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6324600" y="36576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38800" y="36576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4953000" y="36576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16200000" flipV="1">
                <a:off x="4381500" y="902494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16200000" flipV="1">
                <a:off x="4381500" y="22733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16200000" flipV="1">
                <a:off x="4381500" y="5029201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16200000" flipV="1">
                <a:off x="4381500" y="6397626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010400" y="36576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6324600" y="36576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5638800" y="36576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4953000" y="36576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1752600" y="914400"/>
                <a:ext cx="5257800" cy="5562600"/>
                <a:chOff x="1752600" y="914400"/>
                <a:chExt cx="5257800" cy="5562600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752600" y="914400"/>
                  <a:ext cx="0" cy="556260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438400" y="914400"/>
                  <a:ext cx="0" cy="556260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124200" y="914400"/>
                  <a:ext cx="0" cy="556260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810000" y="914400"/>
                  <a:ext cx="0" cy="556260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953000" y="914400"/>
                  <a:ext cx="0" cy="556260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5638800" y="914400"/>
                  <a:ext cx="0" cy="556260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6324600" y="914400"/>
                  <a:ext cx="0" cy="556260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7010400" y="914400"/>
                  <a:ext cx="0" cy="556260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Connector 50"/>
              <p:cNvCxnSpPr/>
              <p:nvPr/>
            </p:nvCxnSpPr>
            <p:spPr>
              <a:xfrm rot="16200000">
                <a:off x="4381500" y="3775076"/>
                <a:ext cx="0" cy="556260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4381500" y="2403476"/>
                <a:ext cx="0" cy="556260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4381500" y="-355600"/>
                <a:ext cx="0" cy="556260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16200000">
                <a:off x="4381500" y="-1727200"/>
                <a:ext cx="0" cy="556260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4381500" y="1066800"/>
                  <a:ext cx="571500" cy="13716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500" y="1066800"/>
                  <a:ext cx="571500" cy="13716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020" r="-19388"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4371975" y="2425699"/>
                  <a:ext cx="571500" cy="13716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1975" y="2425699"/>
                  <a:ext cx="571500" cy="13716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0408"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228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66800" y="457200"/>
            <a:ext cx="7010400" cy="6172200"/>
            <a:chOff x="1066800" y="457200"/>
            <a:chExt cx="7010400" cy="6172200"/>
          </a:xfrm>
        </p:grpSpPr>
        <p:grpSp>
          <p:nvGrpSpPr>
            <p:cNvPr id="65" name="Group 64"/>
            <p:cNvGrpSpPr/>
            <p:nvPr/>
          </p:nvGrpSpPr>
          <p:grpSpPr>
            <a:xfrm>
              <a:off x="1066800" y="457200"/>
              <a:ext cx="7010400" cy="6172200"/>
              <a:chOff x="1066800" y="457200"/>
              <a:chExt cx="7010400" cy="617220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1066800" y="3810000"/>
                <a:ext cx="70104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4381500" y="457200"/>
                <a:ext cx="0" cy="6172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3810000" y="36576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3124200" y="36576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2438400" y="36576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1752600" y="36576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7010400" y="36576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6324600" y="36576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38800" y="36576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4953000" y="36576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16200000" flipV="1">
                <a:off x="4381500" y="902494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16200000" flipV="1">
                <a:off x="4381500" y="22733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16200000" flipV="1">
                <a:off x="4381500" y="5029201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16200000" flipV="1">
                <a:off x="4381500" y="6397626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010400" y="36576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6324600" y="36576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5638800" y="36576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4953000" y="36576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1752600" y="914400"/>
                <a:ext cx="5257800" cy="5562600"/>
                <a:chOff x="1752600" y="914400"/>
                <a:chExt cx="5257800" cy="5562600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752600" y="914400"/>
                  <a:ext cx="0" cy="556260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438400" y="914400"/>
                  <a:ext cx="0" cy="556260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124200" y="914400"/>
                  <a:ext cx="0" cy="556260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810000" y="914400"/>
                  <a:ext cx="0" cy="556260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953000" y="914400"/>
                  <a:ext cx="0" cy="556260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5638800" y="914400"/>
                  <a:ext cx="0" cy="556260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6324600" y="914400"/>
                  <a:ext cx="0" cy="556260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7010400" y="914400"/>
                  <a:ext cx="0" cy="556260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Connector 50"/>
              <p:cNvCxnSpPr/>
              <p:nvPr/>
            </p:nvCxnSpPr>
            <p:spPr>
              <a:xfrm rot="16200000">
                <a:off x="4381500" y="3775076"/>
                <a:ext cx="0" cy="556260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4381500" y="2403476"/>
                <a:ext cx="0" cy="556260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4381500" y="-355600"/>
                <a:ext cx="0" cy="556260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16200000">
                <a:off x="4381500" y="-1727200"/>
                <a:ext cx="0" cy="556260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4368800" y="2438400"/>
                    <a:ext cx="584200" cy="13716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8800" y="2438400"/>
                    <a:ext cx="584200" cy="137160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13000" r="-5000"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4381500" y="3797300"/>
                  <a:ext cx="584200" cy="13716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500" y="3797300"/>
                  <a:ext cx="584200" cy="13716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1000" r="-12000"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4368800" y="1054099"/>
                  <a:ext cx="584200" cy="13716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00" y="1054099"/>
                  <a:ext cx="584200" cy="13716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3000" r="-5000"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4965700" y="1066800"/>
                  <a:ext cx="673100" cy="13716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5700" y="1066800"/>
                  <a:ext cx="673100" cy="13716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386"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4953000" y="2438400"/>
                  <a:ext cx="673100" cy="13716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2438400"/>
                  <a:ext cx="673100" cy="13716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4386"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4965700" y="3810000"/>
                  <a:ext cx="673100" cy="13716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5700" y="3810000"/>
                  <a:ext cx="673100" cy="13716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1404" r="-5263"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228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716842"/>
              </p:ext>
            </p:extLst>
          </p:nvPr>
        </p:nvGraphicFramePr>
        <p:xfrm>
          <a:off x="1295400" y="3352800"/>
          <a:ext cx="48768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032143"/>
              </p:ext>
            </p:extLst>
          </p:nvPr>
        </p:nvGraphicFramePr>
        <p:xfrm>
          <a:off x="1295400" y="990600"/>
          <a:ext cx="4895995" cy="2183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6481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63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Costantini, G.</dc:creator>
  <cp:lastModifiedBy>Giulia Costantini</cp:lastModifiedBy>
  <cp:revision>5</cp:revision>
  <dcterms:created xsi:type="dcterms:W3CDTF">2006-08-16T00:00:00Z</dcterms:created>
  <dcterms:modified xsi:type="dcterms:W3CDTF">2013-02-07T14:33:52Z</dcterms:modified>
</cp:coreProperties>
</file>