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6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1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93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23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0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6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0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9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41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64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2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0792-12CA-4ED8-970F-DB21AEA44923}" type="datetimeFigureOut">
              <a:rPr lang="it-IT" smtClean="0"/>
              <a:t>25/08/2014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0C9F-09CA-49B1-BEBC-F5D43ADAC4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7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907846" y="224716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∅</m:t>
                      </m:r>
                    </m:oMath>
                  </m:oMathPara>
                </a14:m>
                <a:endParaRPr lang="it-IT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46" y="224716"/>
                <a:ext cx="540000" cy="54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907846" y="1304716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it-IT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46" y="1304716"/>
                <a:ext cx="540000" cy="54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177846" y="764716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815" y="2498273"/>
            <a:ext cx="186145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799" y="2498273"/>
            <a:ext cx="188867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Health critical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4728" y="2481946"/>
            <a:ext cx="188867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Engage enemy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72599" y="2481946"/>
            <a:ext cx="188867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Patrol and recover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 flipH="1">
            <a:off x="1567544" y="1844716"/>
            <a:ext cx="4610302" cy="65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flipH="1">
            <a:off x="4297135" y="1844716"/>
            <a:ext cx="1880711" cy="65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>
            <a:off x="6177846" y="1844716"/>
            <a:ext cx="1031218" cy="637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1" idx="0"/>
          </p:cNvCxnSpPr>
          <p:nvPr/>
        </p:nvCxnSpPr>
        <p:spPr>
          <a:xfrm>
            <a:off x="6177846" y="1844716"/>
            <a:ext cx="4139089" cy="637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027135" y="3743530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it-IT" sz="2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35" y="3743530"/>
                <a:ext cx="540000" cy="54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20486" y="5491844"/>
            <a:ext cx="186145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Retreat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799" y="5512043"/>
            <a:ext cx="186145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healing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39542" y="5491844"/>
            <a:ext cx="186145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4297135" y="3069773"/>
            <a:ext cx="0" cy="673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5" idx="0"/>
          </p:cNvCxnSpPr>
          <p:nvPr/>
        </p:nvCxnSpPr>
        <p:spPr>
          <a:xfrm flipH="1">
            <a:off x="1551215" y="4283530"/>
            <a:ext cx="2745920" cy="1208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6" idx="0"/>
          </p:cNvCxnSpPr>
          <p:nvPr/>
        </p:nvCxnSpPr>
        <p:spPr>
          <a:xfrm flipH="1">
            <a:off x="4283528" y="4283530"/>
            <a:ext cx="13607" cy="1228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2"/>
            <a:endCxn id="32" idx="0"/>
          </p:cNvCxnSpPr>
          <p:nvPr/>
        </p:nvCxnSpPr>
        <p:spPr>
          <a:xfrm>
            <a:off x="4297135" y="4283530"/>
            <a:ext cx="2773136" cy="1208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7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Di Giacomo</dc:creator>
  <cp:lastModifiedBy>Francesco Di Giacomo</cp:lastModifiedBy>
  <cp:revision>8</cp:revision>
  <dcterms:created xsi:type="dcterms:W3CDTF">2014-08-25T09:46:10Z</dcterms:created>
  <dcterms:modified xsi:type="dcterms:W3CDTF">2014-08-25T10:13:11Z</dcterms:modified>
</cp:coreProperties>
</file>