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0E7EA-0ABF-D548-868C-D20FC67FE157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91C300C2-782F-764D-A63B-BA64A6ECB449}">
      <dgm:prSet phldrT="[Testo]" custT="1"/>
      <dgm:spPr/>
      <dgm:t>
        <a:bodyPr/>
        <a:lstStyle/>
        <a:p>
          <a:r>
            <a:rPr lang="it-IT" sz="1600" dirty="0" err="1" smtClean="0"/>
            <a:t>Parser</a:t>
          </a:r>
          <a:endParaRPr lang="it-IT" sz="1600" dirty="0"/>
        </a:p>
      </dgm:t>
    </dgm:pt>
    <dgm:pt modelId="{F6A2697A-89AD-B04F-A83B-FFAF406B0B59}" type="parTrans" cxnId="{E0B51A6D-3913-0A43-8223-A6408062D600}">
      <dgm:prSet/>
      <dgm:spPr/>
      <dgm:t>
        <a:bodyPr/>
        <a:lstStyle/>
        <a:p>
          <a:endParaRPr lang="it-IT" sz="1600"/>
        </a:p>
      </dgm:t>
    </dgm:pt>
    <dgm:pt modelId="{C4040FDB-6604-8C40-95A1-1D0AC6EED37E}" type="sibTrans" cxnId="{E0B51A6D-3913-0A43-8223-A6408062D600}">
      <dgm:prSet custT="1"/>
      <dgm:spPr/>
      <dgm:t>
        <a:bodyPr/>
        <a:lstStyle/>
        <a:p>
          <a:endParaRPr lang="it-IT" sz="1200"/>
        </a:p>
      </dgm:t>
    </dgm:pt>
    <dgm:pt modelId="{7467F41B-FB85-1E4A-9FA4-C102E793850E}">
      <dgm:prSet phldrT="[Testo]" custT="1"/>
      <dgm:spPr/>
      <dgm:t>
        <a:bodyPr/>
        <a:lstStyle/>
        <a:p>
          <a:r>
            <a:rPr lang="it-IT" sz="1600" dirty="0" err="1" smtClean="0"/>
            <a:t>Type</a:t>
          </a:r>
          <a:r>
            <a:rPr lang="it-IT" sz="1600" dirty="0" smtClean="0"/>
            <a:t> </a:t>
          </a:r>
          <a:r>
            <a:rPr lang="it-IT" sz="1600" dirty="0" err="1" smtClean="0"/>
            <a:t>checker</a:t>
          </a:r>
          <a:endParaRPr lang="it-IT" sz="1600" dirty="0"/>
        </a:p>
      </dgm:t>
    </dgm:pt>
    <dgm:pt modelId="{524E8078-09ED-4A4C-B0A5-EF227D5BA5DA}" type="parTrans" cxnId="{E4AC4D24-3875-664B-A7FB-7CA7EA438A88}">
      <dgm:prSet/>
      <dgm:spPr/>
      <dgm:t>
        <a:bodyPr/>
        <a:lstStyle/>
        <a:p>
          <a:endParaRPr lang="it-IT" sz="1600"/>
        </a:p>
      </dgm:t>
    </dgm:pt>
    <dgm:pt modelId="{99CCD8BF-AE78-E24B-B369-2F724AACD065}" type="sibTrans" cxnId="{E4AC4D24-3875-664B-A7FB-7CA7EA438A88}">
      <dgm:prSet custT="1"/>
      <dgm:spPr/>
      <dgm:t>
        <a:bodyPr/>
        <a:lstStyle/>
        <a:p>
          <a:endParaRPr lang="it-IT" sz="1200"/>
        </a:p>
      </dgm:t>
    </dgm:pt>
    <dgm:pt modelId="{B658DEF3-74AF-9645-B9AF-8E5C920E2B61}">
      <dgm:prSet phldrT="[Testo]" custT="1"/>
      <dgm:spPr/>
      <dgm:t>
        <a:bodyPr/>
        <a:lstStyle/>
        <a:p>
          <a:r>
            <a:rPr lang="it-IT" sz="1200" dirty="0" err="1" smtClean="0"/>
            <a:t>Linearity</a:t>
          </a:r>
          <a:r>
            <a:rPr lang="it-IT" sz="1200" dirty="0" smtClean="0"/>
            <a:t> </a:t>
          </a:r>
          <a:r>
            <a:rPr lang="it-IT" sz="1200" dirty="0" smtClean="0">
              <a:sym typeface="Wingdings"/>
            </a:rPr>
            <a:t> no </a:t>
          </a:r>
          <a:r>
            <a:rPr lang="it-IT" sz="1200" dirty="0" err="1" smtClean="0">
              <a:sym typeface="Wingdings"/>
            </a:rPr>
            <a:t>shared</a:t>
          </a:r>
          <a:r>
            <a:rPr lang="it-IT" sz="1200" dirty="0" smtClean="0">
              <a:sym typeface="Wingdings"/>
            </a:rPr>
            <a:t> </a:t>
          </a:r>
          <a:r>
            <a:rPr lang="it-IT" sz="1200" dirty="0" err="1" smtClean="0">
              <a:sym typeface="Wingdings"/>
            </a:rPr>
            <a:t>entities</a:t>
          </a:r>
          <a:endParaRPr lang="it-IT" sz="1200" dirty="0"/>
        </a:p>
      </dgm:t>
    </dgm:pt>
    <dgm:pt modelId="{459C5A2E-7236-E949-A972-5E5A66204104}" type="parTrans" cxnId="{7472D5D3-37E5-2642-8AD3-0FDF37377CB6}">
      <dgm:prSet/>
      <dgm:spPr/>
      <dgm:t>
        <a:bodyPr/>
        <a:lstStyle/>
        <a:p>
          <a:endParaRPr lang="it-IT" sz="1600"/>
        </a:p>
      </dgm:t>
    </dgm:pt>
    <dgm:pt modelId="{2C8E6657-479E-244A-8F2E-F9FB6B6D0F25}" type="sibTrans" cxnId="{7472D5D3-37E5-2642-8AD3-0FDF37377CB6}">
      <dgm:prSet/>
      <dgm:spPr/>
      <dgm:t>
        <a:bodyPr/>
        <a:lstStyle/>
        <a:p>
          <a:endParaRPr lang="it-IT" sz="1600"/>
        </a:p>
      </dgm:t>
    </dgm:pt>
    <dgm:pt modelId="{AD116FCB-315C-B944-A8D0-1CA2403C8639}">
      <dgm:prSet phldrT="[Testo]" custT="1"/>
      <dgm:spPr/>
      <dgm:t>
        <a:bodyPr/>
        <a:lstStyle/>
        <a:p>
          <a:r>
            <a:rPr lang="it-IT" sz="1600" dirty="0" err="1" smtClean="0"/>
            <a:t>F</a:t>
          </a:r>
          <a:r>
            <a:rPr lang="it-IT" sz="1600" dirty="0" smtClean="0"/>
            <a:t># </a:t>
          </a:r>
          <a:r>
            <a:rPr lang="it-IT" sz="1600" smtClean="0"/>
            <a:t>Translator</a:t>
          </a:r>
          <a:endParaRPr lang="it-IT" sz="1600" dirty="0"/>
        </a:p>
      </dgm:t>
    </dgm:pt>
    <dgm:pt modelId="{5EA33755-6FE1-F34E-9663-00A6F193C626}" type="parTrans" cxnId="{6836D4BF-AEE3-D14C-8499-15F56CB6D20C}">
      <dgm:prSet/>
      <dgm:spPr/>
      <dgm:t>
        <a:bodyPr/>
        <a:lstStyle/>
        <a:p>
          <a:endParaRPr lang="it-IT" sz="1600"/>
        </a:p>
      </dgm:t>
    </dgm:pt>
    <dgm:pt modelId="{A3868B10-A28F-D144-9C7D-A2F26A5520EF}" type="sibTrans" cxnId="{6836D4BF-AEE3-D14C-8499-15F56CB6D20C}">
      <dgm:prSet custT="1"/>
      <dgm:spPr/>
      <dgm:t>
        <a:bodyPr/>
        <a:lstStyle/>
        <a:p>
          <a:endParaRPr lang="it-IT" sz="1200"/>
        </a:p>
      </dgm:t>
    </dgm:pt>
    <dgm:pt modelId="{B2126852-2654-AE4C-A396-D7AD3B27232C}">
      <dgm:prSet phldrT="[Testo]" custT="1"/>
      <dgm:spPr/>
      <dgm:t>
        <a:bodyPr/>
        <a:lstStyle/>
        <a:p>
          <a:r>
            <a:rPr lang="it-IT" sz="1200" dirty="0" err="1" smtClean="0"/>
            <a:t>Semantics</a:t>
          </a:r>
          <a:endParaRPr lang="it-IT" sz="1200" dirty="0"/>
        </a:p>
      </dgm:t>
    </dgm:pt>
    <dgm:pt modelId="{064558EE-C537-8B4A-842D-EE725971A374}" type="parTrans" cxnId="{9E915405-5643-C94A-BE3D-ACF88B404F6A}">
      <dgm:prSet/>
      <dgm:spPr/>
      <dgm:t>
        <a:bodyPr/>
        <a:lstStyle/>
        <a:p>
          <a:endParaRPr lang="it-IT" sz="1600"/>
        </a:p>
      </dgm:t>
    </dgm:pt>
    <dgm:pt modelId="{A9246B4B-ACF7-554C-9AAB-2F33F85FA48A}" type="sibTrans" cxnId="{9E915405-5643-C94A-BE3D-ACF88B404F6A}">
      <dgm:prSet/>
      <dgm:spPr/>
      <dgm:t>
        <a:bodyPr/>
        <a:lstStyle/>
        <a:p>
          <a:endParaRPr lang="it-IT" sz="1600"/>
        </a:p>
      </dgm:t>
    </dgm:pt>
    <dgm:pt modelId="{BE1AA1FD-A188-754B-BCEC-0F1181846058}">
      <dgm:prSet phldrT="[Testo]" custT="1"/>
      <dgm:spPr/>
      <dgm:t>
        <a:bodyPr/>
        <a:lstStyle/>
        <a:p>
          <a:r>
            <a:rPr lang="it-IT" sz="1200" dirty="0" err="1" smtClean="0"/>
            <a:t>Behaviors</a:t>
          </a:r>
          <a:r>
            <a:rPr lang="it-IT" sz="1200" dirty="0" smtClean="0"/>
            <a:t> </a:t>
          </a:r>
          <a:r>
            <a:rPr lang="it-IT" sz="1200" dirty="0" smtClean="0">
              <a:sym typeface="Wingdings"/>
            </a:rPr>
            <a:t> </a:t>
          </a:r>
          <a:r>
            <a:rPr lang="it-IT" sz="1200" dirty="0" err="1" smtClean="0">
              <a:sym typeface="Wingdings"/>
            </a:rPr>
            <a:t>yields</a:t>
          </a:r>
          <a:r>
            <a:rPr lang="it-IT" sz="1200" dirty="0" smtClean="0">
              <a:sym typeface="Wingdings"/>
            </a:rPr>
            <a:t> </a:t>
          </a:r>
          <a:r>
            <a:rPr lang="it-IT" sz="1200" dirty="0" err="1" smtClean="0">
              <a:sym typeface="Wingdings"/>
            </a:rPr>
            <a:t>where</a:t>
          </a:r>
          <a:r>
            <a:rPr lang="it-IT" sz="1200" dirty="0" smtClean="0">
              <a:sym typeface="Wingdings"/>
            </a:rPr>
            <a:t> </a:t>
          </a:r>
          <a:r>
            <a:rPr lang="it-IT" sz="1200" dirty="0" err="1" smtClean="0">
              <a:sym typeface="Wingdings"/>
            </a:rPr>
            <a:t>needed</a:t>
          </a:r>
          <a:endParaRPr lang="it-IT" sz="1200" dirty="0"/>
        </a:p>
      </dgm:t>
    </dgm:pt>
    <dgm:pt modelId="{C39F64E8-90C9-0648-A966-D3C78D0EFAA7}" type="parTrans" cxnId="{082B2AE4-8BD8-BD4F-8555-563A5EFF6020}">
      <dgm:prSet/>
      <dgm:spPr/>
      <dgm:t>
        <a:bodyPr/>
        <a:lstStyle/>
        <a:p>
          <a:endParaRPr lang="it-IT" sz="1600"/>
        </a:p>
      </dgm:t>
    </dgm:pt>
    <dgm:pt modelId="{6C47A8E8-F899-A64F-8666-7C3BA76F16D7}" type="sibTrans" cxnId="{082B2AE4-8BD8-BD4F-8555-563A5EFF6020}">
      <dgm:prSet/>
      <dgm:spPr/>
      <dgm:t>
        <a:bodyPr/>
        <a:lstStyle/>
        <a:p>
          <a:endParaRPr lang="it-IT" sz="1600"/>
        </a:p>
      </dgm:t>
    </dgm:pt>
    <dgm:pt modelId="{BD44AC6D-81FC-F545-B403-715A2C74C970}">
      <dgm:prSet phldrT="[Testo]" custT="1"/>
      <dgm:spPr/>
      <dgm:t>
        <a:bodyPr/>
        <a:lstStyle/>
        <a:p>
          <a:r>
            <a:rPr lang="it-IT" sz="1600" dirty="0" err="1" smtClean="0"/>
            <a:t>Compiled</a:t>
          </a:r>
          <a:r>
            <a:rPr lang="it-IT" sz="1600" dirty="0" smtClean="0"/>
            <a:t> Library</a:t>
          </a:r>
          <a:endParaRPr lang="it-IT" sz="1600" dirty="0"/>
        </a:p>
      </dgm:t>
    </dgm:pt>
    <dgm:pt modelId="{10762D35-1993-5D4B-86E6-05A9D532D975}" type="parTrans" cxnId="{509092E1-6E14-AB43-AF79-E203CBF44F8A}">
      <dgm:prSet/>
      <dgm:spPr/>
      <dgm:t>
        <a:bodyPr/>
        <a:lstStyle/>
        <a:p>
          <a:endParaRPr lang="it-IT" sz="1600"/>
        </a:p>
      </dgm:t>
    </dgm:pt>
    <dgm:pt modelId="{1B6125E5-7ED0-D948-AA55-BB2D750E99CD}" type="sibTrans" cxnId="{509092E1-6E14-AB43-AF79-E203CBF44F8A}">
      <dgm:prSet/>
      <dgm:spPr/>
      <dgm:t>
        <a:bodyPr/>
        <a:lstStyle/>
        <a:p>
          <a:endParaRPr lang="it-IT" sz="1600"/>
        </a:p>
      </dgm:t>
    </dgm:pt>
    <dgm:pt modelId="{ABF26076-998F-FE48-AAB8-906F8C19A015}">
      <dgm:prSet phldrT="[Testo]" custT="1"/>
      <dgm:spPr/>
      <dgm:t>
        <a:bodyPr/>
        <a:lstStyle/>
        <a:p>
          <a:r>
            <a:rPr lang="it-IT" sz="1200" dirty="0" smtClean="0"/>
            <a:t>AST</a:t>
          </a:r>
          <a:endParaRPr lang="it-IT" sz="1200" dirty="0"/>
        </a:p>
      </dgm:t>
    </dgm:pt>
    <dgm:pt modelId="{8D359E51-685A-8F40-88D4-A94FC0B740AF}" type="parTrans" cxnId="{6C5E6FB2-4338-C749-95C2-B1E10DE21D0F}">
      <dgm:prSet/>
      <dgm:spPr/>
      <dgm:t>
        <a:bodyPr/>
        <a:lstStyle/>
        <a:p>
          <a:endParaRPr lang="it-IT"/>
        </a:p>
      </dgm:t>
    </dgm:pt>
    <dgm:pt modelId="{A288E81A-D25E-FD43-8EDD-6B999AEBF3C8}" type="sibTrans" cxnId="{6C5E6FB2-4338-C749-95C2-B1E10DE21D0F}">
      <dgm:prSet/>
      <dgm:spPr/>
      <dgm:t>
        <a:bodyPr/>
        <a:lstStyle/>
        <a:p>
          <a:endParaRPr lang="it-IT"/>
        </a:p>
      </dgm:t>
    </dgm:pt>
    <dgm:pt modelId="{72849184-0C5F-344B-B533-168E772085B5}">
      <dgm:prSet phldrT="[Testo]" custT="1"/>
      <dgm:spPr/>
      <dgm:t>
        <a:bodyPr/>
        <a:lstStyle/>
        <a:p>
          <a:r>
            <a:rPr lang="it-IT" sz="1200" dirty="0" err="1" smtClean="0"/>
            <a:t>Rules</a:t>
          </a:r>
          <a:endParaRPr lang="it-IT" sz="1200" dirty="0"/>
        </a:p>
      </dgm:t>
    </dgm:pt>
    <dgm:pt modelId="{9D5B6D54-1D9A-EE48-BD0B-24584AAD7A6D}" type="parTrans" cxnId="{4A471077-897F-1745-BCCB-21A70022B13D}">
      <dgm:prSet/>
      <dgm:spPr/>
      <dgm:t>
        <a:bodyPr/>
        <a:lstStyle/>
        <a:p>
          <a:endParaRPr lang="it-IT"/>
        </a:p>
      </dgm:t>
    </dgm:pt>
    <dgm:pt modelId="{639B31FC-60CC-9A44-A90D-E1EC51CADE61}" type="sibTrans" cxnId="{4A471077-897F-1745-BCCB-21A70022B13D}">
      <dgm:prSet/>
      <dgm:spPr/>
      <dgm:t>
        <a:bodyPr/>
        <a:lstStyle/>
        <a:p>
          <a:endParaRPr lang="it-IT"/>
        </a:p>
      </dgm:t>
    </dgm:pt>
    <dgm:pt modelId="{28C2B516-0419-9148-8AD1-F7558E37534E}">
      <dgm:prSet phldrT="[Testo]" custT="1"/>
      <dgm:spPr/>
      <dgm:t>
        <a:bodyPr/>
        <a:lstStyle/>
        <a:p>
          <a:r>
            <a:rPr lang="it-IT" sz="1200" dirty="0" smtClean="0"/>
            <a:t>Query and </a:t>
          </a:r>
          <a:r>
            <a:rPr lang="it-IT" sz="1200" dirty="0" err="1" smtClean="0"/>
            <a:t>parallelism</a:t>
          </a:r>
          <a:r>
            <a:rPr lang="it-IT" sz="1200" dirty="0" smtClean="0"/>
            <a:t> </a:t>
          </a:r>
          <a:r>
            <a:rPr lang="it-IT" sz="1200" smtClean="0"/>
            <a:t>optimizations</a:t>
          </a:r>
          <a:endParaRPr lang="it-IT" sz="1200" dirty="0"/>
        </a:p>
      </dgm:t>
    </dgm:pt>
    <dgm:pt modelId="{81FEFEF8-7FB9-AF45-9AC2-8C44AF2E9008}" type="parTrans" cxnId="{181CF049-ED94-7841-A9D5-548D26080BE9}">
      <dgm:prSet/>
      <dgm:spPr/>
      <dgm:t>
        <a:bodyPr/>
        <a:lstStyle/>
        <a:p>
          <a:endParaRPr lang="it-IT"/>
        </a:p>
      </dgm:t>
    </dgm:pt>
    <dgm:pt modelId="{90BEAC8C-1159-0042-A06A-577D69FD8691}" type="sibTrans" cxnId="{181CF049-ED94-7841-A9D5-548D26080BE9}">
      <dgm:prSet/>
      <dgm:spPr/>
      <dgm:t>
        <a:bodyPr/>
        <a:lstStyle/>
        <a:p>
          <a:endParaRPr lang="it-IT"/>
        </a:p>
      </dgm:t>
    </dgm:pt>
    <dgm:pt modelId="{6FC667EC-C1D9-A145-A18F-8DCE0E32D5D0}" type="pres">
      <dgm:prSet presAssocID="{9380E7EA-0ABF-D548-868C-D20FC67FE15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D9AFAE9-D437-BA4B-9ED8-D5CA998CB5DA}" type="pres">
      <dgm:prSet presAssocID="{91C300C2-782F-764D-A63B-BA64A6ECB44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C1161D0-DB3F-254F-AA9C-1B6E49AEB23F}" type="pres">
      <dgm:prSet presAssocID="{C4040FDB-6604-8C40-95A1-1D0AC6EED37E}" presName="sibTrans" presStyleLbl="sibTrans2D1" presStyleIdx="0" presStyleCnt="3"/>
      <dgm:spPr/>
      <dgm:t>
        <a:bodyPr/>
        <a:lstStyle/>
        <a:p>
          <a:endParaRPr lang="it-IT"/>
        </a:p>
      </dgm:t>
    </dgm:pt>
    <dgm:pt modelId="{55674D9B-4CE4-6D41-A1E1-D550CBA2F586}" type="pres">
      <dgm:prSet presAssocID="{C4040FDB-6604-8C40-95A1-1D0AC6EED37E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6190261A-7F55-4147-AA62-BE41ABD3994A}" type="pres">
      <dgm:prSet presAssocID="{7467F41B-FB85-1E4A-9FA4-C102E79385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7F5AC7-8D4C-3642-8C7A-E46F530AB7F2}" type="pres">
      <dgm:prSet presAssocID="{99CCD8BF-AE78-E24B-B369-2F724AACD065}" presName="sibTrans" presStyleLbl="sibTrans2D1" presStyleIdx="1" presStyleCnt="3"/>
      <dgm:spPr/>
      <dgm:t>
        <a:bodyPr/>
        <a:lstStyle/>
        <a:p>
          <a:endParaRPr lang="it-IT"/>
        </a:p>
      </dgm:t>
    </dgm:pt>
    <dgm:pt modelId="{A0CAA13D-E546-D940-8AC0-DDF04A38C666}" type="pres">
      <dgm:prSet presAssocID="{99CCD8BF-AE78-E24B-B369-2F724AACD065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DA2F7877-D3DE-C549-ACE0-EA7CA8EFC71E}" type="pres">
      <dgm:prSet presAssocID="{AD116FCB-315C-B944-A8D0-1CA2403C863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4FEEE3-D15B-3A46-AE1C-5A59970F9474}" type="pres">
      <dgm:prSet presAssocID="{A3868B10-A28F-D144-9C7D-A2F26A5520EF}" presName="sibTrans" presStyleLbl="sibTrans2D1" presStyleIdx="2" presStyleCnt="3"/>
      <dgm:spPr/>
      <dgm:t>
        <a:bodyPr/>
        <a:lstStyle/>
        <a:p>
          <a:endParaRPr lang="it-IT"/>
        </a:p>
      </dgm:t>
    </dgm:pt>
    <dgm:pt modelId="{BF69876C-DADA-0340-9781-4D487526519D}" type="pres">
      <dgm:prSet presAssocID="{A3868B10-A28F-D144-9C7D-A2F26A5520EF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85AE9859-400D-0549-8B43-FCFC65D4D45E}" type="pres">
      <dgm:prSet presAssocID="{BD44AC6D-81FC-F545-B403-715A2C74C97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3A2EDC1-1409-A34D-9A51-F32E2DAE34DA}" type="presOf" srcId="{28C2B516-0419-9148-8AD1-F7558E37534E}" destId="{DA2F7877-D3DE-C549-ACE0-EA7CA8EFC71E}" srcOrd="0" destOrd="2" presId="urn:microsoft.com/office/officeart/2005/8/layout/process2"/>
    <dgm:cxn modelId="{509092E1-6E14-AB43-AF79-E203CBF44F8A}" srcId="{9380E7EA-0ABF-D548-868C-D20FC67FE157}" destId="{BD44AC6D-81FC-F545-B403-715A2C74C970}" srcOrd="3" destOrd="0" parTransId="{10762D35-1993-5D4B-86E6-05A9D532D975}" sibTransId="{1B6125E5-7ED0-D948-AA55-BB2D750E99CD}"/>
    <dgm:cxn modelId="{0E008896-226A-5448-8C09-5AB7F1CEC03A}" type="presOf" srcId="{A3868B10-A28F-D144-9C7D-A2F26A5520EF}" destId="{FF4FEEE3-D15B-3A46-AE1C-5A59970F9474}" srcOrd="0" destOrd="0" presId="urn:microsoft.com/office/officeart/2005/8/layout/process2"/>
    <dgm:cxn modelId="{4A471077-897F-1745-BCCB-21A70022B13D}" srcId="{91C300C2-782F-764D-A63B-BA64A6ECB449}" destId="{72849184-0C5F-344B-B533-168E772085B5}" srcOrd="1" destOrd="0" parTransId="{9D5B6D54-1D9A-EE48-BD0B-24584AAD7A6D}" sibTransId="{639B31FC-60CC-9A44-A90D-E1EC51CADE61}"/>
    <dgm:cxn modelId="{9E915405-5643-C94A-BE3D-ACF88B404F6A}" srcId="{AD116FCB-315C-B944-A8D0-1CA2403C8639}" destId="{B2126852-2654-AE4C-A396-D7AD3B27232C}" srcOrd="0" destOrd="0" parTransId="{064558EE-C537-8B4A-842D-EE725971A374}" sibTransId="{A9246B4B-ACF7-554C-9AAB-2F33F85FA48A}"/>
    <dgm:cxn modelId="{E0B51A6D-3913-0A43-8223-A6408062D600}" srcId="{9380E7EA-0ABF-D548-868C-D20FC67FE157}" destId="{91C300C2-782F-764D-A63B-BA64A6ECB449}" srcOrd="0" destOrd="0" parTransId="{F6A2697A-89AD-B04F-A83B-FFAF406B0B59}" sibTransId="{C4040FDB-6604-8C40-95A1-1D0AC6EED37E}"/>
    <dgm:cxn modelId="{4D0E1163-C9F6-7047-BD26-ADFB9EB459D3}" type="presOf" srcId="{ABF26076-998F-FE48-AAB8-906F8C19A015}" destId="{0D9AFAE9-D437-BA4B-9ED8-D5CA998CB5DA}" srcOrd="0" destOrd="1" presId="urn:microsoft.com/office/officeart/2005/8/layout/process2"/>
    <dgm:cxn modelId="{181CF049-ED94-7841-A9D5-548D26080BE9}" srcId="{AD116FCB-315C-B944-A8D0-1CA2403C8639}" destId="{28C2B516-0419-9148-8AD1-F7558E37534E}" srcOrd="1" destOrd="0" parTransId="{81FEFEF8-7FB9-AF45-9AC2-8C44AF2E9008}" sibTransId="{90BEAC8C-1159-0042-A06A-577D69FD8691}"/>
    <dgm:cxn modelId="{E4AC4D24-3875-664B-A7FB-7CA7EA438A88}" srcId="{9380E7EA-0ABF-D548-868C-D20FC67FE157}" destId="{7467F41B-FB85-1E4A-9FA4-C102E793850E}" srcOrd="1" destOrd="0" parTransId="{524E8078-09ED-4A4C-B0A5-EF227D5BA5DA}" sibTransId="{99CCD8BF-AE78-E24B-B369-2F724AACD065}"/>
    <dgm:cxn modelId="{2A95EDF9-FABC-F040-A297-98DF77FAC2C8}" type="presOf" srcId="{BE1AA1FD-A188-754B-BCEC-0F1181846058}" destId="{6190261A-7F55-4147-AA62-BE41ABD3994A}" srcOrd="0" destOrd="2" presId="urn:microsoft.com/office/officeart/2005/8/layout/process2"/>
    <dgm:cxn modelId="{A8707CA7-F9FA-DE47-B725-DAE18CBD4263}" type="presOf" srcId="{B658DEF3-74AF-9645-B9AF-8E5C920E2B61}" destId="{6190261A-7F55-4147-AA62-BE41ABD3994A}" srcOrd="0" destOrd="1" presId="urn:microsoft.com/office/officeart/2005/8/layout/process2"/>
    <dgm:cxn modelId="{7472D5D3-37E5-2642-8AD3-0FDF37377CB6}" srcId="{7467F41B-FB85-1E4A-9FA4-C102E793850E}" destId="{B658DEF3-74AF-9645-B9AF-8E5C920E2B61}" srcOrd="0" destOrd="0" parTransId="{459C5A2E-7236-E949-A972-5E5A66204104}" sibTransId="{2C8E6657-479E-244A-8F2E-F9FB6B6D0F25}"/>
    <dgm:cxn modelId="{28899344-E836-4F46-B812-6CC0260B07C2}" type="presOf" srcId="{72849184-0C5F-344B-B533-168E772085B5}" destId="{0D9AFAE9-D437-BA4B-9ED8-D5CA998CB5DA}" srcOrd="0" destOrd="2" presId="urn:microsoft.com/office/officeart/2005/8/layout/process2"/>
    <dgm:cxn modelId="{B4C44F0C-4912-1045-9D12-646F0DFB1E35}" type="presOf" srcId="{9380E7EA-0ABF-D548-868C-D20FC67FE157}" destId="{6FC667EC-C1D9-A145-A18F-8DCE0E32D5D0}" srcOrd="0" destOrd="0" presId="urn:microsoft.com/office/officeart/2005/8/layout/process2"/>
    <dgm:cxn modelId="{91B6B9AC-AC7B-D14D-A49A-073A5490CF7C}" type="presOf" srcId="{B2126852-2654-AE4C-A396-D7AD3B27232C}" destId="{DA2F7877-D3DE-C549-ACE0-EA7CA8EFC71E}" srcOrd="0" destOrd="1" presId="urn:microsoft.com/office/officeart/2005/8/layout/process2"/>
    <dgm:cxn modelId="{6836D4BF-AEE3-D14C-8499-15F56CB6D20C}" srcId="{9380E7EA-0ABF-D548-868C-D20FC67FE157}" destId="{AD116FCB-315C-B944-A8D0-1CA2403C8639}" srcOrd="2" destOrd="0" parTransId="{5EA33755-6FE1-F34E-9663-00A6F193C626}" sibTransId="{A3868B10-A28F-D144-9C7D-A2F26A5520EF}"/>
    <dgm:cxn modelId="{6C5E6FB2-4338-C749-95C2-B1E10DE21D0F}" srcId="{91C300C2-782F-764D-A63B-BA64A6ECB449}" destId="{ABF26076-998F-FE48-AAB8-906F8C19A015}" srcOrd="0" destOrd="0" parTransId="{8D359E51-685A-8F40-88D4-A94FC0B740AF}" sibTransId="{A288E81A-D25E-FD43-8EDD-6B999AEBF3C8}"/>
    <dgm:cxn modelId="{0DC10906-1515-3E43-B132-1771CD6B7CBC}" type="presOf" srcId="{7467F41B-FB85-1E4A-9FA4-C102E793850E}" destId="{6190261A-7F55-4147-AA62-BE41ABD3994A}" srcOrd="0" destOrd="0" presId="urn:microsoft.com/office/officeart/2005/8/layout/process2"/>
    <dgm:cxn modelId="{E9A9ED87-5D7F-774A-A9A6-075D8730D002}" type="presOf" srcId="{99CCD8BF-AE78-E24B-B369-2F724AACD065}" destId="{A0CAA13D-E546-D940-8AC0-DDF04A38C666}" srcOrd="1" destOrd="0" presId="urn:microsoft.com/office/officeart/2005/8/layout/process2"/>
    <dgm:cxn modelId="{A1B1DD43-E2A5-4349-B35D-EA155CC8C54D}" type="presOf" srcId="{C4040FDB-6604-8C40-95A1-1D0AC6EED37E}" destId="{FC1161D0-DB3F-254F-AA9C-1B6E49AEB23F}" srcOrd="0" destOrd="0" presId="urn:microsoft.com/office/officeart/2005/8/layout/process2"/>
    <dgm:cxn modelId="{509061F1-F2CD-1F44-A386-FF739E875654}" type="presOf" srcId="{A3868B10-A28F-D144-9C7D-A2F26A5520EF}" destId="{BF69876C-DADA-0340-9781-4D487526519D}" srcOrd="1" destOrd="0" presId="urn:microsoft.com/office/officeart/2005/8/layout/process2"/>
    <dgm:cxn modelId="{9C94B8BD-6F3E-8C46-9F84-BB2BA804AA46}" type="presOf" srcId="{99CCD8BF-AE78-E24B-B369-2F724AACD065}" destId="{3B7F5AC7-8D4C-3642-8C7A-E46F530AB7F2}" srcOrd="0" destOrd="0" presId="urn:microsoft.com/office/officeart/2005/8/layout/process2"/>
    <dgm:cxn modelId="{373C6279-362B-AD41-B4B4-B52C0C93837E}" type="presOf" srcId="{BD44AC6D-81FC-F545-B403-715A2C74C970}" destId="{85AE9859-400D-0549-8B43-FCFC65D4D45E}" srcOrd="0" destOrd="0" presId="urn:microsoft.com/office/officeart/2005/8/layout/process2"/>
    <dgm:cxn modelId="{082B2AE4-8BD8-BD4F-8555-563A5EFF6020}" srcId="{7467F41B-FB85-1E4A-9FA4-C102E793850E}" destId="{BE1AA1FD-A188-754B-BCEC-0F1181846058}" srcOrd="1" destOrd="0" parTransId="{C39F64E8-90C9-0648-A966-D3C78D0EFAA7}" sibTransId="{6C47A8E8-F899-A64F-8666-7C3BA76F16D7}"/>
    <dgm:cxn modelId="{8B5340CB-CD8D-6742-9F43-A3A544BE6CD1}" type="presOf" srcId="{C4040FDB-6604-8C40-95A1-1D0AC6EED37E}" destId="{55674D9B-4CE4-6D41-A1E1-D550CBA2F586}" srcOrd="1" destOrd="0" presId="urn:microsoft.com/office/officeart/2005/8/layout/process2"/>
    <dgm:cxn modelId="{5422C595-3744-174B-A770-85BDFA5D26E9}" type="presOf" srcId="{91C300C2-782F-764D-A63B-BA64A6ECB449}" destId="{0D9AFAE9-D437-BA4B-9ED8-D5CA998CB5DA}" srcOrd="0" destOrd="0" presId="urn:microsoft.com/office/officeart/2005/8/layout/process2"/>
    <dgm:cxn modelId="{3B07737C-148C-974C-897A-FADD5C18C744}" type="presOf" srcId="{AD116FCB-315C-B944-A8D0-1CA2403C8639}" destId="{DA2F7877-D3DE-C549-ACE0-EA7CA8EFC71E}" srcOrd="0" destOrd="0" presId="urn:microsoft.com/office/officeart/2005/8/layout/process2"/>
    <dgm:cxn modelId="{4BED7889-F4A3-0A41-9405-24E7A2A6627E}" type="presParOf" srcId="{6FC667EC-C1D9-A145-A18F-8DCE0E32D5D0}" destId="{0D9AFAE9-D437-BA4B-9ED8-D5CA998CB5DA}" srcOrd="0" destOrd="0" presId="urn:microsoft.com/office/officeart/2005/8/layout/process2"/>
    <dgm:cxn modelId="{D1D777D4-761C-454C-ADC5-91E1FB215BAC}" type="presParOf" srcId="{6FC667EC-C1D9-A145-A18F-8DCE0E32D5D0}" destId="{FC1161D0-DB3F-254F-AA9C-1B6E49AEB23F}" srcOrd="1" destOrd="0" presId="urn:microsoft.com/office/officeart/2005/8/layout/process2"/>
    <dgm:cxn modelId="{2F07282B-383B-8E42-A380-5646BC40E695}" type="presParOf" srcId="{FC1161D0-DB3F-254F-AA9C-1B6E49AEB23F}" destId="{55674D9B-4CE4-6D41-A1E1-D550CBA2F586}" srcOrd="0" destOrd="0" presId="urn:microsoft.com/office/officeart/2005/8/layout/process2"/>
    <dgm:cxn modelId="{EBA0D1C4-4759-9743-B7D3-0D6396C9A009}" type="presParOf" srcId="{6FC667EC-C1D9-A145-A18F-8DCE0E32D5D0}" destId="{6190261A-7F55-4147-AA62-BE41ABD3994A}" srcOrd="2" destOrd="0" presId="urn:microsoft.com/office/officeart/2005/8/layout/process2"/>
    <dgm:cxn modelId="{34ED0FCA-FC8F-C944-B93A-2D8DF0461583}" type="presParOf" srcId="{6FC667EC-C1D9-A145-A18F-8DCE0E32D5D0}" destId="{3B7F5AC7-8D4C-3642-8C7A-E46F530AB7F2}" srcOrd="3" destOrd="0" presId="urn:microsoft.com/office/officeart/2005/8/layout/process2"/>
    <dgm:cxn modelId="{398FD3AF-1A5F-544F-96A6-CE6725DF1AA4}" type="presParOf" srcId="{3B7F5AC7-8D4C-3642-8C7A-E46F530AB7F2}" destId="{A0CAA13D-E546-D940-8AC0-DDF04A38C666}" srcOrd="0" destOrd="0" presId="urn:microsoft.com/office/officeart/2005/8/layout/process2"/>
    <dgm:cxn modelId="{35AAA4C9-6F74-1945-AC22-DD47EB00D056}" type="presParOf" srcId="{6FC667EC-C1D9-A145-A18F-8DCE0E32D5D0}" destId="{DA2F7877-D3DE-C549-ACE0-EA7CA8EFC71E}" srcOrd="4" destOrd="0" presId="urn:microsoft.com/office/officeart/2005/8/layout/process2"/>
    <dgm:cxn modelId="{683223E0-A7C6-3942-B216-D18146AF4867}" type="presParOf" srcId="{6FC667EC-C1D9-A145-A18F-8DCE0E32D5D0}" destId="{FF4FEEE3-D15B-3A46-AE1C-5A59970F9474}" srcOrd="5" destOrd="0" presId="urn:microsoft.com/office/officeart/2005/8/layout/process2"/>
    <dgm:cxn modelId="{2AB024D7-510E-984E-BCAF-95EF0FFDC339}" type="presParOf" srcId="{FF4FEEE3-D15B-3A46-AE1C-5A59970F9474}" destId="{BF69876C-DADA-0340-9781-4D487526519D}" srcOrd="0" destOrd="0" presId="urn:microsoft.com/office/officeart/2005/8/layout/process2"/>
    <dgm:cxn modelId="{5990FA1D-1300-9B46-BB62-6081CA52B9EE}" type="presParOf" srcId="{6FC667EC-C1D9-A145-A18F-8DCE0E32D5D0}" destId="{85AE9859-400D-0549-8B43-FCFC65D4D45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AFAE9-D437-BA4B-9ED8-D5CA998CB5DA}">
      <dsp:nvSpPr>
        <dsp:cNvPr id="0" name=""/>
        <dsp:cNvSpPr/>
      </dsp:nvSpPr>
      <dsp:spPr>
        <a:xfrm>
          <a:off x="849849" y="3966"/>
          <a:ext cx="2514156" cy="7374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Parser</a:t>
          </a:r>
          <a:endParaRPr lang="it-IT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AST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err="1" smtClean="0"/>
            <a:t>Rules</a:t>
          </a:r>
          <a:endParaRPr lang="it-IT" sz="1200" kern="1200" dirty="0"/>
        </a:p>
      </dsp:txBody>
      <dsp:txXfrm>
        <a:off x="871449" y="25566"/>
        <a:ext cx="2470956" cy="694266"/>
      </dsp:txXfrm>
    </dsp:sp>
    <dsp:sp modelId="{FC1161D0-DB3F-254F-AA9C-1B6E49AEB23F}">
      <dsp:nvSpPr>
        <dsp:cNvPr id="0" name=""/>
        <dsp:cNvSpPr/>
      </dsp:nvSpPr>
      <dsp:spPr>
        <a:xfrm rot="5400000">
          <a:off x="1968653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-5400000">
        <a:off x="2007371" y="787525"/>
        <a:ext cx="199115" cy="193584"/>
      </dsp:txXfrm>
    </dsp:sp>
    <dsp:sp modelId="{6190261A-7F55-4147-AA62-BE41ABD3994A}">
      <dsp:nvSpPr>
        <dsp:cNvPr id="0" name=""/>
        <dsp:cNvSpPr/>
      </dsp:nvSpPr>
      <dsp:spPr>
        <a:xfrm>
          <a:off x="849849" y="1110166"/>
          <a:ext cx="2514156" cy="7374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Type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checker</a:t>
          </a:r>
          <a:endParaRPr lang="it-IT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err="1" smtClean="0"/>
            <a:t>Linearity</a:t>
          </a:r>
          <a:r>
            <a:rPr lang="it-IT" sz="1200" kern="1200" dirty="0" smtClean="0"/>
            <a:t> </a:t>
          </a:r>
          <a:r>
            <a:rPr lang="it-IT" sz="1200" kern="1200" dirty="0" smtClean="0">
              <a:sym typeface="Wingdings"/>
            </a:rPr>
            <a:t> no </a:t>
          </a:r>
          <a:r>
            <a:rPr lang="it-IT" sz="1200" kern="1200" dirty="0" err="1" smtClean="0">
              <a:sym typeface="Wingdings"/>
            </a:rPr>
            <a:t>shared</a:t>
          </a:r>
          <a:r>
            <a:rPr lang="it-IT" sz="1200" kern="1200" dirty="0" smtClean="0">
              <a:sym typeface="Wingdings"/>
            </a:rPr>
            <a:t> </a:t>
          </a:r>
          <a:r>
            <a:rPr lang="it-IT" sz="1200" kern="1200" dirty="0" err="1" smtClean="0">
              <a:sym typeface="Wingdings"/>
            </a:rPr>
            <a:t>entities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err="1" smtClean="0"/>
            <a:t>Behaviors</a:t>
          </a:r>
          <a:r>
            <a:rPr lang="it-IT" sz="1200" kern="1200" dirty="0" smtClean="0"/>
            <a:t> </a:t>
          </a:r>
          <a:r>
            <a:rPr lang="it-IT" sz="1200" kern="1200" dirty="0" smtClean="0">
              <a:sym typeface="Wingdings"/>
            </a:rPr>
            <a:t> </a:t>
          </a:r>
          <a:r>
            <a:rPr lang="it-IT" sz="1200" kern="1200" dirty="0" err="1" smtClean="0">
              <a:sym typeface="Wingdings"/>
            </a:rPr>
            <a:t>yields</a:t>
          </a:r>
          <a:r>
            <a:rPr lang="it-IT" sz="1200" kern="1200" dirty="0" smtClean="0">
              <a:sym typeface="Wingdings"/>
            </a:rPr>
            <a:t> </a:t>
          </a:r>
          <a:r>
            <a:rPr lang="it-IT" sz="1200" kern="1200" dirty="0" err="1" smtClean="0">
              <a:sym typeface="Wingdings"/>
            </a:rPr>
            <a:t>where</a:t>
          </a:r>
          <a:r>
            <a:rPr lang="it-IT" sz="1200" kern="1200" dirty="0" smtClean="0">
              <a:sym typeface="Wingdings"/>
            </a:rPr>
            <a:t> </a:t>
          </a:r>
          <a:r>
            <a:rPr lang="it-IT" sz="1200" kern="1200" dirty="0" err="1" smtClean="0">
              <a:sym typeface="Wingdings"/>
            </a:rPr>
            <a:t>needed</a:t>
          </a:r>
          <a:endParaRPr lang="it-IT" sz="1200" kern="1200" dirty="0"/>
        </a:p>
      </dsp:txBody>
      <dsp:txXfrm>
        <a:off x="871449" y="1131766"/>
        <a:ext cx="2470956" cy="694266"/>
      </dsp:txXfrm>
    </dsp:sp>
    <dsp:sp modelId="{3B7F5AC7-8D4C-3642-8C7A-E46F530AB7F2}">
      <dsp:nvSpPr>
        <dsp:cNvPr id="0" name=""/>
        <dsp:cNvSpPr/>
      </dsp:nvSpPr>
      <dsp:spPr>
        <a:xfrm rot="5400000">
          <a:off x="1968653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-5400000">
        <a:off x="2007371" y="1893725"/>
        <a:ext cx="199115" cy="193584"/>
      </dsp:txXfrm>
    </dsp:sp>
    <dsp:sp modelId="{DA2F7877-D3DE-C549-ACE0-EA7CA8EFC71E}">
      <dsp:nvSpPr>
        <dsp:cNvPr id="0" name=""/>
        <dsp:cNvSpPr/>
      </dsp:nvSpPr>
      <dsp:spPr>
        <a:xfrm>
          <a:off x="849849" y="2216366"/>
          <a:ext cx="2514156" cy="7374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F</a:t>
          </a:r>
          <a:r>
            <a:rPr lang="it-IT" sz="1600" kern="1200" dirty="0" smtClean="0"/>
            <a:t># </a:t>
          </a:r>
          <a:r>
            <a:rPr lang="it-IT" sz="1600" kern="1200" smtClean="0"/>
            <a:t>Translator</a:t>
          </a:r>
          <a:endParaRPr lang="it-IT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err="1" smtClean="0"/>
            <a:t>Semantics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Query and </a:t>
          </a:r>
          <a:r>
            <a:rPr lang="it-IT" sz="1200" kern="1200" dirty="0" err="1" smtClean="0"/>
            <a:t>parallelism</a:t>
          </a:r>
          <a:r>
            <a:rPr lang="it-IT" sz="1200" kern="1200" dirty="0" smtClean="0"/>
            <a:t> </a:t>
          </a:r>
          <a:r>
            <a:rPr lang="it-IT" sz="1200" kern="1200" smtClean="0"/>
            <a:t>optimizations</a:t>
          </a:r>
          <a:endParaRPr lang="it-IT" sz="1200" kern="1200" dirty="0"/>
        </a:p>
      </dsp:txBody>
      <dsp:txXfrm>
        <a:off x="871449" y="2237966"/>
        <a:ext cx="2470956" cy="694266"/>
      </dsp:txXfrm>
    </dsp:sp>
    <dsp:sp modelId="{FF4FEEE3-D15B-3A46-AE1C-5A59970F9474}">
      <dsp:nvSpPr>
        <dsp:cNvPr id="0" name=""/>
        <dsp:cNvSpPr/>
      </dsp:nvSpPr>
      <dsp:spPr>
        <a:xfrm rot="5400000">
          <a:off x="1968653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-5400000">
        <a:off x="2007371" y="2999924"/>
        <a:ext cx="199115" cy="193584"/>
      </dsp:txXfrm>
    </dsp:sp>
    <dsp:sp modelId="{85AE9859-400D-0549-8B43-FCFC65D4D45E}">
      <dsp:nvSpPr>
        <dsp:cNvPr id="0" name=""/>
        <dsp:cNvSpPr/>
      </dsp:nvSpPr>
      <dsp:spPr>
        <a:xfrm>
          <a:off x="849849" y="3322566"/>
          <a:ext cx="2514156" cy="7374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Compiled</a:t>
          </a:r>
          <a:r>
            <a:rPr lang="it-IT" sz="1600" kern="1200" dirty="0" smtClean="0"/>
            <a:t> Library</a:t>
          </a:r>
          <a:endParaRPr lang="it-IT" sz="1600" kern="1200" dirty="0"/>
        </a:p>
      </dsp:txBody>
      <dsp:txXfrm>
        <a:off x="871449" y="3344166"/>
        <a:ext cx="2470956" cy="6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50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21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59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3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4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92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1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E674-D51C-6345-B9D8-479B36194DBD}" type="datetimeFigureOut">
              <a:rPr lang="it-IT" smtClean="0"/>
              <a:t>7/8/11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B1B1-F336-B04A-A3B4-3453C9615FF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779905353"/>
              </p:ext>
            </p:extLst>
          </p:nvPr>
        </p:nvGraphicFramePr>
        <p:xfrm>
          <a:off x="1524000" y="1397000"/>
          <a:ext cx="4213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7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Presentazione su schermo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Universitá Ca' Foscari - Venezia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Giuseppe Maggiore</dc:creator>
  <cp:lastModifiedBy>Giuseppe Maggiore</cp:lastModifiedBy>
  <cp:revision>4</cp:revision>
  <dcterms:created xsi:type="dcterms:W3CDTF">2011-07-08T20:52:23Z</dcterms:created>
  <dcterms:modified xsi:type="dcterms:W3CDTF">2011-07-08T21:10:42Z</dcterms:modified>
</cp:coreProperties>
</file>