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2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46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69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35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12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1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25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33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44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5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84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33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A60D-34AB-4BCC-ACB9-CC2A818AA65F}" type="datetimeFigureOut">
              <a:rPr lang="it-IT" smtClean="0"/>
              <a:t>10/13/11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EF76-190C-43C5-8110-81357494D13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00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575930" y="2204864"/>
            <a:ext cx="3992140" cy="2664296"/>
            <a:chOff x="2575930" y="2204864"/>
            <a:chExt cx="3992140" cy="2664296"/>
          </a:xfrm>
        </p:grpSpPr>
        <p:sp>
          <p:nvSpPr>
            <p:cNvPr id="4" name="Rectangle 3"/>
            <p:cNvSpPr/>
            <p:nvPr/>
          </p:nvSpPr>
          <p:spPr>
            <a:xfrm>
              <a:off x="3995936" y="2708920"/>
              <a:ext cx="11521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Casanova</a:t>
              </a:r>
              <a:endParaRPr lang="it-IT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079986" y="2204864"/>
              <a:ext cx="98795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AI</a:t>
              </a:r>
              <a:br>
                <a:rPr lang="en-US" sz="1050" dirty="0" smtClean="0"/>
              </a:br>
              <a:r>
                <a:rPr lang="en-US" sz="1050" dirty="0" smtClean="0"/>
                <a:t>behavior</a:t>
              </a:r>
              <a:endParaRPr lang="it-IT" sz="105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75930" y="2708920"/>
              <a:ext cx="98795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Input</a:t>
              </a:r>
              <a:br>
                <a:rPr lang="en-US" sz="1050" dirty="0" smtClean="0"/>
              </a:br>
              <a:r>
                <a:rPr lang="en-US" sz="1050" dirty="0" smtClean="0"/>
                <a:t>behavior</a:t>
              </a:r>
              <a:endParaRPr lang="it-IT" sz="105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79986" y="3212976"/>
              <a:ext cx="98795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Level</a:t>
              </a:r>
              <a:r>
                <a:rPr lang="en-US" sz="1050" smtClean="0"/>
                <a:t/>
              </a:r>
              <a:br>
                <a:rPr lang="en-US" sz="1050" smtClean="0"/>
              </a:br>
              <a:r>
                <a:rPr lang="en-US" sz="1050" smtClean="0"/>
                <a:t>behavior</a:t>
              </a:r>
              <a:endParaRPr lang="it-IT" sz="105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076056" y="2204864"/>
              <a:ext cx="98795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Physics</a:t>
              </a:r>
              <a:br>
                <a:rPr lang="en-US" sz="1050" dirty="0" smtClean="0"/>
              </a:br>
              <a:r>
                <a:rPr lang="en-US" sz="1050" dirty="0" smtClean="0"/>
                <a:t>rules</a:t>
              </a:r>
              <a:endParaRPr lang="it-IT" sz="105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0112" y="2708920"/>
              <a:ext cx="98795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Score rules</a:t>
              </a:r>
              <a:endParaRPr lang="it-IT" sz="105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076056" y="3212976"/>
              <a:ext cx="98795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Logic</a:t>
              </a:r>
              <a:br>
                <a:rPr lang="en-US" sz="1050" dirty="0" smtClean="0"/>
              </a:br>
              <a:r>
                <a:rPr lang="en-US" sz="1050" dirty="0" smtClean="0"/>
                <a:t>rules</a:t>
              </a:r>
              <a:endParaRPr lang="it-IT" sz="1050" dirty="0"/>
            </a:p>
          </p:txBody>
        </p:sp>
        <p:cxnSp>
          <p:nvCxnSpPr>
            <p:cNvPr id="12" name="Straight Connector 11"/>
            <p:cNvCxnSpPr>
              <a:stCxn id="5" idx="5"/>
              <a:endCxn id="4" idx="1"/>
            </p:cNvCxnSpPr>
            <p:nvPr/>
          </p:nvCxnSpPr>
          <p:spPr>
            <a:xfrm>
              <a:off x="3923261" y="2635103"/>
              <a:ext cx="72675" cy="325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4" idx="1"/>
            </p:cNvCxnSpPr>
            <p:nvPr/>
          </p:nvCxnSpPr>
          <p:spPr>
            <a:xfrm>
              <a:off x="3563888" y="2960948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7"/>
              <a:endCxn id="4" idx="1"/>
            </p:cNvCxnSpPr>
            <p:nvPr/>
          </p:nvCxnSpPr>
          <p:spPr>
            <a:xfrm flipV="1">
              <a:off x="3923261" y="2960948"/>
              <a:ext cx="72675" cy="325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" idx="3"/>
              <a:endCxn id="8" idx="3"/>
            </p:cNvCxnSpPr>
            <p:nvPr/>
          </p:nvCxnSpPr>
          <p:spPr>
            <a:xfrm flipV="1">
              <a:off x="5148064" y="2635103"/>
              <a:ext cx="72675" cy="325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3"/>
              <a:endCxn id="9" idx="2"/>
            </p:cNvCxnSpPr>
            <p:nvPr/>
          </p:nvCxnSpPr>
          <p:spPr>
            <a:xfrm>
              <a:off x="5148064" y="2960948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3"/>
              <a:endCxn id="10" idx="1"/>
            </p:cNvCxnSpPr>
            <p:nvPr/>
          </p:nvCxnSpPr>
          <p:spPr>
            <a:xfrm>
              <a:off x="5148064" y="2960948"/>
              <a:ext cx="72675" cy="325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own Arrow 31"/>
            <p:cNvSpPr/>
            <p:nvPr/>
          </p:nvSpPr>
          <p:spPr>
            <a:xfrm>
              <a:off x="3851253" y="3284984"/>
              <a:ext cx="1440827" cy="1008112"/>
            </a:xfrm>
            <a:prstGeom prst="downArrow">
              <a:avLst>
                <a:gd name="adj1" fmla="val 62340"/>
                <a:gd name="adj2" fmla="val 337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Export</a:t>
              </a:r>
              <a:br>
                <a:rPr lang="en-US" sz="1200" dirty="0" smtClean="0"/>
              </a:br>
              <a:r>
                <a:rPr lang="en-US" sz="1200" dirty="0" smtClean="0"/>
                <a:t>state as C# or native library</a:t>
              </a:r>
              <a:endParaRPr lang="it-IT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5936" y="4365104"/>
              <a:ext cx="11521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External rendering system</a:t>
              </a:r>
              <a:endParaRPr lang="it-IT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73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Macintosh PowerPoint</Application>
  <PresentationFormat>Presentazione su schermo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Office Theme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Maggiore</dc:creator>
  <cp:lastModifiedBy>Giuseppe Maggiore</cp:lastModifiedBy>
  <cp:revision>6</cp:revision>
  <dcterms:created xsi:type="dcterms:W3CDTF">2011-10-11T06:29:10Z</dcterms:created>
  <dcterms:modified xsi:type="dcterms:W3CDTF">2011-10-13T15:58:55Z</dcterms:modified>
</cp:coreProperties>
</file>