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9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494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08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4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7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51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94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74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09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32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E5F8-7499-46C9-85BB-D34F245E7F5F}" type="datetimeFigureOut">
              <a:rPr lang="it-IT" smtClean="0"/>
              <a:t>26/06/2012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EA7D-94DE-4C52-BB19-A56DC75DB2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06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Casanova: a language for making games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Maggiore, </a:t>
            </a:r>
            <a:r>
              <a:rPr lang="en-US" sz="2400" dirty="0" err="1" smtClean="0"/>
              <a:t>Orsini</a:t>
            </a:r>
            <a:r>
              <a:rPr lang="en-US" sz="2400" dirty="0" smtClean="0"/>
              <a:t>, </a:t>
            </a:r>
            <a:r>
              <a:rPr lang="en-US" sz="2400" dirty="0" err="1" smtClean="0"/>
              <a:t>Bugliesi</a:t>
            </a:r>
            <a:r>
              <a:rPr lang="en-US" sz="2400" dirty="0" smtClean="0"/>
              <a:t>, </a:t>
            </a:r>
            <a:r>
              <a:rPr lang="en-US" sz="2400" dirty="0" err="1" smtClean="0"/>
              <a:t>Abbadi</a:t>
            </a:r>
            <a:r>
              <a:rPr lang="en-US" sz="2400" dirty="0" smtClean="0"/>
              <a:t>, </a:t>
            </a:r>
            <a:r>
              <a:rPr lang="en-US" sz="2400" dirty="0" err="1" smtClean="0"/>
              <a:t>Spanò</a:t>
            </a:r>
            <a:r>
              <a:rPr lang="en-US" sz="2400" dirty="0" smtClean="0"/>
              <a:t>, </a:t>
            </a:r>
            <a:r>
              <a:rPr lang="en-US" sz="2400" dirty="0" err="1" smtClean="0"/>
              <a:t>Steffinlongo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4720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Casanova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Hybrid: functional, imperative, declarative</a:t>
            </a:r>
          </a:p>
          <a:p>
            <a:r>
              <a:rPr lang="en-US" dirty="0" err="1" smtClean="0"/>
              <a:t>Succint</a:t>
            </a:r>
            <a:endParaRPr lang="en-US" dirty="0" smtClean="0"/>
          </a:p>
          <a:p>
            <a:r>
              <a:rPr lang="en-US" dirty="0" smtClean="0"/>
              <a:t>Integrated support for input, rendering, coroutines, etc.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98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Casanova IDE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858000" cy="3855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3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Giuseppe Maggiore\Desktop\Untitled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2" y="3252667"/>
            <a:ext cx="4856638" cy="273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iuseppe Maggiore\Desktop\Cap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43" y="4578215"/>
            <a:ext cx="286622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Giuseppe Maggiore\Desktop\Captur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40868"/>
            <a:ext cx="2866222" cy="179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Giuseppe Maggiore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96" y="1999447"/>
            <a:ext cx="3608704" cy="264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Casanova games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63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Come and see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54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Casanova: a language for making games</vt:lpstr>
      <vt:lpstr>Casanova</vt:lpstr>
      <vt:lpstr>Casanova IDE</vt:lpstr>
      <vt:lpstr>Casanova games</vt:lpstr>
      <vt:lpstr>Come and see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Casanova: a language for making games</dc:title>
  <dc:creator>Giuseppe Maggiore</dc:creator>
  <cp:lastModifiedBy>Giuseppe Maggiore</cp:lastModifiedBy>
  <cp:revision>3</cp:revision>
  <dcterms:created xsi:type="dcterms:W3CDTF">2012-06-25T20:32:02Z</dcterms:created>
  <dcterms:modified xsi:type="dcterms:W3CDTF">2012-06-26T12:45:11Z</dcterms:modified>
</cp:coreProperties>
</file>