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diagrams/data17.xml" ContentType="application/vnd.openxmlformats-officedocument.drawingml.diagramData+xml"/>
  <Override PartName="/ppt/diagrams/colors22.xml" ContentType="application/vnd.openxmlformats-officedocument.drawingml.diagramColors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diagrams/quickStyle17.xml" ContentType="application/vnd.openxmlformats-officedocument.drawingml.diagramStyle+xml"/>
  <Override PartName="/ppt/diagrams/data20.xml" ContentType="application/vnd.openxmlformats-officedocument.drawingml.diagramData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24.xml" ContentType="application/vnd.openxmlformats-officedocument.drawingml.diagramStyle+xml"/>
  <Override PartName="/docProps/custom.xml" ContentType="application/vnd.openxmlformats-officedocument.custom-properties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20.xml" ContentType="application/vnd.openxmlformats-officedocument.drawingml.diagramStyle+xml"/>
  <Override PartName="/ppt/diagrams/layout24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12.xml" ContentType="application/vnd.openxmlformats-officedocument.drawingml.diagramColors+xml"/>
  <Override PartName="/ppt/diagrams/layout20.xml" ContentType="application/vnd.openxmlformats-officedocument.drawingml.diagramLayout+xml"/>
  <Override PartName="/ppt/diagrams/colors23.xml" ContentType="application/vnd.openxmlformats-officedocument.drawingml.diagramColors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diagrams/data21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diagrams/quickStyle16.xml" ContentType="application/vnd.openxmlformats-officedocument.drawingml.diagramStyle+xml"/>
  <Override PartName="/ppt/diagrams/quickStyle18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layout18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layout23.xml" ContentType="application/vnd.openxmlformats-officedocument.drawingml.diagramLayout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ppt/diagrams/colors24.xml" ContentType="application/vnd.openxmlformats-officedocument.drawingml.diagramColor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Override PartName="/ppt/diagrams/data22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layout19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colors18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layout22.xml" ContentType="application/vnd.openxmlformats-officedocument.drawingml.diagramLayout+xml"/>
  <Override PartName="/ppt/slides/slide28.xml" ContentType="application/vnd.openxmlformats-officedocument.presentationml.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79" r:id="rId7"/>
    <p:sldId id="258" r:id="rId8"/>
    <p:sldId id="259" r:id="rId9"/>
    <p:sldId id="260" r:id="rId10"/>
    <p:sldId id="261" r:id="rId11"/>
    <p:sldId id="280" r:id="rId12"/>
    <p:sldId id="262" r:id="rId13"/>
    <p:sldId id="263" r:id="rId14"/>
    <p:sldId id="284" r:id="rId15"/>
    <p:sldId id="285" r:id="rId16"/>
    <p:sldId id="264" r:id="rId17"/>
    <p:sldId id="265" r:id="rId18"/>
    <p:sldId id="266" r:id="rId19"/>
    <p:sldId id="267" r:id="rId20"/>
    <p:sldId id="286" r:id="rId21"/>
    <p:sldId id="281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82" r:id="rId30"/>
    <p:sldId id="275" r:id="rId31"/>
    <p:sldId id="276" r:id="rId32"/>
    <p:sldId id="277" r:id="rId33"/>
    <p:sldId id="278" r:id="rId34"/>
    <p:sldId id="28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5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601797-36BC-475F-8E8D-4ED825CB3972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160EC808-81BC-4C87-8F58-BC29928C14FD}">
      <dgm:prSet/>
      <dgm:spPr/>
      <dgm:t>
        <a:bodyPr/>
        <a:lstStyle/>
        <a:p>
          <a:pPr rtl="0"/>
          <a:r>
            <a:rPr lang="en-US" dirty="0" smtClean="0"/>
            <a:t>Two approaches</a:t>
          </a:r>
          <a:endParaRPr lang="it-IT" dirty="0"/>
        </a:p>
      </dgm:t>
    </dgm:pt>
    <dgm:pt modelId="{EA14AD11-0847-4706-B76D-AE0C2D936D7E}" type="parTrans" cxnId="{F101C146-B768-4EFD-B5AD-A41D3BA09D1F}">
      <dgm:prSet/>
      <dgm:spPr/>
      <dgm:t>
        <a:bodyPr/>
        <a:lstStyle/>
        <a:p>
          <a:endParaRPr lang="it-IT"/>
        </a:p>
      </dgm:t>
    </dgm:pt>
    <dgm:pt modelId="{4FC4C018-B1CE-450B-A473-13595652003F}" type="sibTrans" cxnId="{F101C146-B768-4EFD-B5AD-A41D3BA09D1F}">
      <dgm:prSet/>
      <dgm:spPr/>
      <dgm:t>
        <a:bodyPr/>
        <a:lstStyle/>
        <a:p>
          <a:endParaRPr lang="it-IT"/>
        </a:p>
      </dgm:t>
    </dgm:pt>
    <dgm:pt modelId="{E67F9C9C-2191-45A1-9EC6-0B519448AC37}">
      <dgm:prSet/>
      <dgm:spPr/>
      <dgm:t>
        <a:bodyPr/>
        <a:lstStyle/>
        <a:p>
          <a:pPr rtl="0"/>
          <a:r>
            <a:rPr lang="en-US" dirty="0" smtClean="0"/>
            <a:t>Learning by fixing</a:t>
          </a:r>
          <a:endParaRPr lang="it-IT" dirty="0"/>
        </a:p>
      </dgm:t>
    </dgm:pt>
    <dgm:pt modelId="{EC3F82CA-E287-4CF7-9934-D461A941312B}" type="parTrans" cxnId="{5BE83965-EBD2-4FC9-BD5D-5835DAAE45FD}">
      <dgm:prSet/>
      <dgm:spPr/>
      <dgm:t>
        <a:bodyPr/>
        <a:lstStyle/>
        <a:p>
          <a:endParaRPr lang="it-IT"/>
        </a:p>
      </dgm:t>
    </dgm:pt>
    <dgm:pt modelId="{E63037E4-5176-4D31-A2BD-E4D68BA455FA}" type="sibTrans" cxnId="{5BE83965-EBD2-4FC9-BD5D-5835DAAE45FD}">
      <dgm:prSet/>
      <dgm:spPr/>
      <dgm:t>
        <a:bodyPr/>
        <a:lstStyle/>
        <a:p>
          <a:endParaRPr lang="it-IT"/>
        </a:p>
      </dgm:t>
    </dgm:pt>
    <dgm:pt modelId="{A3CDD259-197D-4303-95E6-C32693676297}">
      <dgm:prSet/>
      <dgm:spPr/>
      <dgm:t>
        <a:bodyPr/>
        <a:lstStyle/>
        <a:p>
          <a:pPr rtl="0"/>
          <a:r>
            <a:rPr lang="en-US" dirty="0" smtClean="0"/>
            <a:t>Learning by extending</a:t>
          </a:r>
          <a:endParaRPr lang="it-IT" dirty="0"/>
        </a:p>
      </dgm:t>
    </dgm:pt>
    <dgm:pt modelId="{EE7A12ED-4E71-4F2B-8E7B-F7D0DCEEF428}" type="parTrans" cxnId="{7DC00B44-1F94-48C4-93B1-0DC84270DDCD}">
      <dgm:prSet/>
      <dgm:spPr/>
      <dgm:t>
        <a:bodyPr/>
        <a:lstStyle/>
        <a:p>
          <a:endParaRPr lang="it-IT"/>
        </a:p>
      </dgm:t>
    </dgm:pt>
    <dgm:pt modelId="{2BB91A54-C871-41A2-94F0-3DE06F79F2BC}" type="sibTrans" cxnId="{7DC00B44-1F94-48C4-93B1-0DC84270DDCD}">
      <dgm:prSet/>
      <dgm:spPr/>
      <dgm:t>
        <a:bodyPr/>
        <a:lstStyle/>
        <a:p>
          <a:endParaRPr lang="it-IT"/>
        </a:p>
      </dgm:t>
    </dgm:pt>
    <dgm:pt modelId="{02D944F4-4661-467E-8320-897CBEE58D7C}">
      <dgm:prSet/>
      <dgm:spPr/>
      <dgm:t>
        <a:bodyPr/>
        <a:lstStyle/>
        <a:p>
          <a:pPr rtl="0"/>
          <a:r>
            <a:rPr lang="en-US" dirty="0" smtClean="0"/>
            <a:t>Tools and technology</a:t>
          </a:r>
          <a:endParaRPr lang="it-IT" dirty="0"/>
        </a:p>
      </dgm:t>
    </dgm:pt>
    <dgm:pt modelId="{ECC497B7-B30A-49E4-BA56-69D20764FD1C}" type="parTrans" cxnId="{E0816586-CF9A-4E8A-B6C8-F6CF58BC9BB1}">
      <dgm:prSet/>
      <dgm:spPr/>
      <dgm:t>
        <a:bodyPr/>
        <a:lstStyle/>
        <a:p>
          <a:endParaRPr lang="it-IT"/>
        </a:p>
      </dgm:t>
    </dgm:pt>
    <dgm:pt modelId="{E080389F-92ED-4454-8E13-29F1D656A95C}" type="sibTrans" cxnId="{E0816586-CF9A-4E8A-B6C8-F6CF58BC9BB1}">
      <dgm:prSet/>
      <dgm:spPr/>
      <dgm:t>
        <a:bodyPr/>
        <a:lstStyle/>
        <a:p>
          <a:endParaRPr lang="it-IT"/>
        </a:p>
      </dgm:t>
    </dgm:pt>
    <dgm:pt modelId="{B257C960-FFDF-4199-8683-2E48FEB87A46}">
      <dgm:prSet/>
      <dgm:spPr/>
      <dgm:t>
        <a:bodyPr/>
        <a:lstStyle/>
        <a:p>
          <a:pPr rtl="0"/>
          <a:r>
            <a:rPr lang="en-US" dirty="0" smtClean="0"/>
            <a:t>Follow-ups and Conclusions</a:t>
          </a:r>
          <a:endParaRPr lang="it-IT" dirty="0"/>
        </a:p>
      </dgm:t>
    </dgm:pt>
    <dgm:pt modelId="{2C5D4016-CFB0-421E-AF0D-68C0EA899FCF}" type="parTrans" cxnId="{019C8EF2-7789-4FEA-9412-30277C473D50}">
      <dgm:prSet/>
      <dgm:spPr/>
      <dgm:t>
        <a:bodyPr/>
        <a:lstStyle/>
        <a:p>
          <a:endParaRPr lang="it-IT"/>
        </a:p>
      </dgm:t>
    </dgm:pt>
    <dgm:pt modelId="{C1BA3281-7E10-4735-B851-4149ECF7438B}" type="sibTrans" cxnId="{019C8EF2-7789-4FEA-9412-30277C473D50}">
      <dgm:prSet/>
      <dgm:spPr/>
      <dgm:t>
        <a:bodyPr/>
        <a:lstStyle/>
        <a:p>
          <a:endParaRPr lang="it-IT"/>
        </a:p>
      </dgm:t>
    </dgm:pt>
    <dgm:pt modelId="{1D796E36-36F0-446D-B944-38A7DD1BD547}">
      <dgm:prSet/>
      <dgm:spPr/>
      <dgm:t>
        <a:bodyPr/>
        <a:lstStyle/>
        <a:p>
          <a:pPr rtl="0"/>
          <a:r>
            <a:rPr lang="en-US" dirty="0" smtClean="0"/>
            <a:t>Motivation</a:t>
          </a:r>
          <a:endParaRPr lang="it-IT" dirty="0"/>
        </a:p>
      </dgm:t>
    </dgm:pt>
    <dgm:pt modelId="{E7D96B91-1237-46C4-8A56-9885CBBBC31B}" type="parTrans" cxnId="{97837F39-7A30-42F3-8E06-5313AEEF5A5F}">
      <dgm:prSet/>
      <dgm:spPr/>
      <dgm:t>
        <a:bodyPr/>
        <a:lstStyle/>
        <a:p>
          <a:endParaRPr lang="it-IT"/>
        </a:p>
      </dgm:t>
    </dgm:pt>
    <dgm:pt modelId="{9298526B-40D1-461F-874F-9FAE8ED24855}" type="sibTrans" cxnId="{97837F39-7A30-42F3-8E06-5313AEEF5A5F}">
      <dgm:prSet/>
      <dgm:spPr/>
      <dgm:t>
        <a:bodyPr/>
        <a:lstStyle/>
        <a:p>
          <a:endParaRPr lang="it-IT"/>
        </a:p>
      </dgm:t>
    </dgm:pt>
    <dgm:pt modelId="{9B0BF35F-A2E3-4BBE-9293-098A33A0AAC9}" type="pres">
      <dgm:prSet presAssocID="{76601797-36BC-475F-8E8D-4ED825CB39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02D7AFCA-44AF-41EC-9BD8-439958DD4B01}" type="pres">
      <dgm:prSet presAssocID="{1D796E36-36F0-446D-B944-38A7DD1BD54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04CE465-B650-4702-BD12-876CE6968B74}" type="pres">
      <dgm:prSet presAssocID="{9298526B-40D1-461F-874F-9FAE8ED24855}" presName="spacer" presStyleCnt="0"/>
      <dgm:spPr/>
      <dgm:t>
        <a:bodyPr/>
        <a:lstStyle/>
        <a:p>
          <a:endParaRPr lang="it-IT"/>
        </a:p>
      </dgm:t>
    </dgm:pt>
    <dgm:pt modelId="{AADA8B72-F462-4827-94CC-FCDDD73910DD}" type="pres">
      <dgm:prSet presAssocID="{160EC808-81BC-4C87-8F58-BC29928C14F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6D89F78-E019-4839-8143-310DACE088F8}" type="pres">
      <dgm:prSet presAssocID="{160EC808-81BC-4C87-8F58-BC29928C14F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C86A80F-5C99-4F40-B594-3C90CE2EE05B}" type="pres">
      <dgm:prSet presAssocID="{02D944F4-4661-467E-8320-897CBEE58D7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1653C23-6969-4F72-AD5E-8139BDCEC4CA}" type="pres">
      <dgm:prSet presAssocID="{E080389F-92ED-4454-8E13-29F1D656A95C}" presName="spacer" presStyleCnt="0"/>
      <dgm:spPr/>
      <dgm:t>
        <a:bodyPr/>
        <a:lstStyle/>
        <a:p>
          <a:endParaRPr lang="it-IT"/>
        </a:p>
      </dgm:t>
    </dgm:pt>
    <dgm:pt modelId="{161C5020-3A5A-4485-81D4-D21BAB7E38FA}" type="pres">
      <dgm:prSet presAssocID="{B257C960-FFDF-4199-8683-2E48FEB87A46}" presName="parentText" presStyleLbl="node1" presStyleIdx="3" presStyleCnt="4" custLinFactNeighborX="-926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B5B50531-F0C8-458F-96BC-995FD7797B65}" type="presOf" srcId="{160EC808-81BC-4C87-8F58-BC29928C14FD}" destId="{AADA8B72-F462-4827-94CC-FCDDD73910DD}" srcOrd="0" destOrd="0" presId="urn:microsoft.com/office/officeart/2005/8/layout/vList2"/>
    <dgm:cxn modelId="{5BAB75BC-CEFE-4F96-8452-F61E3246100B}" type="presOf" srcId="{76601797-36BC-475F-8E8D-4ED825CB3972}" destId="{9B0BF35F-A2E3-4BBE-9293-098A33A0AAC9}" srcOrd="0" destOrd="0" presId="urn:microsoft.com/office/officeart/2005/8/layout/vList2"/>
    <dgm:cxn modelId="{019C8EF2-7789-4FEA-9412-30277C473D50}" srcId="{76601797-36BC-475F-8E8D-4ED825CB3972}" destId="{B257C960-FFDF-4199-8683-2E48FEB87A46}" srcOrd="3" destOrd="0" parTransId="{2C5D4016-CFB0-421E-AF0D-68C0EA899FCF}" sibTransId="{C1BA3281-7E10-4735-B851-4149ECF7438B}"/>
    <dgm:cxn modelId="{7DC00B44-1F94-48C4-93B1-0DC84270DDCD}" srcId="{160EC808-81BC-4C87-8F58-BC29928C14FD}" destId="{A3CDD259-197D-4303-95E6-C32693676297}" srcOrd="1" destOrd="0" parTransId="{EE7A12ED-4E71-4F2B-8E7B-F7D0DCEEF428}" sibTransId="{2BB91A54-C871-41A2-94F0-3DE06F79F2BC}"/>
    <dgm:cxn modelId="{A3EE9BF3-A3FD-4CA6-AD19-F05CC21A73FE}" type="presOf" srcId="{02D944F4-4661-467E-8320-897CBEE58D7C}" destId="{5C86A80F-5C99-4F40-B594-3C90CE2EE05B}" srcOrd="0" destOrd="0" presId="urn:microsoft.com/office/officeart/2005/8/layout/vList2"/>
    <dgm:cxn modelId="{8BF140F1-91DA-415B-828C-40917D3FF1DA}" type="presOf" srcId="{1D796E36-36F0-446D-B944-38A7DD1BD547}" destId="{02D7AFCA-44AF-41EC-9BD8-439958DD4B01}" srcOrd="0" destOrd="0" presId="urn:microsoft.com/office/officeart/2005/8/layout/vList2"/>
    <dgm:cxn modelId="{1E1223F2-8EC3-47A4-9D82-E7BAB99B3141}" type="presOf" srcId="{E67F9C9C-2191-45A1-9EC6-0B519448AC37}" destId="{56D89F78-E019-4839-8143-310DACE088F8}" srcOrd="0" destOrd="0" presId="urn:microsoft.com/office/officeart/2005/8/layout/vList2"/>
    <dgm:cxn modelId="{5BE83965-EBD2-4FC9-BD5D-5835DAAE45FD}" srcId="{160EC808-81BC-4C87-8F58-BC29928C14FD}" destId="{E67F9C9C-2191-45A1-9EC6-0B519448AC37}" srcOrd="0" destOrd="0" parTransId="{EC3F82CA-E287-4CF7-9934-D461A941312B}" sibTransId="{E63037E4-5176-4D31-A2BD-E4D68BA455FA}"/>
    <dgm:cxn modelId="{E0816586-CF9A-4E8A-B6C8-F6CF58BC9BB1}" srcId="{76601797-36BC-475F-8E8D-4ED825CB3972}" destId="{02D944F4-4661-467E-8320-897CBEE58D7C}" srcOrd="2" destOrd="0" parTransId="{ECC497B7-B30A-49E4-BA56-69D20764FD1C}" sibTransId="{E080389F-92ED-4454-8E13-29F1D656A95C}"/>
    <dgm:cxn modelId="{F101C146-B768-4EFD-B5AD-A41D3BA09D1F}" srcId="{76601797-36BC-475F-8E8D-4ED825CB3972}" destId="{160EC808-81BC-4C87-8F58-BC29928C14FD}" srcOrd="1" destOrd="0" parTransId="{EA14AD11-0847-4706-B76D-AE0C2D936D7E}" sibTransId="{4FC4C018-B1CE-450B-A473-13595652003F}"/>
    <dgm:cxn modelId="{97837F39-7A30-42F3-8E06-5313AEEF5A5F}" srcId="{76601797-36BC-475F-8E8D-4ED825CB3972}" destId="{1D796E36-36F0-446D-B944-38A7DD1BD547}" srcOrd="0" destOrd="0" parTransId="{E7D96B91-1237-46C4-8A56-9885CBBBC31B}" sibTransId="{9298526B-40D1-461F-874F-9FAE8ED24855}"/>
    <dgm:cxn modelId="{8D2BE581-12ED-4F21-B28A-551BEF8ED40B}" type="presOf" srcId="{B257C960-FFDF-4199-8683-2E48FEB87A46}" destId="{161C5020-3A5A-4485-81D4-D21BAB7E38FA}" srcOrd="0" destOrd="0" presId="urn:microsoft.com/office/officeart/2005/8/layout/vList2"/>
    <dgm:cxn modelId="{97C5CF53-EAC9-4592-9B07-AA5477EFABF5}" type="presOf" srcId="{A3CDD259-197D-4303-95E6-C32693676297}" destId="{56D89F78-E019-4839-8143-310DACE088F8}" srcOrd="0" destOrd="1" presId="urn:microsoft.com/office/officeart/2005/8/layout/vList2"/>
    <dgm:cxn modelId="{FE3E89C9-2EB1-425A-BFCF-CDF8DFA29F6B}" type="presParOf" srcId="{9B0BF35F-A2E3-4BBE-9293-098A33A0AAC9}" destId="{02D7AFCA-44AF-41EC-9BD8-439958DD4B01}" srcOrd="0" destOrd="0" presId="urn:microsoft.com/office/officeart/2005/8/layout/vList2"/>
    <dgm:cxn modelId="{C67F3416-CE7F-4063-9D02-EDFB79398EE3}" type="presParOf" srcId="{9B0BF35F-A2E3-4BBE-9293-098A33A0AAC9}" destId="{F04CE465-B650-4702-BD12-876CE6968B74}" srcOrd="1" destOrd="0" presId="urn:microsoft.com/office/officeart/2005/8/layout/vList2"/>
    <dgm:cxn modelId="{227F68DA-45A5-4016-BDCD-8808C21F1C1F}" type="presParOf" srcId="{9B0BF35F-A2E3-4BBE-9293-098A33A0AAC9}" destId="{AADA8B72-F462-4827-94CC-FCDDD73910DD}" srcOrd="2" destOrd="0" presId="urn:microsoft.com/office/officeart/2005/8/layout/vList2"/>
    <dgm:cxn modelId="{6037286E-1A74-4C46-A0A2-99ED8B0137FF}" type="presParOf" srcId="{9B0BF35F-A2E3-4BBE-9293-098A33A0AAC9}" destId="{56D89F78-E019-4839-8143-310DACE088F8}" srcOrd="3" destOrd="0" presId="urn:microsoft.com/office/officeart/2005/8/layout/vList2"/>
    <dgm:cxn modelId="{8E05D093-9F27-414F-96DB-603BB199E367}" type="presParOf" srcId="{9B0BF35F-A2E3-4BBE-9293-098A33A0AAC9}" destId="{5C86A80F-5C99-4F40-B594-3C90CE2EE05B}" srcOrd="4" destOrd="0" presId="urn:microsoft.com/office/officeart/2005/8/layout/vList2"/>
    <dgm:cxn modelId="{2B882D51-2DF6-42B7-9855-7104D661FD03}" type="presParOf" srcId="{9B0BF35F-A2E3-4BBE-9293-098A33A0AAC9}" destId="{E1653C23-6969-4F72-AD5E-8139BDCEC4CA}" srcOrd="5" destOrd="0" presId="urn:microsoft.com/office/officeart/2005/8/layout/vList2"/>
    <dgm:cxn modelId="{8423689B-0960-456A-B032-AB5F0FCEBFA8}" type="presParOf" srcId="{9B0BF35F-A2E3-4BBE-9293-098A33A0AAC9}" destId="{161C5020-3A5A-4485-81D4-D21BAB7E38FA}" srcOrd="6" destOrd="0" presId="urn:microsoft.com/office/officeart/2005/8/layout/vList2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9DF2C9A-73AF-497D-A5CB-9E6F456EBA3A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A41EBBF4-3F6E-4942-AFDC-EBB05BF3B923}">
      <dgm:prSet/>
      <dgm:spPr/>
      <dgm:t>
        <a:bodyPr/>
        <a:lstStyle/>
        <a:p>
          <a:pPr rtl="0"/>
          <a:r>
            <a:rPr lang="en-US" dirty="0" smtClean="0"/>
            <a:t>Some results were actually beyond our expectations</a:t>
          </a:r>
          <a:endParaRPr lang="it-IT" dirty="0"/>
        </a:p>
      </dgm:t>
    </dgm:pt>
    <dgm:pt modelId="{C313AD92-CC27-487D-ACCC-7E8613688BDC}" type="parTrans" cxnId="{F31DEFCC-9EBA-407A-8621-853C8F884227}">
      <dgm:prSet/>
      <dgm:spPr/>
      <dgm:t>
        <a:bodyPr/>
        <a:lstStyle/>
        <a:p>
          <a:endParaRPr lang="it-IT"/>
        </a:p>
      </dgm:t>
    </dgm:pt>
    <dgm:pt modelId="{CCE1FA18-B8FA-46A6-AE9A-CC2E8A01150D}" type="sibTrans" cxnId="{F31DEFCC-9EBA-407A-8621-853C8F884227}">
      <dgm:prSet/>
      <dgm:spPr/>
      <dgm:t>
        <a:bodyPr/>
        <a:lstStyle/>
        <a:p>
          <a:endParaRPr lang="it-IT"/>
        </a:p>
      </dgm:t>
    </dgm:pt>
    <dgm:pt modelId="{C27B57DF-923B-40BD-82ED-E56AE4626656}">
      <dgm:prSet/>
      <dgm:spPr/>
      <dgm:t>
        <a:bodyPr/>
        <a:lstStyle/>
        <a:p>
          <a:pPr rtl="0"/>
          <a:r>
            <a:rPr lang="en-US" dirty="0" smtClean="0"/>
            <a:t>Both </a:t>
          </a:r>
          <a:r>
            <a:rPr lang="it-IT" dirty="0" smtClean="0"/>
            <a:t>aesthetically...</a:t>
          </a:r>
          <a:endParaRPr lang="it-IT" dirty="0"/>
        </a:p>
      </dgm:t>
    </dgm:pt>
    <dgm:pt modelId="{F7B13DD5-E369-4779-91E0-50F8E34DC95F}" type="parTrans" cxnId="{C65726F2-D99D-4599-BB85-BD43C3D3F5F0}">
      <dgm:prSet/>
      <dgm:spPr/>
      <dgm:t>
        <a:bodyPr/>
        <a:lstStyle/>
        <a:p>
          <a:endParaRPr lang="it-IT"/>
        </a:p>
      </dgm:t>
    </dgm:pt>
    <dgm:pt modelId="{7CD430C6-A62B-4EE7-BEEC-314D1DE900DD}" type="sibTrans" cxnId="{C65726F2-D99D-4599-BB85-BD43C3D3F5F0}">
      <dgm:prSet/>
      <dgm:spPr/>
      <dgm:t>
        <a:bodyPr/>
        <a:lstStyle/>
        <a:p>
          <a:endParaRPr lang="it-IT"/>
        </a:p>
      </dgm:t>
    </dgm:pt>
    <dgm:pt modelId="{33CEBB8D-9656-472F-914D-900C8ED1B1C7}" type="pres">
      <dgm:prSet presAssocID="{F9DF2C9A-73AF-497D-A5CB-9E6F456EBA3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95D5864D-D638-4983-BC4D-C0418187AB7D}" type="pres">
      <dgm:prSet presAssocID="{A41EBBF4-3F6E-4942-AFDC-EBB05BF3B92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2E18CF2-7AAF-4EE8-AC53-1260FF846150}" type="pres">
      <dgm:prSet presAssocID="{A41EBBF4-3F6E-4942-AFDC-EBB05BF3B92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AFB78149-01B8-40E0-AFA7-ED242F38E885}" type="presOf" srcId="{A41EBBF4-3F6E-4942-AFDC-EBB05BF3B923}" destId="{95D5864D-D638-4983-BC4D-C0418187AB7D}" srcOrd="0" destOrd="0" presId="urn:microsoft.com/office/officeart/2005/8/layout/vList2"/>
    <dgm:cxn modelId="{F31DEFCC-9EBA-407A-8621-853C8F884227}" srcId="{F9DF2C9A-73AF-497D-A5CB-9E6F456EBA3A}" destId="{A41EBBF4-3F6E-4942-AFDC-EBB05BF3B923}" srcOrd="0" destOrd="0" parTransId="{C313AD92-CC27-487D-ACCC-7E8613688BDC}" sibTransId="{CCE1FA18-B8FA-46A6-AE9A-CC2E8A01150D}"/>
    <dgm:cxn modelId="{49C019C8-FDC9-4B70-81F8-02963E101A90}" type="presOf" srcId="{C27B57DF-923B-40BD-82ED-E56AE4626656}" destId="{62E18CF2-7AAF-4EE8-AC53-1260FF846150}" srcOrd="0" destOrd="0" presId="urn:microsoft.com/office/officeart/2005/8/layout/vList2"/>
    <dgm:cxn modelId="{C65726F2-D99D-4599-BB85-BD43C3D3F5F0}" srcId="{A41EBBF4-3F6E-4942-AFDC-EBB05BF3B923}" destId="{C27B57DF-923B-40BD-82ED-E56AE4626656}" srcOrd="0" destOrd="0" parTransId="{F7B13DD5-E369-4779-91E0-50F8E34DC95F}" sibTransId="{7CD430C6-A62B-4EE7-BEEC-314D1DE900DD}"/>
    <dgm:cxn modelId="{3A21E13C-AF8E-4B59-A1C5-E74540DDFA88}" type="presOf" srcId="{F9DF2C9A-73AF-497D-A5CB-9E6F456EBA3A}" destId="{33CEBB8D-9656-472F-914D-900C8ED1B1C7}" srcOrd="0" destOrd="0" presId="urn:microsoft.com/office/officeart/2005/8/layout/vList2"/>
    <dgm:cxn modelId="{CD4CC77E-5AD6-4830-86DA-36263B858931}" type="presParOf" srcId="{33CEBB8D-9656-472F-914D-900C8ED1B1C7}" destId="{95D5864D-D638-4983-BC4D-C0418187AB7D}" srcOrd="0" destOrd="0" presId="urn:microsoft.com/office/officeart/2005/8/layout/vList2"/>
    <dgm:cxn modelId="{0F434FF8-8B95-4AC0-8AB1-0A548ECE3D5A}" type="presParOf" srcId="{33CEBB8D-9656-472F-914D-900C8ED1B1C7}" destId="{62E18CF2-7AAF-4EE8-AC53-1260FF846150}" srcOrd="1" destOrd="0" presId="urn:microsoft.com/office/officeart/2005/8/layout/vList2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9DF2C9A-73AF-497D-A5CB-9E6F456EBA3A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A41EBBF4-3F6E-4942-AFDC-EBB05BF3B923}">
      <dgm:prSet/>
      <dgm:spPr/>
      <dgm:t>
        <a:bodyPr/>
        <a:lstStyle/>
        <a:p>
          <a:pPr rtl="0"/>
          <a:r>
            <a:rPr lang="en-US" dirty="0" smtClean="0"/>
            <a:t>Some results were actually beyond our expectations</a:t>
          </a:r>
          <a:endParaRPr lang="it-IT" dirty="0"/>
        </a:p>
      </dgm:t>
    </dgm:pt>
    <dgm:pt modelId="{C313AD92-CC27-487D-ACCC-7E8613688BDC}" type="parTrans" cxnId="{F31DEFCC-9EBA-407A-8621-853C8F884227}">
      <dgm:prSet/>
      <dgm:spPr/>
      <dgm:t>
        <a:bodyPr/>
        <a:lstStyle/>
        <a:p>
          <a:endParaRPr lang="it-IT"/>
        </a:p>
      </dgm:t>
    </dgm:pt>
    <dgm:pt modelId="{CCE1FA18-B8FA-46A6-AE9A-CC2E8A01150D}" type="sibTrans" cxnId="{F31DEFCC-9EBA-407A-8621-853C8F884227}">
      <dgm:prSet/>
      <dgm:spPr/>
      <dgm:t>
        <a:bodyPr/>
        <a:lstStyle/>
        <a:p>
          <a:endParaRPr lang="it-IT"/>
        </a:p>
      </dgm:t>
    </dgm:pt>
    <dgm:pt modelId="{0113B1D2-F3AE-4FDF-A15F-F479B6A60E6E}">
      <dgm:prSet/>
      <dgm:spPr/>
      <dgm:t>
        <a:bodyPr/>
        <a:lstStyle/>
        <a:p>
          <a:pPr rtl="0"/>
          <a:r>
            <a:rPr lang="en-US" dirty="0" smtClean="0"/>
            <a:t>… and structurally</a:t>
          </a:r>
          <a:endParaRPr lang="it-IT" dirty="0"/>
        </a:p>
      </dgm:t>
    </dgm:pt>
    <dgm:pt modelId="{72C86649-5ABF-462A-BCB1-6370AD112C94}" type="parTrans" cxnId="{A0649A09-4200-4F76-A085-E746CEEBE40E}">
      <dgm:prSet/>
      <dgm:spPr/>
    </dgm:pt>
    <dgm:pt modelId="{CA44CC49-0E2C-400B-A759-AAF3039BDD12}" type="sibTrans" cxnId="{A0649A09-4200-4F76-A085-E746CEEBE40E}">
      <dgm:prSet/>
      <dgm:spPr/>
    </dgm:pt>
    <dgm:pt modelId="{33CEBB8D-9656-472F-914D-900C8ED1B1C7}" type="pres">
      <dgm:prSet presAssocID="{F9DF2C9A-73AF-497D-A5CB-9E6F456EBA3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95D5864D-D638-4983-BC4D-C0418187AB7D}" type="pres">
      <dgm:prSet presAssocID="{A41EBBF4-3F6E-4942-AFDC-EBB05BF3B92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0D2EBD2-2694-4EB0-B832-15593A68D746}" type="pres">
      <dgm:prSet presAssocID="{A41EBBF4-3F6E-4942-AFDC-EBB05BF3B92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FA526287-5951-4882-813E-661B0CE4CA9C}" type="presOf" srcId="{0113B1D2-F3AE-4FDF-A15F-F479B6A60E6E}" destId="{40D2EBD2-2694-4EB0-B832-15593A68D746}" srcOrd="0" destOrd="0" presId="urn:microsoft.com/office/officeart/2005/8/layout/vList2"/>
    <dgm:cxn modelId="{778802EC-03C9-4734-959A-4721889E02C1}" type="presOf" srcId="{F9DF2C9A-73AF-497D-A5CB-9E6F456EBA3A}" destId="{33CEBB8D-9656-472F-914D-900C8ED1B1C7}" srcOrd="0" destOrd="0" presId="urn:microsoft.com/office/officeart/2005/8/layout/vList2"/>
    <dgm:cxn modelId="{A0649A09-4200-4F76-A085-E746CEEBE40E}" srcId="{A41EBBF4-3F6E-4942-AFDC-EBB05BF3B923}" destId="{0113B1D2-F3AE-4FDF-A15F-F479B6A60E6E}" srcOrd="0" destOrd="0" parTransId="{72C86649-5ABF-462A-BCB1-6370AD112C94}" sibTransId="{CA44CC49-0E2C-400B-A759-AAF3039BDD12}"/>
    <dgm:cxn modelId="{F31DEFCC-9EBA-407A-8621-853C8F884227}" srcId="{F9DF2C9A-73AF-497D-A5CB-9E6F456EBA3A}" destId="{A41EBBF4-3F6E-4942-AFDC-EBB05BF3B923}" srcOrd="0" destOrd="0" parTransId="{C313AD92-CC27-487D-ACCC-7E8613688BDC}" sibTransId="{CCE1FA18-B8FA-46A6-AE9A-CC2E8A01150D}"/>
    <dgm:cxn modelId="{16A1113D-7168-4EC7-8C7F-3446022E84AD}" type="presOf" srcId="{A41EBBF4-3F6E-4942-AFDC-EBB05BF3B923}" destId="{95D5864D-D638-4983-BC4D-C0418187AB7D}" srcOrd="0" destOrd="0" presId="urn:microsoft.com/office/officeart/2005/8/layout/vList2"/>
    <dgm:cxn modelId="{E5C6B0E0-30CF-4136-91BE-C57ABDA7EC90}" type="presParOf" srcId="{33CEBB8D-9656-472F-914D-900C8ED1B1C7}" destId="{95D5864D-D638-4983-BC4D-C0418187AB7D}" srcOrd="0" destOrd="0" presId="urn:microsoft.com/office/officeart/2005/8/layout/vList2"/>
    <dgm:cxn modelId="{FB590861-B265-437A-85DA-C1B8C7DB98D3}" type="presParOf" srcId="{33CEBB8D-9656-472F-914D-900C8ED1B1C7}" destId="{40D2EBD2-2694-4EB0-B832-15593A68D746}" srcOrd="1" destOrd="0" presId="urn:microsoft.com/office/officeart/2005/8/layout/vList2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6601797-36BC-475F-8E8D-4ED825CB3972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160EC808-81BC-4C87-8F58-BC29928C14FD}">
      <dgm:prSet/>
      <dgm:spPr/>
      <dgm:t>
        <a:bodyPr/>
        <a:lstStyle/>
        <a:p>
          <a:pPr rtl="0"/>
          <a:r>
            <a:rPr lang="en-US" dirty="0" smtClean="0"/>
            <a:t>Two approaches</a:t>
          </a:r>
          <a:endParaRPr lang="it-IT" dirty="0"/>
        </a:p>
      </dgm:t>
    </dgm:pt>
    <dgm:pt modelId="{EA14AD11-0847-4706-B76D-AE0C2D936D7E}" type="parTrans" cxnId="{F101C146-B768-4EFD-B5AD-A41D3BA09D1F}">
      <dgm:prSet/>
      <dgm:spPr/>
      <dgm:t>
        <a:bodyPr/>
        <a:lstStyle/>
        <a:p>
          <a:endParaRPr lang="it-IT"/>
        </a:p>
      </dgm:t>
    </dgm:pt>
    <dgm:pt modelId="{4FC4C018-B1CE-450B-A473-13595652003F}" type="sibTrans" cxnId="{F101C146-B768-4EFD-B5AD-A41D3BA09D1F}">
      <dgm:prSet/>
      <dgm:spPr/>
      <dgm:t>
        <a:bodyPr/>
        <a:lstStyle/>
        <a:p>
          <a:endParaRPr lang="it-IT"/>
        </a:p>
      </dgm:t>
    </dgm:pt>
    <dgm:pt modelId="{E67F9C9C-2191-45A1-9EC6-0B519448AC37}">
      <dgm:prSet/>
      <dgm:spPr/>
      <dgm:t>
        <a:bodyPr/>
        <a:lstStyle/>
        <a:p>
          <a:pPr rtl="0"/>
          <a:r>
            <a:rPr lang="en-US" dirty="0" smtClean="0"/>
            <a:t>Learning by fixing</a:t>
          </a:r>
          <a:endParaRPr lang="it-IT" dirty="0"/>
        </a:p>
      </dgm:t>
    </dgm:pt>
    <dgm:pt modelId="{EC3F82CA-E287-4CF7-9934-D461A941312B}" type="parTrans" cxnId="{5BE83965-EBD2-4FC9-BD5D-5835DAAE45FD}">
      <dgm:prSet/>
      <dgm:spPr/>
      <dgm:t>
        <a:bodyPr/>
        <a:lstStyle/>
        <a:p>
          <a:endParaRPr lang="it-IT"/>
        </a:p>
      </dgm:t>
    </dgm:pt>
    <dgm:pt modelId="{E63037E4-5176-4D31-A2BD-E4D68BA455FA}" type="sibTrans" cxnId="{5BE83965-EBD2-4FC9-BD5D-5835DAAE45FD}">
      <dgm:prSet/>
      <dgm:spPr/>
      <dgm:t>
        <a:bodyPr/>
        <a:lstStyle/>
        <a:p>
          <a:endParaRPr lang="it-IT"/>
        </a:p>
      </dgm:t>
    </dgm:pt>
    <dgm:pt modelId="{A3CDD259-197D-4303-95E6-C32693676297}">
      <dgm:prSet/>
      <dgm:spPr/>
      <dgm:t>
        <a:bodyPr/>
        <a:lstStyle/>
        <a:p>
          <a:pPr rtl="0"/>
          <a:r>
            <a:rPr lang="en-US" dirty="0" smtClean="0"/>
            <a:t>Learning by extending</a:t>
          </a:r>
          <a:endParaRPr lang="it-IT" dirty="0"/>
        </a:p>
      </dgm:t>
    </dgm:pt>
    <dgm:pt modelId="{EE7A12ED-4E71-4F2B-8E7B-F7D0DCEEF428}" type="parTrans" cxnId="{7DC00B44-1F94-48C4-93B1-0DC84270DDCD}">
      <dgm:prSet/>
      <dgm:spPr/>
      <dgm:t>
        <a:bodyPr/>
        <a:lstStyle/>
        <a:p>
          <a:endParaRPr lang="it-IT"/>
        </a:p>
      </dgm:t>
    </dgm:pt>
    <dgm:pt modelId="{2BB91A54-C871-41A2-94F0-3DE06F79F2BC}" type="sibTrans" cxnId="{7DC00B44-1F94-48C4-93B1-0DC84270DDCD}">
      <dgm:prSet/>
      <dgm:spPr/>
      <dgm:t>
        <a:bodyPr/>
        <a:lstStyle/>
        <a:p>
          <a:endParaRPr lang="it-IT"/>
        </a:p>
      </dgm:t>
    </dgm:pt>
    <dgm:pt modelId="{02D944F4-4661-467E-8320-897CBEE58D7C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Tools and technology</a:t>
          </a:r>
          <a:endParaRPr lang="it-IT" dirty="0"/>
        </a:p>
      </dgm:t>
    </dgm:pt>
    <dgm:pt modelId="{ECC497B7-B30A-49E4-BA56-69D20764FD1C}" type="parTrans" cxnId="{E0816586-CF9A-4E8A-B6C8-F6CF58BC9BB1}">
      <dgm:prSet/>
      <dgm:spPr/>
      <dgm:t>
        <a:bodyPr/>
        <a:lstStyle/>
        <a:p>
          <a:endParaRPr lang="it-IT"/>
        </a:p>
      </dgm:t>
    </dgm:pt>
    <dgm:pt modelId="{E080389F-92ED-4454-8E13-29F1D656A95C}" type="sibTrans" cxnId="{E0816586-CF9A-4E8A-B6C8-F6CF58BC9BB1}">
      <dgm:prSet/>
      <dgm:spPr/>
      <dgm:t>
        <a:bodyPr/>
        <a:lstStyle/>
        <a:p>
          <a:endParaRPr lang="it-IT"/>
        </a:p>
      </dgm:t>
    </dgm:pt>
    <dgm:pt modelId="{B257C960-FFDF-4199-8683-2E48FEB87A46}">
      <dgm:prSet/>
      <dgm:spPr/>
      <dgm:t>
        <a:bodyPr/>
        <a:lstStyle/>
        <a:p>
          <a:pPr rtl="0"/>
          <a:r>
            <a:rPr lang="en-US" dirty="0" smtClean="0"/>
            <a:t>Follow-ups and Conclusions</a:t>
          </a:r>
          <a:endParaRPr lang="it-IT" dirty="0"/>
        </a:p>
      </dgm:t>
    </dgm:pt>
    <dgm:pt modelId="{2C5D4016-CFB0-421E-AF0D-68C0EA899FCF}" type="parTrans" cxnId="{019C8EF2-7789-4FEA-9412-30277C473D50}">
      <dgm:prSet/>
      <dgm:spPr/>
      <dgm:t>
        <a:bodyPr/>
        <a:lstStyle/>
        <a:p>
          <a:endParaRPr lang="it-IT"/>
        </a:p>
      </dgm:t>
    </dgm:pt>
    <dgm:pt modelId="{C1BA3281-7E10-4735-B851-4149ECF7438B}" type="sibTrans" cxnId="{019C8EF2-7789-4FEA-9412-30277C473D50}">
      <dgm:prSet/>
      <dgm:spPr/>
      <dgm:t>
        <a:bodyPr/>
        <a:lstStyle/>
        <a:p>
          <a:endParaRPr lang="it-IT"/>
        </a:p>
      </dgm:t>
    </dgm:pt>
    <dgm:pt modelId="{1D796E36-36F0-446D-B944-38A7DD1BD547}">
      <dgm:prSet/>
      <dgm:spPr/>
      <dgm:t>
        <a:bodyPr/>
        <a:lstStyle/>
        <a:p>
          <a:pPr rtl="0"/>
          <a:r>
            <a:rPr lang="en-US" dirty="0" smtClean="0"/>
            <a:t>Motivation</a:t>
          </a:r>
          <a:endParaRPr lang="it-IT" dirty="0"/>
        </a:p>
      </dgm:t>
    </dgm:pt>
    <dgm:pt modelId="{E7D96B91-1237-46C4-8A56-9885CBBBC31B}" type="parTrans" cxnId="{97837F39-7A30-42F3-8E06-5313AEEF5A5F}">
      <dgm:prSet/>
      <dgm:spPr/>
      <dgm:t>
        <a:bodyPr/>
        <a:lstStyle/>
        <a:p>
          <a:endParaRPr lang="it-IT"/>
        </a:p>
      </dgm:t>
    </dgm:pt>
    <dgm:pt modelId="{9298526B-40D1-461F-874F-9FAE8ED24855}" type="sibTrans" cxnId="{97837F39-7A30-42F3-8E06-5313AEEF5A5F}">
      <dgm:prSet/>
      <dgm:spPr/>
      <dgm:t>
        <a:bodyPr/>
        <a:lstStyle/>
        <a:p>
          <a:endParaRPr lang="it-IT"/>
        </a:p>
      </dgm:t>
    </dgm:pt>
    <dgm:pt modelId="{9B0BF35F-A2E3-4BBE-9293-098A33A0AAC9}" type="pres">
      <dgm:prSet presAssocID="{76601797-36BC-475F-8E8D-4ED825CB39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02D7AFCA-44AF-41EC-9BD8-439958DD4B01}" type="pres">
      <dgm:prSet presAssocID="{1D796E36-36F0-446D-B944-38A7DD1BD54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04CE465-B650-4702-BD12-876CE6968B74}" type="pres">
      <dgm:prSet presAssocID="{9298526B-40D1-461F-874F-9FAE8ED24855}" presName="spacer" presStyleCnt="0"/>
      <dgm:spPr/>
      <dgm:t>
        <a:bodyPr/>
        <a:lstStyle/>
        <a:p>
          <a:endParaRPr lang="it-IT"/>
        </a:p>
      </dgm:t>
    </dgm:pt>
    <dgm:pt modelId="{AADA8B72-F462-4827-94CC-FCDDD73910DD}" type="pres">
      <dgm:prSet presAssocID="{160EC808-81BC-4C87-8F58-BC29928C14F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6D89F78-E019-4839-8143-310DACE088F8}" type="pres">
      <dgm:prSet presAssocID="{160EC808-81BC-4C87-8F58-BC29928C14F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C86A80F-5C99-4F40-B594-3C90CE2EE05B}" type="pres">
      <dgm:prSet presAssocID="{02D944F4-4661-467E-8320-897CBEE58D7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1653C23-6969-4F72-AD5E-8139BDCEC4CA}" type="pres">
      <dgm:prSet presAssocID="{E080389F-92ED-4454-8E13-29F1D656A95C}" presName="spacer" presStyleCnt="0"/>
      <dgm:spPr/>
      <dgm:t>
        <a:bodyPr/>
        <a:lstStyle/>
        <a:p>
          <a:endParaRPr lang="it-IT"/>
        </a:p>
      </dgm:t>
    </dgm:pt>
    <dgm:pt modelId="{161C5020-3A5A-4485-81D4-D21BAB7E38FA}" type="pres">
      <dgm:prSet presAssocID="{B257C960-FFDF-4199-8683-2E48FEB87A4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7BAD0A29-E22E-40E8-BC0B-AB40211888FA}" type="presOf" srcId="{76601797-36BC-475F-8E8D-4ED825CB3972}" destId="{9B0BF35F-A2E3-4BBE-9293-098A33A0AAC9}" srcOrd="0" destOrd="0" presId="urn:microsoft.com/office/officeart/2005/8/layout/vList2"/>
    <dgm:cxn modelId="{019C8EF2-7789-4FEA-9412-30277C473D50}" srcId="{76601797-36BC-475F-8E8D-4ED825CB3972}" destId="{B257C960-FFDF-4199-8683-2E48FEB87A46}" srcOrd="3" destOrd="0" parTransId="{2C5D4016-CFB0-421E-AF0D-68C0EA899FCF}" sibTransId="{C1BA3281-7E10-4735-B851-4149ECF7438B}"/>
    <dgm:cxn modelId="{7DC00B44-1F94-48C4-93B1-0DC84270DDCD}" srcId="{160EC808-81BC-4C87-8F58-BC29928C14FD}" destId="{A3CDD259-197D-4303-95E6-C32693676297}" srcOrd="1" destOrd="0" parTransId="{EE7A12ED-4E71-4F2B-8E7B-F7D0DCEEF428}" sibTransId="{2BB91A54-C871-41A2-94F0-3DE06F79F2BC}"/>
    <dgm:cxn modelId="{5BE83965-EBD2-4FC9-BD5D-5835DAAE45FD}" srcId="{160EC808-81BC-4C87-8F58-BC29928C14FD}" destId="{E67F9C9C-2191-45A1-9EC6-0B519448AC37}" srcOrd="0" destOrd="0" parTransId="{EC3F82CA-E287-4CF7-9934-D461A941312B}" sibTransId="{E63037E4-5176-4D31-A2BD-E4D68BA455FA}"/>
    <dgm:cxn modelId="{E0816586-CF9A-4E8A-B6C8-F6CF58BC9BB1}" srcId="{76601797-36BC-475F-8E8D-4ED825CB3972}" destId="{02D944F4-4661-467E-8320-897CBEE58D7C}" srcOrd="2" destOrd="0" parTransId="{ECC497B7-B30A-49E4-BA56-69D20764FD1C}" sibTransId="{E080389F-92ED-4454-8E13-29F1D656A95C}"/>
    <dgm:cxn modelId="{98DF8634-CC7B-4EDC-BDDF-D4C41F619D7A}" type="presOf" srcId="{A3CDD259-197D-4303-95E6-C32693676297}" destId="{56D89F78-E019-4839-8143-310DACE088F8}" srcOrd="0" destOrd="1" presId="urn:microsoft.com/office/officeart/2005/8/layout/vList2"/>
    <dgm:cxn modelId="{E724333B-78D6-4FAA-B2D1-3F3B529F3D2C}" type="presOf" srcId="{02D944F4-4661-467E-8320-897CBEE58D7C}" destId="{5C86A80F-5C99-4F40-B594-3C90CE2EE05B}" srcOrd="0" destOrd="0" presId="urn:microsoft.com/office/officeart/2005/8/layout/vList2"/>
    <dgm:cxn modelId="{F101C146-B768-4EFD-B5AD-A41D3BA09D1F}" srcId="{76601797-36BC-475F-8E8D-4ED825CB3972}" destId="{160EC808-81BC-4C87-8F58-BC29928C14FD}" srcOrd="1" destOrd="0" parTransId="{EA14AD11-0847-4706-B76D-AE0C2D936D7E}" sibTransId="{4FC4C018-B1CE-450B-A473-13595652003F}"/>
    <dgm:cxn modelId="{97837F39-7A30-42F3-8E06-5313AEEF5A5F}" srcId="{76601797-36BC-475F-8E8D-4ED825CB3972}" destId="{1D796E36-36F0-446D-B944-38A7DD1BD547}" srcOrd="0" destOrd="0" parTransId="{E7D96B91-1237-46C4-8A56-9885CBBBC31B}" sibTransId="{9298526B-40D1-461F-874F-9FAE8ED24855}"/>
    <dgm:cxn modelId="{0EA32119-3B7B-40F8-ADA8-82BA90B120FB}" type="presOf" srcId="{160EC808-81BC-4C87-8F58-BC29928C14FD}" destId="{AADA8B72-F462-4827-94CC-FCDDD73910DD}" srcOrd="0" destOrd="0" presId="urn:microsoft.com/office/officeart/2005/8/layout/vList2"/>
    <dgm:cxn modelId="{8014ABBD-EE09-48EE-8AAC-FA0396A4B0E3}" type="presOf" srcId="{E67F9C9C-2191-45A1-9EC6-0B519448AC37}" destId="{56D89F78-E019-4839-8143-310DACE088F8}" srcOrd="0" destOrd="0" presId="urn:microsoft.com/office/officeart/2005/8/layout/vList2"/>
    <dgm:cxn modelId="{3DF2ECAF-13FC-4964-9B4A-727A208FD7C0}" type="presOf" srcId="{B257C960-FFDF-4199-8683-2E48FEB87A46}" destId="{161C5020-3A5A-4485-81D4-D21BAB7E38FA}" srcOrd="0" destOrd="0" presId="urn:microsoft.com/office/officeart/2005/8/layout/vList2"/>
    <dgm:cxn modelId="{6A4DC903-6129-4644-BB57-A43E82F837F2}" type="presOf" srcId="{1D796E36-36F0-446D-B944-38A7DD1BD547}" destId="{02D7AFCA-44AF-41EC-9BD8-439958DD4B01}" srcOrd="0" destOrd="0" presId="urn:microsoft.com/office/officeart/2005/8/layout/vList2"/>
    <dgm:cxn modelId="{113A4B25-5E93-4949-920B-7A64B438E973}" type="presParOf" srcId="{9B0BF35F-A2E3-4BBE-9293-098A33A0AAC9}" destId="{02D7AFCA-44AF-41EC-9BD8-439958DD4B01}" srcOrd="0" destOrd="0" presId="urn:microsoft.com/office/officeart/2005/8/layout/vList2"/>
    <dgm:cxn modelId="{DC498529-DEEE-4E88-B46D-D4AF73238272}" type="presParOf" srcId="{9B0BF35F-A2E3-4BBE-9293-098A33A0AAC9}" destId="{F04CE465-B650-4702-BD12-876CE6968B74}" srcOrd="1" destOrd="0" presId="urn:microsoft.com/office/officeart/2005/8/layout/vList2"/>
    <dgm:cxn modelId="{EE285C99-678C-45A9-93C4-9D3652362D86}" type="presParOf" srcId="{9B0BF35F-A2E3-4BBE-9293-098A33A0AAC9}" destId="{AADA8B72-F462-4827-94CC-FCDDD73910DD}" srcOrd="2" destOrd="0" presId="urn:microsoft.com/office/officeart/2005/8/layout/vList2"/>
    <dgm:cxn modelId="{823D15AF-D011-460E-84BA-C3E5A97FB6DD}" type="presParOf" srcId="{9B0BF35F-A2E3-4BBE-9293-098A33A0AAC9}" destId="{56D89F78-E019-4839-8143-310DACE088F8}" srcOrd="3" destOrd="0" presId="urn:microsoft.com/office/officeart/2005/8/layout/vList2"/>
    <dgm:cxn modelId="{E0961B6D-25EE-4DA5-AB24-3317F6B14C41}" type="presParOf" srcId="{9B0BF35F-A2E3-4BBE-9293-098A33A0AAC9}" destId="{5C86A80F-5C99-4F40-B594-3C90CE2EE05B}" srcOrd="4" destOrd="0" presId="urn:microsoft.com/office/officeart/2005/8/layout/vList2"/>
    <dgm:cxn modelId="{DC7D2E8B-3212-415B-BCE3-C6B7B13E213C}" type="presParOf" srcId="{9B0BF35F-A2E3-4BBE-9293-098A33A0AAC9}" destId="{E1653C23-6969-4F72-AD5E-8139BDCEC4CA}" srcOrd="5" destOrd="0" presId="urn:microsoft.com/office/officeart/2005/8/layout/vList2"/>
    <dgm:cxn modelId="{89146C30-1F1C-4DA3-950F-EA09135AF821}" type="presParOf" srcId="{9B0BF35F-A2E3-4BBE-9293-098A33A0AAC9}" destId="{161C5020-3A5A-4485-81D4-D21BAB7E38FA}" srcOrd="6" destOrd="0" presId="urn:microsoft.com/office/officeart/2005/8/layout/vList2"/>
  </dgm:cxnLst>
  <dgm:bg/>
  <dgm:whole/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63F2486-357A-413C-A5B0-27E9374BB850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46FA2A5A-2D7D-47A6-8B8B-10617E7F1BCF}">
      <dgm:prSet/>
      <dgm:spPr/>
      <dgm:t>
        <a:bodyPr/>
        <a:lstStyle/>
        <a:p>
          <a:pPr rtl="0"/>
          <a:r>
            <a:rPr lang="en-US" dirty="0" smtClean="0"/>
            <a:t>These approaches simply FAIL with the wrong tools</a:t>
          </a:r>
          <a:endParaRPr lang="it-IT" dirty="0"/>
        </a:p>
      </dgm:t>
    </dgm:pt>
    <dgm:pt modelId="{BCFB5884-404A-4C9C-B717-98DDBD6E6998}" type="parTrans" cxnId="{E7A3EB92-B4F4-441D-8873-F54744BE5F1F}">
      <dgm:prSet/>
      <dgm:spPr/>
      <dgm:t>
        <a:bodyPr/>
        <a:lstStyle/>
        <a:p>
          <a:endParaRPr lang="it-IT"/>
        </a:p>
      </dgm:t>
    </dgm:pt>
    <dgm:pt modelId="{45D14ADF-D4F1-459B-A88B-1CC75B5A1897}" type="sibTrans" cxnId="{E7A3EB92-B4F4-441D-8873-F54744BE5F1F}">
      <dgm:prSet/>
      <dgm:spPr/>
      <dgm:t>
        <a:bodyPr/>
        <a:lstStyle/>
        <a:p>
          <a:endParaRPr lang="it-IT"/>
        </a:p>
      </dgm:t>
    </dgm:pt>
    <dgm:pt modelId="{18CD9E8F-B088-4809-9EFA-0DDDF4E8AD7F}" type="pres">
      <dgm:prSet presAssocID="{763F2486-357A-413C-A5B0-27E9374BB85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9C36536A-93DC-4F3A-98F8-D3D1315D644D}" type="pres">
      <dgm:prSet presAssocID="{46FA2A5A-2D7D-47A6-8B8B-10617E7F1BC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1D8C257C-5CB5-459E-A277-F88A31014863}" type="presOf" srcId="{46FA2A5A-2D7D-47A6-8B8B-10617E7F1BCF}" destId="{9C36536A-93DC-4F3A-98F8-D3D1315D644D}" srcOrd="0" destOrd="0" presId="urn:microsoft.com/office/officeart/2005/8/layout/vList2"/>
    <dgm:cxn modelId="{EF1E9C09-7425-4A45-BAD7-6A9C6996492D}" type="presOf" srcId="{763F2486-357A-413C-A5B0-27E9374BB850}" destId="{18CD9E8F-B088-4809-9EFA-0DDDF4E8AD7F}" srcOrd="0" destOrd="0" presId="urn:microsoft.com/office/officeart/2005/8/layout/vList2"/>
    <dgm:cxn modelId="{E7A3EB92-B4F4-441D-8873-F54744BE5F1F}" srcId="{763F2486-357A-413C-A5B0-27E9374BB850}" destId="{46FA2A5A-2D7D-47A6-8B8B-10617E7F1BCF}" srcOrd="0" destOrd="0" parTransId="{BCFB5884-404A-4C9C-B717-98DDBD6E6998}" sibTransId="{45D14ADF-D4F1-459B-A88B-1CC75B5A1897}"/>
    <dgm:cxn modelId="{6EC422F8-6087-413B-9465-FE90A8BB6E0E}" type="presParOf" srcId="{18CD9E8F-B088-4809-9EFA-0DDDF4E8AD7F}" destId="{9C36536A-93DC-4F3A-98F8-D3D1315D644D}" srcOrd="0" destOrd="0" presId="urn:microsoft.com/office/officeart/2005/8/layout/vList2"/>
  </dgm:cxnLst>
  <dgm:bg/>
  <dgm:whole/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B8A54FC-812B-439F-8AFF-E70BD9D349D7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4935D3BB-0B1A-4A84-8DDE-865322765387}">
      <dgm:prSet/>
      <dgm:spPr/>
      <dgm:t>
        <a:bodyPr/>
        <a:lstStyle/>
        <a:p>
          <a:pPr rtl="0"/>
          <a:r>
            <a:rPr lang="en-US" dirty="0" smtClean="0"/>
            <a:t>It’s the era of parallelism + </a:t>
          </a:r>
          <a:r>
            <a:rPr lang="en-US" dirty="0" err="1" smtClean="0"/>
            <a:t>multimediality</a:t>
          </a:r>
          <a:endParaRPr lang="en-US" dirty="0"/>
        </a:p>
      </dgm:t>
    </dgm:pt>
    <dgm:pt modelId="{4D92BC77-EFE4-4327-A6BC-B3C3101755F9}" type="parTrans" cxnId="{21600AA7-0072-4B31-8C5C-0AF3CB4D0986}">
      <dgm:prSet/>
      <dgm:spPr/>
      <dgm:t>
        <a:bodyPr/>
        <a:lstStyle/>
        <a:p>
          <a:endParaRPr lang="it-IT"/>
        </a:p>
      </dgm:t>
    </dgm:pt>
    <dgm:pt modelId="{F8D8D42C-DD5C-4982-93DE-0ED153F5366C}" type="sibTrans" cxnId="{21600AA7-0072-4B31-8C5C-0AF3CB4D0986}">
      <dgm:prSet/>
      <dgm:spPr/>
      <dgm:t>
        <a:bodyPr/>
        <a:lstStyle/>
        <a:p>
          <a:endParaRPr lang="it-IT"/>
        </a:p>
      </dgm:t>
    </dgm:pt>
    <dgm:pt modelId="{787F7DED-5291-4DF9-BD94-8A700739CB2C}">
      <dgm:prSet/>
      <dgm:spPr/>
      <dgm:t>
        <a:bodyPr/>
        <a:lstStyle/>
        <a:p>
          <a:pPr rtl="0"/>
          <a:r>
            <a:rPr lang="en-US" dirty="0" smtClean="0"/>
            <a:t>We need to think in term of the new challenges</a:t>
          </a:r>
          <a:endParaRPr lang="en-US" dirty="0"/>
        </a:p>
      </dgm:t>
    </dgm:pt>
    <dgm:pt modelId="{4A093238-2B9E-4180-9BCA-410B03022508}" type="parTrans" cxnId="{C7D4AE5D-B0E3-4DFC-9BE1-3858BADFAB80}">
      <dgm:prSet/>
      <dgm:spPr/>
      <dgm:t>
        <a:bodyPr/>
        <a:lstStyle/>
        <a:p>
          <a:endParaRPr lang="it-IT"/>
        </a:p>
      </dgm:t>
    </dgm:pt>
    <dgm:pt modelId="{E6EAA246-DA8E-4B3C-A2EC-B4FA155CFD97}" type="sibTrans" cxnId="{C7D4AE5D-B0E3-4DFC-9BE1-3858BADFAB80}">
      <dgm:prSet/>
      <dgm:spPr/>
      <dgm:t>
        <a:bodyPr/>
        <a:lstStyle/>
        <a:p>
          <a:endParaRPr lang="it-IT"/>
        </a:p>
      </dgm:t>
    </dgm:pt>
    <dgm:pt modelId="{7AD7668F-4EC1-4791-BF0C-3309DF611B5C}" type="pres">
      <dgm:prSet presAssocID="{8B8A54FC-812B-439F-8AFF-E70BD9D349D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00F36014-94F8-4B73-B033-9B2D80346FFD}" type="pres">
      <dgm:prSet presAssocID="{4935D3BB-0B1A-4A84-8DDE-86532276538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74636EE-D84B-47B1-94E5-90D10045791C}" type="pres">
      <dgm:prSet presAssocID="{F8D8D42C-DD5C-4982-93DE-0ED153F5366C}" presName="spacer" presStyleCnt="0"/>
      <dgm:spPr/>
    </dgm:pt>
    <dgm:pt modelId="{E5356C9E-A790-45E8-A12A-71FB6424D4FC}" type="pres">
      <dgm:prSet presAssocID="{787F7DED-5291-4DF9-BD94-8A700739CB2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BCE1EDF3-C952-4541-B6ED-28B557C7C87C}" type="presOf" srcId="{8B8A54FC-812B-439F-8AFF-E70BD9D349D7}" destId="{7AD7668F-4EC1-4791-BF0C-3309DF611B5C}" srcOrd="0" destOrd="0" presId="urn:microsoft.com/office/officeart/2005/8/layout/vList2"/>
    <dgm:cxn modelId="{B1AA7528-B16F-492B-91CF-138DF6D640D1}" type="presOf" srcId="{4935D3BB-0B1A-4A84-8DDE-865322765387}" destId="{00F36014-94F8-4B73-B033-9B2D80346FFD}" srcOrd="0" destOrd="0" presId="urn:microsoft.com/office/officeart/2005/8/layout/vList2"/>
    <dgm:cxn modelId="{C7D4AE5D-B0E3-4DFC-9BE1-3858BADFAB80}" srcId="{8B8A54FC-812B-439F-8AFF-E70BD9D349D7}" destId="{787F7DED-5291-4DF9-BD94-8A700739CB2C}" srcOrd="1" destOrd="0" parTransId="{4A093238-2B9E-4180-9BCA-410B03022508}" sibTransId="{E6EAA246-DA8E-4B3C-A2EC-B4FA155CFD97}"/>
    <dgm:cxn modelId="{8B9A9A71-6BC1-4409-8BD9-415A3E546F4C}" type="presOf" srcId="{787F7DED-5291-4DF9-BD94-8A700739CB2C}" destId="{E5356C9E-A790-45E8-A12A-71FB6424D4FC}" srcOrd="0" destOrd="0" presId="urn:microsoft.com/office/officeart/2005/8/layout/vList2"/>
    <dgm:cxn modelId="{21600AA7-0072-4B31-8C5C-0AF3CB4D0986}" srcId="{8B8A54FC-812B-439F-8AFF-E70BD9D349D7}" destId="{4935D3BB-0B1A-4A84-8DDE-865322765387}" srcOrd="0" destOrd="0" parTransId="{4D92BC77-EFE4-4327-A6BC-B3C3101755F9}" sibTransId="{F8D8D42C-DD5C-4982-93DE-0ED153F5366C}"/>
    <dgm:cxn modelId="{46549FDF-BC6C-4535-A8B3-8E041EBC9C8D}" type="presParOf" srcId="{7AD7668F-4EC1-4791-BF0C-3309DF611B5C}" destId="{00F36014-94F8-4B73-B033-9B2D80346FFD}" srcOrd="0" destOrd="0" presId="urn:microsoft.com/office/officeart/2005/8/layout/vList2"/>
    <dgm:cxn modelId="{3A4F783C-1712-446F-B627-CB3095C452EE}" type="presParOf" srcId="{7AD7668F-4EC1-4791-BF0C-3309DF611B5C}" destId="{574636EE-D84B-47B1-94E5-90D10045791C}" srcOrd="1" destOrd="0" presId="urn:microsoft.com/office/officeart/2005/8/layout/vList2"/>
    <dgm:cxn modelId="{C62A981A-15DB-4435-9DB6-800A5CB25B9B}" type="presParOf" srcId="{7AD7668F-4EC1-4791-BF0C-3309DF611B5C}" destId="{E5356C9E-A790-45E8-A12A-71FB6424D4FC}" srcOrd="2" destOrd="0" presId="urn:microsoft.com/office/officeart/2005/8/layout/vList2"/>
  </dgm:cxnLst>
  <dgm:bg/>
  <dgm:whole/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D1B8C39-0A80-4856-B9AA-FC016E49A231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D9CBAA97-49C8-47D8-8C2D-328026A8A8F5}">
      <dgm:prSet/>
      <dgm:spPr/>
      <dgm:t>
        <a:bodyPr/>
        <a:lstStyle/>
        <a:p>
          <a:pPr rtl="0"/>
          <a:r>
            <a:rPr lang="en-US" dirty="0" smtClean="0"/>
            <a:t>No low-level </a:t>
          </a:r>
          <a:endParaRPr lang="it-IT" dirty="0"/>
        </a:p>
      </dgm:t>
    </dgm:pt>
    <dgm:pt modelId="{D8665626-40C7-4215-85A6-5038CEAAFEC5}" type="parTrans" cxnId="{868D1F5B-DF39-4DCA-9EFA-35913400C43A}">
      <dgm:prSet/>
      <dgm:spPr/>
      <dgm:t>
        <a:bodyPr/>
        <a:lstStyle/>
        <a:p>
          <a:endParaRPr lang="it-IT"/>
        </a:p>
      </dgm:t>
    </dgm:pt>
    <dgm:pt modelId="{A27C2267-1716-4B74-9AD7-74D1F79B685A}" type="sibTrans" cxnId="{868D1F5B-DF39-4DCA-9EFA-35913400C43A}">
      <dgm:prSet/>
      <dgm:spPr/>
      <dgm:t>
        <a:bodyPr/>
        <a:lstStyle/>
        <a:p>
          <a:endParaRPr lang="it-IT"/>
        </a:p>
      </dgm:t>
    </dgm:pt>
    <dgm:pt modelId="{63F7F91C-A682-4144-B608-A0BC3DC11B26}">
      <dgm:prSet/>
      <dgm:spPr/>
      <dgm:t>
        <a:bodyPr/>
        <a:lstStyle/>
        <a:p>
          <a:pPr rtl="0"/>
          <a:r>
            <a:rPr lang="en-US" dirty="0" smtClean="0"/>
            <a:t>No explicit memory management </a:t>
          </a:r>
          <a:endParaRPr lang="it-IT" dirty="0"/>
        </a:p>
      </dgm:t>
    </dgm:pt>
    <dgm:pt modelId="{72A56337-7A2F-49E8-9B70-4D4A26999C80}" type="parTrans" cxnId="{44218CC8-B4B4-4D3F-A81F-DFF34B8E1E81}">
      <dgm:prSet/>
      <dgm:spPr/>
      <dgm:t>
        <a:bodyPr/>
        <a:lstStyle/>
        <a:p>
          <a:endParaRPr lang="it-IT"/>
        </a:p>
      </dgm:t>
    </dgm:pt>
    <dgm:pt modelId="{0FFC62DE-CED4-46A2-AF5C-5A4139E648C9}" type="sibTrans" cxnId="{44218CC8-B4B4-4D3F-A81F-DFF34B8E1E81}">
      <dgm:prSet/>
      <dgm:spPr/>
      <dgm:t>
        <a:bodyPr/>
        <a:lstStyle/>
        <a:p>
          <a:endParaRPr lang="it-IT"/>
        </a:p>
      </dgm:t>
    </dgm:pt>
    <dgm:pt modelId="{B8F05CC5-B807-4A4B-9DEB-97CE118188AF}">
      <dgm:prSet/>
      <dgm:spPr/>
      <dgm:t>
        <a:bodyPr/>
        <a:lstStyle/>
        <a:p>
          <a:pPr rtl="0"/>
          <a:r>
            <a:rPr lang="en-US" dirty="0" smtClean="0"/>
            <a:t>Large libraries of utilities (sorry C/C++</a:t>
          </a:r>
          <a:r>
            <a:rPr lang="en-US" dirty="0" smtClean="0">
              <a:sym typeface="Wingdings" pitchFamily="2" charset="2"/>
            </a:rPr>
            <a:t></a:t>
          </a:r>
          <a:r>
            <a:rPr lang="en-US" dirty="0" smtClean="0"/>
            <a:t>)</a:t>
          </a:r>
          <a:endParaRPr lang="it-IT" dirty="0"/>
        </a:p>
      </dgm:t>
    </dgm:pt>
    <dgm:pt modelId="{4DA01F56-1B76-45FC-B2E0-B11C4AA6F468}" type="parTrans" cxnId="{C9C10A54-FEE5-4331-A6A4-D705CC6B8EF5}">
      <dgm:prSet/>
      <dgm:spPr/>
      <dgm:t>
        <a:bodyPr/>
        <a:lstStyle/>
        <a:p>
          <a:endParaRPr lang="it-IT"/>
        </a:p>
      </dgm:t>
    </dgm:pt>
    <dgm:pt modelId="{08C2B6C8-542E-4985-8835-C3A3FEC05AE3}" type="sibTrans" cxnId="{C9C10A54-FEE5-4331-A6A4-D705CC6B8EF5}">
      <dgm:prSet/>
      <dgm:spPr/>
      <dgm:t>
        <a:bodyPr/>
        <a:lstStyle/>
        <a:p>
          <a:endParaRPr lang="it-IT"/>
        </a:p>
      </dgm:t>
    </dgm:pt>
    <dgm:pt modelId="{EF108902-2F2C-4982-AC30-4F25495CBDD2}" type="pres">
      <dgm:prSet presAssocID="{AD1B8C39-0A80-4856-B9AA-FC016E49A23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191D4FA8-F875-433C-839A-95169F26EE5D}" type="pres">
      <dgm:prSet presAssocID="{D9CBAA97-49C8-47D8-8C2D-328026A8A8F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EBACBC0-F24F-46A1-A3F0-D26EB3CA44EF}" type="pres">
      <dgm:prSet presAssocID="{A27C2267-1716-4B74-9AD7-74D1F79B685A}" presName="spacer" presStyleCnt="0"/>
      <dgm:spPr/>
    </dgm:pt>
    <dgm:pt modelId="{AB3EEA17-EF55-45DD-916F-BF1404EC27D2}" type="pres">
      <dgm:prSet presAssocID="{63F7F91C-A682-4144-B608-A0BC3DC11B2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0C4E15E-B854-4B24-AFF3-2DFD255DB91A}" type="pres">
      <dgm:prSet presAssocID="{0FFC62DE-CED4-46A2-AF5C-5A4139E648C9}" presName="spacer" presStyleCnt="0"/>
      <dgm:spPr/>
    </dgm:pt>
    <dgm:pt modelId="{15A5208E-D444-4323-810F-9992F6B3DA83}" type="pres">
      <dgm:prSet presAssocID="{B8F05CC5-B807-4A4B-9DEB-97CE118188A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78E69556-FBE2-44DE-B5CC-A522E9B5454F}" type="presOf" srcId="{63F7F91C-A682-4144-B608-A0BC3DC11B26}" destId="{AB3EEA17-EF55-45DD-916F-BF1404EC27D2}" srcOrd="0" destOrd="0" presId="urn:microsoft.com/office/officeart/2005/8/layout/vList2"/>
    <dgm:cxn modelId="{642AA589-76D9-4F5C-BF37-56E62D8FECA0}" type="presOf" srcId="{D9CBAA97-49C8-47D8-8C2D-328026A8A8F5}" destId="{191D4FA8-F875-433C-839A-95169F26EE5D}" srcOrd="0" destOrd="0" presId="urn:microsoft.com/office/officeart/2005/8/layout/vList2"/>
    <dgm:cxn modelId="{5FE40C5E-F96D-497D-AB93-4747878AB36F}" type="presOf" srcId="{AD1B8C39-0A80-4856-B9AA-FC016E49A231}" destId="{EF108902-2F2C-4982-AC30-4F25495CBDD2}" srcOrd="0" destOrd="0" presId="urn:microsoft.com/office/officeart/2005/8/layout/vList2"/>
    <dgm:cxn modelId="{C9C10A54-FEE5-4331-A6A4-D705CC6B8EF5}" srcId="{AD1B8C39-0A80-4856-B9AA-FC016E49A231}" destId="{B8F05CC5-B807-4A4B-9DEB-97CE118188AF}" srcOrd="2" destOrd="0" parTransId="{4DA01F56-1B76-45FC-B2E0-B11C4AA6F468}" sibTransId="{08C2B6C8-542E-4985-8835-C3A3FEC05AE3}"/>
    <dgm:cxn modelId="{868D1F5B-DF39-4DCA-9EFA-35913400C43A}" srcId="{AD1B8C39-0A80-4856-B9AA-FC016E49A231}" destId="{D9CBAA97-49C8-47D8-8C2D-328026A8A8F5}" srcOrd="0" destOrd="0" parTransId="{D8665626-40C7-4215-85A6-5038CEAAFEC5}" sibTransId="{A27C2267-1716-4B74-9AD7-74D1F79B685A}"/>
    <dgm:cxn modelId="{A6C0AEB3-9BCE-45CF-B05E-155881560D24}" type="presOf" srcId="{B8F05CC5-B807-4A4B-9DEB-97CE118188AF}" destId="{15A5208E-D444-4323-810F-9992F6B3DA83}" srcOrd="0" destOrd="0" presId="urn:microsoft.com/office/officeart/2005/8/layout/vList2"/>
    <dgm:cxn modelId="{44218CC8-B4B4-4D3F-A81F-DFF34B8E1E81}" srcId="{AD1B8C39-0A80-4856-B9AA-FC016E49A231}" destId="{63F7F91C-A682-4144-B608-A0BC3DC11B26}" srcOrd="1" destOrd="0" parTransId="{72A56337-7A2F-49E8-9B70-4D4A26999C80}" sibTransId="{0FFC62DE-CED4-46A2-AF5C-5A4139E648C9}"/>
    <dgm:cxn modelId="{3A179CEF-C373-4F5F-8EB6-E470AFAFA695}" type="presParOf" srcId="{EF108902-2F2C-4982-AC30-4F25495CBDD2}" destId="{191D4FA8-F875-433C-839A-95169F26EE5D}" srcOrd="0" destOrd="0" presId="urn:microsoft.com/office/officeart/2005/8/layout/vList2"/>
    <dgm:cxn modelId="{2064C45B-F5F7-489C-87F7-4E460AD3FC72}" type="presParOf" srcId="{EF108902-2F2C-4982-AC30-4F25495CBDD2}" destId="{6EBACBC0-F24F-46A1-A3F0-D26EB3CA44EF}" srcOrd="1" destOrd="0" presId="urn:microsoft.com/office/officeart/2005/8/layout/vList2"/>
    <dgm:cxn modelId="{E2277F20-5A84-40B7-BC55-2FC6670E8969}" type="presParOf" srcId="{EF108902-2F2C-4982-AC30-4F25495CBDD2}" destId="{AB3EEA17-EF55-45DD-916F-BF1404EC27D2}" srcOrd="2" destOrd="0" presId="urn:microsoft.com/office/officeart/2005/8/layout/vList2"/>
    <dgm:cxn modelId="{8FD211B0-0275-43E0-89F2-CD9BBEE854AC}" type="presParOf" srcId="{EF108902-2F2C-4982-AC30-4F25495CBDD2}" destId="{70C4E15E-B854-4B24-AFF3-2DFD255DB91A}" srcOrd="3" destOrd="0" presId="urn:microsoft.com/office/officeart/2005/8/layout/vList2"/>
    <dgm:cxn modelId="{EC0DCAAF-7154-4AE1-90E1-0E47AEB3A398}" type="presParOf" srcId="{EF108902-2F2C-4982-AC30-4F25495CBDD2}" destId="{15A5208E-D444-4323-810F-9992F6B3DA83}" srcOrd="4" destOrd="0" presId="urn:microsoft.com/office/officeart/2005/8/layout/vList2"/>
  </dgm:cxnLst>
  <dgm:bg/>
  <dgm:whole/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DBD400E-FB65-4D5F-A0AD-76B3DCA324DC}" type="doc">
      <dgm:prSet loTypeId="urn:microsoft.com/office/officeart/2005/8/layout/hierarchy3" loCatId="hierarchy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A6D38B92-E83E-4F67-960E-8B4FDD9CBB70}">
      <dgm:prSet/>
      <dgm:spPr/>
      <dgm:t>
        <a:bodyPr/>
        <a:lstStyle/>
        <a:p>
          <a:pPr rtl="0"/>
          <a:r>
            <a:rPr lang="en-US" dirty="0" smtClean="0"/>
            <a:t>Any modern </a:t>
          </a:r>
          <a:r>
            <a:rPr lang="en-US" i="1" dirty="0" smtClean="0"/>
            <a:t>Virtual-Machined</a:t>
          </a:r>
          <a:r>
            <a:rPr lang="en-US" dirty="0" smtClean="0"/>
            <a:t> language will do:</a:t>
          </a:r>
          <a:endParaRPr lang="it-IT" dirty="0"/>
        </a:p>
      </dgm:t>
    </dgm:pt>
    <dgm:pt modelId="{1AFF441F-995A-4B95-95E2-2D738D32FAE2}" type="parTrans" cxnId="{8A85AEE5-9313-4DC9-962A-AAA8C8117F8A}">
      <dgm:prSet/>
      <dgm:spPr/>
      <dgm:t>
        <a:bodyPr/>
        <a:lstStyle/>
        <a:p>
          <a:endParaRPr lang="it-IT"/>
        </a:p>
      </dgm:t>
    </dgm:pt>
    <dgm:pt modelId="{9A29AB4C-FF95-423D-93F3-4FEF86999B0C}" type="sibTrans" cxnId="{8A85AEE5-9313-4DC9-962A-AAA8C8117F8A}">
      <dgm:prSet/>
      <dgm:spPr/>
      <dgm:t>
        <a:bodyPr/>
        <a:lstStyle/>
        <a:p>
          <a:endParaRPr lang="it-IT"/>
        </a:p>
      </dgm:t>
    </dgm:pt>
    <dgm:pt modelId="{84425FF3-2C43-4C81-B1FB-85B1B6B1B4FA}">
      <dgm:prSet/>
      <dgm:spPr/>
      <dgm:t>
        <a:bodyPr/>
        <a:lstStyle/>
        <a:p>
          <a:pPr rtl="0"/>
          <a:r>
            <a:rPr lang="en-US" dirty="0" smtClean="0"/>
            <a:t>JVM</a:t>
          </a:r>
          <a:endParaRPr lang="it-IT" dirty="0"/>
        </a:p>
      </dgm:t>
    </dgm:pt>
    <dgm:pt modelId="{72EBC2EB-1420-42B1-A069-CE0ADD12E9DB}" type="parTrans" cxnId="{131AE3ED-4F1D-44C3-BBBC-484A20C58E0D}">
      <dgm:prSet/>
      <dgm:spPr/>
      <dgm:t>
        <a:bodyPr/>
        <a:lstStyle/>
        <a:p>
          <a:endParaRPr lang="it-IT"/>
        </a:p>
      </dgm:t>
    </dgm:pt>
    <dgm:pt modelId="{09F7D65A-E30F-4B35-B6FC-3268AF7729E1}" type="sibTrans" cxnId="{131AE3ED-4F1D-44C3-BBBC-484A20C58E0D}">
      <dgm:prSet/>
      <dgm:spPr/>
      <dgm:t>
        <a:bodyPr/>
        <a:lstStyle/>
        <a:p>
          <a:endParaRPr lang="it-IT"/>
        </a:p>
      </dgm:t>
    </dgm:pt>
    <dgm:pt modelId="{DB990126-8B96-4219-9993-806B8C4C62C9}">
      <dgm:prSet/>
      <dgm:spPr/>
      <dgm:t>
        <a:bodyPr/>
        <a:lstStyle/>
        <a:p>
          <a:pPr rtl="0"/>
          <a:r>
            <a:rPr lang="en-US" dirty="0" smtClean="0"/>
            <a:t>CLI</a:t>
          </a:r>
          <a:endParaRPr lang="it-IT" dirty="0"/>
        </a:p>
      </dgm:t>
    </dgm:pt>
    <dgm:pt modelId="{7835C1BE-BAFA-436C-ACA3-55315EAE27AC}" type="parTrans" cxnId="{6C6744EF-412B-44EC-9704-B2CE7D21F195}">
      <dgm:prSet/>
      <dgm:spPr/>
      <dgm:t>
        <a:bodyPr/>
        <a:lstStyle/>
        <a:p>
          <a:endParaRPr lang="it-IT"/>
        </a:p>
      </dgm:t>
    </dgm:pt>
    <dgm:pt modelId="{4F167C28-160B-4E4C-8568-A56B82EA263B}" type="sibTrans" cxnId="{6C6744EF-412B-44EC-9704-B2CE7D21F195}">
      <dgm:prSet/>
      <dgm:spPr/>
      <dgm:t>
        <a:bodyPr/>
        <a:lstStyle/>
        <a:p>
          <a:endParaRPr lang="it-IT"/>
        </a:p>
      </dgm:t>
    </dgm:pt>
    <dgm:pt modelId="{B75CE468-B724-4274-A9B5-C8F6874C4D9E}" type="pres">
      <dgm:prSet presAssocID="{7DBD400E-FB65-4D5F-A0AD-76B3DCA324D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BC4D4F43-5250-4B4F-8F34-9E1AB7B05BFE}" type="pres">
      <dgm:prSet presAssocID="{A6D38B92-E83E-4F67-960E-8B4FDD9CBB70}" presName="root" presStyleCnt="0"/>
      <dgm:spPr/>
    </dgm:pt>
    <dgm:pt modelId="{71F18F5A-FE41-4442-9004-305AD4FAFCC2}" type="pres">
      <dgm:prSet presAssocID="{A6D38B92-E83E-4F67-960E-8B4FDD9CBB70}" presName="rootComposite" presStyleCnt="0"/>
      <dgm:spPr/>
    </dgm:pt>
    <dgm:pt modelId="{16BF91C8-5EF0-4C09-BA2A-7CB84D9B1539}" type="pres">
      <dgm:prSet presAssocID="{A6D38B92-E83E-4F67-960E-8B4FDD9CBB70}" presName="rootText" presStyleLbl="node1" presStyleIdx="0" presStyleCnt="1"/>
      <dgm:spPr/>
      <dgm:t>
        <a:bodyPr/>
        <a:lstStyle/>
        <a:p>
          <a:endParaRPr lang="it-IT"/>
        </a:p>
      </dgm:t>
    </dgm:pt>
    <dgm:pt modelId="{B2D9F4DB-169B-4089-A768-E38411B605EC}" type="pres">
      <dgm:prSet presAssocID="{A6D38B92-E83E-4F67-960E-8B4FDD9CBB70}" presName="rootConnector" presStyleLbl="node1" presStyleIdx="0" presStyleCnt="1"/>
      <dgm:spPr/>
      <dgm:t>
        <a:bodyPr/>
        <a:lstStyle/>
        <a:p>
          <a:endParaRPr lang="it-IT"/>
        </a:p>
      </dgm:t>
    </dgm:pt>
    <dgm:pt modelId="{F4EBEFE6-6CD1-4F3B-8E31-DA9528171F3E}" type="pres">
      <dgm:prSet presAssocID="{A6D38B92-E83E-4F67-960E-8B4FDD9CBB70}" presName="childShape" presStyleCnt="0"/>
      <dgm:spPr/>
    </dgm:pt>
    <dgm:pt modelId="{A50224AF-C041-4E43-8D5C-182905B77F66}" type="pres">
      <dgm:prSet presAssocID="{72EBC2EB-1420-42B1-A069-CE0ADD12E9DB}" presName="Name13" presStyleLbl="parChTrans1D2" presStyleIdx="0" presStyleCnt="2"/>
      <dgm:spPr/>
      <dgm:t>
        <a:bodyPr/>
        <a:lstStyle/>
        <a:p>
          <a:endParaRPr lang="it-IT"/>
        </a:p>
      </dgm:t>
    </dgm:pt>
    <dgm:pt modelId="{49AF0315-0959-4EED-877A-984C06F7587D}" type="pres">
      <dgm:prSet presAssocID="{84425FF3-2C43-4C81-B1FB-85B1B6B1B4FA}" presName="childTex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11A82F0-3094-4C9C-8888-0E7FD78BF121}" type="pres">
      <dgm:prSet presAssocID="{7835C1BE-BAFA-436C-ACA3-55315EAE27AC}" presName="Name13" presStyleLbl="parChTrans1D2" presStyleIdx="1" presStyleCnt="2"/>
      <dgm:spPr/>
      <dgm:t>
        <a:bodyPr/>
        <a:lstStyle/>
        <a:p>
          <a:endParaRPr lang="it-IT"/>
        </a:p>
      </dgm:t>
    </dgm:pt>
    <dgm:pt modelId="{45C4C3E5-3E36-42B8-B67D-3F6D09BA67CD}" type="pres">
      <dgm:prSet presAssocID="{DB990126-8B96-4219-9993-806B8C4C62C9}" presName="childTex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E418258D-838E-455E-9DB2-2FDC012646C3}" type="presOf" srcId="{7DBD400E-FB65-4D5F-A0AD-76B3DCA324DC}" destId="{B75CE468-B724-4274-A9B5-C8F6874C4D9E}" srcOrd="0" destOrd="0" presId="urn:microsoft.com/office/officeart/2005/8/layout/hierarchy3"/>
    <dgm:cxn modelId="{6C6744EF-412B-44EC-9704-B2CE7D21F195}" srcId="{A6D38B92-E83E-4F67-960E-8B4FDD9CBB70}" destId="{DB990126-8B96-4219-9993-806B8C4C62C9}" srcOrd="1" destOrd="0" parTransId="{7835C1BE-BAFA-436C-ACA3-55315EAE27AC}" sibTransId="{4F167C28-160B-4E4C-8568-A56B82EA263B}"/>
    <dgm:cxn modelId="{131AE3ED-4F1D-44C3-BBBC-484A20C58E0D}" srcId="{A6D38B92-E83E-4F67-960E-8B4FDD9CBB70}" destId="{84425FF3-2C43-4C81-B1FB-85B1B6B1B4FA}" srcOrd="0" destOrd="0" parTransId="{72EBC2EB-1420-42B1-A069-CE0ADD12E9DB}" sibTransId="{09F7D65A-E30F-4B35-B6FC-3268AF7729E1}"/>
    <dgm:cxn modelId="{223256C9-E921-454B-B857-D50E0F0700D5}" type="presOf" srcId="{7835C1BE-BAFA-436C-ACA3-55315EAE27AC}" destId="{111A82F0-3094-4C9C-8888-0E7FD78BF121}" srcOrd="0" destOrd="0" presId="urn:microsoft.com/office/officeart/2005/8/layout/hierarchy3"/>
    <dgm:cxn modelId="{E925764A-B3D2-4353-B79E-CDAB8E43C2C8}" type="presOf" srcId="{A6D38B92-E83E-4F67-960E-8B4FDD9CBB70}" destId="{B2D9F4DB-169B-4089-A768-E38411B605EC}" srcOrd="1" destOrd="0" presId="urn:microsoft.com/office/officeart/2005/8/layout/hierarchy3"/>
    <dgm:cxn modelId="{EDD75DBC-59C6-4110-966E-6E288FB8B803}" type="presOf" srcId="{84425FF3-2C43-4C81-B1FB-85B1B6B1B4FA}" destId="{49AF0315-0959-4EED-877A-984C06F7587D}" srcOrd="0" destOrd="0" presId="urn:microsoft.com/office/officeart/2005/8/layout/hierarchy3"/>
    <dgm:cxn modelId="{8C41DC61-F138-4306-A23E-CB85C172E55B}" type="presOf" srcId="{A6D38B92-E83E-4F67-960E-8B4FDD9CBB70}" destId="{16BF91C8-5EF0-4C09-BA2A-7CB84D9B1539}" srcOrd="0" destOrd="0" presId="urn:microsoft.com/office/officeart/2005/8/layout/hierarchy3"/>
    <dgm:cxn modelId="{8A85AEE5-9313-4DC9-962A-AAA8C8117F8A}" srcId="{7DBD400E-FB65-4D5F-A0AD-76B3DCA324DC}" destId="{A6D38B92-E83E-4F67-960E-8B4FDD9CBB70}" srcOrd="0" destOrd="0" parTransId="{1AFF441F-995A-4B95-95E2-2D738D32FAE2}" sibTransId="{9A29AB4C-FF95-423D-93F3-4FEF86999B0C}"/>
    <dgm:cxn modelId="{FC3C0489-2EA2-4678-8798-2D46DBA544FD}" type="presOf" srcId="{72EBC2EB-1420-42B1-A069-CE0ADD12E9DB}" destId="{A50224AF-C041-4E43-8D5C-182905B77F66}" srcOrd="0" destOrd="0" presId="urn:microsoft.com/office/officeart/2005/8/layout/hierarchy3"/>
    <dgm:cxn modelId="{C28444AF-60C0-4AE8-B688-278C324CC7B7}" type="presOf" srcId="{DB990126-8B96-4219-9993-806B8C4C62C9}" destId="{45C4C3E5-3E36-42B8-B67D-3F6D09BA67CD}" srcOrd="0" destOrd="0" presId="urn:microsoft.com/office/officeart/2005/8/layout/hierarchy3"/>
    <dgm:cxn modelId="{95AEE54E-9020-4E00-B61A-88D184339E2D}" type="presParOf" srcId="{B75CE468-B724-4274-A9B5-C8F6874C4D9E}" destId="{BC4D4F43-5250-4B4F-8F34-9E1AB7B05BFE}" srcOrd="0" destOrd="0" presId="urn:microsoft.com/office/officeart/2005/8/layout/hierarchy3"/>
    <dgm:cxn modelId="{DC6327A7-00AF-4846-89CD-BB5D57179421}" type="presParOf" srcId="{BC4D4F43-5250-4B4F-8F34-9E1AB7B05BFE}" destId="{71F18F5A-FE41-4442-9004-305AD4FAFCC2}" srcOrd="0" destOrd="0" presId="urn:microsoft.com/office/officeart/2005/8/layout/hierarchy3"/>
    <dgm:cxn modelId="{0164A76A-AC6A-4B28-85C9-C0D1910A544D}" type="presParOf" srcId="{71F18F5A-FE41-4442-9004-305AD4FAFCC2}" destId="{16BF91C8-5EF0-4C09-BA2A-7CB84D9B1539}" srcOrd="0" destOrd="0" presId="urn:microsoft.com/office/officeart/2005/8/layout/hierarchy3"/>
    <dgm:cxn modelId="{7FD08D84-112F-47FA-AAD7-8D16C1BFF825}" type="presParOf" srcId="{71F18F5A-FE41-4442-9004-305AD4FAFCC2}" destId="{B2D9F4DB-169B-4089-A768-E38411B605EC}" srcOrd="1" destOrd="0" presId="urn:microsoft.com/office/officeart/2005/8/layout/hierarchy3"/>
    <dgm:cxn modelId="{456DA8C7-6303-4701-B9DA-ED2BA385FA00}" type="presParOf" srcId="{BC4D4F43-5250-4B4F-8F34-9E1AB7B05BFE}" destId="{F4EBEFE6-6CD1-4F3B-8E31-DA9528171F3E}" srcOrd="1" destOrd="0" presId="urn:microsoft.com/office/officeart/2005/8/layout/hierarchy3"/>
    <dgm:cxn modelId="{BD4B7CA7-60B6-4D59-8CE5-6BFDF18825F2}" type="presParOf" srcId="{F4EBEFE6-6CD1-4F3B-8E31-DA9528171F3E}" destId="{A50224AF-C041-4E43-8D5C-182905B77F66}" srcOrd="0" destOrd="0" presId="urn:microsoft.com/office/officeart/2005/8/layout/hierarchy3"/>
    <dgm:cxn modelId="{92F82458-903F-41E2-8D5D-99E8153C870E}" type="presParOf" srcId="{F4EBEFE6-6CD1-4F3B-8E31-DA9528171F3E}" destId="{49AF0315-0959-4EED-877A-984C06F7587D}" srcOrd="1" destOrd="0" presId="urn:microsoft.com/office/officeart/2005/8/layout/hierarchy3"/>
    <dgm:cxn modelId="{4CE0FDCC-B1FC-4E97-A78E-45776AC98B35}" type="presParOf" srcId="{F4EBEFE6-6CD1-4F3B-8E31-DA9528171F3E}" destId="{111A82F0-3094-4C9C-8888-0E7FD78BF121}" srcOrd="2" destOrd="0" presId="urn:microsoft.com/office/officeart/2005/8/layout/hierarchy3"/>
    <dgm:cxn modelId="{20F2E2EC-AB6A-4BCD-8B99-0D6E0AC65934}" type="presParOf" srcId="{F4EBEFE6-6CD1-4F3B-8E31-DA9528171F3E}" destId="{45C4C3E5-3E36-42B8-B67D-3F6D09BA67CD}" srcOrd="3" destOrd="0" presId="urn:microsoft.com/office/officeart/2005/8/layout/hierarchy3"/>
  </dgm:cxnLst>
  <dgm:bg/>
  <dgm:whole/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94518B0-C147-497E-A269-A7CFB03881D2}" type="doc">
      <dgm:prSet loTypeId="urn:microsoft.com/office/officeart/2005/8/layout/hierarchy3" loCatId="hierarchy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B7B5D225-7E2D-4C2F-A3B8-F083E7B472C1}">
      <dgm:prSet/>
      <dgm:spPr/>
      <dgm:t>
        <a:bodyPr/>
        <a:lstStyle/>
        <a:p>
          <a:pPr rtl="0"/>
          <a:r>
            <a:rPr lang="en-US" dirty="0" smtClean="0"/>
            <a:t>We chose </a:t>
          </a:r>
          <a:r>
            <a:rPr lang="en-US" b="1" dirty="0" smtClean="0"/>
            <a:t>CLI</a:t>
          </a:r>
          <a:r>
            <a:rPr lang="en-US" dirty="0" smtClean="0"/>
            <a:t>:</a:t>
          </a:r>
          <a:endParaRPr lang="it-IT" dirty="0"/>
        </a:p>
      </dgm:t>
    </dgm:pt>
    <dgm:pt modelId="{CED4C6CB-1F1E-4BC5-9411-F7581888B246}" type="parTrans" cxnId="{76E59162-F1F6-4926-8BB6-1569036BE2DB}">
      <dgm:prSet/>
      <dgm:spPr/>
      <dgm:t>
        <a:bodyPr/>
        <a:lstStyle/>
        <a:p>
          <a:endParaRPr lang="it-IT"/>
        </a:p>
      </dgm:t>
    </dgm:pt>
    <dgm:pt modelId="{252DF444-1A17-4590-83EE-F2A02D65D3D6}" type="sibTrans" cxnId="{76E59162-F1F6-4926-8BB6-1569036BE2DB}">
      <dgm:prSet/>
      <dgm:spPr/>
      <dgm:t>
        <a:bodyPr/>
        <a:lstStyle/>
        <a:p>
          <a:endParaRPr lang="it-IT"/>
        </a:p>
      </dgm:t>
    </dgm:pt>
    <dgm:pt modelId="{33F36D83-72FA-4A13-836E-EA994EBD73CE}">
      <dgm:prSet/>
      <dgm:spPr/>
      <dgm:t>
        <a:bodyPr/>
        <a:lstStyle/>
        <a:p>
          <a:pPr rtl="0"/>
          <a:r>
            <a:rPr lang="en-US" dirty="0" smtClean="0"/>
            <a:t>C# (beautiful language)</a:t>
          </a:r>
          <a:endParaRPr lang="it-IT" dirty="0"/>
        </a:p>
      </dgm:t>
    </dgm:pt>
    <dgm:pt modelId="{983CA3C4-00D3-475B-9DB7-BF38B666C7B3}" type="parTrans" cxnId="{5336282A-DF12-4AD8-9339-5BD62C622267}">
      <dgm:prSet/>
      <dgm:spPr/>
      <dgm:t>
        <a:bodyPr/>
        <a:lstStyle/>
        <a:p>
          <a:endParaRPr lang="it-IT"/>
        </a:p>
      </dgm:t>
    </dgm:pt>
    <dgm:pt modelId="{37AF820D-EDAC-468B-B127-EC7956DDD13D}" type="sibTrans" cxnId="{5336282A-DF12-4AD8-9339-5BD62C622267}">
      <dgm:prSet/>
      <dgm:spPr/>
      <dgm:t>
        <a:bodyPr/>
        <a:lstStyle/>
        <a:p>
          <a:endParaRPr lang="it-IT"/>
        </a:p>
      </dgm:t>
    </dgm:pt>
    <dgm:pt modelId="{E983EA13-276F-49AD-9237-A704C7806AA4}">
      <dgm:prSet/>
      <dgm:spPr/>
      <dgm:t>
        <a:bodyPr/>
        <a:lstStyle/>
        <a:p>
          <a:pPr rtl="0"/>
          <a:r>
            <a:rPr lang="en-US" dirty="0" smtClean="0"/>
            <a:t>F# (beautiful language)</a:t>
          </a:r>
          <a:endParaRPr lang="it-IT" dirty="0"/>
        </a:p>
      </dgm:t>
    </dgm:pt>
    <dgm:pt modelId="{AD652DC1-2337-484A-B22E-842DA78DC7D0}" type="parTrans" cxnId="{EDB7EAF4-2048-4436-B824-B2AC0A2B33E1}">
      <dgm:prSet/>
      <dgm:spPr/>
      <dgm:t>
        <a:bodyPr/>
        <a:lstStyle/>
        <a:p>
          <a:endParaRPr lang="it-IT"/>
        </a:p>
      </dgm:t>
    </dgm:pt>
    <dgm:pt modelId="{2D9CFE30-BF06-4098-9A3B-9CA6AD2E76E0}" type="sibTrans" cxnId="{EDB7EAF4-2048-4436-B824-B2AC0A2B33E1}">
      <dgm:prSet/>
      <dgm:spPr/>
      <dgm:t>
        <a:bodyPr/>
        <a:lstStyle/>
        <a:p>
          <a:endParaRPr lang="it-IT"/>
        </a:p>
      </dgm:t>
    </dgm:pt>
    <dgm:pt modelId="{5F715297-2583-4428-84B9-1C8171CF1803}">
      <dgm:prSet/>
      <dgm:spPr/>
      <dgm:t>
        <a:bodyPr/>
        <a:lstStyle/>
        <a:p>
          <a:pPr rtl="0"/>
          <a:r>
            <a:rPr lang="en-US" dirty="0" smtClean="0"/>
            <a:t>Haskell, VB </a:t>
          </a:r>
          <a:r>
            <a:rPr lang="en-US" dirty="0" err="1" smtClean="0"/>
            <a:t>.Net</a:t>
          </a:r>
          <a:r>
            <a:rPr lang="en-US" dirty="0" smtClean="0"/>
            <a:t>, …</a:t>
          </a:r>
          <a:endParaRPr lang="it-IT" dirty="0"/>
        </a:p>
      </dgm:t>
    </dgm:pt>
    <dgm:pt modelId="{BBADBC0F-EDFB-4805-9FB3-15D083341FA5}" type="parTrans" cxnId="{A3E8014F-A966-4F0E-A152-00A74F3BC879}">
      <dgm:prSet/>
      <dgm:spPr/>
      <dgm:t>
        <a:bodyPr/>
        <a:lstStyle/>
        <a:p>
          <a:endParaRPr lang="it-IT"/>
        </a:p>
      </dgm:t>
    </dgm:pt>
    <dgm:pt modelId="{50797FF7-0DFC-4DAC-A846-29DA695F0D04}" type="sibTrans" cxnId="{A3E8014F-A966-4F0E-A152-00A74F3BC879}">
      <dgm:prSet/>
      <dgm:spPr/>
      <dgm:t>
        <a:bodyPr/>
        <a:lstStyle/>
        <a:p>
          <a:endParaRPr lang="it-IT"/>
        </a:p>
      </dgm:t>
    </dgm:pt>
    <dgm:pt modelId="{156DB991-F326-4C50-848D-8B2074FEFA46}" type="pres">
      <dgm:prSet presAssocID="{794518B0-C147-497E-A269-A7CFB03881D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9501839F-74A0-4FEE-8F5C-4641B7C98B72}" type="pres">
      <dgm:prSet presAssocID="{B7B5D225-7E2D-4C2F-A3B8-F083E7B472C1}" presName="root" presStyleCnt="0"/>
      <dgm:spPr/>
    </dgm:pt>
    <dgm:pt modelId="{FCFE6778-91EC-4035-A9FC-1AD8FBBC1249}" type="pres">
      <dgm:prSet presAssocID="{B7B5D225-7E2D-4C2F-A3B8-F083E7B472C1}" presName="rootComposite" presStyleCnt="0"/>
      <dgm:spPr/>
    </dgm:pt>
    <dgm:pt modelId="{E3B3FD14-307F-4A71-9D1C-D97098E9E194}" type="pres">
      <dgm:prSet presAssocID="{B7B5D225-7E2D-4C2F-A3B8-F083E7B472C1}" presName="rootText" presStyleLbl="node1" presStyleIdx="0" presStyleCnt="1"/>
      <dgm:spPr/>
      <dgm:t>
        <a:bodyPr/>
        <a:lstStyle/>
        <a:p>
          <a:endParaRPr lang="it-IT"/>
        </a:p>
      </dgm:t>
    </dgm:pt>
    <dgm:pt modelId="{799E083B-B341-4521-8426-71FBAD62E919}" type="pres">
      <dgm:prSet presAssocID="{B7B5D225-7E2D-4C2F-A3B8-F083E7B472C1}" presName="rootConnector" presStyleLbl="node1" presStyleIdx="0" presStyleCnt="1"/>
      <dgm:spPr/>
      <dgm:t>
        <a:bodyPr/>
        <a:lstStyle/>
        <a:p>
          <a:endParaRPr lang="it-IT"/>
        </a:p>
      </dgm:t>
    </dgm:pt>
    <dgm:pt modelId="{B83A441F-BC07-454C-AE1E-DEBE40C8D5E4}" type="pres">
      <dgm:prSet presAssocID="{B7B5D225-7E2D-4C2F-A3B8-F083E7B472C1}" presName="childShape" presStyleCnt="0"/>
      <dgm:spPr/>
    </dgm:pt>
    <dgm:pt modelId="{E475D275-7980-49F4-81BA-5447F7B2BA22}" type="pres">
      <dgm:prSet presAssocID="{983CA3C4-00D3-475B-9DB7-BF38B666C7B3}" presName="Name13" presStyleLbl="parChTrans1D2" presStyleIdx="0" presStyleCnt="3"/>
      <dgm:spPr/>
      <dgm:t>
        <a:bodyPr/>
        <a:lstStyle/>
        <a:p>
          <a:endParaRPr lang="it-IT"/>
        </a:p>
      </dgm:t>
    </dgm:pt>
    <dgm:pt modelId="{25BDEB7B-02C2-46D4-B3FF-001C823D4B2F}" type="pres">
      <dgm:prSet presAssocID="{33F36D83-72FA-4A13-836E-EA994EBD73CE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5B4026A-352E-4CF3-A300-A87BFFDCC534}" type="pres">
      <dgm:prSet presAssocID="{AD652DC1-2337-484A-B22E-842DA78DC7D0}" presName="Name13" presStyleLbl="parChTrans1D2" presStyleIdx="1" presStyleCnt="3"/>
      <dgm:spPr/>
      <dgm:t>
        <a:bodyPr/>
        <a:lstStyle/>
        <a:p>
          <a:endParaRPr lang="it-IT"/>
        </a:p>
      </dgm:t>
    </dgm:pt>
    <dgm:pt modelId="{8B6E0D50-36C3-43D3-B8FE-EE297F8C91D0}" type="pres">
      <dgm:prSet presAssocID="{E983EA13-276F-49AD-9237-A704C7806AA4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E284445-E46F-46DA-BF64-12B32B66E8B7}" type="pres">
      <dgm:prSet presAssocID="{BBADBC0F-EDFB-4805-9FB3-15D083341FA5}" presName="Name13" presStyleLbl="parChTrans1D2" presStyleIdx="2" presStyleCnt="3"/>
      <dgm:spPr/>
      <dgm:t>
        <a:bodyPr/>
        <a:lstStyle/>
        <a:p>
          <a:endParaRPr lang="it-IT"/>
        </a:p>
      </dgm:t>
    </dgm:pt>
    <dgm:pt modelId="{13BA525C-D3BB-4D7D-8750-B94809D53F2F}" type="pres">
      <dgm:prSet presAssocID="{5F715297-2583-4428-84B9-1C8171CF1803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9B35F68F-436E-4BF4-A030-7F0F6B35F390}" type="presOf" srcId="{BBADBC0F-EDFB-4805-9FB3-15D083341FA5}" destId="{1E284445-E46F-46DA-BF64-12B32B66E8B7}" srcOrd="0" destOrd="0" presId="urn:microsoft.com/office/officeart/2005/8/layout/hierarchy3"/>
    <dgm:cxn modelId="{41458496-2118-4CDA-99DC-714C0DC149E9}" type="presOf" srcId="{33F36D83-72FA-4A13-836E-EA994EBD73CE}" destId="{25BDEB7B-02C2-46D4-B3FF-001C823D4B2F}" srcOrd="0" destOrd="0" presId="urn:microsoft.com/office/officeart/2005/8/layout/hierarchy3"/>
    <dgm:cxn modelId="{498F8182-EEDD-4B65-984D-67D81EEFCE7C}" type="presOf" srcId="{983CA3C4-00D3-475B-9DB7-BF38B666C7B3}" destId="{E475D275-7980-49F4-81BA-5447F7B2BA22}" srcOrd="0" destOrd="0" presId="urn:microsoft.com/office/officeart/2005/8/layout/hierarchy3"/>
    <dgm:cxn modelId="{AFAB8077-F515-4349-AE9F-6B58FD1B0D0F}" type="presOf" srcId="{794518B0-C147-497E-A269-A7CFB03881D2}" destId="{156DB991-F326-4C50-848D-8B2074FEFA46}" srcOrd="0" destOrd="0" presId="urn:microsoft.com/office/officeart/2005/8/layout/hierarchy3"/>
    <dgm:cxn modelId="{76E59162-F1F6-4926-8BB6-1569036BE2DB}" srcId="{794518B0-C147-497E-A269-A7CFB03881D2}" destId="{B7B5D225-7E2D-4C2F-A3B8-F083E7B472C1}" srcOrd="0" destOrd="0" parTransId="{CED4C6CB-1F1E-4BC5-9411-F7581888B246}" sibTransId="{252DF444-1A17-4590-83EE-F2A02D65D3D6}"/>
    <dgm:cxn modelId="{F811B9B0-EE65-432C-9AE9-4BEA7884B179}" type="presOf" srcId="{AD652DC1-2337-484A-B22E-842DA78DC7D0}" destId="{95B4026A-352E-4CF3-A300-A87BFFDCC534}" srcOrd="0" destOrd="0" presId="urn:microsoft.com/office/officeart/2005/8/layout/hierarchy3"/>
    <dgm:cxn modelId="{9C8E4CB7-7430-408B-A1B5-12FE8D4081FC}" type="presOf" srcId="{E983EA13-276F-49AD-9237-A704C7806AA4}" destId="{8B6E0D50-36C3-43D3-B8FE-EE297F8C91D0}" srcOrd="0" destOrd="0" presId="urn:microsoft.com/office/officeart/2005/8/layout/hierarchy3"/>
    <dgm:cxn modelId="{5336282A-DF12-4AD8-9339-5BD62C622267}" srcId="{B7B5D225-7E2D-4C2F-A3B8-F083E7B472C1}" destId="{33F36D83-72FA-4A13-836E-EA994EBD73CE}" srcOrd="0" destOrd="0" parTransId="{983CA3C4-00D3-475B-9DB7-BF38B666C7B3}" sibTransId="{37AF820D-EDAC-468B-B127-EC7956DDD13D}"/>
    <dgm:cxn modelId="{F65917E6-F492-47CC-8B28-978132067D43}" type="presOf" srcId="{B7B5D225-7E2D-4C2F-A3B8-F083E7B472C1}" destId="{799E083B-B341-4521-8426-71FBAD62E919}" srcOrd="1" destOrd="0" presId="urn:microsoft.com/office/officeart/2005/8/layout/hierarchy3"/>
    <dgm:cxn modelId="{A3E8014F-A966-4F0E-A152-00A74F3BC879}" srcId="{B7B5D225-7E2D-4C2F-A3B8-F083E7B472C1}" destId="{5F715297-2583-4428-84B9-1C8171CF1803}" srcOrd="2" destOrd="0" parTransId="{BBADBC0F-EDFB-4805-9FB3-15D083341FA5}" sibTransId="{50797FF7-0DFC-4DAC-A846-29DA695F0D04}"/>
    <dgm:cxn modelId="{FCB61DA2-6350-40F3-9EB9-83883E240747}" type="presOf" srcId="{B7B5D225-7E2D-4C2F-A3B8-F083E7B472C1}" destId="{E3B3FD14-307F-4A71-9D1C-D97098E9E194}" srcOrd="0" destOrd="0" presId="urn:microsoft.com/office/officeart/2005/8/layout/hierarchy3"/>
    <dgm:cxn modelId="{1EF0712F-AF93-4D9C-AAED-A755D6599A97}" type="presOf" srcId="{5F715297-2583-4428-84B9-1C8171CF1803}" destId="{13BA525C-D3BB-4D7D-8750-B94809D53F2F}" srcOrd="0" destOrd="0" presId="urn:microsoft.com/office/officeart/2005/8/layout/hierarchy3"/>
    <dgm:cxn modelId="{EDB7EAF4-2048-4436-B824-B2AC0A2B33E1}" srcId="{B7B5D225-7E2D-4C2F-A3B8-F083E7B472C1}" destId="{E983EA13-276F-49AD-9237-A704C7806AA4}" srcOrd="1" destOrd="0" parTransId="{AD652DC1-2337-484A-B22E-842DA78DC7D0}" sibTransId="{2D9CFE30-BF06-4098-9A3B-9CA6AD2E76E0}"/>
    <dgm:cxn modelId="{564496F7-D9D7-4A54-A9F6-20E6E5E60ED2}" type="presParOf" srcId="{156DB991-F326-4C50-848D-8B2074FEFA46}" destId="{9501839F-74A0-4FEE-8F5C-4641B7C98B72}" srcOrd="0" destOrd="0" presId="urn:microsoft.com/office/officeart/2005/8/layout/hierarchy3"/>
    <dgm:cxn modelId="{806E7F69-B159-44B1-A1D7-FF8E14D97BDC}" type="presParOf" srcId="{9501839F-74A0-4FEE-8F5C-4641B7C98B72}" destId="{FCFE6778-91EC-4035-A9FC-1AD8FBBC1249}" srcOrd="0" destOrd="0" presId="urn:microsoft.com/office/officeart/2005/8/layout/hierarchy3"/>
    <dgm:cxn modelId="{6DD259F2-DE7A-451D-B4F9-B0C6D5DCED53}" type="presParOf" srcId="{FCFE6778-91EC-4035-A9FC-1AD8FBBC1249}" destId="{E3B3FD14-307F-4A71-9D1C-D97098E9E194}" srcOrd="0" destOrd="0" presId="urn:microsoft.com/office/officeart/2005/8/layout/hierarchy3"/>
    <dgm:cxn modelId="{B1E1CA2E-ED82-483C-916D-31B0C5EF8343}" type="presParOf" srcId="{FCFE6778-91EC-4035-A9FC-1AD8FBBC1249}" destId="{799E083B-B341-4521-8426-71FBAD62E919}" srcOrd="1" destOrd="0" presId="urn:microsoft.com/office/officeart/2005/8/layout/hierarchy3"/>
    <dgm:cxn modelId="{F4011A1F-DF10-46FB-A6BD-94A97A3FFF16}" type="presParOf" srcId="{9501839F-74A0-4FEE-8F5C-4641B7C98B72}" destId="{B83A441F-BC07-454C-AE1E-DEBE40C8D5E4}" srcOrd="1" destOrd="0" presId="urn:microsoft.com/office/officeart/2005/8/layout/hierarchy3"/>
    <dgm:cxn modelId="{27E92E59-7CA6-436F-9AE6-C4E9D47C6849}" type="presParOf" srcId="{B83A441F-BC07-454C-AE1E-DEBE40C8D5E4}" destId="{E475D275-7980-49F4-81BA-5447F7B2BA22}" srcOrd="0" destOrd="0" presId="urn:microsoft.com/office/officeart/2005/8/layout/hierarchy3"/>
    <dgm:cxn modelId="{FAD3E7AB-1A0E-471F-896B-3EC548F6E949}" type="presParOf" srcId="{B83A441F-BC07-454C-AE1E-DEBE40C8D5E4}" destId="{25BDEB7B-02C2-46D4-B3FF-001C823D4B2F}" srcOrd="1" destOrd="0" presId="urn:microsoft.com/office/officeart/2005/8/layout/hierarchy3"/>
    <dgm:cxn modelId="{5B436432-C9AC-4150-A41F-9E45FE44C8D9}" type="presParOf" srcId="{B83A441F-BC07-454C-AE1E-DEBE40C8D5E4}" destId="{95B4026A-352E-4CF3-A300-A87BFFDCC534}" srcOrd="2" destOrd="0" presId="urn:microsoft.com/office/officeart/2005/8/layout/hierarchy3"/>
    <dgm:cxn modelId="{EA6FD5B9-F2F1-47BF-B1A9-EE6BF2DE7542}" type="presParOf" srcId="{B83A441F-BC07-454C-AE1E-DEBE40C8D5E4}" destId="{8B6E0D50-36C3-43D3-B8FE-EE297F8C91D0}" srcOrd="3" destOrd="0" presId="urn:microsoft.com/office/officeart/2005/8/layout/hierarchy3"/>
    <dgm:cxn modelId="{5E5918C0-ED4D-408A-B299-B7ED04570687}" type="presParOf" srcId="{B83A441F-BC07-454C-AE1E-DEBE40C8D5E4}" destId="{1E284445-E46F-46DA-BF64-12B32B66E8B7}" srcOrd="4" destOrd="0" presId="urn:microsoft.com/office/officeart/2005/8/layout/hierarchy3"/>
    <dgm:cxn modelId="{9399D65C-19E8-4E91-9874-8007964DB199}" type="presParOf" srcId="{B83A441F-BC07-454C-AE1E-DEBE40C8D5E4}" destId="{13BA525C-D3BB-4D7D-8750-B94809D53F2F}" srcOrd="5" destOrd="0" presId="urn:microsoft.com/office/officeart/2005/8/layout/hierarchy3"/>
  </dgm:cxnLst>
  <dgm:bg/>
  <dgm:whole/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FD35874-8AB2-4CF5-AE91-2161C844959A}" type="doc">
      <dgm:prSet loTypeId="urn:microsoft.com/office/officeart/2005/8/layout/hierarchy3" loCatId="hierarchy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9C995B33-51C6-4F63-895D-5F7503BC0910}">
      <dgm:prSet/>
      <dgm:spPr/>
      <dgm:t>
        <a:bodyPr/>
        <a:lstStyle/>
        <a:p>
          <a:pPr rtl="0"/>
          <a:r>
            <a:rPr lang="en-US" dirty="0" smtClean="0"/>
            <a:t>Plus a </a:t>
          </a:r>
          <a:r>
            <a:rPr lang="en-US" b="1" u="none" dirty="0" smtClean="0"/>
            <a:t>ton</a:t>
          </a:r>
          <a:r>
            <a:rPr lang="en-US" dirty="0" smtClean="0"/>
            <a:t> of libraries:</a:t>
          </a:r>
          <a:endParaRPr lang="it-IT" dirty="0"/>
        </a:p>
      </dgm:t>
    </dgm:pt>
    <dgm:pt modelId="{A828FAC7-C512-4EBA-A3A0-5208DF0A3FDB}" type="parTrans" cxnId="{60F562E3-F058-44E4-BFA2-7CDF5B2A24C6}">
      <dgm:prSet/>
      <dgm:spPr/>
      <dgm:t>
        <a:bodyPr/>
        <a:lstStyle/>
        <a:p>
          <a:endParaRPr lang="it-IT"/>
        </a:p>
      </dgm:t>
    </dgm:pt>
    <dgm:pt modelId="{747040A6-2D71-4C02-879F-A119D1B9A4D2}" type="sibTrans" cxnId="{60F562E3-F058-44E4-BFA2-7CDF5B2A24C6}">
      <dgm:prSet/>
      <dgm:spPr/>
      <dgm:t>
        <a:bodyPr/>
        <a:lstStyle/>
        <a:p>
          <a:endParaRPr lang="it-IT"/>
        </a:p>
      </dgm:t>
    </dgm:pt>
    <dgm:pt modelId="{905C0E6E-FDE8-4D66-9055-71AA68BB059E}">
      <dgm:prSet/>
      <dgm:spPr/>
      <dgm:t>
        <a:bodyPr/>
        <a:lstStyle/>
        <a:p>
          <a:pPr rtl="0"/>
          <a:r>
            <a:rPr lang="en-US" dirty="0" smtClean="0"/>
            <a:t>XNA for game development</a:t>
          </a:r>
          <a:endParaRPr lang="it-IT" dirty="0"/>
        </a:p>
      </dgm:t>
    </dgm:pt>
    <dgm:pt modelId="{0A48350F-36FD-455F-9926-196D64C4114E}" type="parTrans" cxnId="{4B403FAB-4CCF-44D0-8F76-1FA78ECDA062}">
      <dgm:prSet/>
      <dgm:spPr/>
      <dgm:t>
        <a:bodyPr/>
        <a:lstStyle/>
        <a:p>
          <a:endParaRPr lang="it-IT"/>
        </a:p>
      </dgm:t>
    </dgm:pt>
    <dgm:pt modelId="{212FBEE9-0173-4742-9E97-2AD9DBCBB791}" type="sibTrans" cxnId="{4B403FAB-4CCF-44D0-8F76-1FA78ECDA062}">
      <dgm:prSet/>
      <dgm:spPr/>
      <dgm:t>
        <a:bodyPr/>
        <a:lstStyle/>
        <a:p>
          <a:endParaRPr lang="it-IT"/>
        </a:p>
      </dgm:t>
    </dgm:pt>
    <dgm:pt modelId="{70629A72-9431-400F-B83D-7F78AD4850AC}">
      <dgm:prSet/>
      <dgm:spPr/>
      <dgm:t>
        <a:bodyPr/>
        <a:lstStyle/>
        <a:p>
          <a:pPr rtl="0"/>
          <a:r>
            <a:rPr lang="en-US" dirty="0" smtClean="0"/>
            <a:t>…</a:t>
          </a:r>
          <a:endParaRPr lang="it-IT" dirty="0"/>
        </a:p>
      </dgm:t>
    </dgm:pt>
    <dgm:pt modelId="{46AF9884-86EF-4F9C-B2A3-D4EAB0E55273}" type="parTrans" cxnId="{028A214C-FD3B-455D-9A1D-081928410D31}">
      <dgm:prSet/>
      <dgm:spPr/>
      <dgm:t>
        <a:bodyPr/>
        <a:lstStyle/>
        <a:p>
          <a:endParaRPr lang="it-IT"/>
        </a:p>
      </dgm:t>
    </dgm:pt>
    <dgm:pt modelId="{04046C95-60FD-405A-B972-B86C1BCD2998}" type="sibTrans" cxnId="{028A214C-FD3B-455D-9A1D-081928410D31}">
      <dgm:prSet/>
      <dgm:spPr/>
      <dgm:t>
        <a:bodyPr/>
        <a:lstStyle/>
        <a:p>
          <a:endParaRPr lang="it-IT"/>
        </a:p>
      </dgm:t>
    </dgm:pt>
    <dgm:pt modelId="{2AF057AB-60BB-4978-966C-73F9A6706DAE}" type="pres">
      <dgm:prSet presAssocID="{1FD35874-8AB2-4CF5-AE91-2161C844959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BFB1E9F5-EC02-47D3-BD91-DB0648F3FE03}" type="pres">
      <dgm:prSet presAssocID="{9C995B33-51C6-4F63-895D-5F7503BC0910}" presName="root" presStyleCnt="0"/>
      <dgm:spPr/>
    </dgm:pt>
    <dgm:pt modelId="{65AA8402-714B-4431-96B4-D0D47E234745}" type="pres">
      <dgm:prSet presAssocID="{9C995B33-51C6-4F63-895D-5F7503BC0910}" presName="rootComposite" presStyleCnt="0"/>
      <dgm:spPr/>
    </dgm:pt>
    <dgm:pt modelId="{7C141AB1-585A-4549-AD90-7D4438A098CF}" type="pres">
      <dgm:prSet presAssocID="{9C995B33-51C6-4F63-895D-5F7503BC0910}" presName="rootText" presStyleLbl="node1" presStyleIdx="0" presStyleCnt="1"/>
      <dgm:spPr/>
      <dgm:t>
        <a:bodyPr/>
        <a:lstStyle/>
        <a:p>
          <a:endParaRPr lang="it-IT"/>
        </a:p>
      </dgm:t>
    </dgm:pt>
    <dgm:pt modelId="{EEF18567-961E-43D1-88B1-C683EBBFCCF8}" type="pres">
      <dgm:prSet presAssocID="{9C995B33-51C6-4F63-895D-5F7503BC0910}" presName="rootConnector" presStyleLbl="node1" presStyleIdx="0" presStyleCnt="1"/>
      <dgm:spPr/>
      <dgm:t>
        <a:bodyPr/>
        <a:lstStyle/>
        <a:p>
          <a:endParaRPr lang="it-IT"/>
        </a:p>
      </dgm:t>
    </dgm:pt>
    <dgm:pt modelId="{A3559592-2A88-464B-BED7-26558C08900B}" type="pres">
      <dgm:prSet presAssocID="{9C995B33-51C6-4F63-895D-5F7503BC0910}" presName="childShape" presStyleCnt="0"/>
      <dgm:spPr/>
    </dgm:pt>
    <dgm:pt modelId="{A89D92E4-4364-4D85-B944-4279399D2738}" type="pres">
      <dgm:prSet presAssocID="{0A48350F-36FD-455F-9926-196D64C4114E}" presName="Name13" presStyleLbl="parChTrans1D2" presStyleIdx="0" presStyleCnt="2"/>
      <dgm:spPr/>
      <dgm:t>
        <a:bodyPr/>
        <a:lstStyle/>
        <a:p>
          <a:endParaRPr lang="it-IT"/>
        </a:p>
      </dgm:t>
    </dgm:pt>
    <dgm:pt modelId="{B5149ECB-3092-4DE8-83E4-3CE31518AFC5}" type="pres">
      <dgm:prSet presAssocID="{905C0E6E-FDE8-4D66-9055-71AA68BB059E}" presName="childTex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2E83E38-1557-4BCE-9504-8F03A540C7F5}" type="pres">
      <dgm:prSet presAssocID="{46AF9884-86EF-4F9C-B2A3-D4EAB0E55273}" presName="Name13" presStyleLbl="parChTrans1D2" presStyleIdx="1" presStyleCnt="2"/>
      <dgm:spPr/>
      <dgm:t>
        <a:bodyPr/>
        <a:lstStyle/>
        <a:p>
          <a:endParaRPr lang="it-IT"/>
        </a:p>
      </dgm:t>
    </dgm:pt>
    <dgm:pt modelId="{8BB61270-BD95-4716-8EC9-E21F5666C04E}" type="pres">
      <dgm:prSet presAssocID="{70629A72-9431-400F-B83D-7F78AD4850AC}" presName="childTex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60F562E3-F058-44E4-BFA2-7CDF5B2A24C6}" srcId="{1FD35874-8AB2-4CF5-AE91-2161C844959A}" destId="{9C995B33-51C6-4F63-895D-5F7503BC0910}" srcOrd="0" destOrd="0" parTransId="{A828FAC7-C512-4EBA-A3A0-5208DF0A3FDB}" sibTransId="{747040A6-2D71-4C02-879F-A119D1B9A4D2}"/>
    <dgm:cxn modelId="{2B0294F6-8FB6-446F-9183-95A21183C85F}" type="presOf" srcId="{70629A72-9431-400F-B83D-7F78AD4850AC}" destId="{8BB61270-BD95-4716-8EC9-E21F5666C04E}" srcOrd="0" destOrd="0" presId="urn:microsoft.com/office/officeart/2005/8/layout/hierarchy3"/>
    <dgm:cxn modelId="{78A30995-3A29-4197-9D92-7A7A2F987130}" type="presOf" srcId="{905C0E6E-FDE8-4D66-9055-71AA68BB059E}" destId="{B5149ECB-3092-4DE8-83E4-3CE31518AFC5}" srcOrd="0" destOrd="0" presId="urn:microsoft.com/office/officeart/2005/8/layout/hierarchy3"/>
    <dgm:cxn modelId="{A158DF6F-AAA6-4A18-9C9F-D4E9251092A0}" type="presOf" srcId="{1FD35874-8AB2-4CF5-AE91-2161C844959A}" destId="{2AF057AB-60BB-4978-966C-73F9A6706DAE}" srcOrd="0" destOrd="0" presId="urn:microsoft.com/office/officeart/2005/8/layout/hierarchy3"/>
    <dgm:cxn modelId="{C0CF57C7-9D0D-4B64-8810-2AA90D8960A1}" type="presOf" srcId="{9C995B33-51C6-4F63-895D-5F7503BC0910}" destId="{EEF18567-961E-43D1-88B1-C683EBBFCCF8}" srcOrd="1" destOrd="0" presId="urn:microsoft.com/office/officeart/2005/8/layout/hierarchy3"/>
    <dgm:cxn modelId="{090A1087-6557-4109-AFF3-2240294BF95D}" type="presOf" srcId="{9C995B33-51C6-4F63-895D-5F7503BC0910}" destId="{7C141AB1-585A-4549-AD90-7D4438A098CF}" srcOrd="0" destOrd="0" presId="urn:microsoft.com/office/officeart/2005/8/layout/hierarchy3"/>
    <dgm:cxn modelId="{A85D76C8-4241-4994-A991-4EF052A137DB}" type="presOf" srcId="{0A48350F-36FD-455F-9926-196D64C4114E}" destId="{A89D92E4-4364-4D85-B944-4279399D2738}" srcOrd="0" destOrd="0" presId="urn:microsoft.com/office/officeart/2005/8/layout/hierarchy3"/>
    <dgm:cxn modelId="{55E31187-5C4C-4FE2-8739-4E92F56D1BA8}" type="presOf" srcId="{46AF9884-86EF-4F9C-B2A3-D4EAB0E55273}" destId="{E2E83E38-1557-4BCE-9504-8F03A540C7F5}" srcOrd="0" destOrd="0" presId="urn:microsoft.com/office/officeart/2005/8/layout/hierarchy3"/>
    <dgm:cxn modelId="{4B403FAB-4CCF-44D0-8F76-1FA78ECDA062}" srcId="{9C995B33-51C6-4F63-895D-5F7503BC0910}" destId="{905C0E6E-FDE8-4D66-9055-71AA68BB059E}" srcOrd="0" destOrd="0" parTransId="{0A48350F-36FD-455F-9926-196D64C4114E}" sibTransId="{212FBEE9-0173-4742-9E97-2AD9DBCBB791}"/>
    <dgm:cxn modelId="{028A214C-FD3B-455D-9A1D-081928410D31}" srcId="{9C995B33-51C6-4F63-895D-5F7503BC0910}" destId="{70629A72-9431-400F-B83D-7F78AD4850AC}" srcOrd="1" destOrd="0" parTransId="{46AF9884-86EF-4F9C-B2A3-D4EAB0E55273}" sibTransId="{04046C95-60FD-405A-B972-B86C1BCD2998}"/>
    <dgm:cxn modelId="{7CADCA2C-2853-41F2-934B-802348FABCF3}" type="presParOf" srcId="{2AF057AB-60BB-4978-966C-73F9A6706DAE}" destId="{BFB1E9F5-EC02-47D3-BD91-DB0648F3FE03}" srcOrd="0" destOrd="0" presId="urn:microsoft.com/office/officeart/2005/8/layout/hierarchy3"/>
    <dgm:cxn modelId="{38FD9A37-1614-4C7A-9773-A42163E305D3}" type="presParOf" srcId="{BFB1E9F5-EC02-47D3-BD91-DB0648F3FE03}" destId="{65AA8402-714B-4431-96B4-D0D47E234745}" srcOrd="0" destOrd="0" presId="urn:microsoft.com/office/officeart/2005/8/layout/hierarchy3"/>
    <dgm:cxn modelId="{18F27BCB-560C-4565-BABA-B3C7F9E488D3}" type="presParOf" srcId="{65AA8402-714B-4431-96B4-D0D47E234745}" destId="{7C141AB1-585A-4549-AD90-7D4438A098CF}" srcOrd="0" destOrd="0" presId="urn:microsoft.com/office/officeart/2005/8/layout/hierarchy3"/>
    <dgm:cxn modelId="{5D25CBE3-2BE0-4419-A36F-5109E7A802BC}" type="presParOf" srcId="{65AA8402-714B-4431-96B4-D0D47E234745}" destId="{EEF18567-961E-43D1-88B1-C683EBBFCCF8}" srcOrd="1" destOrd="0" presId="urn:microsoft.com/office/officeart/2005/8/layout/hierarchy3"/>
    <dgm:cxn modelId="{C2140CE0-BD60-4894-8FE9-BA3D38657142}" type="presParOf" srcId="{BFB1E9F5-EC02-47D3-BD91-DB0648F3FE03}" destId="{A3559592-2A88-464B-BED7-26558C08900B}" srcOrd="1" destOrd="0" presId="urn:microsoft.com/office/officeart/2005/8/layout/hierarchy3"/>
    <dgm:cxn modelId="{4861F298-35F3-4F40-BA27-EC9D0B701A62}" type="presParOf" srcId="{A3559592-2A88-464B-BED7-26558C08900B}" destId="{A89D92E4-4364-4D85-B944-4279399D2738}" srcOrd="0" destOrd="0" presId="urn:microsoft.com/office/officeart/2005/8/layout/hierarchy3"/>
    <dgm:cxn modelId="{2BF82697-A7B2-45B4-A242-90CA0A83F9F7}" type="presParOf" srcId="{A3559592-2A88-464B-BED7-26558C08900B}" destId="{B5149ECB-3092-4DE8-83E4-3CE31518AFC5}" srcOrd="1" destOrd="0" presId="urn:microsoft.com/office/officeart/2005/8/layout/hierarchy3"/>
    <dgm:cxn modelId="{91248590-855F-4944-B1ED-59E8CFFCAF20}" type="presParOf" srcId="{A3559592-2A88-464B-BED7-26558C08900B}" destId="{E2E83E38-1557-4BCE-9504-8F03A540C7F5}" srcOrd="2" destOrd="0" presId="urn:microsoft.com/office/officeart/2005/8/layout/hierarchy3"/>
    <dgm:cxn modelId="{2D39C7B9-EAD1-4348-9E7D-FDAA80E7CF00}" type="presParOf" srcId="{A3559592-2A88-464B-BED7-26558C08900B}" destId="{8BB61270-BD95-4716-8EC9-E21F5666C04E}" srcOrd="3" destOrd="0" presId="urn:microsoft.com/office/officeart/2005/8/layout/hierarchy3"/>
  </dgm:cxnLst>
  <dgm:bg/>
  <dgm:whole/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68D9CBCA-9C6A-4CAD-B9D0-066DCBCA3FB4}" type="doc">
      <dgm:prSet loTypeId="urn:microsoft.com/office/officeart/2005/8/layout/hierarchy3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A157E27B-E175-42BA-8988-77BC1C3FF610}">
      <dgm:prSet/>
      <dgm:spPr/>
      <dgm:t>
        <a:bodyPr/>
        <a:lstStyle/>
        <a:p>
          <a:pPr rtl="0"/>
          <a:r>
            <a:rPr lang="en-US" dirty="0" smtClean="0"/>
            <a:t>Plus </a:t>
          </a:r>
          <a:r>
            <a:rPr lang="en-US" b="1" dirty="0" smtClean="0"/>
            <a:t>TFS</a:t>
          </a:r>
          <a:r>
            <a:rPr lang="en-US" dirty="0" smtClean="0"/>
            <a:t> (Team Foundation Server) + </a:t>
          </a:r>
          <a:r>
            <a:rPr lang="en-US" b="1" dirty="0" smtClean="0"/>
            <a:t>SP</a:t>
          </a:r>
          <a:r>
            <a:rPr lang="en-US" dirty="0" smtClean="0"/>
            <a:t> (SharePoint):</a:t>
          </a:r>
          <a:endParaRPr lang="it-IT" dirty="0"/>
        </a:p>
      </dgm:t>
    </dgm:pt>
    <dgm:pt modelId="{B08359DA-4DC5-4E89-8D47-9E4D07E6C407}" type="parTrans" cxnId="{9DC8A706-B1FC-4B6D-B4BA-9C48D83BFF06}">
      <dgm:prSet/>
      <dgm:spPr/>
      <dgm:t>
        <a:bodyPr/>
        <a:lstStyle/>
        <a:p>
          <a:endParaRPr lang="it-IT"/>
        </a:p>
      </dgm:t>
    </dgm:pt>
    <dgm:pt modelId="{98D2C98F-D4D6-4F5B-BF7F-004D8E0BAFAD}" type="sibTrans" cxnId="{9DC8A706-B1FC-4B6D-B4BA-9C48D83BFF06}">
      <dgm:prSet/>
      <dgm:spPr/>
      <dgm:t>
        <a:bodyPr/>
        <a:lstStyle/>
        <a:p>
          <a:endParaRPr lang="it-IT"/>
        </a:p>
      </dgm:t>
    </dgm:pt>
    <dgm:pt modelId="{52DCA98C-0DD4-47D8-B41B-83187D604494}">
      <dgm:prSet/>
      <dgm:spPr/>
      <dgm:t>
        <a:bodyPr/>
        <a:lstStyle/>
        <a:p>
          <a:pPr rtl="0"/>
          <a:r>
            <a:rPr lang="en-US" dirty="0" smtClean="0"/>
            <a:t>Collaboration solutions</a:t>
          </a:r>
          <a:endParaRPr lang="it-IT" dirty="0"/>
        </a:p>
      </dgm:t>
    </dgm:pt>
    <dgm:pt modelId="{0B22851F-FAEF-44FA-A2E2-D1E16E86C657}" type="parTrans" cxnId="{697B77FE-E3BC-49C8-9A59-D3B56F25260E}">
      <dgm:prSet/>
      <dgm:spPr/>
      <dgm:t>
        <a:bodyPr/>
        <a:lstStyle/>
        <a:p>
          <a:endParaRPr lang="it-IT"/>
        </a:p>
      </dgm:t>
    </dgm:pt>
    <dgm:pt modelId="{84E3FB68-0F2F-4A3B-B6E9-78F34B85D63F}" type="sibTrans" cxnId="{697B77FE-E3BC-49C8-9A59-D3B56F25260E}">
      <dgm:prSet/>
      <dgm:spPr/>
      <dgm:t>
        <a:bodyPr/>
        <a:lstStyle/>
        <a:p>
          <a:endParaRPr lang="it-IT"/>
        </a:p>
      </dgm:t>
    </dgm:pt>
    <dgm:pt modelId="{1ED5AD6C-4BA5-4F60-8492-50760FDF625A}">
      <dgm:prSet/>
      <dgm:spPr/>
      <dgm:t>
        <a:bodyPr/>
        <a:lstStyle/>
        <a:p>
          <a:pPr rtl="0"/>
          <a:r>
            <a:rPr lang="en-US" dirty="0" smtClean="0"/>
            <a:t>Work/share from home and lab, even in groups</a:t>
          </a:r>
          <a:endParaRPr lang="it-IT" dirty="0"/>
        </a:p>
      </dgm:t>
    </dgm:pt>
    <dgm:pt modelId="{C1038690-53A8-4D3D-9C16-3E834A1E885F}" type="parTrans" cxnId="{048B8245-9200-48EE-8F96-7E57234AE7BA}">
      <dgm:prSet/>
      <dgm:spPr/>
      <dgm:t>
        <a:bodyPr/>
        <a:lstStyle/>
        <a:p>
          <a:endParaRPr lang="it-IT"/>
        </a:p>
      </dgm:t>
    </dgm:pt>
    <dgm:pt modelId="{17521B09-EDC5-4904-99E3-2C6B13484EEB}" type="sibTrans" cxnId="{048B8245-9200-48EE-8F96-7E57234AE7BA}">
      <dgm:prSet/>
      <dgm:spPr/>
      <dgm:t>
        <a:bodyPr/>
        <a:lstStyle/>
        <a:p>
          <a:endParaRPr lang="it-IT"/>
        </a:p>
      </dgm:t>
    </dgm:pt>
    <dgm:pt modelId="{AAB937B6-A5D9-48C8-A097-CE09D91FC1C4}">
      <dgm:prSet/>
      <dgm:spPr/>
      <dgm:t>
        <a:bodyPr/>
        <a:lstStyle/>
        <a:p>
          <a:pPr rtl="0"/>
          <a:r>
            <a:rPr lang="en-US" dirty="0" smtClean="0"/>
            <a:t>We always have access to any revision (</a:t>
          </a:r>
          <a:r>
            <a:rPr lang="en-US" i="1" dirty="0" smtClean="0"/>
            <a:t>get specific version</a:t>
          </a:r>
          <a:r>
            <a:rPr lang="en-US" dirty="0" smtClean="0"/>
            <a:t>)</a:t>
          </a:r>
          <a:endParaRPr lang="it-IT" dirty="0"/>
        </a:p>
      </dgm:t>
    </dgm:pt>
    <dgm:pt modelId="{E45EBEAE-4A7E-4635-A62A-420CB236D21B}" type="parTrans" cxnId="{8BFF7949-8AA6-421D-8D92-D16045ED7450}">
      <dgm:prSet/>
      <dgm:spPr/>
      <dgm:t>
        <a:bodyPr/>
        <a:lstStyle/>
        <a:p>
          <a:endParaRPr lang="it-IT"/>
        </a:p>
      </dgm:t>
    </dgm:pt>
    <dgm:pt modelId="{CAF763FE-191A-4A20-B8FE-78906ED08E52}" type="sibTrans" cxnId="{8BFF7949-8AA6-421D-8D92-D16045ED7450}">
      <dgm:prSet/>
      <dgm:spPr/>
      <dgm:t>
        <a:bodyPr/>
        <a:lstStyle/>
        <a:p>
          <a:endParaRPr lang="it-IT"/>
        </a:p>
      </dgm:t>
    </dgm:pt>
    <dgm:pt modelId="{2A77DBB4-D02E-4CEE-A2ED-2BFA6E5A1291}" type="pres">
      <dgm:prSet presAssocID="{68D9CBCA-9C6A-4CAD-B9D0-066DCBCA3FB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2B5B1B9A-1F68-4E58-A4E7-78A60D7172BB}" type="pres">
      <dgm:prSet presAssocID="{A157E27B-E175-42BA-8988-77BC1C3FF610}" presName="root" presStyleCnt="0"/>
      <dgm:spPr/>
    </dgm:pt>
    <dgm:pt modelId="{AE8F4F84-1AE4-46C1-8F38-A3F6CF80F516}" type="pres">
      <dgm:prSet presAssocID="{A157E27B-E175-42BA-8988-77BC1C3FF610}" presName="rootComposite" presStyleCnt="0"/>
      <dgm:spPr/>
    </dgm:pt>
    <dgm:pt modelId="{6106C53B-1358-4C3E-82FD-7F6510E536DE}" type="pres">
      <dgm:prSet presAssocID="{A157E27B-E175-42BA-8988-77BC1C3FF610}" presName="rootText" presStyleLbl="node1" presStyleIdx="0" presStyleCnt="1"/>
      <dgm:spPr/>
      <dgm:t>
        <a:bodyPr/>
        <a:lstStyle/>
        <a:p>
          <a:endParaRPr lang="it-IT"/>
        </a:p>
      </dgm:t>
    </dgm:pt>
    <dgm:pt modelId="{D6EC6199-96D3-4040-9E35-D416BA07A1F7}" type="pres">
      <dgm:prSet presAssocID="{A157E27B-E175-42BA-8988-77BC1C3FF610}" presName="rootConnector" presStyleLbl="node1" presStyleIdx="0" presStyleCnt="1"/>
      <dgm:spPr/>
      <dgm:t>
        <a:bodyPr/>
        <a:lstStyle/>
        <a:p>
          <a:endParaRPr lang="it-IT"/>
        </a:p>
      </dgm:t>
    </dgm:pt>
    <dgm:pt modelId="{B0E6A1FB-C976-4DE5-9D87-883A2D7FD48C}" type="pres">
      <dgm:prSet presAssocID="{A157E27B-E175-42BA-8988-77BC1C3FF610}" presName="childShape" presStyleCnt="0"/>
      <dgm:spPr/>
    </dgm:pt>
    <dgm:pt modelId="{2E8D0865-02AD-46E7-B686-0B9CF3E07FF4}" type="pres">
      <dgm:prSet presAssocID="{0B22851F-FAEF-44FA-A2E2-D1E16E86C657}" presName="Name13" presStyleLbl="parChTrans1D2" presStyleIdx="0" presStyleCnt="3"/>
      <dgm:spPr/>
      <dgm:t>
        <a:bodyPr/>
        <a:lstStyle/>
        <a:p>
          <a:endParaRPr lang="it-IT"/>
        </a:p>
      </dgm:t>
    </dgm:pt>
    <dgm:pt modelId="{08CAC6D2-6109-4FBA-A5DA-F7E090844B48}" type="pres">
      <dgm:prSet presAssocID="{52DCA98C-0DD4-47D8-B41B-83187D604494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B598A7E-6E59-4F84-A153-FF9029B8F50D}" type="pres">
      <dgm:prSet presAssocID="{C1038690-53A8-4D3D-9C16-3E834A1E885F}" presName="Name13" presStyleLbl="parChTrans1D2" presStyleIdx="1" presStyleCnt="3"/>
      <dgm:spPr/>
      <dgm:t>
        <a:bodyPr/>
        <a:lstStyle/>
        <a:p>
          <a:endParaRPr lang="it-IT"/>
        </a:p>
      </dgm:t>
    </dgm:pt>
    <dgm:pt modelId="{F23989FE-A7A5-428D-9199-58AD34D8E815}" type="pres">
      <dgm:prSet presAssocID="{1ED5AD6C-4BA5-4F60-8492-50760FDF625A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BC34D95-1337-4938-A0FB-0BD541059403}" type="pres">
      <dgm:prSet presAssocID="{E45EBEAE-4A7E-4635-A62A-420CB236D21B}" presName="Name13" presStyleLbl="parChTrans1D2" presStyleIdx="2" presStyleCnt="3"/>
      <dgm:spPr/>
      <dgm:t>
        <a:bodyPr/>
        <a:lstStyle/>
        <a:p>
          <a:endParaRPr lang="it-IT"/>
        </a:p>
      </dgm:t>
    </dgm:pt>
    <dgm:pt modelId="{6E8F1AF9-ACF1-4C9D-9FA4-AA84D550CBA8}" type="pres">
      <dgm:prSet presAssocID="{AAB937B6-A5D9-48C8-A097-CE09D91FC1C4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48B8245-9200-48EE-8F96-7E57234AE7BA}" srcId="{A157E27B-E175-42BA-8988-77BC1C3FF610}" destId="{1ED5AD6C-4BA5-4F60-8492-50760FDF625A}" srcOrd="1" destOrd="0" parTransId="{C1038690-53A8-4D3D-9C16-3E834A1E885F}" sibTransId="{17521B09-EDC5-4904-99E3-2C6B13484EEB}"/>
    <dgm:cxn modelId="{D445CA5C-AB78-459F-93C9-A12AAFC2B49B}" type="presOf" srcId="{A157E27B-E175-42BA-8988-77BC1C3FF610}" destId="{D6EC6199-96D3-4040-9E35-D416BA07A1F7}" srcOrd="1" destOrd="0" presId="urn:microsoft.com/office/officeart/2005/8/layout/hierarchy3"/>
    <dgm:cxn modelId="{216B5707-A4BD-4530-AD40-D6CA8821AF73}" type="presOf" srcId="{C1038690-53A8-4D3D-9C16-3E834A1E885F}" destId="{CB598A7E-6E59-4F84-A153-FF9029B8F50D}" srcOrd="0" destOrd="0" presId="urn:microsoft.com/office/officeart/2005/8/layout/hierarchy3"/>
    <dgm:cxn modelId="{88DCDCE2-A979-47F7-9CD6-3BB9976BDE31}" type="presOf" srcId="{A157E27B-E175-42BA-8988-77BC1C3FF610}" destId="{6106C53B-1358-4C3E-82FD-7F6510E536DE}" srcOrd="0" destOrd="0" presId="urn:microsoft.com/office/officeart/2005/8/layout/hierarchy3"/>
    <dgm:cxn modelId="{EA9F831F-9E0D-40DB-A9B7-888F106F5CAA}" type="presOf" srcId="{AAB937B6-A5D9-48C8-A097-CE09D91FC1C4}" destId="{6E8F1AF9-ACF1-4C9D-9FA4-AA84D550CBA8}" srcOrd="0" destOrd="0" presId="urn:microsoft.com/office/officeart/2005/8/layout/hierarchy3"/>
    <dgm:cxn modelId="{EB2FE505-A966-4A84-84F9-A860D621B309}" type="presOf" srcId="{0B22851F-FAEF-44FA-A2E2-D1E16E86C657}" destId="{2E8D0865-02AD-46E7-B686-0B9CF3E07FF4}" srcOrd="0" destOrd="0" presId="urn:microsoft.com/office/officeart/2005/8/layout/hierarchy3"/>
    <dgm:cxn modelId="{01390660-FACE-4827-BF5F-4353E4C8289C}" type="presOf" srcId="{1ED5AD6C-4BA5-4F60-8492-50760FDF625A}" destId="{F23989FE-A7A5-428D-9199-58AD34D8E815}" srcOrd="0" destOrd="0" presId="urn:microsoft.com/office/officeart/2005/8/layout/hierarchy3"/>
    <dgm:cxn modelId="{FF3442D4-B443-4239-8AB4-94737ACCA7F6}" type="presOf" srcId="{68D9CBCA-9C6A-4CAD-B9D0-066DCBCA3FB4}" destId="{2A77DBB4-D02E-4CEE-A2ED-2BFA6E5A1291}" srcOrd="0" destOrd="0" presId="urn:microsoft.com/office/officeart/2005/8/layout/hierarchy3"/>
    <dgm:cxn modelId="{C5EF3E27-3FAD-40C7-B1AB-98C4962655F5}" type="presOf" srcId="{E45EBEAE-4A7E-4635-A62A-420CB236D21B}" destId="{ABC34D95-1337-4938-A0FB-0BD541059403}" srcOrd="0" destOrd="0" presId="urn:microsoft.com/office/officeart/2005/8/layout/hierarchy3"/>
    <dgm:cxn modelId="{9DC8A706-B1FC-4B6D-B4BA-9C48D83BFF06}" srcId="{68D9CBCA-9C6A-4CAD-B9D0-066DCBCA3FB4}" destId="{A157E27B-E175-42BA-8988-77BC1C3FF610}" srcOrd="0" destOrd="0" parTransId="{B08359DA-4DC5-4E89-8D47-9E4D07E6C407}" sibTransId="{98D2C98F-D4D6-4F5B-BF7F-004D8E0BAFAD}"/>
    <dgm:cxn modelId="{6E861A6E-FBB3-4CA8-A711-AB8DF447F2E6}" type="presOf" srcId="{52DCA98C-0DD4-47D8-B41B-83187D604494}" destId="{08CAC6D2-6109-4FBA-A5DA-F7E090844B48}" srcOrd="0" destOrd="0" presId="urn:microsoft.com/office/officeart/2005/8/layout/hierarchy3"/>
    <dgm:cxn modelId="{8BFF7949-8AA6-421D-8D92-D16045ED7450}" srcId="{A157E27B-E175-42BA-8988-77BC1C3FF610}" destId="{AAB937B6-A5D9-48C8-A097-CE09D91FC1C4}" srcOrd="2" destOrd="0" parTransId="{E45EBEAE-4A7E-4635-A62A-420CB236D21B}" sibTransId="{CAF763FE-191A-4A20-B8FE-78906ED08E52}"/>
    <dgm:cxn modelId="{697B77FE-E3BC-49C8-9A59-D3B56F25260E}" srcId="{A157E27B-E175-42BA-8988-77BC1C3FF610}" destId="{52DCA98C-0DD4-47D8-B41B-83187D604494}" srcOrd="0" destOrd="0" parTransId="{0B22851F-FAEF-44FA-A2E2-D1E16E86C657}" sibTransId="{84E3FB68-0F2F-4A3B-B6E9-78F34B85D63F}"/>
    <dgm:cxn modelId="{5888118E-A48F-448B-B85D-90F5374523AD}" type="presParOf" srcId="{2A77DBB4-D02E-4CEE-A2ED-2BFA6E5A1291}" destId="{2B5B1B9A-1F68-4E58-A4E7-78A60D7172BB}" srcOrd="0" destOrd="0" presId="urn:microsoft.com/office/officeart/2005/8/layout/hierarchy3"/>
    <dgm:cxn modelId="{17C5D9B8-904F-4DC0-B57B-1B286F6044D8}" type="presParOf" srcId="{2B5B1B9A-1F68-4E58-A4E7-78A60D7172BB}" destId="{AE8F4F84-1AE4-46C1-8F38-A3F6CF80F516}" srcOrd="0" destOrd="0" presId="urn:microsoft.com/office/officeart/2005/8/layout/hierarchy3"/>
    <dgm:cxn modelId="{AFC2323E-0828-498C-AF8C-AC5547216F1F}" type="presParOf" srcId="{AE8F4F84-1AE4-46C1-8F38-A3F6CF80F516}" destId="{6106C53B-1358-4C3E-82FD-7F6510E536DE}" srcOrd="0" destOrd="0" presId="urn:microsoft.com/office/officeart/2005/8/layout/hierarchy3"/>
    <dgm:cxn modelId="{9A208F48-A308-47E5-9828-4D61C7F2B8FF}" type="presParOf" srcId="{AE8F4F84-1AE4-46C1-8F38-A3F6CF80F516}" destId="{D6EC6199-96D3-4040-9E35-D416BA07A1F7}" srcOrd="1" destOrd="0" presId="urn:microsoft.com/office/officeart/2005/8/layout/hierarchy3"/>
    <dgm:cxn modelId="{92A17E8F-5CDA-42A7-B079-89BB247EB781}" type="presParOf" srcId="{2B5B1B9A-1F68-4E58-A4E7-78A60D7172BB}" destId="{B0E6A1FB-C976-4DE5-9D87-883A2D7FD48C}" srcOrd="1" destOrd="0" presId="urn:microsoft.com/office/officeart/2005/8/layout/hierarchy3"/>
    <dgm:cxn modelId="{4FD34D12-6CE1-4294-AB35-4830E0838AF8}" type="presParOf" srcId="{B0E6A1FB-C976-4DE5-9D87-883A2D7FD48C}" destId="{2E8D0865-02AD-46E7-B686-0B9CF3E07FF4}" srcOrd="0" destOrd="0" presId="urn:microsoft.com/office/officeart/2005/8/layout/hierarchy3"/>
    <dgm:cxn modelId="{3075C5FF-0C5D-40BD-8981-0BB2C8B780DE}" type="presParOf" srcId="{B0E6A1FB-C976-4DE5-9D87-883A2D7FD48C}" destId="{08CAC6D2-6109-4FBA-A5DA-F7E090844B48}" srcOrd="1" destOrd="0" presId="urn:microsoft.com/office/officeart/2005/8/layout/hierarchy3"/>
    <dgm:cxn modelId="{D616F683-00CC-4072-968E-3DE8BDE0A335}" type="presParOf" srcId="{B0E6A1FB-C976-4DE5-9D87-883A2D7FD48C}" destId="{CB598A7E-6E59-4F84-A153-FF9029B8F50D}" srcOrd="2" destOrd="0" presId="urn:microsoft.com/office/officeart/2005/8/layout/hierarchy3"/>
    <dgm:cxn modelId="{5ACC6DAA-EF26-4945-810B-33D2F8C9D811}" type="presParOf" srcId="{B0E6A1FB-C976-4DE5-9D87-883A2D7FD48C}" destId="{F23989FE-A7A5-428D-9199-58AD34D8E815}" srcOrd="3" destOrd="0" presId="urn:microsoft.com/office/officeart/2005/8/layout/hierarchy3"/>
    <dgm:cxn modelId="{C2CED709-2CA6-4D67-ACD2-4AE007649655}" type="presParOf" srcId="{B0E6A1FB-C976-4DE5-9D87-883A2D7FD48C}" destId="{ABC34D95-1337-4938-A0FB-0BD541059403}" srcOrd="4" destOrd="0" presId="urn:microsoft.com/office/officeart/2005/8/layout/hierarchy3"/>
    <dgm:cxn modelId="{976298B8-C3B5-424B-8E52-57B5410C405E}" type="presParOf" srcId="{B0E6A1FB-C976-4DE5-9D87-883A2D7FD48C}" destId="{6E8F1AF9-ACF1-4C9D-9FA4-AA84D550CBA8}" srcOrd="5" destOrd="0" presId="urn:microsoft.com/office/officeart/2005/8/layout/hierarchy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601797-36BC-475F-8E8D-4ED825CB3972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160EC808-81BC-4C87-8F58-BC29928C14FD}">
      <dgm:prSet/>
      <dgm:spPr/>
      <dgm:t>
        <a:bodyPr/>
        <a:lstStyle/>
        <a:p>
          <a:pPr rtl="0"/>
          <a:r>
            <a:rPr lang="en-US" dirty="0" smtClean="0"/>
            <a:t>Two approaches</a:t>
          </a:r>
          <a:endParaRPr lang="it-IT" dirty="0"/>
        </a:p>
      </dgm:t>
    </dgm:pt>
    <dgm:pt modelId="{EA14AD11-0847-4706-B76D-AE0C2D936D7E}" type="parTrans" cxnId="{F101C146-B768-4EFD-B5AD-A41D3BA09D1F}">
      <dgm:prSet/>
      <dgm:spPr/>
      <dgm:t>
        <a:bodyPr/>
        <a:lstStyle/>
        <a:p>
          <a:endParaRPr lang="it-IT"/>
        </a:p>
      </dgm:t>
    </dgm:pt>
    <dgm:pt modelId="{4FC4C018-B1CE-450B-A473-13595652003F}" type="sibTrans" cxnId="{F101C146-B768-4EFD-B5AD-A41D3BA09D1F}">
      <dgm:prSet/>
      <dgm:spPr/>
      <dgm:t>
        <a:bodyPr/>
        <a:lstStyle/>
        <a:p>
          <a:endParaRPr lang="it-IT"/>
        </a:p>
      </dgm:t>
    </dgm:pt>
    <dgm:pt modelId="{E67F9C9C-2191-45A1-9EC6-0B519448AC37}">
      <dgm:prSet/>
      <dgm:spPr/>
      <dgm:t>
        <a:bodyPr/>
        <a:lstStyle/>
        <a:p>
          <a:pPr rtl="0"/>
          <a:r>
            <a:rPr lang="en-US" dirty="0" smtClean="0"/>
            <a:t>Learning by fixing</a:t>
          </a:r>
          <a:endParaRPr lang="it-IT" dirty="0"/>
        </a:p>
      </dgm:t>
    </dgm:pt>
    <dgm:pt modelId="{EC3F82CA-E287-4CF7-9934-D461A941312B}" type="parTrans" cxnId="{5BE83965-EBD2-4FC9-BD5D-5835DAAE45FD}">
      <dgm:prSet/>
      <dgm:spPr/>
      <dgm:t>
        <a:bodyPr/>
        <a:lstStyle/>
        <a:p>
          <a:endParaRPr lang="it-IT"/>
        </a:p>
      </dgm:t>
    </dgm:pt>
    <dgm:pt modelId="{E63037E4-5176-4D31-A2BD-E4D68BA455FA}" type="sibTrans" cxnId="{5BE83965-EBD2-4FC9-BD5D-5835DAAE45FD}">
      <dgm:prSet/>
      <dgm:spPr/>
      <dgm:t>
        <a:bodyPr/>
        <a:lstStyle/>
        <a:p>
          <a:endParaRPr lang="it-IT"/>
        </a:p>
      </dgm:t>
    </dgm:pt>
    <dgm:pt modelId="{A3CDD259-197D-4303-95E6-C32693676297}">
      <dgm:prSet/>
      <dgm:spPr/>
      <dgm:t>
        <a:bodyPr/>
        <a:lstStyle/>
        <a:p>
          <a:pPr rtl="0"/>
          <a:r>
            <a:rPr lang="en-US" dirty="0" smtClean="0"/>
            <a:t>Learning by extending</a:t>
          </a:r>
          <a:endParaRPr lang="it-IT" dirty="0"/>
        </a:p>
      </dgm:t>
    </dgm:pt>
    <dgm:pt modelId="{EE7A12ED-4E71-4F2B-8E7B-F7D0DCEEF428}" type="parTrans" cxnId="{7DC00B44-1F94-48C4-93B1-0DC84270DDCD}">
      <dgm:prSet/>
      <dgm:spPr/>
      <dgm:t>
        <a:bodyPr/>
        <a:lstStyle/>
        <a:p>
          <a:endParaRPr lang="it-IT"/>
        </a:p>
      </dgm:t>
    </dgm:pt>
    <dgm:pt modelId="{2BB91A54-C871-41A2-94F0-3DE06F79F2BC}" type="sibTrans" cxnId="{7DC00B44-1F94-48C4-93B1-0DC84270DDCD}">
      <dgm:prSet/>
      <dgm:spPr/>
      <dgm:t>
        <a:bodyPr/>
        <a:lstStyle/>
        <a:p>
          <a:endParaRPr lang="it-IT"/>
        </a:p>
      </dgm:t>
    </dgm:pt>
    <dgm:pt modelId="{02D944F4-4661-467E-8320-897CBEE58D7C}">
      <dgm:prSet/>
      <dgm:spPr/>
      <dgm:t>
        <a:bodyPr/>
        <a:lstStyle/>
        <a:p>
          <a:pPr rtl="0"/>
          <a:r>
            <a:rPr lang="en-US" dirty="0" smtClean="0"/>
            <a:t>Tools and technology</a:t>
          </a:r>
          <a:endParaRPr lang="it-IT" dirty="0"/>
        </a:p>
      </dgm:t>
    </dgm:pt>
    <dgm:pt modelId="{ECC497B7-B30A-49E4-BA56-69D20764FD1C}" type="parTrans" cxnId="{E0816586-CF9A-4E8A-B6C8-F6CF58BC9BB1}">
      <dgm:prSet/>
      <dgm:spPr/>
      <dgm:t>
        <a:bodyPr/>
        <a:lstStyle/>
        <a:p>
          <a:endParaRPr lang="it-IT"/>
        </a:p>
      </dgm:t>
    </dgm:pt>
    <dgm:pt modelId="{E080389F-92ED-4454-8E13-29F1D656A95C}" type="sibTrans" cxnId="{E0816586-CF9A-4E8A-B6C8-F6CF58BC9BB1}">
      <dgm:prSet/>
      <dgm:spPr/>
      <dgm:t>
        <a:bodyPr/>
        <a:lstStyle/>
        <a:p>
          <a:endParaRPr lang="it-IT"/>
        </a:p>
      </dgm:t>
    </dgm:pt>
    <dgm:pt modelId="{B257C960-FFDF-4199-8683-2E48FEB87A46}">
      <dgm:prSet/>
      <dgm:spPr/>
      <dgm:t>
        <a:bodyPr/>
        <a:lstStyle/>
        <a:p>
          <a:pPr rtl="0"/>
          <a:r>
            <a:rPr lang="en-US" dirty="0" smtClean="0"/>
            <a:t>Follow-ups and Conclusions</a:t>
          </a:r>
          <a:endParaRPr lang="it-IT" dirty="0"/>
        </a:p>
      </dgm:t>
    </dgm:pt>
    <dgm:pt modelId="{2C5D4016-CFB0-421E-AF0D-68C0EA899FCF}" type="parTrans" cxnId="{019C8EF2-7789-4FEA-9412-30277C473D50}">
      <dgm:prSet/>
      <dgm:spPr/>
      <dgm:t>
        <a:bodyPr/>
        <a:lstStyle/>
        <a:p>
          <a:endParaRPr lang="it-IT"/>
        </a:p>
      </dgm:t>
    </dgm:pt>
    <dgm:pt modelId="{C1BA3281-7E10-4735-B851-4149ECF7438B}" type="sibTrans" cxnId="{019C8EF2-7789-4FEA-9412-30277C473D50}">
      <dgm:prSet/>
      <dgm:spPr/>
      <dgm:t>
        <a:bodyPr/>
        <a:lstStyle/>
        <a:p>
          <a:endParaRPr lang="it-IT"/>
        </a:p>
      </dgm:t>
    </dgm:pt>
    <dgm:pt modelId="{1D796E36-36F0-446D-B944-38A7DD1BD547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Motivation</a:t>
          </a:r>
          <a:endParaRPr lang="it-IT" dirty="0"/>
        </a:p>
      </dgm:t>
    </dgm:pt>
    <dgm:pt modelId="{E7D96B91-1237-46C4-8A56-9885CBBBC31B}" type="parTrans" cxnId="{97837F39-7A30-42F3-8E06-5313AEEF5A5F}">
      <dgm:prSet/>
      <dgm:spPr/>
      <dgm:t>
        <a:bodyPr/>
        <a:lstStyle/>
        <a:p>
          <a:endParaRPr lang="it-IT"/>
        </a:p>
      </dgm:t>
    </dgm:pt>
    <dgm:pt modelId="{9298526B-40D1-461F-874F-9FAE8ED24855}" type="sibTrans" cxnId="{97837F39-7A30-42F3-8E06-5313AEEF5A5F}">
      <dgm:prSet/>
      <dgm:spPr/>
      <dgm:t>
        <a:bodyPr/>
        <a:lstStyle/>
        <a:p>
          <a:endParaRPr lang="it-IT"/>
        </a:p>
      </dgm:t>
    </dgm:pt>
    <dgm:pt modelId="{9B0BF35F-A2E3-4BBE-9293-098A33A0AAC9}" type="pres">
      <dgm:prSet presAssocID="{76601797-36BC-475F-8E8D-4ED825CB39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02D7AFCA-44AF-41EC-9BD8-439958DD4B01}" type="pres">
      <dgm:prSet presAssocID="{1D796E36-36F0-446D-B944-38A7DD1BD54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04CE465-B650-4702-BD12-876CE6968B74}" type="pres">
      <dgm:prSet presAssocID="{9298526B-40D1-461F-874F-9FAE8ED24855}" presName="spacer" presStyleCnt="0"/>
      <dgm:spPr/>
      <dgm:t>
        <a:bodyPr/>
        <a:lstStyle/>
        <a:p>
          <a:endParaRPr lang="it-IT"/>
        </a:p>
      </dgm:t>
    </dgm:pt>
    <dgm:pt modelId="{AADA8B72-F462-4827-94CC-FCDDD73910DD}" type="pres">
      <dgm:prSet presAssocID="{160EC808-81BC-4C87-8F58-BC29928C14F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6D89F78-E019-4839-8143-310DACE088F8}" type="pres">
      <dgm:prSet presAssocID="{160EC808-81BC-4C87-8F58-BC29928C14F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C86A80F-5C99-4F40-B594-3C90CE2EE05B}" type="pres">
      <dgm:prSet presAssocID="{02D944F4-4661-467E-8320-897CBEE58D7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1653C23-6969-4F72-AD5E-8139BDCEC4CA}" type="pres">
      <dgm:prSet presAssocID="{E080389F-92ED-4454-8E13-29F1D656A95C}" presName="spacer" presStyleCnt="0"/>
      <dgm:spPr/>
      <dgm:t>
        <a:bodyPr/>
        <a:lstStyle/>
        <a:p>
          <a:endParaRPr lang="it-IT"/>
        </a:p>
      </dgm:t>
    </dgm:pt>
    <dgm:pt modelId="{161C5020-3A5A-4485-81D4-D21BAB7E38FA}" type="pres">
      <dgm:prSet presAssocID="{B257C960-FFDF-4199-8683-2E48FEB87A4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A481E9DD-AEFA-4085-ABD7-270026F6E9C1}" type="presOf" srcId="{B257C960-FFDF-4199-8683-2E48FEB87A46}" destId="{161C5020-3A5A-4485-81D4-D21BAB7E38FA}" srcOrd="0" destOrd="0" presId="urn:microsoft.com/office/officeart/2005/8/layout/vList2"/>
    <dgm:cxn modelId="{75C56147-8B91-4A4B-9110-BB35777EA845}" type="presOf" srcId="{76601797-36BC-475F-8E8D-4ED825CB3972}" destId="{9B0BF35F-A2E3-4BBE-9293-098A33A0AAC9}" srcOrd="0" destOrd="0" presId="urn:microsoft.com/office/officeart/2005/8/layout/vList2"/>
    <dgm:cxn modelId="{9F11514D-724D-410E-ACCA-96C787909800}" type="presOf" srcId="{02D944F4-4661-467E-8320-897CBEE58D7C}" destId="{5C86A80F-5C99-4F40-B594-3C90CE2EE05B}" srcOrd="0" destOrd="0" presId="urn:microsoft.com/office/officeart/2005/8/layout/vList2"/>
    <dgm:cxn modelId="{019C8EF2-7789-4FEA-9412-30277C473D50}" srcId="{76601797-36BC-475F-8E8D-4ED825CB3972}" destId="{B257C960-FFDF-4199-8683-2E48FEB87A46}" srcOrd="3" destOrd="0" parTransId="{2C5D4016-CFB0-421E-AF0D-68C0EA899FCF}" sibTransId="{C1BA3281-7E10-4735-B851-4149ECF7438B}"/>
    <dgm:cxn modelId="{7DC00B44-1F94-48C4-93B1-0DC84270DDCD}" srcId="{160EC808-81BC-4C87-8F58-BC29928C14FD}" destId="{A3CDD259-197D-4303-95E6-C32693676297}" srcOrd="1" destOrd="0" parTransId="{EE7A12ED-4E71-4F2B-8E7B-F7D0DCEEF428}" sibTransId="{2BB91A54-C871-41A2-94F0-3DE06F79F2BC}"/>
    <dgm:cxn modelId="{5BE83965-EBD2-4FC9-BD5D-5835DAAE45FD}" srcId="{160EC808-81BC-4C87-8F58-BC29928C14FD}" destId="{E67F9C9C-2191-45A1-9EC6-0B519448AC37}" srcOrd="0" destOrd="0" parTransId="{EC3F82CA-E287-4CF7-9934-D461A941312B}" sibTransId="{E63037E4-5176-4D31-A2BD-E4D68BA455FA}"/>
    <dgm:cxn modelId="{E0816586-CF9A-4E8A-B6C8-F6CF58BC9BB1}" srcId="{76601797-36BC-475F-8E8D-4ED825CB3972}" destId="{02D944F4-4661-467E-8320-897CBEE58D7C}" srcOrd="2" destOrd="0" parTransId="{ECC497B7-B30A-49E4-BA56-69D20764FD1C}" sibTransId="{E080389F-92ED-4454-8E13-29F1D656A95C}"/>
    <dgm:cxn modelId="{A6DE9A3D-5526-4775-A586-C6D9AFB7F67B}" type="presOf" srcId="{1D796E36-36F0-446D-B944-38A7DD1BD547}" destId="{02D7AFCA-44AF-41EC-9BD8-439958DD4B01}" srcOrd="0" destOrd="0" presId="urn:microsoft.com/office/officeart/2005/8/layout/vList2"/>
    <dgm:cxn modelId="{F101C146-B768-4EFD-B5AD-A41D3BA09D1F}" srcId="{76601797-36BC-475F-8E8D-4ED825CB3972}" destId="{160EC808-81BC-4C87-8F58-BC29928C14FD}" srcOrd="1" destOrd="0" parTransId="{EA14AD11-0847-4706-B76D-AE0C2D936D7E}" sibTransId="{4FC4C018-B1CE-450B-A473-13595652003F}"/>
    <dgm:cxn modelId="{97837F39-7A30-42F3-8E06-5313AEEF5A5F}" srcId="{76601797-36BC-475F-8E8D-4ED825CB3972}" destId="{1D796E36-36F0-446D-B944-38A7DD1BD547}" srcOrd="0" destOrd="0" parTransId="{E7D96B91-1237-46C4-8A56-9885CBBBC31B}" sibTransId="{9298526B-40D1-461F-874F-9FAE8ED24855}"/>
    <dgm:cxn modelId="{B7196C2B-1204-425F-9067-BA1C4570DFA7}" type="presOf" srcId="{160EC808-81BC-4C87-8F58-BC29928C14FD}" destId="{AADA8B72-F462-4827-94CC-FCDDD73910DD}" srcOrd="0" destOrd="0" presId="urn:microsoft.com/office/officeart/2005/8/layout/vList2"/>
    <dgm:cxn modelId="{7AB8E973-C5D4-4C65-A023-73CB039BE714}" type="presOf" srcId="{E67F9C9C-2191-45A1-9EC6-0B519448AC37}" destId="{56D89F78-E019-4839-8143-310DACE088F8}" srcOrd="0" destOrd="0" presId="urn:microsoft.com/office/officeart/2005/8/layout/vList2"/>
    <dgm:cxn modelId="{B39F5B11-6468-419D-BAEE-4198BA09D08C}" type="presOf" srcId="{A3CDD259-197D-4303-95E6-C32693676297}" destId="{56D89F78-E019-4839-8143-310DACE088F8}" srcOrd="0" destOrd="1" presId="urn:microsoft.com/office/officeart/2005/8/layout/vList2"/>
    <dgm:cxn modelId="{4A763C6A-24C7-4DC4-BF93-03E180797D95}" type="presParOf" srcId="{9B0BF35F-A2E3-4BBE-9293-098A33A0AAC9}" destId="{02D7AFCA-44AF-41EC-9BD8-439958DD4B01}" srcOrd="0" destOrd="0" presId="urn:microsoft.com/office/officeart/2005/8/layout/vList2"/>
    <dgm:cxn modelId="{E5930FC6-8247-4CD2-A8AD-C32AD82BC4D6}" type="presParOf" srcId="{9B0BF35F-A2E3-4BBE-9293-098A33A0AAC9}" destId="{F04CE465-B650-4702-BD12-876CE6968B74}" srcOrd="1" destOrd="0" presId="urn:microsoft.com/office/officeart/2005/8/layout/vList2"/>
    <dgm:cxn modelId="{D60F6841-4DDA-4EC4-8025-CCA8EF6B1208}" type="presParOf" srcId="{9B0BF35F-A2E3-4BBE-9293-098A33A0AAC9}" destId="{AADA8B72-F462-4827-94CC-FCDDD73910DD}" srcOrd="2" destOrd="0" presId="urn:microsoft.com/office/officeart/2005/8/layout/vList2"/>
    <dgm:cxn modelId="{AC9AE613-F7C8-418F-9DD9-2F11FB3C8080}" type="presParOf" srcId="{9B0BF35F-A2E3-4BBE-9293-098A33A0AAC9}" destId="{56D89F78-E019-4839-8143-310DACE088F8}" srcOrd="3" destOrd="0" presId="urn:microsoft.com/office/officeart/2005/8/layout/vList2"/>
    <dgm:cxn modelId="{9B8F5B1D-4160-44D0-84B5-1731925533E3}" type="presParOf" srcId="{9B0BF35F-A2E3-4BBE-9293-098A33A0AAC9}" destId="{5C86A80F-5C99-4F40-B594-3C90CE2EE05B}" srcOrd="4" destOrd="0" presId="urn:microsoft.com/office/officeart/2005/8/layout/vList2"/>
    <dgm:cxn modelId="{3CE08C89-461E-4FF3-8D8E-3EE64FCFFD44}" type="presParOf" srcId="{9B0BF35F-A2E3-4BBE-9293-098A33A0AAC9}" destId="{E1653C23-6969-4F72-AD5E-8139BDCEC4CA}" srcOrd="5" destOrd="0" presId="urn:microsoft.com/office/officeart/2005/8/layout/vList2"/>
    <dgm:cxn modelId="{1BBAE71E-791A-48B9-9BF4-B7D17D6F6DF6}" type="presParOf" srcId="{9B0BF35F-A2E3-4BBE-9293-098A33A0AAC9}" destId="{161C5020-3A5A-4485-81D4-D21BAB7E38FA}" srcOrd="6" destOrd="0" presId="urn:microsoft.com/office/officeart/2005/8/layout/vList2"/>
  </dgm:cxnLst>
  <dgm:bg/>
  <dgm:whole/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76601797-36BC-475F-8E8D-4ED825CB3972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160EC808-81BC-4C87-8F58-BC29928C14FD}">
      <dgm:prSet/>
      <dgm:spPr/>
      <dgm:t>
        <a:bodyPr/>
        <a:lstStyle/>
        <a:p>
          <a:pPr rtl="0"/>
          <a:r>
            <a:rPr lang="en-US" dirty="0" smtClean="0"/>
            <a:t>Two approaches</a:t>
          </a:r>
          <a:endParaRPr lang="it-IT" dirty="0"/>
        </a:p>
      </dgm:t>
    </dgm:pt>
    <dgm:pt modelId="{EA14AD11-0847-4706-B76D-AE0C2D936D7E}" type="parTrans" cxnId="{F101C146-B768-4EFD-B5AD-A41D3BA09D1F}">
      <dgm:prSet/>
      <dgm:spPr/>
      <dgm:t>
        <a:bodyPr/>
        <a:lstStyle/>
        <a:p>
          <a:endParaRPr lang="it-IT"/>
        </a:p>
      </dgm:t>
    </dgm:pt>
    <dgm:pt modelId="{4FC4C018-B1CE-450B-A473-13595652003F}" type="sibTrans" cxnId="{F101C146-B768-4EFD-B5AD-A41D3BA09D1F}">
      <dgm:prSet/>
      <dgm:spPr/>
      <dgm:t>
        <a:bodyPr/>
        <a:lstStyle/>
        <a:p>
          <a:endParaRPr lang="it-IT"/>
        </a:p>
      </dgm:t>
    </dgm:pt>
    <dgm:pt modelId="{E67F9C9C-2191-45A1-9EC6-0B519448AC37}">
      <dgm:prSet/>
      <dgm:spPr/>
      <dgm:t>
        <a:bodyPr/>
        <a:lstStyle/>
        <a:p>
          <a:pPr rtl="0"/>
          <a:r>
            <a:rPr lang="en-US" dirty="0" smtClean="0"/>
            <a:t>Learning by fixing</a:t>
          </a:r>
          <a:endParaRPr lang="it-IT" dirty="0"/>
        </a:p>
      </dgm:t>
    </dgm:pt>
    <dgm:pt modelId="{EC3F82CA-E287-4CF7-9934-D461A941312B}" type="parTrans" cxnId="{5BE83965-EBD2-4FC9-BD5D-5835DAAE45FD}">
      <dgm:prSet/>
      <dgm:spPr/>
      <dgm:t>
        <a:bodyPr/>
        <a:lstStyle/>
        <a:p>
          <a:endParaRPr lang="it-IT"/>
        </a:p>
      </dgm:t>
    </dgm:pt>
    <dgm:pt modelId="{E63037E4-5176-4D31-A2BD-E4D68BA455FA}" type="sibTrans" cxnId="{5BE83965-EBD2-4FC9-BD5D-5835DAAE45FD}">
      <dgm:prSet/>
      <dgm:spPr/>
      <dgm:t>
        <a:bodyPr/>
        <a:lstStyle/>
        <a:p>
          <a:endParaRPr lang="it-IT"/>
        </a:p>
      </dgm:t>
    </dgm:pt>
    <dgm:pt modelId="{A3CDD259-197D-4303-95E6-C32693676297}">
      <dgm:prSet/>
      <dgm:spPr/>
      <dgm:t>
        <a:bodyPr/>
        <a:lstStyle/>
        <a:p>
          <a:pPr rtl="0"/>
          <a:r>
            <a:rPr lang="en-US" dirty="0" smtClean="0"/>
            <a:t>Learning by extending</a:t>
          </a:r>
          <a:endParaRPr lang="it-IT" dirty="0"/>
        </a:p>
      </dgm:t>
    </dgm:pt>
    <dgm:pt modelId="{EE7A12ED-4E71-4F2B-8E7B-F7D0DCEEF428}" type="parTrans" cxnId="{7DC00B44-1F94-48C4-93B1-0DC84270DDCD}">
      <dgm:prSet/>
      <dgm:spPr/>
      <dgm:t>
        <a:bodyPr/>
        <a:lstStyle/>
        <a:p>
          <a:endParaRPr lang="it-IT"/>
        </a:p>
      </dgm:t>
    </dgm:pt>
    <dgm:pt modelId="{2BB91A54-C871-41A2-94F0-3DE06F79F2BC}" type="sibTrans" cxnId="{7DC00B44-1F94-48C4-93B1-0DC84270DDCD}">
      <dgm:prSet/>
      <dgm:spPr/>
      <dgm:t>
        <a:bodyPr/>
        <a:lstStyle/>
        <a:p>
          <a:endParaRPr lang="it-IT"/>
        </a:p>
      </dgm:t>
    </dgm:pt>
    <dgm:pt modelId="{02D944F4-4661-467E-8320-897CBEE58D7C}">
      <dgm:prSet/>
      <dgm:spPr/>
      <dgm:t>
        <a:bodyPr/>
        <a:lstStyle/>
        <a:p>
          <a:pPr rtl="0"/>
          <a:r>
            <a:rPr lang="en-US" dirty="0" smtClean="0"/>
            <a:t>Tools and technology</a:t>
          </a:r>
          <a:endParaRPr lang="it-IT" dirty="0"/>
        </a:p>
      </dgm:t>
    </dgm:pt>
    <dgm:pt modelId="{ECC497B7-B30A-49E4-BA56-69D20764FD1C}" type="parTrans" cxnId="{E0816586-CF9A-4E8A-B6C8-F6CF58BC9BB1}">
      <dgm:prSet/>
      <dgm:spPr/>
      <dgm:t>
        <a:bodyPr/>
        <a:lstStyle/>
        <a:p>
          <a:endParaRPr lang="it-IT"/>
        </a:p>
      </dgm:t>
    </dgm:pt>
    <dgm:pt modelId="{E080389F-92ED-4454-8E13-29F1D656A95C}" type="sibTrans" cxnId="{E0816586-CF9A-4E8A-B6C8-F6CF58BC9BB1}">
      <dgm:prSet/>
      <dgm:spPr/>
      <dgm:t>
        <a:bodyPr/>
        <a:lstStyle/>
        <a:p>
          <a:endParaRPr lang="it-IT"/>
        </a:p>
      </dgm:t>
    </dgm:pt>
    <dgm:pt modelId="{B257C960-FFDF-4199-8683-2E48FEB87A46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Follow-ups and Conclusions</a:t>
          </a:r>
          <a:endParaRPr lang="it-IT" dirty="0"/>
        </a:p>
      </dgm:t>
    </dgm:pt>
    <dgm:pt modelId="{2C5D4016-CFB0-421E-AF0D-68C0EA899FCF}" type="parTrans" cxnId="{019C8EF2-7789-4FEA-9412-30277C473D50}">
      <dgm:prSet/>
      <dgm:spPr/>
      <dgm:t>
        <a:bodyPr/>
        <a:lstStyle/>
        <a:p>
          <a:endParaRPr lang="it-IT"/>
        </a:p>
      </dgm:t>
    </dgm:pt>
    <dgm:pt modelId="{C1BA3281-7E10-4735-B851-4149ECF7438B}" type="sibTrans" cxnId="{019C8EF2-7789-4FEA-9412-30277C473D50}">
      <dgm:prSet/>
      <dgm:spPr/>
      <dgm:t>
        <a:bodyPr/>
        <a:lstStyle/>
        <a:p>
          <a:endParaRPr lang="it-IT"/>
        </a:p>
      </dgm:t>
    </dgm:pt>
    <dgm:pt modelId="{1D796E36-36F0-446D-B944-38A7DD1BD547}">
      <dgm:prSet/>
      <dgm:spPr/>
      <dgm:t>
        <a:bodyPr/>
        <a:lstStyle/>
        <a:p>
          <a:pPr rtl="0"/>
          <a:r>
            <a:rPr lang="en-US" dirty="0" smtClean="0"/>
            <a:t>Motivation</a:t>
          </a:r>
          <a:endParaRPr lang="it-IT" dirty="0"/>
        </a:p>
      </dgm:t>
    </dgm:pt>
    <dgm:pt modelId="{E7D96B91-1237-46C4-8A56-9885CBBBC31B}" type="parTrans" cxnId="{97837F39-7A30-42F3-8E06-5313AEEF5A5F}">
      <dgm:prSet/>
      <dgm:spPr/>
      <dgm:t>
        <a:bodyPr/>
        <a:lstStyle/>
        <a:p>
          <a:endParaRPr lang="it-IT"/>
        </a:p>
      </dgm:t>
    </dgm:pt>
    <dgm:pt modelId="{9298526B-40D1-461F-874F-9FAE8ED24855}" type="sibTrans" cxnId="{97837F39-7A30-42F3-8E06-5313AEEF5A5F}">
      <dgm:prSet/>
      <dgm:spPr/>
      <dgm:t>
        <a:bodyPr/>
        <a:lstStyle/>
        <a:p>
          <a:endParaRPr lang="it-IT"/>
        </a:p>
      </dgm:t>
    </dgm:pt>
    <dgm:pt modelId="{9B0BF35F-A2E3-4BBE-9293-098A33A0AAC9}" type="pres">
      <dgm:prSet presAssocID="{76601797-36BC-475F-8E8D-4ED825CB39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02D7AFCA-44AF-41EC-9BD8-439958DD4B01}" type="pres">
      <dgm:prSet presAssocID="{1D796E36-36F0-446D-B944-38A7DD1BD54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04CE465-B650-4702-BD12-876CE6968B74}" type="pres">
      <dgm:prSet presAssocID="{9298526B-40D1-461F-874F-9FAE8ED24855}" presName="spacer" presStyleCnt="0"/>
      <dgm:spPr/>
      <dgm:t>
        <a:bodyPr/>
        <a:lstStyle/>
        <a:p>
          <a:endParaRPr lang="it-IT"/>
        </a:p>
      </dgm:t>
    </dgm:pt>
    <dgm:pt modelId="{AADA8B72-F462-4827-94CC-FCDDD73910DD}" type="pres">
      <dgm:prSet presAssocID="{160EC808-81BC-4C87-8F58-BC29928C14F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6D89F78-E019-4839-8143-310DACE088F8}" type="pres">
      <dgm:prSet presAssocID="{160EC808-81BC-4C87-8F58-BC29928C14F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C86A80F-5C99-4F40-B594-3C90CE2EE05B}" type="pres">
      <dgm:prSet presAssocID="{02D944F4-4661-467E-8320-897CBEE58D7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1653C23-6969-4F72-AD5E-8139BDCEC4CA}" type="pres">
      <dgm:prSet presAssocID="{E080389F-92ED-4454-8E13-29F1D656A95C}" presName="spacer" presStyleCnt="0"/>
      <dgm:spPr/>
      <dgm:t>
        <a:bodyPr/>
        <a:lstStyle/>
        <a:p>
          <a:endParaRPr lang="it-IT"/>
        </a:p>
      </dgm:t>
    </dgm:pt>
    <dgm:pt modelId="{161C5020-3A5A-4485-81D4-D21BAB7E38FA}" type="pres">
      <dgm:prSet presAssocID="{B257C960-FFDF-4199-8683-2E48FEB87A4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3DE485B4-E34F-4CF3-AAB8-D7BCFE7DA313}" type="presOf" srcId="{E67F9C9C-2191-45A1-9EC6-0B519448AC37}" destId="{56D89F78-E019-4839-8143-310DACE088F8}" srcOrd="0" destOrd="0" presId="urn:microsoft.com/office/officeart/2005/8/layout/vList2"/>
    <dgm:cxn modelId="{A681A649-A1FF-4B26-99FC-39CDB55083C5}" type="presOf" srcId="{1D796E36-36F0-446D-B944-38A7DD1BD547}" destId="{02D7AFCA-44AF-41EC-9BD8-439958DD4B01}" srcOrd="0" destOrd="0" presId="urn:microsoft.com/office/officeart/2005/8/layout/vList2"/>
    <dgm:cxn modelId="{019C8EF2-7789-4FEA-9412-30277C473D50}" srcId="{76601797-36BC-475F-8E8D-4ED825CB3972}" destId="{B257C960-FFDF-4199-8683-2E48FEB87A46}" srcOrd="3" destOrd="0" parTransId="{2C5D4016-CFB0-421E-AF0D-68C0EA899FCF}" sibTransId="{C1BA3281-7E10-4735-B851-4149ECF7438B}"/>
    <dgm:cxn modelId="{AC5AC0D1-0A92-473D-A3EB-BE474AE9BD39}" type="presOf" srcId="{76601797-36BC-475F-8E8D-4ED825CB3972}" destId="{9B0BF35F-A2E3-4BBE-9293-098A33A0AAC9}" srcOrd="0" destOrd="0" presId="urn:microsoft.com/office/officeart/2005/8/layout/vList2"/>
    <dgm:cxn modelId="{7DC00B44-1F94-48C4-93B1-0DC84270DDCD}" srcId="{160EC808-81BC-4C87-8F58-BC29928C14FD}" destId="{A3CDD259-197D-4303-95E6-C32693676297}" srcOrd="1" destOrd="0" parTransId="{EE7A12ED-4E71-4F2B-8E7B-F7D0DCEEF428}" sibTransId="{2BB91A54-C871-41A2-94F0-3DE06F79F2BC}"/>
    <dgm:cxn modelId="{1A523FF2-64C0-4A8E-AED8-E160C34E8C6E}" type="presOf" srcId="{A3CDD259-197D-4303-95E6-C32693676297}" destId="{56D89F78-E019-4839-8143-310DACE088F8}" srcOrd="0" destOrd="1" presId="urn:microsoft.com/office/officeart/2005/8/layout/vList2"/>
    <dgm:cxn modelId="{2C2801CE-281C-4ED8-9BCF-375379B14E8B}" type="presOf" srcId="{B257C960-FFDF-4199-8683-2E48FEB87A46}" destId="{161C5020-3A5A-4485-81D4-D21BAB7E38FA}" srcOrd="0" destOrd="0" presId="urn:microsoft.com/office/officeart/2005/8/layout/vList2"/>
    <dgm:cxn modelId="{5BE83965-EBD2-4FC9-BD5D-5835DAAE45FD}" srcId="{160EC808-81BC-4C87-8F58-BC29928C14FD}" destId="{E67F9C9C-2191-45A1-9EC6-0B519448AC37}" srcOrd="0" destOrd="0" parTransId="{EC3F82CA-E287-4CF7-9934-D461A941312B}" sibTransId="{E63037E4-5176-4D31-A2BD-E4D68BA455FA}"/>
    <dgm:cxn modelId="{E0816586-CF9A-4E8A-B6C8-F6CF58BC9BB1}" srcId="{76601797-36BC-475F-8E8D-4ED825CB3972}" destId="{02D944F4-4661-467E-8320-897CBEE58D7C}" srcOrd="2" destOrd="0" parTransId="{ECC497B7-B30A-49E4-BA56-69D20764FD1C}" sibTransId="{E080389F-92ED-4454-8E13-29F1D656A95C}"/>
    <dgm:cxn modelId="{97E15B63-9682-45F6-9FCD-0D1570F406C7}" type="presOf" srcId="{160EC808-81BC-4C87-8F58-BC29928C14FD}" destId="{AADA8B72-F462-4827-94CC-FCDDD73910DD}" srcOrd="0" destOrd="0" presId="urn:microsoft.com/office/officeart/2005/8/layout/vList2"/>
    <dgm:cxn modelId="{F101C146-B768-4EFD-B5AD-A41D3BA09D1F}" srcId="{76601797-36BC-475F-8E8D-4ED825CB3972}" destId="{160EC808-81BC-4C87-8F58-BC29928C14FD}" srcOrd="1" destOrd="0" parTransId="{EA14AD11-0847-4706-B76D-AE0C2D936D7E}" sibTransId="{4FC4C018-B1CE-450B-A473-13595652003F}"/>
    <dgm:cxn modelId="{97837F39-7A30-42F3-8E06-5313AEEF5A5F}" srcId="{76601797-36BC-475F-8E8D-4ED825CB3972}" destId="{1D796E36-36F0-446D-B944-38A7DD1BD547}" srcOrd="0" destOrd="0" parTransId="{E7D96B91-1237-46C4-8A56-9885CBBBC31B}" sibTransId="{9298526B-40D1-461F-874F-9FAE8ED24855}"/>
    <dgm:cxn modelId="{5BDB5549-A727-4835-831A-46DD598A38E8}" type="presOf" srcId="{02D944F4-4661-467E-8320-897CBEE58D7C}" destId="{5C86A80F-5C99-4F40-B594-3C90CE2EE05B}" srcOrd="0" destOrd="0" presId="urn:microsoft.com/office/officeart/2005/8/layout/vList2"/>
    <dgm:cxn modelId="{1E575377-7E30-49B7-AB5E-8E55F0CF3014}" type="presParOf" srcId="{9B0BF35F-A2E3-4BBE-9293-098A33A0AAC9}" destId="{02D7AFCA-44AF-41EC-9BD8-439958DD4B01}" srcOrd="0" destOrd="0" presId="urn:microsoft.com/office/officeart/2005/8/layout/vList2"/>
    <dgm:cxn modelId="{05A6BD8C-A2EE-44AD-94BB-BE61D0942463}" type="presParOf" srcId="{9B0BF35F-A2E3-4BBE-9293-098A33A0AAC9}" destId="{F04CE465-B650-4702-BD12-876CE6968B74}" srcOrd="1" destOrd="0" presId="urn:microsoft.com/office/officeart/2005/8/layout/vList2"/>
    <dgm:cxn modelId="{061C2A77-723B-40E2-8603-7619C184E442}" type="presParOf" srcId="{9B0BF35F-A2E3-4BBE-9293-098A33A0AAC9}" destId="{AADA8B72-F462-4827-94CC-FCDDD73910DD}" srcOrd="2" destOrd="0" presId="urn:microsoft.com/office/officeart/2005/8/layout/vList2"/>
    <dgm:cxn modelId="{AD2D1063-0176-4175-9D40-65F125601B00}" type="presParOf" srcId="{9B0BF35F-A2E3-4BBE-9293-098A33A0AAC9}" destId="{56D89F78-E019-4839-8143-310DACE088F8}" srcOrd="3" destOrd="0" presId="urn:microsoft.com/office/officeart/2005/8/layout/vList2"/>
    <dgm:cxn modelId="{660F9D14-B54B-4EB6-90D3-6108DA28E5BC}" type="presParOf" srcId="{9B0BF35F-A2E3-4BBE-9293-098A33A0AAC9}" destId="{5C86A80F-5C99-4F40-B594-3C90CE2EE05B}" srcOrd="4" destOrd="0" presId="urn:microsoft.com/office/officeart/2005/8/layout/vList2"/>
    <dgm:cxn modelId="{B5E8FFF1-0AFE-46B3-BD0A-738B0DB9BFBB}" type="presParOf" srcId="{9B0BF35F-A2E3-4BBE-9293-098A33A0AAC9}" destId="{E1653C23-6969-4F72-AD5E-8139BDCEC4CA}" srcOrd="5" destOrd="0" presId="urn:microsoft.com/office/officeart/2005/8/layout/vList2"/>
    <dgm:cxn modelId="{67BC80D8-8EB3-4AD8-A439-DEBFA63DC1B2}" type="presParOf" srcId="{9B0BF35F-A2E3-4BBE-9293-098A33A0AAC9}" destId="{161C5020-3A5A-4485-81D4-D21BAB7E38FA}" srcOrd="6" destOrd="0" presId="urn:microsoft.com/office/officeart/2005/8/layout/vList2"/>
  </dgm:cxnLst>
  <dgm:bg/>
  <dgm:whole/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ED0482CA-6598-442B-832D-A492A78AFCC5}" type="doc">
      <dgm:prSet loTypeId="urn:microsoft.com/office/officeart/2005/8/layout/hierarchy3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8D9F4BB3-24B5-43C1-AE8C-6218AE0A2D34}">
      <dgm:prSet/>
      <dgm:spPr/>
      <dgm:t>
        <a:bodyPr/>
        <a:lstStyle/>
        <a:p>
          <a:pPr rtl="0"/>
          <a:r>
            <a:rPr lang="en-US" dirty="0" smtClean="0"/>
            <a:t>VG Lab:</a:t>
          </a:r>
          <a:endParaRPr lang="it-IT" dirty="0"/>
        </a:p>
      </dgm:t>
    </dgm:pt>
    <dgm:pt modelId="{BBCFD8CB-05D3-4EBA-BB95-DB4870274C7E}" type="parTrans" cxnId="{6BF21BD7-7908-48AF-95F0-941E4024EFF5}">
      <dgm:prSet/>
      <dgm:spPr/>
      <dgm:t>
        <a:bodyPr/>
        <a:lstStyle/>
        <a:p>
          <a:endParaRPr lang="it-IT"/>
        </a:p>
      </dgm:t>
    </dgm:pt>
    <dgm:pt modelId="{486D5086-E8C2-456E-A91A-4622F0CD1853}" type="sibTrans" cxnId="{6BF21BD7-7908-48AF-95F0-941E4024EFF5}">
      <dgm:prSet/>
      <dgm:spPr/>
      <dgm:t>
        <a:bodyPr/>
        <a:lstStyle/>
        <a:p>
          <a:endParaRPr lang="it-IT"/>
        </a:p>
      </dgm:t>
    </dgm:pt>
    <dgm:pt modelId="{C6B8541F-A828-48C0-AA98-69851C3B56DD}">
      <dgm:prSet/>
      <dgm:spPr/>
      <dgm:t>
        <a:bodyPr/>
        <a:lstStyle/>
        <a:p>
          <a:pPr rtl="0"/>
          <a:r>
            <a:rPr lang="en-US" dirty="0" smtClean="0"/>
            <a:t>3</a:t>
          </a:r>
          <a:r>
            <a:rPr lang="en-US" baseline="30000" dirty="0" smtClean="0"/>
            <a:t>rd</a:t>
          </a:r>
          <a:r>
            <a:rPr lang="en-US" dirty="0" smtClean="0"/>
            <a:t> year students (interested only)</a:t>
          </a:r>
          <a:endParaRPr lang="it-IT" dirty="0"/>
        </a:p>
      </dgm:t>
    </dgm:pt>
    <dgm:pt modelId="{7B1F368A-B80A-4821-84BC-092CF911DD8D}" type="parTrans" cxnId="{03D53C10-5FA3-4D5C-A0C1-47527F896B08}">
      <dgm:prSet/>
      <dgm:spPr/>
      <dgm:t>
        <a:bodyPr/>
        <a:lstStyle/>
        <a:p>
          <a:endParaRPr lang="it-IT"/>
        </a:p>
      </dgm:t>
    </dgm:pt>
    <dgm:pt modelId="{8A4EDD8F-25E4-4F61-868B-6C804B278124}" type="sibTrans" cxnId="{03D53C10-5FA3-4D5C-A0C1-47527F896B08}">
      <dgm:prSet/>
      <dgm:spPr/>
      <dgm:t>
        <a:bodyPr/>
        <a:lstStyle/>
        <a:p>
          <a:endParaRPr lang="it-IT"/>
        </a:p>
      </dgm:t>
    </dgm:pt>
    <dgm:pt modelId="{E99EC891-C1FF-4655-A9F4-B81A15F70313}">
      <dgm:prSet/>
      <dgm:spPr/>
      <dgm:t>
        <a:bodyPr/>
        <a:lstStyle/>
        <a:p>
          <a:pPr rtl="0"/>
          <a:r>
            <a:rPr lang="en-US" dirty="0" smtClean="0"/>
            <a:t>Build a playable version of our university</a:t>
          </a:r>
          <a:endParaRPr lang="it-IT" dirty="0"/>
        </a:p>
      </dgm:t>
    </dgm:pt>
    <dgm:pt modelId="{5C494356-D8E9-407F-AEA8-C92B5EE54D48}" type="parTrans" cxnId="{F0EF1C6D-875A-4B70-B854-5681A1B77898}">
      <dgm:prSet/>
      <dgm:spPr/>
      <dgm:t>
        <a:bodyPr/>
        <a:lstStyle/>
        <a:p>
          <a:endParaRPr lang="it-IT"/>
        </a:p>
      </dgm:t>
    </dgm:pt>
    <dgm:pt modelId="{BAD8EBAD-B51E-4FD6-ABA3-AD85C6F466F7}" type="sibTrans" cxnId="{F0EF1C6D-875A-4B70-B854-5681A1B77898}">
      <dgm:prSet/>
      <dgm:spPr/>
      <dgm:t>
        <a:bodyPr/>
        <a:lstStyle/>
        <a:p>
          <a:endParaRPr lang="it-IT"/>
        </a:p>
      </dgm:t>
    </dgm:pt>
    <dgm:pt modelId="{3B401A58-E1E5-4A8C-8AEB-8FDC01B37F61}" type="pres">
      <dgm:prSet presAssocID="{ED0482CA-6598-442B-832D-A492A78AFCC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A5DB992F-9A93-4DD7-A4CD-DD1057A7E7A4}" type="pres">
      <dgm:prSet presAssocID="{8D9F4BB3-24B5-43C1-AE8C-6218AE0A2D34}" presName="root" presStyleCnt="0"/>
      <dgm:spPr/>
    </dgm:pt>
    <dgm:pt modelId="{0058A01A-92B1-4A6D-8CC2-2B629856EAEB}" type="pres">
      <dgm:prSet presAssocID="{8D9F4BB3-24B5-43C1-AE8C-6218AE0A2D34}" presName="rootComposite" presStyleCnt="0"/>
      <dgm:spPr/>
    </dgm:pt>
    <dgm:pt modelId="{BEEAD085-69D3-42DF-93E7-B6B15C5207C9}" type="pres">
      <dgm:prSet presAssocID="{8D9F4BB3-24B5-43C1-AE8C-6218AE0A2D34}" presName="rootText" presStyleLbl="node1" presStyleIdx="0" presStyleCnt="1"/>
      <dgm:spPr/>
      <dgm:t>
        <a:bodyPr/>
        <a:lstStyle/>
        <a:p>
          <a:endParaRPr lang="it-IT"/>
        </a:p>
      </dgm:t>
    </dgm:pt>
    <dgm:pt modelId="{72E03220-E3C3-4608-94DD-5E5C3CF364A0}" type="pres">
      <dgm:prSet presAssocID="{8D9F4BB3-24B5-43C1-AE8C-6218AE0A2D34}" presName="rootConnector" presStyleLbl="node1" presStyleIdx="0" presStyleCnt="1"/>
      <dgm:spPr/>
      <dgm:t>
        <a:bodyPr/>
        <a:lstStyle/>
        <a:p>
          <a:endParaRPr lang="it-IT"/>
        </a:p>
      </dgm:t>
    </dgm:pt>
    <dgm:pt modelId="{41E8A77F-1E41-4BA7-8500-1B2CFD04757A}" type="pres">
      <dgm:prSet presAssocID="{8D9F4BB3-24B5-43C1-AE8C-6218AE0A2D34}" presName="childShape" presStyleCnt="0"/>
      <dgm:spPr/>
    </dgm:pt>
    <dgm:pt modelId="{C18BBD09-E6F3-4FC5-8602-DAA442E8108D}" type="pres">
      <dgm:prSet presAssocID="{7B1F368A-B80A-4821-84BC-092CF911DD8D}" presName="Name13" presStyleLbl="parChTrans1D2" presStyleIdx="0" presStyleCnt="2"/>
      <dgm:spPr/>
      <dgm:t>
        <a:bodyPr/>
        <a:lstStyle/>
        <a:p>
          <a:endParaRPr lang="it-IT"/>
        </a:p>
      </dgm:t>
    </dgm:pt>
    <dgm:pt modelId="{CFEDBC99-1F31-47D1-B203-F8EDD8408759}" type="pres">
      <dgm:prSet presAssocID="{C6B8541F-A828-48C0-AA98-69851C3B56DD}" presName="childTex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2422DCB-77F8-4D73-85E1-43A09215D8FA}" type="pres">
      <dgm:prSet presAssocID="{5C494356-D8E9-407F-AEA8-C92B5EE54D48}" presName="Name13" presStyleLbl="parChTrans1D2" presStyleIdx="1" presStyleCnt="2"/>
      <dgm:spPr/>
      <dgm:t>
        <a:bodyPr/>
        <a:lstStyle/>
        <a:p>
          <a:endParaRPr lang="it-IT"/>
        </a:p>
      </dgm:t>
    </dgm:pt>
    <dgm:pt modelId="{093395CA-2D47-4A37-AFF4-96A370397820}" type="pres">
      <dgm:prSet presAssocID="{E99EC891-C1FF-4655-A9F4-B81A15F70313}" presName="childTex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EF22502-3DC4-4AA3-8451-41B551EC0471}" type="presOf" srcId="{E99EC891-C1FF-4655-A9F4-B81A15F70313}" destId="{093395CA-2D47-4A37-AFF4-96A370397820}" srcOrd="0" destOrd="0" presId="urn:microsoft.com/office/officeart/2005/8/layout/hierarchy3"/>
    <dgm:cxn modelId="{FC465839-27FF-45B1-9730-D54CD2C04706}" type="presOf" srcId="{8D9F4BB3-24B5-43C1-AE8C-6218AE0A2D34}" destId="{72E03220-E3C3-4608-94DD-5E5C3CF364A0}" srcOrd="1" destOrd="0" presId="urn:microsoft.com/office/officeart/2005/8/layout/hierarchy3"/>
    <dgm:cxn modelId="{6BF21BD7-7908-48AF-95F0-941E4024EFF5}" srcId="{ED0482CA-6598-442B-832D-A492A78AFCC5}" destId="{8D9F4BB3-24B5-43C1-AE8C-6218AE0A2D34}" srcOrd="0" destOrd="0" parTransId="{BBCFD8CB-05D3-4EBA-BB95-DB4870274C7E}" sibTransId="{486D5086-E8C2-456E-A91A-4622F0CD1853}"/>
    <dgm:cxn modelId="{39AD66AA-4A17-42A9-8C8B-C4E13A810F94}" type="presOf" srcId="{7B1F368A-B80A-4821-84BC-092CF911DD8D}" destId="{C18BBD09-E6F3-4FC5-8602-DAA442E8108D}" srcOrd="0" destOrd="0" presId="urn:microsoft.com/office/officeart/2005/8/layout/hierarchy3"/>
    <dgm:cxn modelId="{03D53C10-5FA3-4D5C-A0C1-47527F896B08}" srcId="{8D9F4BB3-24B5-43C1-AE8C-6218AE0A2D34}" destId="{C6B8541F-A828-48C0-AA98-69851C3B56DD}" srcOrd="0" destOrd="0" parTransId="{7B1F368A-B80A-4821-84BC-092CF911DD8D}" sibTransId="{8A4EDD8F-25E4-4F61-868B-6C804B278124}"/>
    <dgm:cxn modelId="{3D2AF39A-39EC-4E79-8DED-6FB3ADC10C31}" type="presOf" srcId="{5C494356-D8E9-407F-AEA8-C92B5EE54D48}" destId="{42422DCB-77F8-4D73-85E1-43A09215D8FA}" srcOrd="0" destOrd="0" presId="urn:microsoft.com/office/officeart/2005/8/layout/hierarchy3"/>
    <dgm:cxn modelId="{247B1ACB-6E3F-42BE-8325-313E5A65E0B9}" type="presOf" srcId="{ED0482CA-6598-442B-832D-A492A78AFCC5}" destId="{3B401A58-E1E5-4A8C-8AEB-8FDC01B37F61}" srcOrd="0" destOrd="0" presId="urn:microsoft.com/office/officeart/2005/8/layout/hierarchy3"/>
    <dgm:cxn modelId="{F0EF1C6D-875A-4B70-B854-5681A1B77898}" srcId="{8D9F4BB3-24B5-43C1-AE8C-6218AE0A2D34}" destId="{E99EC891-C1FF-4655-A9F4-B81A15F70313}" srcOrd="1" destOrd="0" parTransId="{5C494356-D8E9-407F-AEA8-C92B5EE54D48}" sibTransId="{BAD8EBAD-B51E-4FD6-ABA3-AD85C6F466F7}"/>
    <dgm:cxn modelId="{6925B5F0-8EEB-4117-87E5-18A229C50D4F}" type="presOf" srcId="{8D9F4BB3-24B5-43C1-AE8C-6218AE0A2D34}" destId="{BEEAD085-69D3-42DF-93E7-B6B15C5207C9}" srcOrd="0" destOrd="0" presId="urn:microsoft.com/office/officeart/2005/8/layout/hierarchy3"/>
    <dgm:cxn modelId="{762AB71A-B76C-4589-855B-D41839E8C2FC}" type="presOf" srcId="{C6B8541F-A828-48C0-AA98-69851C3B56DD}" destId="{CFEDBC99-1F31-47D1-B203-F8EDD8408759}" srcOrd="0" destOrd="0" presId="urn:microsoft.com/office/officeart/2005/8/layout/hierarchy3"/>
    <dgm:cxn modelId="{75A9B4D1-108A-4A27-B426-58696853B65C}" type="presParOf" srcId="{3B401A58-E1E5-4A8C-8AEB-8FDC01B37F61}" destId="{A5DB992F-9A93-4DD7-A4CD-DD1057A7E7A4}" srcOrd="0" destOrd="0" presId="urn:microsoft.com/office/officeart/2005/8/layout/hierarchy3"/>
    <dgm:cxn modelId="{7913B6BA-0931-47D5-9F95-DDE7ADF19717}" type="presParOf" srcId="{A5DB992F-9A93-4DD7-A4CD-DD1057A7E7A4}" destId="{0058A01A-92B1-4A6D-8CC2-2B629856EAEB}" srcOrd="0" destOrd="0" presId="urn:microsoft.com/office/officeart/2005/8/layout/hierarchy3"/>
    <dgm:cxn modelId="{3E74B895-601C-4459-9667-51A11416F2B5}" type="presParOf" srcId="{0058A01A-92B1-4A6D-8CC2-2B629856EAEB}" destId="{BEEAD085-69D3-42DF-93E7-B6B15C5207C9}" srcOrd="0" destOrd="0" presId="urn:microsoft.com/office/officeart/2005/8/layout/hierarchy3"/>
    <dgm:cxn modelId="{DFB0724A-E3EB-4782-B00D-690B0EF0786D}" type="presParOf" srcId="{0058A01A-92B1-4A6D-8CC2-2B629856EAEB}" destId="{72E03220-E3C3-4608-94DD-5E5C3CF364A0}" srcOrd="1" destOrd="0" presId="urn:microsoft.com/office/officeart/2005/8/layout/hierarchy3"/>
    <dgm:cxn modelId="{E93D847E-8636-4333-8357-E8EF996A05A1}" type="presParOf" srcId="{A5DB992F-9A93-4DD7-A4CD-DD1057A7E7A4}" destId="{41E8A77F-1E41-4BA7-8500-1B2CFD04757A}" srcOrd="1" destOrd="0" presId="urn:microsoft.com/office/officeart/2005/8/layout/hierarchy3"/>
    <dgm:cxn modelId="{3C5B5799-43E2-41CA-AD6E-050F52A8316A}" type="presParOf" srcId="{41E8A77F-1E41-4BA7-8500-1B2CFD04757A}" destId="{C18BBD09-E6F3-4FC5-8602-DAA442E8108D}" srcOrd="0" destOrd="0" presId="urn:microsoft.com/office/officeart/2005/8/layout/hierarchy3"/>
    <dgm:cxn modelId="{94C6EFA1-C3A7-4D67-B028-B933DED00E95}" type="presParOf" srcId="{41E8A77F-1E41-4BA7-8500-1B2CFD04757A}" destId="{CFEDBC99-1F31-47D1-B203-F8EDD8408759}" srcOrd="1" destOrd="0" presId="urn:microsoft.com/office/officeart/2005/8/layout/hierarchy3"/>
    <dgm:cxn modelId="{B7B22999-60DF-45F9-9023-AA567A9CD639}" type="presParOf" srcId="{41E8A77F-1E41-4BA7-8500-1B2CFD04757A}" destId="{42422DCB-77F8-4D73-85E1-43A09215D8FA}" srcOrd="2" destOrd="0" presId="urn:microsoft.com/office/officeart/2005/8/layout/hierarchy3"/>
    <dgm:cxn modelId="{58DBC584-E740-4E32-8445-E28C671B07D6}" type="presParOf" srcId="{41E8A77F-1E41-4BA7-8500-1B2CFD04757A}" destId="{093395CA-2D47-4A37-AFF4-96A370397820}" srcOrd="3" destOrd="0" presId="urn:microsoft.com/office/officeart/2005/8/layout/hierarchy3"/>
  </dgm:cxnLst>
  <dgm:bg/>
  <dgm:whole/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A11E6F36-E603-4EC5-B25C-C5A53D321773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EC66D66E-5E87-476B-80D7-AB31092121E6}">
      <dgm:prSet/>
      <dgm:spPr/>
      <dgm:t>
        <a:bodyPr/>
        <a:lstStyle/>
        <a:p>
          <a:pPr rtl="0"/>
          <a:r>
            <a:rPr lang="en-US" dirty="0" smtClean="0"/>
            <a:t>One small game per exam</a:t>
          </a:r>
          <a:endParaRPr lang="it-IT" dirty="0"/>
        </a:p>
      </dgm:t>
    </dgm:pt>
    <dgm:pt modelId="{2477D3E1-B07B-457E-AEA1-6142680DE751}" type="parTrans" cxnId="{8C970430-E3A1-4B47-ABBE-4D1336C89B17}">
      <dgm:prSet/>
      <dgm:spPr/>
      <dgm:t>
        <a:bodyPr/>
        <a:lstStyle/>
        <a:p>
          <a:endParaRPr lang="it-IT"/>
        </a:p>
      </dgm:t>
    </dgm:pt>
    <dgm:pt modelId="{DC4D28BA-BD87-441B-8E4E-2495A4CD2F62}" type="sibTrans" cxnId="{8C970430-E3A1-4B47-ABBE-4D1336C89B17}">
      <dgm:prSet/>
      <dgm:spPr/>
      <dgm:t>
        <a:bodyPr/>
        <a:lstStyle/>
        <a:p>
          <a:endParaRPr lang="it-IT"/>
        </a:p>
      </dgm:t>
    </dgm:pt>
    <dgm:pt modelId="{4A6639BC-A8BF-4E80-8016-C396A6FFB59B}">
      <dgm:prSet/>
      <dgm:spPr/>
      <dgm:t>
        <a:bodyPr/>
        <a:lstStyle/>
        <a:p>
          <a:pPr rtl="0"/>
          <a:r>
            <a:rPr lang="en-US" dirty="0" smtClean="0"/>
            <a:t>Cycle is: think, abstract, write</a:t>
          </a:r>
          <a:endParaRPr lang="it-IT" dirty="0"/>
        </a:p>
      </dgm:t>
    </dgm:pt>
    <dgm:pt modelId="{2A3A6765-7499-41F0-AB25-F6CA97E9423C}" type="parTrans" cxnId="{05110643-3EF1-4BFE-89E2-5F2017BDA397}">
      <dgm:prSet/>
      <dgm:spPr/>
      <dgm:t>
        <a:bodyPr/>
        <a:lstStyle/>
        <a:p>
          <a:endParaRPr lang="it-IT"/>
        </a:p>
      </dgm:t>
    </dgm:pt>
    <dgm:pt modelId="{5E2F308B-C523-4F0D-8E87-46CB0F44FCAE}" type="sibTrans" cxnId="{05110643-3EF1-4BFE-89E2-5F2017BDA397}">
      <dgm:prSet/>
      <dgm:spPr/>
      <dgm:t>
        <a:bodyPr/>
        <a:lstStyle/>
        <a:p>
          <a:endParaRPr lang="it-IT"/>
        </a:p>
      </dgm:t>
    </dgm:pt>
    <dgm:pt modelId="{719842C6-0FA3-4495-A0A8-12451CD0833B}">
      <dgm:prSet/>
      <dgm:spPr/>
      <dgm:t>
        <a:bodyPr/>
        <a:lstStyle/>
        <a:p>
          <a:pPr rtl="0"/>
          <a:r>
            <a:rPr lang="en-US" dirty="0" smtClean="0"/>
            <a:t>Very little bugs, lots of reasoning </a:t>
          </a:r>
          <a:r>
            <a:rPr lang="en-US" i="1" dirty="0" smtClean="0"/>
            <a:t>before</a:t>
          </a:r>
          <a:r>
            <a:rPr lang="en-US" dirty="0" smtClean="0"/>
            <a:t> writing code</a:t>
          </a:r>
          <a:endParaRPr lang="it-IT" dirty="0"/>
        </a:p>
      </dgm:t>
    </dgm:pt>
    <dgm:pt modelId="{E5DEFEA9-50E5-43A4-A23D-E268EB53A1D5}" type="parTrans" cxnId="{806500C4-CA8F-4321-A165-205EA29FB359}">
      <dgm:prSet/>
      <dgm:spPr/>
      <dgm:t>
        <a:bodyPr/>
        <a:lstStyle/>
        <a:p>
          <a:endParaRPr lang="it-IT"/>
        </a:p>
      </dgm:t>
    </dgm:pt>
    <dgm:pt modelId="{AF47CADB-5C87-4932-A2C5-A7ED736A1FA1}" type="sibTrans" cxnId="{806500C4-CA8F-4321-A165-205EA29FB359}">
      <dgm:prSet/>
      <dgm:spPr/>
      <dgm:t>
        <a:bodyPr/>
        <a:lstStyle/>
        <a:p>
          <a:endParaRPr lang="it-IT"/>
        </a:p>
      </dgm:t>
    </dgm:pt>
    <dgm:pt modelId="{52E409A5-0D97-433B-8417-8EEDEFA177BB}">
      <dgm:prSet/>
      <dgm:spPr/>
      <dgm:t>
        <a:bodyPr/>
        <a:lstStyle/>
        <a:p>
          <a:pPr rtl="0"/>
          <a:r>
            <a:rPr lang="en-US" dirty="0" smtClean="0"/>
            <a:t>Functional programming in LINQ</a:t>
          </a:r>
          <a:endParaRPr lang="it-IT" dirty="0"/>
        </a:p>
      </dgm:t>
    </dgm:pt>
    <dgm:pt modelId="{B64DBA73-2FF7-4381-95EC-94E1A2074628}" type="parTrans" cxnId="{4C559C13-355F-4C29-AAD8-AD0C807F7274}">
      <dgm:prSet/>
      <dgm:spPr/>
      <dgm:t>
        <a:bodyPr/>
        <a:lstStyle/>
        <a:p>
          <a:endParaRPr lang="it-IT"/>
        </a:p>
      </dgm:t>
    </dgm:pt>
    <dgm:pt modelId="{93AA67A9-D8F8-4C61-86D1-8CA6DD6272A3}" type="sibTrans" cxnId="{4C559C13-355F-4C29-AAD8-AD0C807F7274}">
      <dgm:prSet/>
      <dgm:spPr/>
      <dgm:t>
        <a:bodyPr/>
        <a:lstStyle/>
        <a:p>
          <a:endParaRPr lang="it-IT"/>
        </a:p>
      </dgm:t>
    </dgm:pt>
    <dgm:pt modelId="{37724DC9-6E22-46B8-BC2B-6B1E54B6CF7E}" type="pres">
      <dgm:prSet presAssocID="{A11E6F36-E603-4EC5-B25C-C5A53D32177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0F68451D-BDDC-4B68-9631-9BBB076A1ECA}" type="pres">
      <dgm:prSet presAssocID="{EC66D66E-5E87-476B-80D7-AB31092121E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ED67AD8-FAF8-453A-9ADD-D74308F0CE26}" type="pres">
      <dgm:prSet presAssocID="{DC4D28BA-BD87-441B-8E4E-2495A4CD2F62}" presName="spacer" presStyleCnt="0"/>
      <dgm:spPr/>
    </dgm:pt>
    <dgm:pt modelId="{627BC6F6-B768-4F8E-ADD3-00615C398E4F}" type="pres">
      <dgm:prSet presAssocID="{4A6639BC-A8BF-4E80-8016-C396A6FFB59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0E3C03-D2B0-469B-8A76-18B6250D8CBA}" type="pres">
      <dgm:prSet presAssocID="{5E2F308B-C523-4F0D-8E87-46CB0F44FCAE}" presName="spacer" presStyleCnt="0"/>
      <dgm:spPr/>
    </dgm:pt>
    <dgm:pt modelId="{C993D1D4-45C7-43BC-B879-EB54577ABFAE}" type="pres">
      <dgm:prSet presAssocID="{719842C6-0FA3-4495-A0A8-12451CD0833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EB1E062-79E4-405C-8BCD-E3D4D66094AE}" type="pres">
      <dgm:prSet presAssocID="{AF47CADB-5C87-4932-A2C5-A7ED736A1FA1}" presName="spacer" presStyleCnt="0"/>
      <dgm:spPr/>
    </dgm:pt>
    <dgm:pt modelId="{977785C5-4829-48F2-9E19-BA9163CD389B}" type="pres">
      <dgm:prSet presAssocID="{52E409A5-0D97-433B-8417-8EEDEFA177B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8C970430-E3A1-4B47-ABBE-4D1336C89B17}" srcId="{A11E6F36-E603-4EC5-B25C-C5A53D321773}" destId="{EC66D66E-5E87-476B-80D7-AB31092121E6}" srcOrd="0" destOrd="0" parTransId="{2477D3E1-B07B-457E-AEA1-6142680DE751}" sibTransId="{DC4D28BA-BD87-441B-8E4E-2495A4CD2F62}"/>
    <dgm:cxn modelId="{D1309F1B-B755-4937-87D7-13806548A57E}" type="presOf" srcId="{EC66D66E-5E87-476B-80D7-AB31092121E6}" destId="{0F68451D-BDDC-4B68-9631-9BBB076A1ECA}" srcOrd="0" destOrd="0" presId="urn:microsoft.com/office/officeart/2005/8/layout/vList2"/>
    <dgm:cxn modelId="{05110643-3EF1-4BFE-89E2-5F2017BDA397}" srcId="{A11E6F36-E603-4EC5-B25C-C5A53D321773}" destId="{4A6639BC-A8BF-4E80-8016-C396A6FFB59B}" srcOrd="1" destOrd="0" parTransId="{2A3A6765-7499-41F0-AB25-F6CA97E9423C}" sibTransId="{5E2F308B-C523-4F0D-8E87-46CB0F44FCAE}"/>
    <dgm:cxn modelId="{806500C4-CA8F-4321-A165-205EA29FB359}" srcId="{A11E6F36-E603-4EC5-B25C-C5A53D321773}" destId="{719842C6-0FA3-4495-A0A8-12451CD0833B}" srcOrd="2" destOrd="0" parTransId="{E5DEFEA9-50E5-43A4-A23D-E268EB53A1D5}" sibTransId="{AF47CADB-5C87-4932-A2C5-A7ED736A1FA1}"/>
    <dgm:cxn modelId="{7C892F4A-BE9B-459B-815C-8FECB8184737}" type="presOf" srcId="{A11E6F36-E603-4EC5-B25C-C5A53D321773}" destId="{37724DC9-6E22-46B8-BC2B-6B1E54B6CF7E}" srcOrd="0" destOrd="0" presId="urn:microsoft.com/office/officeart/2005/8/layout/vList2"/>
    <dgm:cxn modelId="{4C559C13-355F-4C29-AAD8-AD0C807F7274}" srcId="{A11E6F36-E603-4EC5-B25C-C5A53D321773}" destId="{52E409A5-0D97-433B-8417-8EEDEFA177BB}" srcOrd="3" destOrd="0" parTransId="{B64DBA73-2FF7-4381-95EC-94E1A2074628}" sibTransId="{93AA67A9-D8F8-4C61-86D1-8CA6DD6272A3}"/>
    <dgm:cxn modelId="{1DAE88CD-7A7C-477D-B746-8B1B2E33FCB9}" type="presOf" srcId="{4A6639BC-A8BF-4E80-8016-C396A6FFB59B}" destId="{627BC6F6-B768-4F8E-ADD3-00615C398E4F}" srcOrd="0" destOrd="0" presId="urn:microsoft.com/office/officeart/2005/8/layout/vList2"/>
    <dgm:cxn modelId="{A5CAD843-F053-462F-B0D5-3154A7DEB447}" type="presOf" srcId="{719842C6-0FA3-4495-A0A8-12451CD0833B}" destId="{C993D1D4-45C7-43BC-B879-EB54577ABFAE}" srcOrd="0" destOrd="0" presId="urn:microsoft.com/office/officeart/2005/8/layout/vList2"/>
    <dgm:cxn modelId="{21616CA3-E7C6-40C9-9BB6-C13565DB0784}" type="presOf" srcId="{52E409A5-0D97-433B-8417-8EEDEFA177BB}" destId="{977785C5-4829-48F2-9E19-BA9163CD389B}" srcOrd="0" destOrd="0" presId="urn:microsoft.com/office/officeart/2005/8/layout/vList2"/>
    <dgm:cxn modelId="{7B4A7372-7BDB-4399-8FB0-E44C9867D015}" type="presParOf" srcId="{37724DC9-6E22-46B8-BC2B-6B1E54B6CF7E}" destId="{0F68451D-BDDC-4B68-9631-9BBB076A1ECA}" srcOrd="0" destOrd="0" presId="urn:microsoft.com/office/officeart/2005/8/layout/vList2"/>
    <dgm:cxn modelId="{5072DEF7-7568-4716-89A7-4F470FF1EB68}" type="presParOf" srcId="{37724DC9-6E22-46B8-BC2B-6B1E54B6CF7E}" destId="{1ED67AD8-FAF8-453A-9ADD-D74308F0CE26}" srcOrd="1" destOrd="0" presId="urn:microsoft.com/office/officeart/2005/8/layout/vList2"/>
    <dgm:cxn modelId="{29146861-8ACB-4CF2-BC96-1D364EE6A68C}" type="presParOf" srcId="{37724DC9-6E22-46B8-BC2B-6B1E54B6CF7E}" destId="{627BC6F6-B768-4F8E-ADD3-00615C398E4F}" srcOrd="2" destOrd="0" presId="urn:microsoft.com/office/officeart/2005/8/layout/vList2"/>
    <dgm:cxn modelId="{6A2AC89A-1785-4154-9FE5-EA69C79E6162}" type="presParOf" srcId="{37724DC9-6E22-46B8-BC2B-6B1E54B6CF7E}" destId="{200E3C03-D2B0-469B-8A76-18B6250D8CBA}" srcOrd="3" destOrd="0" presId="urn:microsoft.com/office/officeart/2005/8/layout/vList2"/>
    <dgm:cxn modelId="{27023BA1-F573-42E8-8ECF-350DC2A992C5}" type="presParOf" srcId="{37724DC9-6E22-46B8-BC2B-6B1E54B6CF7E}" destId="{C993D1D4-45C7-43BC-B879-EB54577ABFAE}" srcOrd="4" destOrd="0" presId="urn:microsoft.com/office/officeart/2005/8/layout/vList2"/>
    <dgm:cxn modelId="{3B318AEF-86DF-412E-8860-BF7DD655AD70}" type="presParOf" srcId="{37724DC9-6E22-46B8-BC2B-6B1E54B6CF7E}" destId="{EEB1E062-79E4-405C-8BCD-E3D4D66094AE}" srcOrd="5" destOrd="0" presId="urn:microsoft.com/office/officeart/2005/8/layout/vList2"/>
    <dgm:cxn modelId="{0F9F8D42-F7E2-409C-9143-B29D5773976D}" type="presParOf" srcId="{37724DC9-6E22-46B8-BC2B-6B1E54B6CF7E}" destId="{977785C5-4829-48F2-9E19-BA9163CD389B}" srcOrd="6" destOrd="0" presId="urn:microsoft.com/office/officeart/2005/8/layout/vList2"/>
  </dgm:cxnLst>
  <dgm:bg/>
  <dgm:whole/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21B8A4B3-CA53-4EB6-B1BF-FA64F23C7E34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6E993258-6268-4A48-B029-0826EFDEF80C}">
      <dgm:prSet/>
      <dgm:spPr/>
      <dgm:t>
        <a:bodyPr/>
        <a:lstStyle/>
        <a:p>
          <a:pPr rtl="0"/>
          <a:r>
            <a:rPr lang="en-US" dirty="0" smtClean="0"/>
            <a:t>Empowering students: they master “computers”</a:t>
          </a:r>
          <a:endParaRPr lang="it-IT" dirty="0"/>
        </a:p>
      </dgm:t>
    </dgm:pt>
    <dgm:pt modelId="{2E37D82E-0242-4C60-B9E1-5E9238DF3B67}" type="parTrans" cxnId="{91CBD158-964B-42E2-88F7-EF4E2BBD191A}">
      <dgm:prSet/>
      <dgm:spPr/>
      <dgm:t>
        <a:bodyPr/>
        <a:lstStyle/>
        <a:p>
          <a:endParaRPr lang="it-IT"/>
        </a:p>
      </dgm:t>
    </dgm:pt>
    <dgm:pt modelId="{8C9C2BC3-C3A4-4936-AB71-78A712BFE140}" type="sibTrans" cxnId="{91CBD158-964B-42E2-88F7-EF4E2BBD191A}">
      <dgm:prSet/>
      <dgm:spPr/>
      <dgm:t>
        <a:bodyPr/>
        <a:lstStyle/>
        <a:p>
          <a:endParaRPr lang="it-IT"/>
        </a:p>
      </dgm:t>
    </dgm:pt>
    <dgm:pt modelId="{113AEE0F-8CCF-46BC-A583-998D9CAA7DF4}">
      <dgm:prSet/>
      <dgm:spPr/>
      <dgm:t>
        <a:bodyPr/>
        <a:lstStyle/>
        <a:p>
          <a:pPr rtl="0"/>
          <a:r>
            <a:rPr lang="en-US" dirty="0" smtClean="0"/>
            <a:t>“Computers” are things where cool stuff happens (defined by users, not by academia)…</a:t>
          </a:r>
          <a:endParaRPr lang="it-IT" dirty="0"/>
        </a:p>
      </dgm:t>
    </dgm:pt>
    <dgm:pt modelId="{1BE00647-6244-427A-BB5E-A2511F77E638}" type="parTrans" cxnId="{F4F62780-1211-4018-B92E-B330481198DD}">
      <dgm:prSet/>
      <dgm:spPr/>
      <dgm:t>
        <a:bodyPr/>
        <a:lstStyle/>
        <a:p>
          <a:endParaRPr lang="it-IT"/>
        </a:p>
      </dgm:t>
    </dgm:pt>
    <dgm:pt modelId="{0898B8A9-5DD5-4D3A-AF21-791F3A4DC53B}" type="sibTrans" cxnId="{F4F62780-1211-4018-B92E-B330481198DD}">
      <dgm:prSet/>
      <dgm:spPr/>
      <dgm:t>
        <a:bodyPr/>
        <a:lstStyle/>
        <a:p>
          <a:endParaRPr lang="it-IT"/>
        </a:p>
      </dgm:t>
    </dgm:pt>
    <dgm:pt modelId="{428770F3-2701-4BC3-A5F9-A2C95B54DE46}">
      <dgm:prSet/>
      <dgm:spPr/>
      <dgm:t>
        <a:bodyPr/>
        <a:lstStyle/>
        <a:p>
          <a:pPr rtl="0"/>
          <a:r>
            <a:rPr lang="en-US" dirty="0" smtClean="0"/>
            <a:t>…NOT large and powerful pocket calculators</a:t>
          </a:r>
          <a:endParaRPr lang="it-IT" dirty="0"/>
        </a:p>
      </dgm:t>
    </dgm:pt>
    <dgm:pt modelId="{7E7708DB-FBD7-4828-A7F9-9C7D8C88D5BC}" type="parTrans" cxnId="{427C21A6-04AD-426E-81D0-9D1BD3D81EE5}">
      <dgm:prSet/>
      <dgm:spPr/>
      <dgm:t>
        <a:bodyPr/>
        <a:lstStyle/>
        <a:p>
          <a:endParaRPr lang="it-IT"/>
        </a:p>
      </dgm:t>
    </dgm:pt>
    <dgm:pt modelId="{8ED74444-336E-4F07-AAAE-743D68BFA92C}" type="sibTrans" cxnId="{427C21A6-04AD-426E-81D0-9D1BD3D81EE5}">
      <dgm:prSet/>
      <dgm:spPr/>
      <dgm:t>
        <a:bodyPr/>
        <a:lstStyle/>
        <a:p>
          <a:endParaRPr lang="it-IT"/>
        </a:p>
      </dgm:t>
    </dgm:pt>
    <dgm:pt modelId="{56D48E41-E9F8-4BED-94AD-D36D4F83E926}" type="pres">
      <dgm:prSet presAssocID="{21B8A4B3-CA53-4EB6-B1BF-FA64F23C7E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702FE2F7-F9CC-4C56-A40B-70725110E50A}" type="pres">
      <dgm:prSet presAssocID="{6E993258-6268-4A48-B029-0826EFDEF80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E142AC8-5C32-4185-9F36-C291579ED060}" type="pres">
      <dgm:prSet presAssocID="{8C9C2BC3-C3A4-4936-AB71-78A712BFE140}" presName="spacer" presStyleCnt="0"/>
      <dgm:spPr/>
    </dgm:pt>
    <dgm:pt modelId="{1F73D1EE-4923-44F4-8ECF-88FAAA2AE581}" type="pres">
      <dgm:prSet presAssocID="{113AEE0F-8CCF-46BC-A583-998D9CAA7DF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A1C85BB-9E83-4CD1-BC74-4E287608EC62}" type="pres">
      <dgm:prSet presAssocID="{0898B8A9-5DD5-4D3A-AF21-791F3A4DC53B}" presName="spacer" presStyleCnt="0"/>
      <dgm:spPr/>
    </dgm:pt>
    <dgm:pt modelId="{6ACB1D76-6016-4B1A-A9CF-E4F9FC492778}" type="pres">
      <dgm:prSet presAssocID="{428770F3-2701-4BC3-A5F9-A2C95B54DE4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6F2A529-B124-48FD-89D6-9503D2655866}" type="presOf" srcId="{428770F3-2701-4BC3-A5F9-A2C95B54DE46}" destId="{6ACB1D76-6016-4B1A-A9CF-E4F9FC492778}" srcOrd="0" destOrd="0" presId="urn:microsoft.com/office/officeart/2005/8/layout/vList2"/>
    <dgm:cxn modelId="{F4F62780-1211-4018-B92E-B330481198DD}" srcId="{21B8A4B3-CA53-4EB6-B1BF-FA64F23C7E34}" destId="{113AEE0F-8CCF-46BC-A583-998D9CAA7DF4}" srcOrd="1" destOrd="0" parTransId="{1BE00647-6244-427A-BB5E-A2511F77E638}" sibTransId="{0898B8A9-5DD5-4D3A-AF21-791F3A4DC53B}"/>
    <dgm:cxn modelId="{427C21A6-04AD-426E-81D0-9D1BD3D81EE5}" srcId="{21B8A4B3-CA53-4EB6-B1BF-FA64F23C7E34}" destId="{428770F3-2701-4BC3-A5F9-A2C95B54DE46}" srcOrd="2" destOrd="0" parTransId="{7E7708DB-FBD7-4828-A7F9-9C7D8C88D5BC}" sibTransId="{8ED74444-336E-4F07-AAAE-743D68BFA92C}"/>
    <dgm:cxn modelId="{4AD5A165-70D7-4E3F-BF99-D8DFB0105FCC}" type="presOf" srcId="{21B8A4B3-CA53-4EB6-B1BF-FA64F23C7E34}" destId="{56D48E41-E9F8-4BED-94AD-D36D4F83E926}" srcOrd="0" destOrd="0" presId="urn:microsoft.com/office/officeart/2005/8/layout/vList2"/>
    <dgm:cxn modelId="{91CBD158-964B-42E2-88F7-EF4E2BBD191A}" srcId="{21B8A4B3-CA53-4EB6-B1BF-FA64F23C7E34}" destId="{6E993258-6268-4A48-B029-0826EFDEF80C}" srcOrd="0" destOrd="0" parTransId="{2E37D82E-0242-4C60-B9E1-5E9238DF3B67}" sibTransId="{8C9C2BC3-C3A4-4936-AB71-78A712BFE140}"/>
    <dgm:cxn modelId="{D400B186-11F0-4568-8507-D627D95E3157}" type="presOf" srcId="{113AEE0F-8CCF-46BC-A583-998D9CAA7DF4}" destId="{1F73D1EE-4923-44F4-8ECF-88FAAA2AE581}" srcOrd="0" destOrd="0" presId="urn:microsoft.com/office/officeart/2005/8/layout/vList2"/>
    <dgm:cxn modelId="{1D60B11C-0F41-4452-A477-5A0EE109E800}" type="presOf" srcId="{6E993258-6268-4A48-B029-0826EFDEF80C}" destId="{702FE2F7-F9CC-4C56-A40B-70725110E50A}" srcOrd="0" destOrd="0" presId="urn:microsoft.com/office/officeart/2005/8/layout/vList2"/>
    <dgm:cxn modelId="{A9BE273B-2AFC-4539-BE78-89A53FB77EE6}" type="presParOf" srcId="{56D48E41-E9F8-4BED-94AD-D36D4F83E926}" destId="{702FE2F7-F9CC-4C56-A40B-70725110E50A}" srcOrd="0" destOrd="0" presId="urn:microsoft.com/office/officeart/2005/8/layout/vList2"/>
    <dgm:cxn modelId="{AB23E398-7D39-44C8-8311-111151843460}" type="presParOf" srcId="{56D48E41-E9F8-4BED-94AD-D36D4F83E926}" destId="{7E142AC8-5C32-4185-9F36-C291579ED060}" srcOrd="1" destOrd="0" presId="urn:microsoft.com/office/officeart/2005/8/layout/vList2"/>
    <dgm:cxn modelId="{A703731C-88D3-4126-9027-EBE92EF1AAFA}" type="presParOf" srcId="{56D48E41-E9F8-4BED-94AD-D36D4F83E926}" destId="{1F73D1EE-4923-44F4-8ECF-88FAAA2AE581}" srcOrd="2" destOrd="0" presId="urn:microsoft.com/office/officeart/2005/8/layout/vList2"/>
    <dgm:cxn modelId="{ACFE5006-C8EA-41CA-AD19-AA204E4C1CAF}" type="presParOf" srcId="{56D48E41-E9F8-4BED-94AD-D36D4F83E926}" destId="{3A1C85BB-9E83-4CD1-BC74-4E287608EC62}" srcOrd="3" destOrd="0" presId="urn:microsoft.com/office/officeart/2005/8/layout/vList2"/>
    <dgm:cxn modelId="{FADA9952-BC5B-4446-885F-E58C1976A910}" type="presParOf" srcId="{56D48E41-E9F8-4BED-94AD-D36D4F83E926}" destId="{6ACB1D76-6016-4B1A-A9CF-E4F9FC492778}" srcOrd="4" destOrd="0" presId="urn:microsoft.com/office/officeart/2005/8/layout/vList2"/>
  </dgm:cxnLst>
  <dgm:bg/>
  <dgm:whole/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6F82FA0-C4E3-4FE1-AB56-0DA287963397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618EB901-07F8-4AFC-896F-B9CC811916CC}">
      <dgm:prSet/>
      <dgm:spPr/>
      <dgm:t>
        <a:bodyPr/>
        <a:lstStyle/>
        <a:p>
          <a:pPr rtl="0"/>
          <a:r>
            <a:rPr lang="en-US" dirty="0" smtClean="0"/>
            <a:t>Engaged students work far harder… </a:t>
          </a:r>
          <a:endParaRPr lang="it-IT" dirty="0"/>
        </a:p>
      </dgm:t>
    </dgm:pt>
    <dgm:pt modelId="{300674F7-8D04-4DB9-9120-00B53A7AF1A7}" type="parTrans" cxnId="{677E9F7D-6DF8-439C-993C-3B855A4EE0DB}">
      <dgm:prSet/>
      <dgm:spPr/>
      <dgm:t>
        <a:bodyPr/>
        <a:lstStyle/>
        <a:p>
          <a:endParaRPr lang="it-IT"/>
        </a:p>
      </dgm:t>
    </dgm:pt>
    <dgm:pt modelId="{8A46481C-DB27-480B-8BA0-EA5A9756B61D}" type="sibTrans" cxnId="{677E9F7D-6DF8-439C-993C-3B855A4EE0DB}">
      <dgm:prSet/>
      <dgm:spPr/>
      <dgm:t>
        <a:bodyPr/>
        <a:lstStyle/>
        <a:p>
          <a:endParaRPr lang="it-IT"/>
        </a:p>
      </dgm:t>
    </dgm:pt>
    <dgm:pt modelId="{61419B1E-4CC3-4713-BF8A-486082AEB46A}">
      <dgm:prSet/>
      <dgm:spPr/>
      <dgm:t>
        <a:bodyPr/>
        <a:lstStyle/>
        <a:p>
          <a:pPr rtl="0"/>
          <a:r>
            <a:rPr lang="en-US" dirty="0" smtClean="0"/>
            <a:t>… and are much happier!</a:t>
          </a:r>
          <a:endParaRPr lang="it-IT" dirty="0"/>
        </a:p>
      </dgm:t>
    </dgm:pt>
    <dgm:pt modelId="{4B4752F7-AE08-4280-82FE-3CA0BFD07A08}" type="parTrans" cxnId="{AE683693-5A3C-41C6-BD1E-D579FC467F86}">
      <dgm:prSet/>
      <dgm:spPr/>
      <dgm:t>
        <a:bodyPr/>
        <a:lstStyle/>
        <a:p>
          <a:endParaRPr lang="it-IT"/>
        </a:p>
      </dgm:t>
    </dgm:pt>
    <dgm:pt modelId="{6CABB206-ABE7-41E0-B001-4F50C3C22AFD}" type="sibTrans" cxnId="{AE683693-5A3C-41C6-BD1E-D579FC467F86}">
      <dgm:prSet/>
      <dgm:spPr/>
      <dgm:t>
        <a:bodyPr/>
        <a:lstStyle/>
        <a:p>
          <a:endParaRPr lang="it-IT"/>
        </a:p>
      </dgm:t>
    </dgm:pt>
    <dgm:pt modelId="{38233A96-2C4C-4B1C-A4B6-8135A5809645}" type="pres">
      <dgm:prSet presAssocID="{16F82FA0-C4E3-4FE1-AB56-0DA2879633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9969B75B-62E1-45CD-BE81-7FFD16290A39}" type="pres">
      <dgm:prSet presAssocID="{618EB901-07F8-4AFC-896F-B9CC811916C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AF287A9-1106-404E-86AB-949E2E5F4D8F}" type="pres">
      <dgm:prSet presAssocID="{8A46481C-DB27-480B-8BA0-EA5A9756B61D}" presName="spacer" presStyleCnt="0"/>
      <dgm:spPr/>
    </dgm:pt>
    <dgm:pt modelId="{A2281B60-1827-442E-A903-042C012BF00C}" type="pres">
      <dgm:prSet presAssocID="{61419B1E-4CC3-4713-BF8A-486082AEB46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60C8316B-DD43-4180-B949-BCF37B01491A}" type="presOf" srcId="{61419B1E-4CC3-4713-BF8A-486082AEB46A}" destId="{A2281B60-1827-442E-A903-042C012BF00C}" srcOrd="0" destOrd="0" presId="urn:microsoft.com/office/officeart/2005/8/layout/vList2"/>
    <dgm:cxn modelId="{7389C6E1-866B-4766-9515-A6BDF6358008}" type="presOf" srcId="{618EB901-07F8-4AFC-896F-B9CC811916CC}" destId="{9969B75B-62E1-45CD-BE81-7FFD16290A39}" srcOrd="0" destOrd="0" presId="urn:microsoft.com/office/officeart/2005/8/layout/vList2"/>
    <dgm:cxn modelId="{677E9F7D-6DF8-439C-993C-3B855A4EE0DB}" srcId="{16F82FA0-C4E3-4FE1-AB56-0DA287963397}" destId="{618EB901-07F8-4AFC-896F-B9CC811916CC}" srcOrd="0" destOrd="0" parTransId="{300674F7-8D04-4DB9-9120-00B53A7AF1A7}" sibTransId="{8A46481C-DB27-480B-8BA0-EA5A9756B61D}"/>
    <dgm:cxn modelId="{AE683693-5A3C-41C6-BD1E-D579FC467F86}" srcId="{16F82FA0-C4E3-4FE1-AB56-0DA287963397}" destId="{61419B1E-4CC3-4713-BF8A-486082AEB46A}" srcOrd="1" destOrd="0" parTransId="{4B4752F7-AE08-4280-82FE-3CA0BFD07A08}" sibTransId="{6CABB206-ABE7-41E0-B001-4F50C3C22AFD}"/>
    <dgm:cxn modelId="{DA1C5E7E-CE51-4634-A074-E2AFB7B6DCA6}" type="presOf" srcId="{16F82FA0-C4E3-4FE1-AB56-0DA287963397}" destId="{38233A96-2C4C-4B1C-A4B6-8135A5809645}" srcOrd="0" destOrd="0" presId="urn:microsoft.com/office/officeart/2005/8/layout/vList2"/>
    <dgm:cxn modelId="{D5D0F704-F188-41C6-BBB8-9A41021F0E63}" type="presParOf" srcId="{38233A96-2C4C-4B1C-A4B6-8135A5809645}" destId="{9969B75B-62E1-45CD-BE81-7FFD16290A39}" srcOrd="0" destOrd="0" presId="urn:microsoft.com/office/officeart/2005/8/layout/vList2"/>
    <dgm:cxn modelId="{FF4D4757-E768-413B-B715-879CCC74C4A8}" type="presParOf" srcId="{38233A96-2C4C-4B1C-A4B6-8135A5809645}" destId="{4AF287A9-1106-404E-86AB-949E2E5F4D8F}" srcOrd="1" destOrd="0" presId="urn:microsoft.com/office/officeart/2005/8/layout/vList2"/>
    <dgm:cxn modelId="{B0D6D07C-0F00-443B-9957-A17B322023B1}" type="presParOf" srcId="{38233A96-2C4C-4B1C-A4B6-8135A5809645}" destId="{A2281B60-1827-442E-A903-042C012BF00C}" srcOrd="2" destOrd="0" presId="urn:microsoft.com/office/officeart/2005/8/layout/vList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685526-9072-435A-83C9-6A17F78ED35B}" type="doc">
      <dgm:prSet loTypeId="urn:microsoft.com/office/officeart/2005/8/layout/hierarchy3" loCatId="hierarchy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1D150634-2C95-49B4-93AC-FD74D194806B}">
      <dgm:prSet/>
      <dgm:spPr/>
      <dgm:t>
        <a:bodyPr/>
        <a:lstStyle/>
        <a:p>
          <a:pPr rtl="0"/>
          <a:r>
            <a:rPr lang="en-US" dirty="0" smtClean="0"/>
            <a:t>Through technology it is possible to achieve both</a:t>
          </a:r>
          <a:endParaRPr lang="it-IT" dirty="0"/>
        </a:p>
      </dgm:t>
    </dgm:pt>
    <dgm:pt modelId="{5B4186B7-F3A8-48F8-85D0-01FAA9175D11}" type="parTrans" cxnId="{18B83471-1C21-4A08-8D4C-373C50C3B81F}">
      <dgm:prSet/>
      <dgm:spPr/>
      <dgm:t>
        <a:bodyPr/>
        <a:lstStyle/>
        <a:p>
          <a:endParaRPr lang="it-IT"/>
        </a:p>
      </dgm:t>
    </dgm:pt>
    <dgm:pt modelId="{03AE6A52-944A-4463-B56C-00B797578408}" type="sibTrans" cxnId="{18B83471-1C21-4A08-8D4C-373C50C3B81F}">
      <dgm:prSet/>
      <dgm:spPr/>
      <dgm:t>
        <a:bodyPr/>
        <a:lstStyle/>
        <a:p>
          <a:endParaRPr lang="it-IT"/>
        </a:p>
      </dgm:t>
    </dgm:pt>
    <dgm:pt modelId="{1DC5DA54-E117-44CC-A048-830476C50305}">
      <dgm:prSet/>
      <dgm:spPr/>
      <dgm:t>
        <a:bodyPr/>
        <a:lstStyle/>
        <a:p>
          <a:pPr rtl="0"/>
          <a:r>
            <a:rPr lang="en-US" dirty="0" smtClean="0"/>
            <a:t>Academic Quality</a:t>
          </a:r>
          <a:endParaRPr lang="it-IT" dirty="0"/>
        </a:p>
      </dgm:t>
    </dgm:pt>
    <dgm:pt modelId="{9923C66E-FA6D-4C58-B5C2-2110FE30E9C1}" type="parTrans" cxnId="{ACD1E042-83B7-43FF-AC98-EA7FCDBBE741}">
      <dgm:prSet/>
      <dgm:spPr/>
      <dgm:t>
        <a:bodyPr/>
        <a:lstStyle/>
        <a:p>
          <a:endParaRPr lang="it-IT"/>
        </a:p>
      </dgm:t>
    </dgm:pt>
    <dgm:pt modelId="{102225F9-6078-4CD5-8767-8371B98B8A77}" type="sibTrans" cxnId="{ACD1E042-83B7-43FF-AC98-EA7FCDBBE741}">
      <dgm:prSet/>
      <dgm:spPr/>
      <dgm:t>
        <a:bodyPr/>
        <a:lstStyle/>
        <a:p>
          <a:endParaRPr lang="it-IT"/>
        </a:p>
      </dgm:t>
    </dgm:pt>
    <dgm:pt modelId="{8311A79F-8702-46D0-9385-FDE7A8AB7005}">
      <dgm:prSet/>
      <dgm:spPr/>
      <dgm:t>
        <a:bodyPr/>
        <a:lstStyle/>
        <a:p>
          <a:pPr rtl="0"/>
          <a:r>
            <a:rPr lang="en-US" dirty="0" smtClean="0"/>
            <a:t>Student Engagement</a:t>
          </a:r>
          <a:endParaRPr lang="it-IT" dirty="0"/>
        </a:p>
      </dgm:t>
    </dgm:pt>
    <dgm:pt modelId="{D208209F-01BC-478D-AEE4-6274C5110E1C}" type="parTrans" cxnId="{627BE47F-4A61-4F27-B6F3-E47DB391BA28}">
      <dgm:prSet/>
      <dgm:spPr/>
      <dgm:t>
        <a:bodyPr/>
        <a:lstStyle/>
        <a:p>
          <a:endParaRPr lang="it-IT"/>
        </a:p>
      </dgm:t>
    </dgm:pt>
    <dgm:pt modelId="{D6D88362-B88A-481F-A76F-59D8FA4C9F27}" type="sibTrans" cxnId="{627BE47F-4A61-4F27-B6F3-E47DB391BA28}">
      <dgm:prSet/>
      <dgm:spPr/>
      <dgm:t>
        <a:bodyPr/>
        <a:lstStyle/>
        <a:p>
          <a:endParaRPr lang="it-IT"/>
        </a:p>
      </dgm:t>
    </dgm:pt>
    <dgm:pt modelId="{E7606251-343F-41B4-A864-5933EB9C12B0}" type="pres">
      <dgm:prSet presAssocID="{0C685526-9072-435A-83C9-6A17F78ED35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A5D44F95-6509-4C06-964E-3709FE9F8F12}" type="pres">
      <dgm:prSet presAssocID="{1D150634-2C95-49B4-93AC-FD74D194806B}" presName="root" presStyleCnt="0"/>
      <dgm:spPr/>
    </dgm:pt>
    <dgm:pt modelId="{F292A275-CD9A-4839-92DE-C74A6390F577}" type="pres">
      <dgm:prSet presAssocID="{1D150634-2C95-49B4-93AC-FD74D194806B}" presName="rootComposite" presStyleCnt="0"/>
      <dgm:spPr/>
    </dgm:pt>
    <dgm:pt modelId="{066593FC-9F47-4A2E-9DFE-5386C8B33FDA}" type="pres">
      <dgm:prSet presAssocID="{1D150634-2C95-49B4-93AC-FD74D194806B}" presName="rootText" presStyleLbl="node1" presStyleIdx="0" presStyleCnt="1"/>
      <dgm:spPr/>
      <dgm:t>
        <a:bodyPr/>
        <a:lstStyle/>
        <a:p>
          <a:endParaRPr lang="it-IT"/>
        </a:p>
      </dgm:t>
    </dgm:pt>
    <dgm:pt modelId="{D8BE68DD-9016-43FF-AC23-88D8BBD5F6E2}" type="pres">
      <dgm:prSet presAssocID="{1D150634-2C95-49B4-93AC-FD74D194806B}" presName="rootConnector" presStyleLbl="node1" presStyleIdx="0" presStyleCnt="1"/>
      <dgm:spPr/>
      <dgm:t>
        <a:bodyPr/>
        <a:lstStyle/>
        <a:p>
          <a:endParaRPr lang="it-IT"/>
        </a:p>
      </dgm:t>
    </dgm:pt>
    <dgm:pt modelId="{1B81201C-126E-4A72-9B6A-5247EA1EC7BA}" type="pres">
      <dgm:prSet presAssocID="{1D150634-2C95-49B4-93AC-FD74D194806B}" presName="childShape" presStyleCnt="0"/>
      <dgm:spPr/>
    </dgm:pt>
    <dgm:pt modelId="{4188A5D9-E041-4160-91DD-5F655596598D}" type="pres">
      <dgm:prSet presAssocID="{9923C66E-FA6D-4C58-B5C2-2110FE30E9C1}" presName="Name13" presStyleLbl="parChTrans1D2" presStyleIdx="0" presStyleCnt="2"/>
      <dgm:spPr/>
      <dgm:t>
        <a:bodyPr/>
        <a:lstStyle/>
        <a:p>
          <a:endParaRPr lang="it-IT"/>
        </a:p>
      </dgm:t>
    </dgm:pt>
    <dgm:pt modelId="{B8C9CC4B-0920-4B14-9138-6BBF642B113F}" type="pres">
      <dgm:prSet presAssocID="{1DC5DA54-E117-44CC-A048-830476C50305}" presName="childTex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C8C6B9B-7AEC-4350-AB8E-0275A9F71E2D}" type="pres">
      <dgm:prSet presAssocID="{D208209F-01BC-478D-AEE4-6274C5110E1C}" presName="Name13" presStyleLbl="parChTrans1D2" presStyleIdx="1" presStyleCnt="2"/>
      <dgm:spPr/>
      <dgm:t>
        <a:bodyPr/>
        <a:lstStyle/>
        <a:p>
          <a:endParaRPr lang="it-IT"/>
        </a:p>
      </dgm:t>
    </dgm:pt>
    <dgm:pt modelId="{FAD1DE0B-C0E7-4127-9F40-B25D921CA582}" type="pres">
      <dgm:prSet presAssocID="{8311A79F-8702-46D0-9385-FDE7A8AB7005}" presName="childTex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E59612A6-54DF-444D-BCD6-C87E8C92598B}" type="presOf" srcId="{D208209F-01BC-478D-AEE4-6274C5110E1C}" destId="{9C8C6B9B-7AEC-4350-AB8E-0275A9F71E2D}" srcOrd="0" destOrd="0" presId="urn:microsoft.com/office/officeart/2005/8/layout/hierarchy3"/>
    <dgm:cxn modelId="{08770E35-6613-4CA3-A10C-0159008A0663}" type="presOf" srcId="{8311A79F-8702-46D0-9385-FDE7A8AB7005}" destId="{FAD1DE0B-C0E7-4127-9F40-B25D921CA582}" srcOrd="0" destOrd="0" presId="urn:microsoft.com/office/officeart/2005/8/layout/hierarchy3"/>
    <dgm:cxn modelId="{7A844C0C-5726-4DBD-BEA5-3607C81312A9}" type="presOf" srcId="{1D150634-2C95-49B4-93AC-FD74D194806B}" destId="{066593FC-9F47-4A2E-9DFE-5386C8B33FDA}" srcOrd="0" destOrd="0" presId="urn:microsoft.com/office/officeart/2005/8/layout/hierarchy3"/>
    <dgm:cxn modelId="{627BE47F-4A61-4F27-B6F3-E47DB391BA28}" srcId="{1D150634-2C95-49B4-93AC-FD74D194806B}" destId="{8311A79F-8702-46D0-9385-FDE7A8AB7005}" srcOrd="1" destOrd="0" parTransId="{D208209F-01BC-478D-AEE4-6274C5110E1C}" sibTransId="{D6D88362-B88A-481F-A76F-59D8FA4C9F27}"/>
    <dgm:cxn modelId="{3D85B088-B5D6-4AD1-A2C2-063FB53639C0}" type="presOf" srcId="{9923C66E-FA6D-4C58-B5C2-2110FE30E9C1}" destId="{4188A5D9-E041-4160-91DD-5F655596598D}" srcOrd="0" destOrd="0" presId="urn:microsoft.com/office/officeart/2005/8/layout/hierarchy3"/>
    <dgm:cxn modelId="{7F846681-003D-41D7-BEA7-BE2BA6F062B6}" type="presOf" srcId="{1DC5DA54-E117-44CC-A048-830476C50305}" destId="{B8C9CC4B-0920-4B14-9138-6BBF642B113F}" srcOrd="0" destOrd="0" presId="urn:microsoft.com/office/officeart/2005/8/layout/hierarchy3"/>
    <dgm:cxn modelId="{AFBCD9A9-8CEF-4521-B97A-A8B7006F1626}" type="presOf" srcId="{1D150634-2C95-49B4-93AC-FD74D194806B}" destId="{D8BE68DD-9016-43FF-AC23-88D8BBD5F6E2}" srcOrd="1" destOrd="0" presId="urn:microsoft.com/office/officeart/2005/8/layout/hierarchy3"/>
    <dgm:cxn modelId="{2010F1AD-BEF4-40C1-A81D-7DBF285F2A1B}" type="presOf" srcId="{0C685526-9072-435A-83C9-6A17F78ED35B}" destId="{E7606251-343F-41B4-A864-5933EB9C12B0}" srcOrd="0" destOrd="0" presId="urn:microsoft.com/office/officeart/2005/8/layout/hierarchy3"/>
    <dgm:cxn modelId="{ACD1E042-83B7-43FF-AC98-EA7FCDBBE741}" srcId="{1D150634-2C95-49B4-93AC-FD74D194806B}" destId="{1DC5DA54-E117-44CC-A048-830476C50305}" srcOrd="0" destOrd="0" parTransId="{9923C66E-FA6D-4C58-B5C2-2110FE30E9C1}" sibTransId="{102225F9-6078-4CD5-8767-8371B98B8A77}"/>
    <dgm:cxn modelId="{18B83471-1C21-4A08-8D4C-373C50C3B81F}" srcId="{0C685526-9072-435A-83C9-6A17F78ED35B}" destId="{1D150634-2C95-49B4-93AC-FD74D194806B}" srcOrd="0" destOrd="0" parTransId="{5B4186B7-F3A8-48F8-85D0-01FAA9175D11}" sibTransId="{03AE6A52-944A-4463-B56C-00B797578408}"/>
    <dgm:cxn modelId="{BEA986A0-B097-4F2C-A173-33E9D8667D7A}" type="presParOf" srcId="{E7606251-343F-41B4-A864-5933EB9C12B0}" destId="{A5D44F95-6509-4C06-964E-3709FE9F8F12}" srcOrd="0" destOrd="0" presId="urn:microsoft.com/office/officeart/2005/8/layout/hierarchy3"/>
    <dgm:cxn modelId="{EBA3CAF8-CC6B-462B-B9ED-A6593AB1D876}" type="presParOf" srcId="{A5D44F95-6509-4C06-964E-3709FE9F8F12}" destId="{F292A275-CD9A-4839-92DE-C74A6390F577}" srcOrd="0" destOrd="0" presId="urn:microsoft.com/office/officeart/2005/8/layout/hierarchy3"/>
    <dgm:cxn modelId="{9D94B858-AC8F-4883-BC36-7256FF6FE5AB}" type="presParOf" srcId="{F292A275-CD9A-4839-92DE-C74A6390F577}" destId="{066593FC-9F47-4A2E-9DFE-5386C8B33FDA}" srcOrd="0" destOrd="0" presId="urn:microsoft.com/office/officeart/2005/8/layout/hierarchy3"/>
    <dgm:cxn modelId="{E85EBA4F-FA40-4A6E-98E0-53E074ED2D6E}" type="presParOf" srcId="{F292A275-CD9A-4839-92DE-C74A6390F577}" destId="{D8BE68DD-9016-43FF-AC23-88D8BBD5F6E2}" srcOrd="1" destOrd="0" presId="urn:microsoft.com/office/officeart/2005/8/layout/hierarchy3"/>
    <dgm:cxn modelId="{890CC628-4D53-4C72-99B3-5CF010C4C923}" type="presParOf" srcId="{A5D44F95-6509-4C06-964E-3709FE9F8F12}" destId="{1B81201C-126E-4A72-9B6A-5247EA1EC7BA}" srcOrd="1" destOrd="0" presId="urn:microsoft.com/office/officeart/2005/8/layout/hierarchy3"/>
    <dgm:cxn modelId="{ADF7CE23-DFC0-4824-8D9F-59D281600A50}" type="presParOf" srcId="{1B81201C-126E-4A72-9B6A-5247EA1EC7BA}" destId="{4188A5D9-E041-4160-91DD-5F655596598D}" srcOrd="0" destOrd="0" presId="urn:microsoft.com/office/officeart/2005/8/layout/hierarchy3"/>
    <dgm:cxn modelId="{D24FEC64-6734-4ED0-9273-DCC948ABC908}" type="presParOf" srcId="{1B81201C-126E-4A72-9B6A-5247EA1EC7BA}" destId="{B8C9CC4B-0920-4B14-9138-6BBF642B113F}" srcOrd="1" destOrd="0" presId="urn:microsoft.com/office/officeart/2005/8/layout/hierarchy3"/>
    <dgm:cxn modelId="{C11D9F7B-586C-4D41-B224-A093BE5004D2}" type="presParOf" srcId="{1B81201C-126E-4A72-9B6A-5247EA1EC7BA}" destId="{9C8C6B9B-7AEC-4350-AB8E-0275A9F71E2D}" srcOrd="2" destOrd="0" presId="urn:microsoft.com/office/officeart/2005/8/layout/hierarchy3"/>
    <dgm:cxn modelId="{C98BCED9-D9D0-4C50-ABE0-C62901B47B7D}" type="presParOf" srcId="{1B81201C-126E-4A72-9B6A-5247EA1EC7BA}" destId="{FAD1DE0B-C0E7-4127-9F40-B25D921CA582}" srcOrd="3" destOrd="0" presId="urn:microsoft.com/office/officeart/2005/8/layout/hierarchy3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601797-36BC-475F-8E8D-4ED825CB3972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160EC808-81BC-4C87-8F58-BC29928C14FD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Two approaches</a:t>
          </a:r>
          <a:endParaRPr lang="it-IT" dirty="0"/>
        </a:p>
      </dgm:t>
    </dgm:pt>
    <dgm:pt modelId="{EA14AD11-0847-4706-B76D-AE0C2D936D7E}" type="parTrans" cxnId="{F101C146-B768-4EFD-B5AD-A41D3BA09D1F}">
      <dgm:prSet/>
      <dgm:spPr/>
      <dgm:t>
        <a:bodyPr/>
        <a:lstStyle/>
        <a:p>
          <a:endParaRPr lang="it-IT"/>
        </a:p>
      </dgm:t>
    </dgm:pt>
    <dgm:pt modelId="{4FC4C018-B1CE-450B-A473-13595652003F}" type="sibTrans" cxnId="{F101C146-B768-4EFD-B5AD-A41D3BA09D1F}">
      <dgm:prSet/>
      <dgm:spPr/>
      <dgm:t>
        <a:bodyPr/>
        <a:lstStyle/>
        <a:p>
          <a:endParaRPr lang="it-IT"/>
        </a:p>
      </dgm:t>
    </dgm:pt>
    <dgm:pt modelId="{E67F9C9C-2191-45A1-9EC6-0B519448AC37}">
      <dgm:prSet/>
      <dgm:spPr/>
      <dgm:t>
        <a:bodyPr/>
        <a:lstStyle/>
        <a:p>
          <a:pPr rtl="0"/>
          <a:r>
            <a:rPr lang="en-US" dirty="0" smtClean="0"/>
            <a:t>Learning by fixing</a:t>
          </a:r>
          <a:endParaRPr lang="it-IT" dirty="0"/>
        </a:p>
      </dgm:t>
    </dgm:pt>
    <dgm:pt modelId="{EC3F82CA-E287-4CF7-9934-D461A941312B}" type="parTrans" cxnId="{5BE83965-EBD2-4FC9-BD5D-5835DAAE45FD}">
      <dgm:prSet/>
      <dgm:spPr/>
      <dgm:t>
        <a:bodyPr/>
        <a:lstStyle/>
        <a:p>
          <a:endParaRPr lang="it-IT"/>
        </a:p>
      </dgm:t>
    </dgm:pt>
    <dgm:pt modelId="{E63037E4-5176-4D31-A2BD-E4D68BA455FA}" type="sibTrans" cxnId="{5BE83965-EBD2-4FC9-BD5D-5835DAAE45FD}">
      <dgm:prSet/>
      <dgm:spPr/>
      <dgm:t>
        <a:bodyPr/>
        <a:lstStyle/>
        <a:p>
          <a:endParaRPr lang="it-IT"/>
        </a:p>
      </dgm:t>
    </dgm:pt>
    <dgm:pt modelId="{A3CDD259-197D-4303-95E6-C32693676297}">
      <dgm:prSet/>
      <dgm:spPr/>
      <dgm:t>
        <a:bodyPr/>
        <a:lstStyle/>
        <a:p>
          <a:pPr rtl="0"/>
          <a:r>
            <a:rPr lang="en-US" dirty="0" smtClean="0"/>
            <a:t>Learning by extending</a:t>
          </a:r>
          <a:endParaRPr lang="it-IT" dirty="0"/>
        </a:p>
      </dgm:t>
    </dgm:pt>
    <dgm:pt modelId="{EE7A12ED-4E71-4F2B-8E7B-F7D0DCEEF428}" type="parTrans" cxnId="{7DC00B44-1F94-48C4-93B1-0DC84270DDCD}">
      <dgm:prSet/>
      <dgm:spPr/>
      <dgm:t>
        <a:bodyPr/>
        <a:lstStyle/>
        <a:p>
          <a:endParaRPr lang="it-IT"/>
        </a:p>
      </dgm:t>
    </dgm:pt>
    <dgm:pt modelId="{2BB91A54-C871-41A2-94F0-3DE06F79F2BC}" type="sibTrans" cxnId="{7DC00B44-1F94-48C4-93B1-0DC84270DDCD}">
      <dgm:prSet/>
      <dgm:spPr/>
      <dgm:t>
        <a:bodyPr/>
        <a:lstStyle/>
        <a:p>
          <a:endParaRPr lang="it-IT"/>
        </a:p>
      </dgm:t>
    </dgm:pt>
    <dgm:pt modelId="{02D944F4-4661-467E-8320-897CBEE58D7C}">
      <dgm:prSet/>
      <dgm:spPr/>
      <dgm:t>
        <a:bodyPr/>
        <a:lstStyle/>
        <a:p>
          <a:pPr rtl="0"/>
          <a:r>
            <a:rPr lang="en-US" dirty="0" smtClean="0"/>
            <a:t>Tools and technology</a:t>
          </a:r>
          <a:endParaRPr lang="it-IT" dirty="0"/>
        </a:p>
      </dgm:t>
    </dgm:pt>
    <dgm:pt modelId="{ECC497B7-B30A-49E4-BA56-69D20764FD1C}" type="parTrans" cxnId="{E0816586-CF9A-4E8A-B6C8-F6CF58BC9BB1}">
      <dgm:prSet/>
      <dgm:spPr/>
      <dgm:t>
        <a:bodyPr/>
        <a:lstStyle/>
        <a:p>
          <a:endParaRPr lang="it-IT"/>
        </a:p>
      </dgm:t>
    </dgm:pt>
    <dgm:pt modelId="{E080389F-92ED-4454-8E13-29F1D656A95C}" type="sibTrans" cxnId="{E0816586-CF9A-4E8A-B6C8-F6CF58BC9BB1}">
      <dgm:prSet/>
      <dgm:spPr/>
      <dgm:t>
        <a:bodyPr/>
        <a:lstStyle/>
        <a:p>
          <a:endParaRPr lang="it-IT"/>
        </a:p>
      </dgm:t>
    </dgm:pt>
    <dgm:pt modelId="{B257C960-FFDF-4199-8683-2E48FEB87A46}">
      <dgm:prSet/>
      <dgm:spPr/>
      <dgm:t>
        <a:bodyPr/>
        <a:lstStyle/>
        <a:p>
          <a:pPr rtl="0"/>
          <a:r>
            <a:rPr lang="en-US" dirty="0" smtClean="0"/>
            <a:t>Follow-ups and Conclusions</a:t>
          </a:r>
          <a:endParaRPr lang="it-IT" dirty="0"/>
        </a:p>
      </dgm:t>
    </dgm:pt>
    <dgm:pt modelId="{2C5D4016-CFB0-421E-AF0D-68C0EA899FCF}" type="parTrans" cxnId="{019C8EF2-7789-4FEA-9412-30277C473D50}">
      <dgm:prSet/>
      <dgm:spPr/>
      <dgm:t>
        <a:bodyPr/>
        <a:lstStyle/>
        <a:p>
          <a:endParaRPr lang="it-IT"/>
        </a:p>
      </dgm:t>
    </dgm:pt>
    <dgm:pt modelId="{C1BA3281-7E10-4735-B851-4149ECF7438B}" type="sibTrans" cxnId="{019C8EF2-7789-4FEA-9412-30277C473D50}">
      <dgm:prSet/>
      <dgm:spPr/>
      <dgm:t>
        <a:bodyPr/>
        <a:lstStyle/>
        <a:p>
          <a:endParaRPr lang="it-IT"/>
        </a:p>
      </dgm:t>
    </dgm:pt>
    <dgm:pt modelId="{1D796E36-36F0-446D-B944-38A7DD1BD547}">
      <dgm:prSet/>
      <dgm:spPr/>
      <dgm:t>
        <a:bodyPr/>
        <a:lstStyle/>
        <a:p>
          <a:pPr rtl="0"/>
          <a:r>
            <a:rPr lang="en-US" dirty="0" smtClean="0"/>
            <a:t>Motivation</a:t>
          </a:r>
          <a:endParaRPr lang="it-IT" dirty="0"/>
        </a:p>
      </dgm:t>
    </dgm:pt>
    <dgm:pt modelId="{E7D96B91-1237-46C4-8A56-9885CBBBC31B}" type="parTrans" cxnId="{97837F39-7A30-42F3-8E06-5313AEEF5A5F}">
      <dgm:prSet/>
      <dgm:spPr/>
      <dgm:t>
        <a:bodyPr/>
        <a:lstStyle/>
        <a:p>
          <a:endParaRPr lang="it-IT"/>
        </a:p>
      </dgm:t>
    </dgm:pt>
    <dgm:pt modelId="{9298526B-40D1-461F-874F-9FAE8ED24855}" type="sibTrans" cxnId="{97837F39-7A30-42F3-8E06-5313AEEF5A5F}">
      <dgm:prSet/>
      <dgm:spPr/>
      <dgm:t>
        <a:bodyPr/>
        <a:lstStyle/>
        <a:p>
          <a:endParaRPr lang="it-IT"/>
        </a:p>
      </dgm:t>
    </dgm:pt>
    <dgm:pt modelId="{9B0BF35F-A2E3-4BBE-9293-098A33A0AAC9}" type="pres">
      <dgm:prSet presAssocID="{76601797-36BC-475F-8E8D-4ED825CB39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02D7AFCA-44AF-41EC-9BD8-439958DD4B01}" type="pres">
      <dgm:prSet presAssocID="{1D796E36-36F0-446D-B944-38A7DD1BD54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04CE465-B650-4702-BD12-876CE6968B74}" type="pres">
      <dgm:prSet presAssocID="{9298526B-40D1-461F-874F-9FAE8ED24855}" presName="spacer" presStyleCnt="0"/>
      <dgm:spPr/>
      <dgm:t>
        <a:bodyPr/>
        <a:lstStyle/>
        <a:p>
          <a:endParaRPr lang="it-IT"/>
        </a:p>
      </dgm:t>
    </dgm:pt>
    <dgm:pt modelId="{AADA8B72-F462-4827-94CC-FCDDD73910DD}" type="pres">
      <dgm:prSet presAssocID="{160EC808-81BC-4C87-8F58-BC29928C14F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6D89F78-E019-4839-8143-310DACE088F8}" type="pres">
      <dgm:prSet presAssocID="{160EC808-81BC-4C87-8F58-BC29928C14F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C86A80F-5C99-4F40-B594-3C90CE2EE05B}" type="pres">
      <dgm:prSet presAssocID="{02D944F4-4661-467E-8320-897CBEE58D7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1653C23-6969-4F72-AD5E-8139BDCEC4CA}" type="pres">
      <dgm:prSet presAssocID="{E080389F-92ED-4454-8E13-29F1D656A95C}" presName="spacer" presStyleCnt="0"/>
      <dgm:spPr/>
      <dgm:t>
        <a:bodyPr/>
        <a:lstStyle/>
        <a:p>
          <a:endParaRPr lang="it-IT"/>
        </a:p>
      </dgm:t>
    </dgm:pt>
    <dgm:pt modelId="{161C5020-3A5A-4485-81D4-D21BAB7E38FA}" type="pres">
      <dgm:prSet presAssocID="{B257C960-FFDF-4199-8683-2E48FEB87A4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9DDB20FD-9EC8-4163-BA68-8BE574681B0E}" type="presOf" srcId="{E67F9C9C-2191-45A1-9EC6-0B519448AC37}" destId="{56D89F78-E019-4839-8143-310DACE088F8}" srcOrd="0" destOrd="0" presId="urn:microsoft.com/office/officeart/2005/8/layout/vList2"/>
    <dgm:cxn modelId="{BFEA66FF-8932-459E-8CE9-79ECFD8DD225}" type="presOf" srcId="{1D796E36-36F0-446D-B944-38A7DD1BD547}" destId="{02D7AFCA-44AF-41EC-9BD8-439958DD4B01}" srcOrd="0" destOrd="0" presId="urn:microsoft.com/office/officeart/2005/8/layout/vList2"/>
    <dgm:cxn modelId="{019C8EF2-7789-4FEA-9412-30277C473D50}" srcId="{76601797-36BC-475F-8E8D-4ED825CB3972}" destId="{B257C960-FFDF-4199-8683-2E48FEB87A46}" srcOrd="3" destOrd="0" parTransId="{2C5D4016-CFB0-421E-AF0D-68C0EA899FCF}" sibTransId="{C1BA3281-7E10-4735-B851-4149ECF7438B}"/>
    <dgm:cxn modelId="{7DC00B44-1F94-48C4-93B1-0DC84270DDCD}" srcId="{160EC808-81BC-4C87-8F58-BC29928C14FD}" destId="{A3CDD259-197D-4303-95E6-C32693676297}" srcOrd="1" destOrd="0" parTransId="{EE7A12ED-4E71-4F2B-8E7B-F7D0DCEEF428}" sibTransId="{2BB91A54-C871-41A2-94F0-3DE06F79F2BC}"/>
    <dgm:cxn modelId="{8CF37411-D51E-4E40-B985-D653A6E340F1}" type="presOf" srcId="{A3CDD259-197D-4303-95E6-C32693676297}" destId="{56D89F78-E019-4839-8143-310DACE088F8}" srcOrd="0" destOrd="1" presId="urn:microsoft.com/office/officeart/2005/8/layout/vList2"/>
    <dgm:cxn modelId="{441D0482-45F8-4FE0-ADC0-81F5D7D2B91C}" type="presOf" srcId="{76601797-36BC-475F-8E8D-4ED825CB3972}" destId="{9B0BF35F-A2E3-4BBE-9293-098A33A0AAC9}" srcOrd="0" destOrd="0" presId="urn:microsoft.com/office/officeart/2005/8/layout/vList2"/>
    <dgm:cxn modelId="{5BE83965-EBD2-4FC9-BD5D-5835DAAE45FD}" srcId="{160EC808-81BC-4C87-8F58-BC29928C14FD}" destId="{E67F9C9C-2191-45A1-9EC6-0B519448AC37}" srcOrd="0" destOrd="0" parTransId="{EC3F82CA-E287-4CF7-9934-D461A941312B}" sibTransId="{E63037E4-5176-4D31-A2BD-E4D68BA455FA}"/>
    <dgm:cxn modelId="{E0816586-CF9A-4E8A-B6C8-F6CF58BC9BB1}" srcId="{76601797-36BC-475F-8E8D-4ED825CB3972}" destId="{02D944F4-4661-467E-8320-897CBEE58D7C}" srcOrd="2" destOrd="0" parTransId="{ECC497B7-B30A-49E4-BA56-69D20764FD1C}" sibTransId="{E080389F-92ED-4454-8E13-29F1D656A95C}"/>
    <dgm:cxn modelId="{F101C146-B768-4EFD-B5AD-A41D3BA09D1F}" srcId="{76601797-36BC-475F-8E8D-4ED825CB3972}" destId="{160EC808-81BC-4C87-8F58-BC29928C14FD}" srcOrd="1" destOrd="0" parTransId="{EA14AD11-0847-4706-B76D-AE0C2D936D7E}" sibTransId="{4FC4C018-B1CE-450B-A473-13595652003F}"/>
    <dgm:cxn modelId="{5AB689CA-30B2-4DCA-9F01-8B967B3CF7F7}" type="presOf" srcId="{160EC808-81BC-4C87-8F58-BC29928C14FD}" destId="{AADA8B72-F462-4827-94CC-FCDDD73910DD}" srcOrd="0" destOrd="0" presId="urn:microsoft.com/office/officeart/2005/8/layout/vList2"/>
    <dgm:cxn modelId="{97837F39-7A30-42F3-8E06-5313AEEF5A5F}" srcId="{76601797-36BC-475F-8E8D-4ED825CB3972}" destId="{1D796E36-36F0-446D-B944-38A7DD1BD547}" srcOrd="0" destOrd="0" parTransId="{E7D96B91-1237-46C4-8A56-9885CBBBC31B}" sibTransId="{9298526B-40D1-461F-874F-9FAE8ED24855}"/>
    <dgm:cxn modelId="{02DA6C5C-5CEB-4A52-91B9-FCEDC344DC54}" type="presOf" srcId="{02D944F4-4661-467E-8320-897CBEE58D7C}" destId="{5C86A80F-5C99-4F40-B594-3C90CE2EE05B}" srcOrd="0" destOrd="0" presId="urn:microsoft.com/office/officeart/2005/8/layout/vList2"/>
    <dgm:cxn modelId="{314AC98E-BC11-4EF6-AC2D-8B068E098052}" type="presOf" srcId="{B257C960-FFDF-4199-8683-2E48FEB87A46}" destId="{161C5020-3A5A-4485-81D4-D21BAB7E38FA}" srcOrd="0" destOrd="0" presId="urn:microsoft.com/office/officeart/2005/8/layout/vList2"/>
    <dgm:cxn modelId="{219F455F-D6DB-4CDC-BB52-7E50E1EAA0A7}" type="presParOf" srcId="{9B0BF35F-A2E3-4BBE-9293-098A33A0AAC9}" destId="{02D7AFCA-44AF-41EC-9BD8-439958DD4B01}" srcOrd="0" destOrd="0" presId="urn:microsoft.com/office/officeart/2005/8/layout/vList2"/>
    <dgm:cxn modelId="{A5EC0E7E-DDBF-4731-97DB-678120E06E47}" type="presParOf" srcId="{9B0BF35F-A2E3-4BBE-9293-098A33A0AAC9}" destId="{F04CE465-B650-4702-BD12-876CE6968B74}" srcOrd="1" destOrd="0" presId="urn:microsoft.com/office/officeart/2005/8/layout/vList2"/>
    <dgm:cxn modelId="{B4041E64-F9C0-47CB-BD64-3334FF46E99F}" type="presParOf" srcId="{9B0BF35F-A2E3-4BBE-9293-098A33A0AAC9}" destId="{AADA8B72-F462-4827-94CC-FCDDD73910DD}" srcOrd="2" destOrd="0" presId="urn:microsoft.com/office/officeart/2005/8/layout/vList2"/>
    <dgm:cxn modelId="{0074DBB0-F747-4C58-B8B9-8A9DB3AABC54}" type="presParOf" srcId="{9B0BF35F-A2E3-4BBE-9293-098A33A0AAC9}" destId="{56D89F78-E019-4839-8143-310DACE088F8}" srcOrd="3" destOrd="0" presId="urn:microsoft.com/office/officeart/2005/8/layout/vList2"/>
    <dgm:cxn modelId="{9AAC2A14-1F77-4579-AEA0-48AD520CD5C6}" type="presParOf" srcId="{9B0BF35F-A2E3-4BBE-9293-098A33A0AAC9}" destId="{5C86A80F-5C99-4F40-B594-3C90CE2EE05B}" srcOrd="4" destOrd="0" presId="urn:microsoft.com/office/officeart/2005/8/layout/vList2"/>
    <dgm:cxn modelId="{400F9253-5DC4-4203-B4E5-3941AFDD4966}" type="presParOf" srcId="{9B0BF35F-A2E3-4BBE-9293-098A33A0AAC9}" destId="{E1653C23-6969-4F72-AD5E-8139BDCEC4CA}" srcOrd="5" destOrd="0" presId="urn:microsoft.com/office/officeart/2005/8/layout/vList2"/>
    <dgm:cxn modelId="{F74E7B79-F4A8-4F33-AA1E-800832E4EF55}" type="presParOf" srcId="{9B0BF35F-A2E3-4BBE-9293-098A33A0AAC9}" destId="{161C5020-3A5A-4485-81D4-D21BAB7E38FA}" srcOrd="6" destOrd="0" presId="urn:microsoft.com/office/officeart/2005/8/layout/vList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2557299-CE9F-40A5-BD86-4648CBCBA838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9CADE580-4739-4749-AD3A-8ACA3AED4D5C}">
      <dgm:prSet/>
      <dgm:spPr/>
      <dgm:t>
        <a:bodyPr/>
        <a:lstStyle/>
        <a:p>
          <a:pPr rtl="0"/>
          <a:r>
            <a:rPr lang="en-US" dirty="0" smtClean="0"/>
            <a:t>“Let’s play this!”</a:t>
          </a:r>
          <a:endParaRPr lang="it-IT" dirty="0"/>
        </a:p>
      </dgm:t>
    </dgm:pt>
    <dgm:pt modelId="{0CE4CFCA-40DE-4D93-9944-0DC69D69A7D2}" type="parTrans" cxnId="{B2031956-9EF3-45C6-BBF2-85EA87316D2A}">
      <dgm:prSet/>
      <dgm:spPr/>
      <dgm:t>
        <a:bodyPr/>
        <a:lstStyle/>
        <a:p>
          <a:endParaRPr lang="it-IT"/>
        </a:p>
      </dgm:t>
    </dgm:pt>
    <dgm:pt modelId="{2D258898-C627-4C7D-AAC4-13BF6FDA355C}" type="sibTrans" cxnId="{B2031956-9EF3-45C6-BBF2-85EA87316D2A}">
      <dgm:prSet/>
      <dgm:spPr/>
      <dgm:t>
        <a:bodyPr/>
        <a:lstStyle/>
        <a:p>
          <a:endParaRPr lang="it-IT"/>
        </a:p>
      </dgm:t>
    </dgm:pt>
    <dgm:pt modelId="{A738E211-021A-4A63-8A71-C1549C35847C}">
      <dgm:prSet/>
      <dgm:spPr/>
      <dgm:t>
        <a:bodyPr/>
        <a:lstStyle/>
        <a:p>
          <a:pPr rtl="0"/>
          <a:r>
            <a:rPr lang="en-US" dirty="0" smtClean="0"/>
            <a:t>“It’s broken!”</a:t>
          </a:r>
          <a:endParaRPr lang="it-IT" dirty="0"/>
        </a:p>
      </dgm:t>
    </dgm:pt>
    <dgm:pt modelId="{376BE83E-0248-4C4A-A824-7899483F1978}" type="parTrans" cxnId="{73AAF49B-1A5E-40A3-8A3A-C6D0AC03BEB6}">
      <dgm:prSet/>
      <dgm:spPr/>
      <dgm:t>
        <a:bodyPr/>
        <a:lstStyle/>
        <a:p>
          <a:endParaRPr lang="it-IT"/>
        </a:p>
      </dgm:t>
    </dgm:pt>
    <dgm:pt modelId="{378AB245-947F-4011-B923-1EFCD80676ED}" type="sibTrans" cxnId="{73AAF49B-1A5E-40A3-8A3A-C6D0AC03BEB6}">
      <dgm:prSet/>
      <dgm:spPr/>
      <dgm:t>
        <a:bodyPr/>
        <a:lstStyle/>
        <a:p>
          <a:endParaRPr lang="it-IT"/>
        </a:p>
      </dgm:t>
    </dgm:pt>
    <dgm:pt modelId="{B2940B9F-319B-4761-9F5C-2334CC1159F0}">
      <dgm:prSet/>
      <dgm:spPr/>
      <dgm:t>
        <a:bodyPr/>
        <a:lstStyle/>
        <a:p>
          <a:pPr rtl="0"/>
          <a:r>
            <a:rPr lang="en-US" dirty="0" smtClean="0"/>
            <a:t>“Why?”</a:t>
          </a:r>
          <a:endParaRPr lang="it-IT" dirty="0"/>
        </a:p>
      </dgm:t>
    </dgm:pt>
    <dgm:pt modelId="{43D5861B-F712-42BF-BF1C-3EC1CB2DF7D7}" type="parTrans" cxnId="{1318851F-8830-4FCA-8176-4B37F2AB8F54}">
      <dgm:prSet/>
      <dgm:spPr/>
      <dgm:t>
        <a:bodyPr/>
        <a:lstStyle/>
        <a:p>
          <a:endParaRPr lang="it-IT"/>
        </a:p>
      </dgm:t>
    </dgm:pt>
    <dgm:pt modelId="{6EF0A002-B665-4851-894E-93BBF287F1B7}" type="sibTrans" cxnId="{1318851F-8830-4FCA-8176-4B37F2AB8F54}">
      <dgm:prSet/>
      <dgm:spPr/>
      <dgm:t>
        <a:bodyPr/>
        <a:lstStyle/>
        <a:p>
          <a:endParaRPr lang="it-IT"/>
        </a:p>
      </dgm:t>
    </dgm:pt>
    <dgm:pt modelId="{EA6F6923-D0A9-4EC8-A3CE-CE6C132398DC}">
      <dgm:prSet/>
      <dgm:spPr/>
      <dgm:t>
        <a:bodyPr/>
        <a:lstStyle/>
        <a:p>
          <a:pPr rtl="0"/>
          <a:r>
            <a:rPr lang="en-US" dirty="0" smtClean="0"/>
            <a:t>…game fixed!</a:t>
          </a:r>
          <a:endParaRPr lang="it-IT" dirty="0"/>
        </a:p>
      </dgm:t>
    </dgm:pt>
    <dgm:pt modelId="{4CC626BC-CD5F-48FF-ABEC-02952435AD3B}" type="parTrans" cxnId="{28BD0713-1E37-4919-B261-7537454633CB}">
      <dgm:prSet/>
      <dgm:spPr/>
    </dgm:pt>
    <dgm:pt modelId="{0B1B3D15-5564-4414-A24B-B16A5BCA951F}" type="sibTrans" cxnId="{28BD0713-1E37-4919-B261-7537454633CB}">
      <dgm:prSet/>
      <dgm:spPr/>
    </dgm:pt>
    <dgm:pt modelId="{46A01142-7A9C-4C06-B697-EA3B9B9626A9}" type="pres">
      <dgm:prSet presAssocID="{D2557299-CE9F-40A5-BD86-4648CBCBA838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15B3F99B-A382-4E8E-A96E-FE50438A8BB6}" type="pres">
      <dgm:prSet presAssocID="{D2557299-CE9F-40A5-BD86-4648CBCBA838}" presName="arrow" presStyleLbl="bgShp" presStyleIdx="0" presStyleCnt="1"/>
      <dgm:spPr/>
    </dgm:pt>
    <dgm:pt modelId="{2D35A67D-771B-43ED-9494-032C90511BF4}" type="pres">
      <dgm:prSet presAssocID="{D2557299-CE9F-40A5-BD86-4648CBCBA838}" presName="linearProcess" presStyleCnt="0"/>
      <dgm:spPr/>
    </dgm:pt>
    <dgm:pt modelId="{00CA8DEF-4D25-40C7-AF2B-3723263EF0C1}" type="pres">
      <dgm:prSet presAssocID="{9CADE580-4739-4749-AD3A-8ACA3AED4D5C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CFDDED1-AA9C-4F37-9FE1-719A71A1DE4E}" type="pres">
      <dgm:prSet presAssocID="{2D258898-C627-4C7D-AAC4-13BF6FDA355C}" presName="sibTrans" presStyleCnt="0"/>
      <dgm:spPr/>
    </dgm:pt>
    <dgm:pt modelId="{28B0D27E-120C-4A32-9F29-93FED5EC2D2D}" type="pres">
      <dgm:prSet presAssocID="{A738E211-021A-4A63-8A71-C1549C35847C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3B9D0E3-2A36-425D-9ABD-046E5630391A}" type="pres">
      <dgm:prSet presAssocID="{378AB245-947F-4011-B923-1EFCD80676ED}" presName="sibTrans" presStyleCnt="0"/>
      <dgm:spPr/>
    </dgm:pt>
    <dgm:pt modelId="{4385112A-C497-4EBE-8E86-C3EB959CD139}" type="pres">
      <dgm:prSet presAssocID="{B2940B9F-319B-4761-9F5C-2334CC1159F0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FDCDC4C-0DF3-45A7-9AC9-A865A83C6CC2}" type="pres">
      <dgm:prSet presAssocID="{6EF0A002-B665-4851-894E-93BBF287F1B7}" presName="sibTrans" presStyleCnt="0"/>
      <dgm:spPr/>
    </dgm:pt>
    <dgm:pt modelId="{FE5B3286-0D1B-4419-8856-C5FF9CDC7E05}" type="pres">
      <dgm:prSet presAssocID="{EA6F6923-D0A9-4EC8-A3CE-CE6C132398DC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73AAF49B-1A5E-40A3-8A3A-C6D0AC03BEB6}" srcId="{D2557299-CE9F-40A5-BD86-4648CBCBA838}" destId="{A738E211-021A-4A63-8A71-C1549C35847C}" srcOrd="1" destOrd="0" parTransId="{376BE83E-0248-4C4A-A824-7899483F1978}" sibTransId="{378AB245-947F-4011-B923-1EFCD80676ED}"/>
    <dgm:cxn modelId="{B2031956-9EF3-45C6-BBF2-85EA87316D2A}" srcId="{D2557299-CE9F-40A5-BD86-4648CBCBA838}" destId="{9CADE580-4739-4749-AD3A-8ACA3AED4D5C}" srcOrd="0" destOrd="0" parTransId="{0CE4CFCA-40DE-4D93-9944-0DC69D69A7D2}" sibTransId="{2D258898-C627-4C7D-AAC4-13BF6FDA355C}"/>
    <dgm:cxn modelId="{D30EA0A4-D735-433E-AECF-D435D13A8249}" type="presOf" srcId="{A738E211-021A-4A63-8A71-C1549C35847C}" destId="{28B0D27E-120C-4A32-9F29-93FED5EC2D2D}" srcOrd="0" destOrd="0" presId="urn:microsoft.com/office/officeart/2005/8/layout/hProcess9"/>
    <dgm:cxn modelId="{D4479B1E-4227-4377-B1A5-8585865AEC51}" type="presOf" srcId="{9CADE580-4739-4749-AD3A-8ACA3AED4D5C}" destId="{00CA8DEF-4D25-40C7-AF2B-3723263EF0C1}" srcOrd="0" destOrd="0" presId="urn:microsoft.com/office/officeart/2005/8/layout/hProcess9"/>
    <dgm:cxn modelId="{1318851F-8830-4FCA-8176-4B37F2AB8F54}" srcId="{D2557299-CE9F-40A5-BD86-4648CBCBA838}" destId="{B2940B9F-319B-4761-9F5C-2334CC1159F0}" srcOrd="2" destOrd="0" parTransId="{43D5861B-F712-42BF-BF1C-3EC1CB2DF7D7}" sibTransId="{6EF0A002-B665-4851-894E-93BBF287F1B7}"/>
    <dgm:cxn modelId="{C884C718-34AB-42C9-A015-FA63915847E0}" type="presOf" srcId="{B2940B9F-319B-4761-9F5C-2334CC1159F0}" destId="{4385112A-C497-4EBE-8E86-C3EB959CD139}" srcOrd="0" destOrd="0" presId="urn:microsoft.com/office/officeart/2005/8/layout/hProcess9"/>
    <dgm:cxn modelId="{C4D9E0EF-1518-40E2-B505-337378DA75D4}" type="presOf" srcId="{EA6F6923-D0A9-4EC8-A3CE-CE6C132398DC}" destId="{FE5B3286-0D1B-4419-8856-C5FF9CDC7E05}" srcOrd="0" destOrd="0" presId="urn:microsoft.com/office/officeart/2005/8/layout/hProcess9"/>
    <dgm:cxn modelId="{28BD0713-1E37-4919-B261-7537454633CB}" srcId="{D2557299-CE9F-40A5-BD86-4648CBCBA838}" destId="{EA6F6923-D0A9-4EC8-A3CE-CE6C132398DC}" srcOrd="3" destOrd="0" parTransId="{4CC626BC-CD5F-48FF-ABEC-02952435AD3B}" sibTransId="{0B1B3D15-5564-4414-A24B-B16A5BCA951F}"/>
    <dgm:cxn modelId="{B2A9EBBC-B86E-4B67-96F6-09756AD013F1}" type="presOf" srcId="{D2557299-CE9F-40A5-BD86-4648CBCBA838}" destId="{46A01142-7A9C-4C06-B697-EA3B9B9626A9}" srcOrd="0" destOrd="0" presId="urn:microsoft.com/office/officeart/2005/8/layout/hProcess9"/>
    <dgm:cxn modelId="{58A5D47D-76EE-4A54-80CB-67668A2AB231}" type="presParOf" srcId="{46A01142-7A9C-4C06-B697-EA3B9B9626A9}" destId="{15B3F99B-A382-4E8E-A96E-FE50438A8BB6}" srcOrd="0" destOrd="0" presId="urn:microsoft.com/office/officeart/2005/8/layout/hProcess9"/>
    <dgm:cxn modelId="{50CA3BCB-4B9C-45CD-8A22-33DA135A1016}" type="presParOf" srcId="{46A01142-7A9C-4C06-B697-EA3B9B9626A9}" destId="{2D35A67D-771B-43ED-9494-032C90511BF4}" srcOrd="1" destOrd="0" presId="urn:microsoft.com/office/officeart/2005/8/layout/hProcess9"/>
    <dgm:cxn modelId="{26D9AB31-0AD9-413F-AB91-C3CA9FE51C7E}" type="presParOf" srcId="{2D35A67D-771B-43ED-9494-032C90511BF4}" destId="{00CA8DEF-4D25-40C7-AF2B-3723263EF0C1}" srcOrd="0" destOrd="0" presId="urn:microsoft.com/office/officeart/2005/8/layout/hProcess9"/>
    <dgm:cxn modelId="{0C3D6C5B-D8E6-4F7B-8499-5DAD7409C481}" type="presParOf" srcId="{2D35A67D-771B-43ED-9494-032C90511BF4}" destId="{8CFDDED1-AA9C-4F37-9FE1-719A71A1DE4E}" srcOrd="1" destOrd="0" presId="urn:microsoft.com/office/officeart/2005/8/layout/hProcess9"/>
    <dgm:cxn modelId="{A6DD80FC-A1D9-453F-B5B0-858A04BD32AD}" type="presParOf" srcId="{2D35A67D-771B-43ED-9494-032C90511BF4}" destId="{28B0D27E-120C-4A32-9F29-93FED5EC2D2D}" srcOrd="2" destOrd="0" presId="urn:microsoft.com/office/officeart/2005/8/layout/hProcess9"/>
    <dgm:cxn modelId="{113A4C05-E474-4F95-8E11-8990C4A322BB}" type="presParOf" srcId="{2D35A67D-771B-43ED-9494-032C90511BF4}" destId="{83B9D0E3-2A36-425D-9ABD-046E5630391A}" srcOrd="3" destOrd="0" presId="urn:microsoft.com/office/officeart/2005/8/layout/hProcess9"/>
    <dgm:cxn modelId="{C6F25EAF-F4FE-4D1D-9AE5-DB4C67209A86}" type="presParOf" srcId="{2D35A67D-771B-43ED-9494-032C90511BF4}" destId="{4385112A-C497-4EBE-8E86-C3EB959CD139}" srcOrd="4" destOrd="0" presId="urn:microsoft.com/office/officeart/2005/8/layout/hProcess9"/>
    <dgm:cxn modelId="{A1FCBAF1-8C78-4980-B741-744DD48D64ED}" type="presParOf" srcId="{2D35A67D-771B-43ED-9494-032C90511BF4}" destId="{3FDCDC4C-0DF3-45A7-9AC9-A865A83C6CC2}" srcOrd="5" destOrd="0" presId="urn:microsoft.com/office/officeart/2005/8/layout/hProcess9"/>
    <dgm:cxn modelId="{E5D92E9F-1C25-44C3-A7FC-5466B13AEB80}" type="presParOf" srcId="{2D35A67D-771B-43ED-9494-032C90511BF4}" destId="{FE5B3286-0D1B-4419-8856-C5FF9CDC7E05}" srcOrd="6" destOrd="0" presId="urn:microsoft.com/office/officeart/2005/8/layout/hProcess9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169F7F5-9BE4-4A8D-8543-23FB9700E696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CF3698AB-A3E5-4F7F-8F16-645349565869}">
      <dgm:prSet/>
      <dgm:spPr/>
      <dgm:t>
        <a:bodyPr/>
        <a:lstStyle/>
        <a:p>
          <a:pPr rtl="0"/>
          <a:r>
            <a:rPr lang="en-US" dirty="0" smtClean="0"/>
            <a:t>Code is NOT some distant abstraction</a:t>
          </a:r>
          <a:endParaRPr lang="it-IT" dirty="0"/>
        </a:p>
      </dgm:t>
    </dgm:pt>
    <dgm:pt modelId="{F83B3B52-362C-471E-AF70-BF36DD139C5C}" type="parTrans" cxnId="{D066062B-6441-436D-87DE-AB96F7A93D42}">
      <dgm:prSet/>
      <dgm:spPr/>
      <dgm:t>
        <a:bodyPr/>
        <a:lstStyle/>
        <a:p>
          <a:endParaRPr lang="it-IT"/>
        </a:p>
      </dgm:t>
    </dgm:pt>
    <dgm:pt modelId="{79C0BEA5-3DD4-42FA-902C-E967A5FDFB2B}" type="sibTrans" cxnId="{D066062B-6441-436D-87DE-AB96F7A93D42}">
      <dgm:prSet/>
      <dgm:spPr/>
      <dgm:t>
        <a:bodyPr/>
        <a:lstStyle/>
        <a:p>
          <a:endParaRPr lang="it-IT"/>
        </a:p>
      </dgm:t>
    </dgm:pt>
    <dgm:pt modelId="{23AB6DB5-623E-4536-80C6-7C545916A0FC}">
      <dgm:prSet/>
      <dgm:spPr/>
      <dgm:t>
        <a:bodyPr/>
        <a:lstStyle/>
        <a:p>
          <a:pPr rtl="0"/>
          <a:r>
            <a:rPr lang="en-US" dirty="0" smtClean="0"/>
            <a:t>Code ≡ program (game)</a:t>
          </a:r>
          <a:endParaRPr lang="it-IT" dirty="0"/>
        </a:p>
      </dgm:t>
    </dgm:pt>
    <dgm:pt modelId="{0B548F90-8539-472E-922C-DAAC5E6ABECC}" type="parTrans" cxnId="{5282DB03-0BC4-4EE9-9048-257FFFB5C20E}">
      <dgm:prSet/>
      <dgm:spPr/>
      <dgm:t>
        <a:bodyPr/>
        <a:lstStyle/>
        <a:p>
          <a:endParaRPr lang="it-IT"/>
        </a:p>
      </dgm:t>
    </dgm:pt>
    <dgm:pt modelId="{8B03F2AB-B841-440D-9F79-626CCE7C410F}" type="sibTrans" cxnId="{5282DB03-0BC4-4EE9-9048-257FFFB5C20E}">
      <dgm:prSet/>
      <dgm:spPr/>
      <dgm:t>
        <a:bodyPr/>
        <a:lstStyle/>
        <a:p>
          <a:endParaRPr lang="it-IT"/>
        </a:p>
      </dgm:t>
    </dgm:pt>
    <dgm:pt modelId="{4746450D-9BFE-445E-AF35-407DD7B7FD42}">
      <dgm:prSet/>
      <dgm:spPr/>
      <dgm:t>
        <a:bodyPr/>
        <a:lstStyle/>
        <a:p>
          <a:pPr rtl="0"/>
          <a:r>
            <a:rPr lang="en-US" dirty="0" smtClean="0"/>
            <a:t>Learn to relate code to common experiences</a:t>
          </a:r>
          <a:endParaRPr lang="it-IT" dirty="0"/>
        </a:p>
      </dgm:t>
    </dgm:pt>
    <dgm:pt modelId="{2A325ED9-CA89-4E1A-8C88-3FB88598BDCE}" type="parTrans" cxnId="{1C50F9AB-675A-439A-82B6-30FA7F056DD7}">
      <dgm:prSet/>
      <dgm:spPr/>
      <dgm:t>
        <a:bodyPr/>
        <a:lstStyle/>
        <a:p>
          <a:endParaRPr lang="it-IT"/>
        </a:p>
      </dgm:t>
    </dgm:pt>
    <dgm:pt modelId="{4A4D8C80-A7F9-47F9-8381-EF1C16B96742}" type="sibTrans" cxnId="{1C50F9AB-675A-439A-82B6-30FA7F056DD7}">
      <dgm:prSet/>
      <dgm:spPr/>
      <dgm:t>
        <a:bodyPr/>
        <a:lstStyle/>
        <a:p>
          <a:endParaRPr lang="it-IT"/>
        </a:p>
      </dgm:t>
    </dgm:pt>
    <dgm:pt modelId="{1522A6F1-95C1-4F35-84FD-572FEE4733AF}" type="pres">
      <dgm:prSet presAssocID="{F169F7F5-9BE4-4A8D-8543-23FB9700E69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09A0860B-4D59-4E9F-92A1-497A641D873B}" type="pres">
      <dgm:prSet presAssocID="{CF3698AB-A3E5-4F7F-8F16-64534956586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2E32353-BE3A-453D-A036-CFEFD536D5CF}" type="pres">
      <dgm:prSet presAssocID="{79C0BEA5-3DD4-42FA-902C-E967A5FDFB2B}" presName="spacer" presStyleCnt="0"/>
      <dgm:spPr/>
    </dgm:pt>
    <dgm:pt modelId="{36C5FA74-8BC8-441C-A6E6-0D5FA3E8771A}" type="pres">
      <dgm:prSet presAssocID="{23AB6DB5-623E-4536-80C6-7C545916A0F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4429F49-015D-4614-9947-D19BCDB2B022}" type="pres">
      <dgm:prSet presAssocID="{8B03F2AB-B841-440D-9F79-626CCE7C410F}" presName="spacer" presStyleCnt="0"/>
      <dgm:spPr/>
    </dgm:pt>
    <dgm:pt modelId="{96674BD6-C311-49A5-BDC3-A02672FD7FC1}" type="pres">
      <dgm:prSet presAssocID="{4746450D-9BFE-445E-AF35-407DD7B7FD4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EF38C0DA-FF90-4F56-A25C-E091C9B0D34C}" type="presOf" srcId="{CF3698AB-A3E5-4F7F-8F16-645349565869}" destId="{09A0860B-4D59-4E9F-92A1-497A641D873B}" srcOrd="0" destOrd="0" presId="urn:microsoft.com/office/officeart/2005/8/layout/vList2"/>
    <dgm:cxn modelId="{83935902-A21F-4F92-B0AB-2D2C515E6A20}" type="presOf" srcId="{F169F7F5-9BE4-4A8D-8543-23FB9700E696}" destId="{1522A6F1-95C1-4F35-84FD-572FEE4733AF}" srcOrd="0" destOrd="0" presId="urn:microsoft.com/office/officeart/2005/8/layout/vList2"/>
    <dgm:cxn modelId="{1C50F9AB-675A-439A-82B6-30FA7F056DD7}" srcId="{F169F7F5-9BE4-4A8D-8543-23FB9700E696}" destId="{4746450D-9BFE-445E-AF35-407DD7B7FD42}" srcOrd="2" destOrd="0" parTransId="{2A325ED9-CA89-4E1A-8C88-3FB88598BDCE}" sibTransId="{4A4D8C80-A7F9-47F9-8381-EF1C16B96742}"/>
    <dgm:cxn modelId="{2FB47F2D-3DAE-4F18-B105-B1D9E1BFF46F}" type="presOf" srcId="{4746450D-9BFE-445E-AF35-407DD7B7FD42}" destId="{96674BD6-C311-49A5-BDC3-A02672FD7FC1}" srcOrd="0" destOrd="0" presId="urn:microsoft.com/office/officeart/2005/8/layout/vList2"/>
    <dgm:cxn modelId="{08627A6C-A632-4BDB-B316-9D29D82CEE81}" type="presOf" srcId="{23AB6DB5-623E-4536-80C6-7C545916A0FC}" destId="{36C5FA74-8BC8-441C-A6E6-0D5FA3E8771A}" srcOrd="0" destOrd="0" presId="urn:microsoft.com/office/officeart/2005/8/layout/vList2"/>
    <dgm:cxn modelId="{D066062B-6441-436D-87DE-AB96F7A93D42}" srcId="{F169F7F5-9BE4-4A8D-8543-23FB9700E696}" destId="{CF3698AB-A3E5-4F7F-8F16-645349565869}" srcOrd="0" destOrd="0" parTransId="{F83B3B52-362C-471E-AF70-BF36DD139C5C}" sibTransId="{79C0BEA5-3DD4-42FA-902C-E967A5FDFB2B}"/>
    <dgm:cxn modelId="{5282DB03-0BC4-4EE9-9048-257FFFB5C20E}" srcId="{F169F7F5-9BE4-4A8D-8543-23FB9700E696}" destId="{23AB6DB5-623E-4536-80C6-7C545916A0FC}" srcOrd="1" destOrd="0" parTransId="{0B548F90-8539-472E-922C-DAAC5E6ABECC}" sibTransId="{8B03F2AB-B841-440D-9F79-626CCE7C410F}"/>
    <dgm:cxn modelId="{8D605AFF-30DF-4627-8DEF-FD6BDEA72F8F}" type="presParOf" srcId="{1522A6F1-95C1-4F35-84FD-572FEE4733AF}" destId="{09A0860B-4D59-4E9F-92A1-497A641D873B}" srcOrd="0" destOrd="0" presId="urn:microsoft.com/office/officeart/2005/8/layout/vList2"/>
    <dgm:cxn modelId="{677F059C-DC7B-4212-9D61-88D9254820D5}" type="presParOf" srcId="{1522A6F1-95C1-4F35-84FD-572FEE4733AF}" destId="{12E32353-BE3A-453D-A036-CFEFD536D5CF}" srcOrd="1" destOrd="0" presId="urn:microsoft.com/office/officeart/2005/8/layout/vList2"/>
    <dgm:cxn modelId="{D36F5C69-8BAB-4A48-B0BA-BA87F60A3E2F}" type="presParOf" srcId="{1522A6F1-95C1-4F35-84FD-572FEE4733AF}" destId="{36C5FA74-8BC8-441C-A6E6-0D5FA3E8771A}" srcOrd="2" destOrd="0" presId="urn:microsoft.com/office/officeart/2005/8/layout/vList2"/>
    <dgm:cxn modelId="{D5848393-C4CE-46C6-BF13-77928E2F71AD}" type="presParOf" srcId="{1522A6F1-95C1-4F35-84FD-572FEE4733AF}" destId="{E4429F49-015D-4614-9947-D19BCDB2B022}" srcOrd="3" destOrd="0" presId="urn:microsoft.com/office/officeart/2005/8/layout/vList2"/>
    <dgm:cxn modelId="{D516D6FD-B082-4EAC-9CEA-51F2A9C4621B}" type="presParOf" srcId="{1522A6F1-95C1-4F35-84FD-572FEE4733AF}" destId="{96674BD6-C311-49A5-BDC3-A02672FD7FC1}" srcOrd="4" destOrd="0" presId="urn:microsoft.com/office/officeart/2005/8/layout/vList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F61DFE6-4D27-4A5B-9BD0-E7CC9BB6C294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B988211F-D943-480B-B80C-6DAB814C4C10}">
      <dgm:prSet/>
      <dgm:spPr/>
      <dgm:t>
        <a:bodyPr/>
        <a:lstStyle/>
        <a:p>
          <a:pPr rtl="0"/>
          <a:r>
            <a:rPr lang="en-US" dirty="0" smtClean="0"/>
            <a:t>3</a:t>
          </a:r>
          <a:r>
            <a:rPr lang="en-US" baseline="30000" dirty="0" smtClean="0"/>
            <a:t>rd</a:t>
          </a:r>
          <a:r>
            <a:rPr lang="en-US" dirty="0" smtClean="0"/>
            <a:t> year students</a:t>
          </a:r>
          <a:endParaRPr lang="it-IT" dirty="0"/>
        </a:p>
      </dgm:t>
    </dgm:pt>
    <dgm:pt modelId="{A3505D9B-C4BE-4518-A123-0599A1715EF4}" type="parTrans" cxnId="{27F6B8A0-B653-4C79-9D53-A02F9D9F318B}">
      <dgm:prSet/>
      <dgm:spPr/>
      <dgm:t>
        <a:bodyPr/>
        <a:lstStyle/>
        <a:p>
          <a:endParaRPr lang="it-IT"/>
        </a:p>
      </dgm:t>
    </dgm:pt>
    <dgm:pt modelId="{6BE5A0B8-E879-4320-9A54-1C54BA9F3060}" type="sibTrans" cxnId="{27F6B8A0-B653-4C79-9D53-A02F9D9F318B}">
      <dgm:prSet/>
      <dgm:spPr/>
      <dgm:t>
        <a:bodyPr/>
        <a:lstStyle/>
        <a:p>
          <a:endParaRPr lang="it-IT"/>
        </a:p>
      </dgm:t>
    </dgm:pt>
    <dgm:pt modelId="{E5031F55-96F8-4AB1-9E20-9BAA1AD80884}">
      <dgm:prSet/>
      <dgm:spPr/>
      <dgm:t>
        <a:bodyPr/>
        <a:lstStyle/>
        <a:p>
          <a:pPr rtl="0"/>
          <a:r>
            <a:rPr lang="en-US" dirty="0" smtClean="0"/>
            <a:t>More coding experience </a:t>
          </a:r>
          <a:endParaRPr lang="it-IT" dirty="0"/>
        </a:p>
      </dgm:t>
    </dgm:pt>
    <dgm:pt modelId="{B57F6B9F-DEF1-4680-B0ED-B279EB67F85E}" type="parTrans" cxnId="{C77AF5F1-AE69-4C9B-A0F0-2BE5EDB4C2AF}">
      <dgm:prSet/>
      <dgm:spPr/>
      <dgm:t>
        <a:bodyPr/>
        <a:lstStyle/>
        <a:p>
          <a:endParaRPr lang="it-IT"/>
        </a:p>
      </dgm:t>
    </dgm:pt>
    <dgm:pt modelId="{D9E8C973-584E-4867-9638-01E864020A4A}" type="sibTrans" cxnId="{C77AF5F1-AE69-4C9B-A0F0-2BE5EDB4C2AF}">
      <dgm:prSet/>
      <dgm:spPr/>
      <dgm:t>
        <a:bodyPr/>
        <a:lstStyle/>
        <a:p>
          <a:endParaRPr lang="it-IT"/>
        </a:p>
      </dgm:t>
    </dgm:pt>
    <dgm:pt modelId="{7C5B9A32-10D6-464D-BDB6-E6279318AA0B}">
      <dgm:prSet/>
      <dgm:spPr/>
      <dgm:t>
        <a:bodyPr/>
        <a:lstStyle/>
        <a:p>
          <a:pPr rtl="0"/>
          <a:r>
            <a:rPr lang="en-US" dirty="0" smtClean="0"/>
            <a:t>Build a game following some constraints</a:t>
          </a:r>
          <a:endParaRPr lang="it-IT" dirty="0"/>
        </a:p>
      </dgm:t>
    </dgm:pt>
    <dgm:pt modelId="{FEE92259-F290-45EE-B4D8-46D31C0D86B5}" type="parTrans" cxnId="{3B63122A-1D9E-453B-A0FC-51E488CD5590}">
      <dgm:prSet/>
      <dgm:spPr/>
      <dgm:t>
        <a:bodyPr/>
        <a:lstStyle/>
        <a:p>
          <a:endParaRPr lang="it-IT"/>
        </a:p>
      </dgm:t>
    </dgm:pt>
    <dgm:pt modelId="{011871FA-884C-4F45-B568-9D015BF0217C}" type="sibTrans" cxnId="{3B63122A-1D9E-453B-A0FC-51E488CD5590}">
      <dgm:prSet/>
      <dgm:spPr/>
      <dgm:t>
        <a:bodyPr/>
        <a:lstStyle/>
        <a:p>
          <a:endParaRPr lang="it-IT"/>
        </a:p>
      </dgm:t>
    </dgm:pt>
    <dgm:pt modelId="{189E4BEC-CB42-4864-82A8-4D2F09AA70F5}" type="pres">
      <dgm:prSet presAssocID="{7F61DFE6-4D27-4A5B-9BD0-E7CC9BB6C29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8900153F-25A1-4110-BBB5-3D64B69C00AD}" type="pres">
      <dgm:prSet presAssocID="{B988211F-D943-480B-B80C-6DAB814C4C1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890B47C-CCF0-4003-A35C-99FF75FEFB61}" type="pres">
      <dgm:prSet presAssocID="{B988211F-D943-480B-B80C-6DAB814C4C10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77AAC0D-40C8-412A-BC7C-625C5B6C8882}" type="pres">
      <dgm:prSet presAssocID="{7C5B9A32-10D6-464D-BDB6-E6279318AA0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27F6B8A0-B653-4C79-9D53-A02F9D9F318B}" srcId="{7F61DFE6-4D27-4A5B-9BD0-E7CC9BB6C294}" destId="{B988211F-D943-480B-B80C-6DAB814C4C10}" srcOrd="0" destOrd="0" parTransId="{A3505D9B-C4BE-4518-A123-0599A1715EF4}" sibTransId="{6BE5A0B8-E879-4320-9A54-1C54BA9F3060}"/>
    <dgm:cxn modelId="{3B63122A-1D9E-453B-A0FC-51E488CD5590}" srcId="{7F61DFE6-4D27-4A5B-9BD0-E7CC9BB6C294}" destId="{7C5B9A32-10D6-464D-BDB6-E6279318AA0B}" srcOrd="1" destOrd="0" parTransId="{FEE92259-F290-45EE-B4D8-46D31C0D86B5}" sibTransId="{011871FA-884C-4F45-B568-9D015BF0217C}"/>
    <dgm:cxn modelId="{BF3A01D3-CDF2-4482-A284-58B029393EFE}" type="presOf" srcId="{7F61DFE6-4D27-4A5B-9BD0-E7CC9BB6C294}" destId="{189E4BEC-CB42-4864-82A8-4D2F09AA70F5}" srcOrd="0" destOrd="0" presId="urn:microsoft.com/office/officeart/2005/8/layout/vList2"/>
    <dgm:cxn modelId="{ED4D5B36-8809-45FD-82B2-D986D026F900}" type="presOf" srcId="{7C5B9A32-10D6-464D-BDB6-E6279318AA0B}" destId="{777AAC0D-40C8-412A-BC7C-625C5B6C8882}" srcOrd="0" destOrd="0" presId="urn:microsoft.com/office/officeart/2005/8/layout/vList2"/>
    <dgm:cxn modelId="{F8277EB5-1D42-4647-9DC2-754D4F257496}" type="presOf" srcId="{E5031F55-96F8-4AB1-9E20-9BAA1AD80884}" destId="{5890B47C-CCF0-4003-A35C-99FF75FEFB61}" srcOrd="0" destOrd="0" presId="urn:microsoft.com/office/officeart/2005/8/layout/vList2"/>
    <dgm:cxn modelId="{C77AF5F1-AE69-4C9B-A0F0-2BE5EDB4C2AF}" srcId="{B988211F-D943-480B-B80C-6DAB814C4C10}" destId="{E5031F55-96F8-4AB1-9E20-9BAA1AD80884}" srcOrd="0" destOrd="0" parTransId="{B57F6B9F-DEF1-4680-B0ED-B279EB67F85E}" sibTransId="{D9E8C973-584E-4867-9638-01E864020A4A}"/>
    <dgm:cxn modelId="{27CCAF20-25D8-4B4D-BBAC-F1B9041A1BB3}" type="presOf" srcId="{B988211F-D943-480B-B80C-6DAB814C4C10}" destId="{8900153F-25A1-4110-BBB5-3D64B69C00AD}" srcOrd="0" destOrd="0" presId="urn:microsoft.com/office/officeart/2005/8/layout/vList2"/>
    <dgm:cxn modelId="{9CCC2DF9-13EA-4FE3-A7AB-A8160694B61E}" type="presParOf" srcId="{189E4BEC-CB42-4864-82A8-4D2F09AA70F5}" destId="{8900153F-25A1-4110-BBB5-3D64B69C00AD}" srcOrd="0" destOrd="0" presId="urn:microsoft.com/office/officeart/2005/8/layout/vList2"/>
    <dgm:cxn modelId="{675E0E71-CCBC-4C45-88B5-5295987526A0}" type="presParOf" srcId="{189E4BEC-CB42-4864-82A8-4D2F09AA70F5}" destId="{5890B47C-CCF0-4003-A35C-99FF75FEFB61}" srcOrd="1" destOrd="0" presId="urn:microsoft.com/office/officeart/2005/8/layout/vList2"/>
    <dgm:cxn modelId="{F6E9140A-6E0B-4C7A-A10C-A7FDB31539A9}" type="presParOf" srcId="{189E4BEC-CB42-4864-82A8-4D2F09AA70F5}" destId="{777AAC0D-40C8-412A-BC7C-625C5B6C8882}" srcOrd="2" destOrd="0" presId="urn:microsoft.com/office/officeart/2005/8/layout/vList2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37B44C6-BD8A-408E-AE64-AD2AD9029A88}" type="doc">
      <dgm:prSet loTypeId="urn:microsoft.com/office/officeart/2005/8/layout/hierarchy3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41180A9D-4091-40F0-9FA4-0DF43F4BD30E}">
      <dgm:prSet/>
      <dgm:spPr/>
      <dgm:t>
        <a:bodyPr/>
        <a:lstStyle/>
        <a:p>
          <a:pPr rtl="0"/>
          <a:r>
            <a:rPr lang="en-US" dirty="0" smtClean="0"/>
            <a:t>Challenge 1:</a:t>
          </a:r>
          <a:endParaRPr lang="en-US" dirty="0"/>
        </a:p>
      </dgm:t>
    </dgm:pt>
    <dgm:pt modelId="{519396D3-BE92-4D66-91C7-4B7BB7AB9962}" type="parTrans" cxnId="{F37F33F8-152E-4838-839A-CB9A5A39E70A}">
      <dgm:prSet/>
      <dgm:spPr/>
      <dgm:t>
        <a:bodyPr/>
        <a:lstStyle/>
        <a:p>
          <a:endParaRPr lang="it-IT"/>
        </a:p>
      </dgm:t>
    </dgm:pt>
    <dgm:pt modelId="{5840B686-5E43-4CDF-B142-2830B76D1732}" type="sibTrans" cxnId="{F37F33F8-152E-4838-839A-CB9A5A39E70A}">
      <dgm:prSet/>
      <dgm:spPr/>
      <dgm:t>
        <a:bodyPr/>
        <a:lstStyle/>
        <a:p>
          <a:endParaRPr lang="it-IT"/>
        </a:p>
      </dgm:t>
    </dgm:pt>
    <dgm:pt modelId="{4FE778D9-E9B3-4AF2-B8AC-9F50758B5D17}">
      <dgm:prSet/>
      <dgm:spPr/>
      <dgm:t>
        <a:bodyPr/>
        <a:lstStyle/>
        <a:p>
          <a:pPr rtl="0"/>
          <a:r>
            <a:rPr lang="en-US" dirty="0" smtClean="0"/>
            <a:t>Use an existing AI/logic library </a:t>
          </a:r>
          <a:endParaRPr lang="it-IT" dirty="0"/>
        </a:p>
      </dgm:t>
    </dgm:pt>
    <dgm:pt modelId="{1B6FF605-AE66-42C2-9EB9-AC5D2F9F55C3}" type="parTrans" cxnId="{EB00AC84-2FDD-4C96-80CA-70789D8D3BE1}">
      <dgm:prSet/>
      <dgm:spPr/>
      <dgm:t>
        <a:bodyPr/>
        <a:lstStyle/>
        <a:p>
          <a:endParaRPr lang="it-IT"/>
        </a:p>
      </dgm:t>
    </dgm:pt>
    <dgm:pt modelId="{B0329112-6FAD-4E92-A451-4B1C30DF32A7}" type="sibTrans" cxnId="{EB00AC84-2FDD-4C96-80CA-70789D8D3BE1}">
      <dgm:prSet/>
      <dgm:spPr/>
      <dgm:t>
        <a:bodyPr/>
        <a:lstStyle/>
        <a:p>
          <a:endParaRPr lang="it-IT"/>
        </a:p>
      </dgm:t>
    </dgm:pt>
    <dgm:pt modelId="{6955CE0D-418B-45CC-8EE6-C1F32A327219}">
      <dgm:prSet/>
      <dgm:spPr/>
      <dgm:t>
        <a:bodyPr/>
        <a:lstStyle/>
        <a:p>
          <a:pPr rtl="0"/>
          <a:r>
            <a:rPr lang="en-US" dirty="0" smtClean="0"/>
            <a:t>By hiding it to the program under some interface</a:t>
          </a:r>
          <a:endParaRPr lang="it-IT" dirty="0"/>
        </a:p>
      </dgm:t>
    </dgm:pt>
    <dgm:pt modelId="{BFE10A4A-2F5E-442A-B09B-4B51C83D8274}" type="parTrans" cxnId="{665ED9F5-7D6A-4596-8F73-D1DA7DB65124}">
      <dgm:prSet/>
      <dgm:spPr/>
      <dgm:t>
        <a:bodyPr/>
        <a:lstStyle/>
        <a:p>
          <a:endParaRPr lang="it-IT"/>
        </a:p>
      </dgm:t>
    </dgm:pt>
    <dgm:pt modelId="{BC2F6B99-7E41-45B1-BF1A-DBBE269B38DF}" type="sibTrans" cxnId="{665ED9F5-7D6A-4596-8F73-D1DA7DB65124}">
      <dgm:prSet/>
      <dgm:spPr/>
      <dgm:t>
        <a:bodyPr/>
        <a:lstStyle/>
        <a:p>
          <a:endParaRPr lang="it-IT"/>
        </a:p>
      </dgm:t>
    </dgm:pt>
    <dgm:pt modelId="{78744128-CBAD-4714-B248-D40D63BBEFD1}" type="pres">
      <dgm:prSet presAssocID="{837B44C6-BD8A-408E-AE64-AD2AD9029A8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0B8271CB-5AFA-42F4-A9D8-BD6F0A0E28F2}" type="pres">
      <dgm:prSet presAssocID="{41180A9D-4091-40F0-9FA4-0DF43F4BD30E}" presName="root" presStyleCnt="0"/>
      <dgm:spPr/>
    </dgm:pt>
    <dgm:pt modelId="{5910B177-27B3-49A1-926C-79B73BDC0C53}" type="pres">
      <dgm:prSet presAssocID="{41180A9D-4091-40F0-9FA4-0DF43F4BD30E}" presName="rootComposite" presStyleCnt="0"/>
      <dgm:spPr/>
    </dgm:pt>
    <dgm:pt modelId="{44B469A4-19FE-4A28-8206-C3128D7A003D}" type="pres">
      <dgm:prSet presAssocID="{41180A9D-4091-40F0-9FA4-0DF43F4BD30E}" presName="rootText" presStyleLbl="node1" presStyleIdx="0" presStyleCnt="1" custScaleX="117418" custScaleY="68821"/>
      <dgm:spPr/>
      <dgm:t>
        <a:bodyPr/>
        <a:lstStyle/>
        <a:p>
          <a:endParaRPr lang="it-IT"/>
        </a:p>
      </dgm:t>
    </dgm:pt>
    <dgm:pt modelId="{C11CB0D8-2CD1-4D61-A12F-746451A2529E}" type="pres">
      <dgm:prSet presAssocID="{41180A9D-4091-40F0-9FA4-0DF43F4BD30E}" presName="rootConnector" presStyleLbl="node1" presStyleIdx="0" presStyleCnt="1"/>
      <dgm:spPr/>
      <dgm:t>
        <a:bodyPr/>
        <a:lstStyle/>
        <a:p>
          <a:endParaRPr lang="it-IT"/>
        </a:p>
      </dgm:t>
    </dgm:pt>
    <dgm:pt modelId="{56605966-4C6D-43FF-AC60-3CC11F887409}" type="pres">
      <dgm:prSet presAssocID="{41180A9D-4091-40F0-9FA4-0DF43F4BD30E}" presName="childShape" presStyleCnt="0"/>
      <dgm:spPr/>
    </dgm:pt>
    <dgm:pt modelId="{925DE7F6-1456-4EC5-843B-9BE469EDA695}" type="pres">
      <dgm:prSet presAssocID="{1B6FF605-AE66-42C2-9EB9-AC5D2F9F55C3}" presName="Name13" presStyleLbl="parChTrans1D2" presStyleIdx="0" presStyleCnt="2"/>
      <dgm:spPr/>
      <dgm:t>
        <a:bodyPr/>
        <a:lstStyle/>
        <a:p>
          <a:endParaRPr lang="it-IT"/>
        </a:p>
      </dgm:t>
    </dgm:pt>
    <dgm:pt modelId="{1E3BAF5F-8343-48C3-9706-B4F67375009C}" type="pres">
      <dgm:prSet presAssocID="{4FE778D9-E9B3-4AF2-B8AC-9F50758B5D17}" presName="childTex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EC8B165-9F53-41CE-823B-E7AAD3CCAD9B}" type="pres">
      <dgm:prSet presAssocID="{BFE10A4A-2F5E-442A-B09B-4B51C83D8274}" presName="Name13" presStyleLbl="parChTrans1D2" presStyleIdx="1" presStyleCnt="2"/>
      <dgm:spPr/>
      <dgm:t>
        <a:bodyPr/>
        <a:lstStyle/>
        <a:p>
          <a:endParaRPr lang="it-IT"/>
        </a:p>
      </dgm:t>
    </dgm:pt>
    <dgm:pt modelId="{A76115EE-CD0E-424F-81BA-071395CC271B}" type="pres">
      <dgm:prSet presAssocID="{6955CE0D-418B-45CC-8EE6-C1F32A327219}" presName="childTex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EB00AC84-2FDD-4C96-80CA-70789D8D3BE1}" srcId="{41180A9D-4091-40F0-9FA4-0DF43F4BD30E}" destId="{4FE778D9-E9B3-4AF2-B8AC-9F50758B5D17}" srcOrd="0" destOrd="0" parTransId="{1B6FF605-AE66-42C2-9EB9-AC5D2F9F55C3}" sibTransId="{B0329112-6FAD-4E92-A451-4B1C30DF32A7}"/>
    <dgm:cxn modelId="{F81BE176-DA51-4011-8447-1EF8622FF4DD}" type="presOf" srcId="{6955CE0D-418B-45CC-8EE6-C1F32A327219}" destId="{A76115EE-CD0E-424F-81BA-071395CC271B}" srcOrd="0" destOrd="0" presId="urn:microsoft.com/office/officeart/2005/8/layout/hierarchy3"/>
    <dgm:cxn modelId="{9CE8C1BD-A9F2-469A-9A42-EE56E837179A}" type="presOf" srcId="{41180A9D-4091-40F0-9FA4-0DF43F4BD30E}" destId="{44B469A4-19FE-4A28-8206-C3128D7A003D}" srcOrd="0" destOrd="0" presId="urn:microsoft.com/office/officeart/2005/8/layout/hierarchy3"/>
    <dgm:cxn modelId="{F37F33F8-152E-4838-839A-CB9A5A39E70A}" srcId="{837B44C6-BD8A-408E-AE64-AD2AD9029A88}" destId="{41180A9D-4091-40F0-9FA4-0DF43F4BD30E}" srcOrd="0" destOrd="0" parTransId="{519396D3-BE92-4D66-91C7-4B7BB7AB9962}" sibTransId="{5840B686-5E43-4CDF-B142-2830B76D1732}"/>
    <dgm:cxn modelId="{2668F20D-FCF9-43D0-A89C-CC235099EFC8}" type="presOf" srcId="{41180A9D-4091-40F0-9FA4-0DF43F4BD30E}" destId="{C11CB0D8-2CD1-4D61-A12F-746451A2529E}" srcOrd="1" destOrd="0" presId="urn:microsoft.com/office/officeart/2005/8/layout/hierarchy3"/>
    <dgm:cxn modelId="{665ED9F5-7D6A-4596-8F73-D1DA7DB65124}" srcId="{41180A9D-4091-40F0-9FA4-0DF43F4BD30E}" destId="{6955CE0D-418B-45CC-8EE6-C1F32A327219}" srcOrd="1" destOrd="0" parTransId="{BFE10A4A-2F5E-442A-B09B-4B51C83D8274}" sibTransId="{BC2F6B99-7E41-45B1-BF1A-DBBE269B38DF}"/>
    <dgm:cxn modelId="{F8B276A9-5A43-4453-9F99-F1A7B1379823}" type="presOf" srcId="{1B6FF605-AE66-42C2-9EB9-AC5D2F9F55C3}" destId="{925DE7F6-1456-4EC5-843B-9BE469EDA695}" srcOrd="0" destOrd="0" presId="urn:microsoft.com/office/officeart/2005/8/layout/hierarchy3"/>
    <dgm:cxn modelId="{9C8454FA-941E-4D7B-B403-5B557774D98C}" type="presOf" srcId="{837B44C6-BD8A-408E-AE64-AD2AD9029A88}" destId="{78744128-CBAD-4714-B248-D40D63BBEFD1}" srcOrd="0" destOrd="0" presId="urn:microsoft.com/office/officeart/2005/8/layout/hierarchy3"/>
    <dgm:cxn modelId="{19DA5641-D230-418D-9956-3C2231D16375}" type="presOf" srcId="{BFE10A4A-2F5E-442A-B09B-4B51C83D8274}" destId="{BEC8B165-9F53-41CE-823B-E7AAD3CCAD9B}" srcOrd="0" destOrd="0" presId="urn:microsoft.com/office/officeart/2005/8/layout/hierarchy3"/>
    <dgm:cxn modelId="{CBA8CA3B-7DE7-47BF-AAFD-9F5D55DAFF55}" type="presOf" srcId="{4FE778D9-E9B3-4AF2-B8AC-9F50758B5D17}" destId="{1E3BAF5F-8343-48C3-9706-B4F67375009C}" srcOrd="0" destOrd="0" presId="urn:microsoft.com/office/officeart/2005/8/layout/hierarchy3"/>
    <dgm:cxn modelId="{9EBE2C9A-9AA6-4326-B741-2879F3C0C6EC}" type="presParOf" srcId="{78744128-CBAD-4714-B248-D40D63BBEFD1}" destId="{0B8271CB-5AFA-42F4-A9D8-BD6F0A0E28F2}" srcOrd="0" destOrd="0" presId="urn:microsoft.com/office/officeart/2005/8/layout/hierarchy3"/>
    <dgm:cxn modelId="{9899BE6A-BD24-41C4-971A-443F9A6282B8}" type="presParOf" srcId="{0B8271CB-5AFA-42F4-A9D8-BD6F0A0E28F2}" destId="{5910B177-27B3-49A1-926C-79B73BDC0C53}" srcOrd="0" destOrd="0" presId="urn:microsoft.com/office/officeart/2005/8/layout/hierarchy3"/>
    <dgm:cxn modelId="{212E5074-5A2B-4EDC-A005-B893E9676CF5}" type="presParOf" srcId="{5910B177-27B3-49A1-926C-79B73BDC0C53}" destId="{44B469A4-19FE-4A28-8206-C3128D7A003D}" srcOrd="0" destOrd="0" presId="urn:microsoft.com/office/officeart/2005/8/layout/hierarchy3"/>
    <dgm:cxn modelId="{0DEFDE86-09AC-4308-AAF7-72B08F4A1D91}" type="presParOf" srcId="{5910B177-27B3-49A1-926C-79B73BDC0C53}" destId="{C11CB0D8-2CD1-4D61-A12F-746451A2529E}" srcOrd="1" destOrd="0" presId="urn:microsoft.com/office/officeart/2005/8/layout/hierarchy3"/>
    <dgm:cxn modelId="{E6866365-50AD-4DA9-81E7-2BCC76B29C8F}" type="presParOf" srcId="{0B8271CB-5AFA-42F4-A9D8-BD6F0A0E28F2}" destId="{56605966-4C6D-43FF-AC60-3CC11F887409}" srcOrd="1" destOrd="0" presId="urn:microsoft.com/office/officeart/2005/8/layout/hierarchy3"/>
    <dgm:cxn modelId="{80E07880-6DBA-4FD0-868F-E4BFFFB52131}" type="presParOf" srcId="{56605966-4C6D-43FF-AC60-3CC11F887409}" destId="{925DE7F6-1456-4EC5-843B-9BE469EDA695}" srcOrd="0" destOrd="0" presId="urn:microsoft.com/office/officeart/2005/8/layout/hierarchy3"/>
    <dgm:cxn modelId="{59FC8A18-28AF-450E-BACE-95C1D627E41E}" type="presParOf" srcId="{56605966-4C6D-43FF-AC60-3CC11F887409}" destId="{1E3BAF5F-8343-48C3-9706-B4F67375009C}" srcOrd="1" destOrd="0" presId="urn:microsoft.com/office/officeart/2005/8/layout/hierarchy3"/>
    <dgm:cxn modelId="{6606B120-0D1C-4EC8-9646-EAA6738B4034}" type="presParOf" srcId="{56605966-4C6D-43FF-AC60-3CC11F887409}" destId="{BEC8B165-9F53-41CE-823B-E7AAD3CCAD9B}" srcOrd="2" destOrd="0" presId="urn:microsoft.com/office/officeart/2005/8/layout/hierarchy3"/>
    <dgm:cxn modelId="{309A4FAB-030E-4DCA-B4BF-7F6F49DA0751}" type="presParOf" srcId="{56605966-4C6D-43FF-AC60-3CC11F887409}" destId="{A76115EE-CD0E-424F-81BA-071395CC271B}" srcOrd="3" destOrd="0" presId="urn:microsoft.com/office/officeart/2005/8/layout/hierarchy3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2439AA8-FD81-4C7D-9EC5-DFAAF26C693A}" type="doc">
      <dgm:prSet loTypeId="urn:microsoft.com/office/officeart/2005/8/layout/hierarchy3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C0D93627-9F5F-4DD6-B822-E5583DFDF090}">
      <dgm:prSet/>
      <dgm:spPr/>
      <dgm:t>
        <a:bodyPr/>
        <a:lstStyle/>
        <a:p>
          <a:pPr rtl="0"/>
          <a:r>
            <a:rPr lang="en-US" dirty="0" smtClean="0"/>
            <a:t>Challenge 2:</a:t>
          </a:r>
          <a:endParaRPr lang="it-IT" dirty="0"/>
        </a:p>
      </dgm:t>
    </dgm:pt>
    <dgm:pt modelId="{86CD22A6-748C-4A58-B0DD-01930191871D}" type="parTrans" cxnId="{C3DEE038-8E6B-4AC5-B7A5-A6C0017377A9}">
      <dgm:prSet/>
      <dgm:spPr/>
      <dgm:t>
        <a:bodyPr/>
        <a:lstStyle/>
        <a:p>
          <a:endParaRPr lang="it-IT"/>
        </a:p>
      </dgm:t>
    </dgm:pt>
    <dgm:pt modelId="{31F6E93A-EE19-4174-B22E-2CE5987E128F}" type="sibTrans" cxnId="{C3DEE038-8E6B-4AC5-B7A5-A6C0017377A9}">
      <dgm:prSet/>
      <dgm:spPr/>
      <dgm:t>
        <a:bodyPr/>
        <a:lstStyle/>
        <a:p>
          <a:endParaRPr lang="it-IT"/>
        </a:p>
      </dgm:t>
    </dgm:pt>
    <dgm:pt modelId="{6E00D3CD-98C0-4DD7-8D4C-FD26D515EF66}">
      <dgm:prSet/>
      <dgm:spPr/>
      <dgm:t>
        <a:bodyPr/>
        <a:lstStyle/>
        <a:p>
          <a:pPr rtl="0"/>
          <a:r>
            <a:rPr lang="en-US" dirty="0" smtClean="0"/>
            <a:t>Assume that the library is slow </a:t>
          </a:r>
          <a:endParaRPr lang="it-IT" dirty="0"/>
        </a:p>
      </dgm:t>
    </dgm:pt>
    <dgm:pt modelId="{BFB51042-A905-4139-B3D9-1C0C34117E36}" type="parTrans" cxnId="{BA74054E-6283-4A51-B260-5B757F64BB25}">
      <dgm:prSet/>
      <dgm:spPr/>
      <dgm:t>
        <a:bodyPr/>
        <a:lstStyle/>
        <a:p>
          <a:endParaRPr lang="it-IT"/>
        </a:p>
      </dgm:t>
    </dgm:pt>
    <dgm:pt modelId="{7DCBD36B-054C-48A7-8FE9-D050ED0099D1}" type="sibTrans" cxnId="{BA74054E-6283-4A51-B260-5B757F64BB25}">
      <dgm:prSet/>
      <dgm:spPr/>
      <dgm:t>
        <a:bodyPr/>
        <a:lstStyle/>
        <a:p>
          <a:endParaRPr lang="it-IT"/>
        </a:p>
      </dgm:t>
    </dgm:pt>
    <dgm:pt modelId="{CE10B6A5-5105-4B7A-AB63-7588E22245EF}">
      <dgm:prSet/>
      <dgm:spPr/>
      <dgm:t>
        <a:bodyPr/>
        <a:lstStyle/>
        <a:p>
          <a:pPr rtl="0"/>
          <a:r>
            <a:rPr lang="en-US" dirty="0" smtClean="0"/>
            <a:t>NO user waiting</a:t>
          </a:r>
          <a:endParaRPr lang="it-IT" dirty="0"/>
        </a:p>
      </dgm:t>
    </dgm:pt>
    <dgm:pt modelId="{FD6FB912-15D3-4E26-B405-811214E3226E}" type="parTrans" cxnId="{04860B68-DF74-490E-876F-38866195D020}">
      <dgm:prSet/>
      <dgm:spPr/>
      <dgm:t>
        <a:bodyPr/>
        <a:lstStyle/>
        <a:p>
          <a:endParaRPr lang="it-IT"/>
        </a:p>
      </dgm:t>
    </dgm:pt>
    <dgm:pt modelId="{AD8F66E7-4B88-4941-B197-B6386AACD680}" type="sibTrans" cxnId="{04860B68-DF74-490E-876F-38866195D020}">
      <dgm:prSet/>
      <dgm:spPr/>
      <dgm:t>
        <a:bodyPr/>
        <a:lstStyle/>
        <a:p>
          <a:endParaRPr lang="it-IT"/>
        </a:p>
      </dgm:t>
    </dgm:pt>
    <dgm:pt modelId="{7CBFD99C-BCFB-490C-A8FE-947A03C3D5D5}">
      <dgm:prSet/>
      <dgm:spPr/>
      <dgm:t>
        <a:bodyPr/>
        <a:lstStyle/>
        <a:p>
          <a:pPr rtl="0"/>
          <a:r>
            <a:rPr lang="en-US" dirty="0" smtClean="0"/>
            <a:t>Maximize </a:t>
          </a:r>
          <a:r>
            <a:rPr lang="en-US" dirty="0" err="1" smtClean="0"/>
            <a:t>multicore</a:t>
          </a:r>
          <a:r>
            <a:rPr lang="en-US" dirty="0" smtClean="0"/>
            <a:t> experience</a:t>
          </a:r>
          <a:endParaRPr lang="it-IT" dirty="0"/>
        </a:p>
      </dgm:t>
    </dgm:pt>
    <dgm:pt modelId="{846074A2-B6B3-478E-9697-D03676626422}" type="parTrans" cxnId="{410934A2-4143-45F7-8858-984888BA6F95}">
      <dgm:prSet/>
      <dgm:spPr/>
      <dgm:t>
        <a:bodyPr/>
        <a:lstStyle/>
        <a:p>
          <a:endParaRPr lang="it-IT"/>
        </a:p>
      </dgm:t>
    </dgm:pt>
    <dgm:pt modelId="{12738487-C572-4579-97A0-C025A7976594}" type="sibTrans" cxnId="{410934A2-4143-45F7-8858-984888BA6F95}">
      <dgm:prSet/>
      <dgm:spPr/>
      <dgm:t>
        <a:bodyPr/>
        <a:lstStyle/>
        <a:p>
          <a:endParaRPr lang="it-IT"/>
        </a:p>
      </dgm:t>
    </dgm:pt>
    <dgm:pt modelId="{439B9097-3094-4419-AAEE-9CBFB30B65BA}" type="pres">
      <dgm:prSet presAssocID="{52439AA8-FD81-4C7D-9EC5-DFAAF26C693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D7FCB0A1-6E12-4B9B-B6AB-B11281F24B14}" type="pres">
      <dgm:prSet presAssocID="{C0D93627-9F5F-4DD6-B822-E5583DFDF090}" presName="root" presStyleCnt="0"/>
      <dgm:spPr/>
    </dgm:pt>
    <dgm:pt modelId="{C9A32F20-3B5E-4152-9587-D2C3CCB3DF11}" type="pres">
      <dgm:prSet presAssocID="{C0D93627-9F5F-4DD6-B822-E5583DFDF090}" presName="rootComposite" presStyleCnt="0"/>
      <dgm:spPr/>
    </dgm:pt>
    <dgm:pt modelId="{B31ED800-04EF-4B77-A5EE-F504FACC8C98}" type="pres">
      <dgm:prSet presAssocID="{C0D93627-9F5F-4DD6-B822-E5583DFDF090}" presName="rootText" presStyleLbl="node1" presStyleIdx="0" presStyleCnt="1" custScaleX="127635" custScaleY="92426"/>
      <dgm:spPr/>
      <dgm:t>
        <a:bodyPr/>
        <a:lstStyle/>
        <a:p>
          <a:endParaRPr lang="it-IT"/>
        </a:p>
      </dgm:t>
    </dgm:pt>
    <dgm:pt modelId="{8B77D4F8-AFF1-4B76-B8B1-197DE067AC7D}" type="pres">
      <dgm:prSet presAssocID="{C0D93627-9F5F-4DD6-B822-E5583DFDF090}" presName="rootConnector" presStyleLbl="node1" presStyleIdx="0" presStyleCnt="1"/>
      <dgm:spPr/>
      <dgm:t>
        <a:bodyPr/>
        <a:lstStyle/>
        <a:p>
          <a:endParaRPr lang="it-IT"/>
        </a:p>
      </dgm:t>
    </dgm:pt>
    <dgm:pt modelId="{C796CC31-CB2B-46D0-A41D-28A3510087E4}" type="pres">
      <dgm:prSet presAssocID="{C0D93627-9F5F-4DD6-B822-E5583DFDF090}" presName="childShape" presStyleCnt="0"/>
      <dgm:spPr/>
    </dgm:pt>
    <dgm:pt modelId="{6FE5D0EE-C2E1-4EA3-A81B-4FADCB13FE43}" type="pres">
      <dgm:prSet presAssocID="{BFB51042-A905-4139-B3D9-1C0C34117E36}" presName="Name13" presStyleLbl="parChTrans1D2" presStyleIdx="0" presStyleCnt="3"/>
      <dgm:spPr/>
      <dgm:t>
        <a:bodyPr/>
        <a:lstStyle/>
        <a:p>
          <a:endParaRPr lang="it-IT"/>
        </a:p>
      </dgm:t>
    </dgm:pt>
    <dgm:pt modelId="{45B9EA2F-A662-4F25-9B08-A2E0D131C465}" type="pres">
      <dgm:prSet presAssocID="{6E00D3CD-98C0-4DD7-8D4C-FD26D515EF66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48B1199-CF1D-4DC0-9590-09F8B9B632F0}" type="pres">
      <dgm:prSet presAssocID="{FD6FB912-15D3-4E26-B405-811214E3226E}" presName="Name13" presStyleLbl="parChTrans1D2" presStyleIdx="1" presStyleCnt="3"/>
      <dgm:spPr/>
      <dgm:t>
        <a:bodyPr/>
        <a:lstStyle/>
        <a:p>
          <a:endParaRPr lang="it-IT"/>
        </a:p>
      </dgm:t>
    </dgm:pt>
    <dgm:pt modelId="{8665F275-B9AC-4964-BB27-BCD7B197E2AC}" type="pres">
      <dgm:prSet presAssocID="{CE10B6A5-5105-4B7A-AB63-7588E22245EF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1FD89E3-FF64-403C-B168-DDB75220266A}" type="pres">
      <dgm:prSet presAssocID="{846074A2-B6B3-478E-9697-D03676626422}" presName="Name13" presStyleLbl="parChTrans1D2" presStyleIdx="2" presStyleCnt="3"/>
      <dgm:spPr/>
      <dgm:t>
        <a:bodyPr/>
        <a:lstStyle/>
        <a:p>
          <a:endParaRPr lang="it-IT"/>
        </a:p>
      </dgm:t>
    </dgm:pt>
    <dgm:pt modelId="{4518D899-61F0-4DDE-9DCC-479E400FAD4A}" type="pres">
      <dgm:prSet presAssocID="{7CBFD99C-BCFB-490C-A8FE-947A03C3D5D5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CDB1275C-E438-46EB-8DC2-7CF464D5C5E5}" type="presOf" srcId="{C0D93627-9F5F-4DD6-B822-E5583DFDF090}" destId="{8B77D4F8-AFF1-4B76-B8B1-197DE067AC7D}" srcOrd="1" destOrd="0" presId="urn:microsoft.com/office/officeart/2005/8/layout/hierarchy3"/>
    <dgm:cxn modelId="{04860B68-DF74-490E-876F-38866195D020}" srcId="{C0D93627-9F5F-4DD6-B822-E5583DFDF090}" destId="{CE10B6A5-5105-4B7A-AB63-7588E22245EF}" srcOrd="1" destOrd="0" parTransId="{FD6FB912-15D3-4E26-B405-811214E3226E}" sibTransId="{AD8F66E7-4B88-4941-B197-B6386AACD680}"/>
    <dgm:cxn modelId="{FE11ED68-0062-4915-BCAD-875BF3D7E4CD}" type="presOf" srcId="{BFB51042-A905-4139-B3D9-1C0C34117E36}" destId="{6FE5D0EE-C2E1-4EA3-A81B-4FADCB13FE43}" srcOrd="0" destOrd="0" presId="urn:microsoft.com/office/officeart/2005/8/layout/hierarchy3"/>
    <dgm:cxn modelId="{551B0F2F-D277-4361-9755-ACB6806CF2AE}" type="presOf" srcId="{52439AA8-FD81-4C7D-9EC5-DFAAF26C693A}" destId="{439B9097-3094-4419-AAEE-9CBFB30B65BA}" srcOrd="0" destOrd="0" presId="urn:microsoft.com/office/officeart/2005/8/layout/hierarchy3"/>
    <dgm:cxn modelId="{C3DEE038-8E6B-4AC5-B7A5-A6C0017377A9}" srcId="{52439AA8-FD81-4C7D-9EC5-DFAAF26C693A}" destId="{C0D93627-9F5F-4DD6-B822-E5583DFDF090}" srcOrd="0" destOrd="0" parTransId="{86CD22A6-748C-4A58-B0DD-01930191871D}" sibTransId="{31F6E93A-EE19-4174-B22E-2CE5987E128F}"/>
    <dgm:cxn modelId="{3247BC7D-0E91-4D2A-9256-B8EDFBD605F6}" type="presOf" srcId="{846074A2-B6B3-478E-9697-D03676626422}" destId="{D1FD89E3-FF64-403C-B168-DDB75220266A}" srcOrd="0" destOrd="0" presId="urn:microsoft.com/office/officeart/2005/8/layout/hierarchy3"/>
    <dgm:cxn modelId="{4D61DBC8-1A17-4044-B86F-5CB7847F5A46}" type="presOf" srcId="{CE10B6A5-5105-4B7A-AB63-7588E22245EF}" destId="{8665F275-B9AC-4964-BB27-BCD7B197E2AC}" srcOrd="0" destOrd="0" presId="urn:microsoft.com/office/officeart/2005/8/layout/hierarchy3"/>
    <dgm:cxn modelId="{410934A2-4143-45F7-8858-984888BA6F95}" srcId="{C0D93627-9F5F-4DD6-B822-E5583DFDF090}" destId="{7CBFD99C-BCFB-490C-A8FE-947A03C3D5D5}" srcOrd="2" destOrd="0" parTransId="{846074A2-B6B3-478E-9697-D03676626422}" sibTransId="{12738487-C572-4579-97A0-C025A7976594}"/>
    <dgm:cxn modelId="{AFA6876C-A6B6-440E-A36F-46249E5259BF}" type="presOf" srcId="{7CBFD99C-BCFB-490C-A8FE-947A03C3D5D5}" destId="{4518D899-61F0-4DDE-9DCC-479E400FAD4A}" srcOrd="0" destOrd="0" presId="urn:microsoft.com/office/officeart/2005/8/layout/hierarchy3"/>
    <dgm:cxn modelId="{CE7260C9-0474-4ECB-A397-1B379B106824}" type="presOf" srcId="{C0D93627-9F5F-4DD6-B822-E5583DFDF090}" destId="{B31ED800-04EF-4B77-A5EE-F504FACC8C98}" srcOrd="0" destOrd="0" presId="urn:microsoft.com/office/officeart/2005/8/layout/hierarchy3"/>
    <dgm:cxn modelId="{BA74054E-6283-4A51-B260-5B757F64BB25}" srcId="{C0D93627-9F5F-4DD6-B822-E5583DFDF090}" destId="{6E00D3CD-98C0-4DD7-8D4C-FD26D515EF66}" srcOrd="0" destOrd="0" parTransId="{BFB51042-A905-4139-B3D9-1C0C34117E36}" sibTransId="{7DCBD36B-054C-48A7-8FE9-D050ED0099D1}"/>
    <dgm:cxn modelId="{BB8999CA-5F0F-41DD-8D99-3BAD741D553A}" type="presOf" srcId="{FD6FB912-15D3-4E26-B405-811214E3226E}" destId="{348B1199-CF1D-4DC0-9590-09F8B9B632F0}" srcOrd="0" destOrd="0" presId="urn:microsoft.com/office/officeart/2005/8/layout/hierarchy3"/>
    <dgm:cxn modelId="{B94E4A51-1205-46C9-BF27-7180FB22FB02}" type="presOf" srcId="{6E00D3CD-98C0-4DD7-8D4C-FD26D515EF66}" destId="{45B9EA2F-A662-4F25-9B08-A2E0D131C465}" srcOrd="0" destOrd="0" presId="urn:microsoft.com/office/officeart/2005/8/layout/hierarchy3"/>
    <dgm:cxn modelId="{E011AA12-C005-4A86-BE3A-3C65C693700E}" type="presParOf" srcId="{439B9097-3094-4419-AAEE-9CBFB30B65BA}" destId="{D7FCB0A1-6E12-4B9B-B6AB-B11281F24B14}" srcOrd="0" destOrd="0" presId="urn:microsoft.com/office/officeart/2005/8/layout/hierarchy3"/>
    <dgm:cxn modelId="{D2ADFFB9-A04A-45FF-BEE4-BC694E66FDFE}" type="presParOf" srcId="{D7FCB0A1-6E12-4B9B-B6AB-B11281F24B14}" destId="{C9A32F20-3B5E-4152-9587-D2C3CCB3DF11}" srcOrd="0" destOrd="0" presId="urn:microsoft.com/office/officeart/2005/8/layout/hierarchy3"/>
    <dgm:cxn modelId="{8904BEA3-2781-478C-9849-FA95831C8BB4}" type="presParOf" srcId="{C9A32F20-3B5E-4152-9587-D2C3CCB3DF11}" destId="{B31ED800-04EF-4B77-A5EE-F504FACC8C98}" srcOrd="0" destOrd="0" presId="urn:microsoft.com/office/officeart/2005/8/layout/hierarchy3"/>
    <dgm:cxn modelId="{2031824C-C5B9-4C51-836C-DE17609D5EEA}" type="presParOf" srcId="{C9A32F20-3B5E-4152-9587-D2C3CCB3DF11}" destId="{8B77D4F8-AFF1-4B76-B8B1-197DE067AC7D}" srcOrd="1" destOrd="0" presId="urn:microsoft.com/office/officeart/2005/8/layout/hierarchy3"/>
    <dgm:cxn modelId="{52AEECCD-2791-4D3D-9A3B-3219A7DAF7F3}" type="presParOf" srcId="{D7FCB0A1-6E12-4B9B-B6AB-B11281F24B14}" destId="{C796CC31-CB2B-46D0-A41D-28A3510087E4}" srcOrd="1" destOrd="0" presId="urn:microsoft.com/office/officeart/2005/8/layout/hierarchy3"/>
    <dgm:cxn modelId="{21F81813-7AA6-4861-803D-025750E226CD}" type="presParOf" srcId="{C796CC31-CB2B-46D0-A41D-28A3510087E4}" destId="{6FE5D0EE-C2E1-4EA3-A81B-4FADCB13FE43}" srcOrd="0" destOrd="0" presId="urn:microsoft.com/office/officeart/2005/8/layout/hierarchy3"/>
    <dgm:cxn modelId="{6189D814-99A9-4335-B558-4FCD2696C5FB}" type="presParOf" srcId="{C796CC31-CB2B-46D0-A41D-28A3510087E4}" destId="{45B9EA2F-A662-4F25-9B08-A2E0D131C465}" srcOrd="1" destOrd="0" presId="urn:microsoft.com/office/officeart/2005/8/layout/hierarchy3"/>
    <dgm:cxn modelId="{0DC53F82-EE2B-4428-AAD2-DC79EED3CB69}" type="presParOf" srcId="{C796CC31-CB2B-46D0-A41D-28A3510087E4}" destId="{348B1199-CF1D-4DC0-9590-09F8B9B632F0}" srcOrd="2" destOrd="0" presId="urn:microsoft.com/office/officeart/2005/8/layout/hierarchy3"/>
    <dgm:cxn modelId="{4BE16EE8-DE4C-493B-8E0D-CE00CEB32826}" type="presParOf" srcId="{C796CC31-CB2B-46D0-A41D-28A3510087E4}" destId="{8665F275-B9AC-4964-BB27-BCD7B197E2AC}" srcOrd="3" destOrd="0" presId="urn:microsoft.com/office/officeart/2005/8/layout/hierarchy3"/>
    <dgm:cxn modelId="{11A7FE9D-BD8D-4E0C-A239-9EB635FEE100}" type="presParOf" srcId="{C796CC31-CB2B-46D0-A41D-28A3510087E4}" destId="{D1FD89E3-FF64-403C-B168-DDB75220266A}" srcOrd="4" destOrd="0" presId="urn:microsoft.com/office/officeart/2005/8/layout/hierarchy3"/>
    <dgm:cxn modelId="{557A1032-672E-4DD2-8E77-DCD4A628FF74}" type="presParOf" srcId="{C796CC31-CB2B-46D0-A41D-28A3510087E4}" destId="{4518D899-61F0-4DDE-9DCC-479E400FAD4A}" srcOrd="5" destOrd="0" presId="urn:microsoft.com/office/officeart/2005/8/layout/hierarchy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85775"/>
            <a:ext cx="2057400" cy="5535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85775"/>
            <a:ext cx="6019800" cy="5535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238"/>
            <a:ext cx="4038600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38600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485775"/>
            <a:ext cx="69230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73238"/>
            <a:ext cx="82296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pic>
        <p:nvPicPr>
          <p:cNvPr id="35847" name="Picture 7" descr="dipartimento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68313" y="488950"/>
            <a:ext cx="1154112" cy="1139825"/>
          </a:xfrm>
          <a:prstGeom prst="rect">
            <a:avLst/>
          </a:prstGeom>
          <a:noFill/>
        </p:spPr>
      </p:pic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468313" y="6381750"/>
            <a:ext cx="8207375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468313" y="333375"/>
            <a:ext cx="8207375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468313" y="1773238"/>
            <a:ext cx="8207375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3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5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21.xml"/><Relationship Id="rId7" Type="http://schemas.openxmlformats.org/officeDocument/2006/relationships/image" Target="../media/image17.jpe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diagramColors" Target="../diagrams/colors21.xml"/><Relationship Id="rId10" Type="http://schemas.openxmlformats.org/officeDocument/2006/relationships/image" Target="../media/image20.png"/><Relationship Id="rId4" Type="http://schemas.openxmlformats.org/officeDocument/2006/relationships/diagramQuickStyle" Target="../diagrams/quickStyle21.xml"/><Relationship Id="rId9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By Fixing And Extending Games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G. </a:t>
            </a:r>
            <a:r>
              <a:rPr lang="en-US" dirty="0" err="1" smtClean="0"/>
              <a:t>Costantini</a:t>
            </a:r>
            <a:r>
              <a:rPr lang="en-US" dirty="0" smtClean="0"/>
              <a:t>, G. Maggiore, A. </a:t>
            </a:r>
            <a:r>
              <a:rPr lang="en-US" dirty="0" err="1" smtClean="0"/>
              <a:t>Cortesi</a:t>
            </a:r>
            <a:endParaRPr lang="en-US" dirty="0" smtClean="0"/>
          </a:p>
          <a:p>
            <a:r>
              <a:rPr lang="en-US" dirty="0" smtClean="0"/>
              <a:t>University Ca’ </a:t>
            </a:r>
            <a:r>
              <a:rPr lang="en-US" dirty="0" err="1" smtClean="0"/>
              <a:t>Foscari</a:t>
            </a:r>
            <a:r>
              <a:rPr lang="en-US" dirty="0" smtClean="0"/>
              <a:t> – Venice (Italy)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1: Learning By Fixing</a:t>
            </a:r>
            <a:endParaRPr lang="it-I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73238"/>
          <a:ext cx="8229600" cy="173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1: Learning By Fixing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assignment on </a:t>
            </a:r>
            <a:r>
              <a:rPr lang="en-US" i="1" dirty="0" smtClean="0"/>
              <a:t>recursion</a:t>
            </a:r>
          </a:p>
          <a:p>
            <a:r>
              <a:rPr lang="en-US" b="1" dirty="0" smtClean="0"/>
              <a:t>Typical</a:t>
            </a:r>
            <a:r>
              <a:rPr lang="en-US" dirty="0" smtClean="0"/>
              <a:t> assignment: </a:t>
            </a:r>
          </a:p>
          <a:p>
            <a:pPr lvl="1"/>
            <a:r>
              <a:rPr lang="en-US" dirty="0" smtClean="0"/>
              <a:t>factorial</a:t>
            </a:r>
          </a:p>
          <a:p>
            <a:r>
              <a:rPr lang="en-US" b="1" dirty="0" smtClean="0"/>
              <a:t>Game</a:t>
            </a:r>
            <a:r>
              <a:rPr lang="en-US" dirty="0" smtClean="0"/>
              <a:t> assignment: </a:t>
            </a:r>
          </a:p>
          <a:p>
            <a:pPr lvl="1"/>
            <a:r>
              <a:rPr lang="en-US" dirty="0" smtClean="0"/>
              <a:t>find the exact moment of the collision amongst some cars</a:t>
            </a:r>
            <a:endParaRPr lang="it-IT" dirty="0"/>
          </a:p>
        </p:txBody>
      </p:sp>
      <p:pic>
        <p:nvPicPr>
          <p:cNvPr id="6" name="Picture 2" descr="D:\Desktop\Eurographics 2009\Screenshot cars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4038600"/>
            <a:ext cx="2651125" cy="19797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1: Learning By Fixing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4114800"/>
            <a:ext cx="622935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828800"/>
            <a:ext cx="619125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own Arrow 5"/>
          <p:cNvSpPr/>
          <p:nvPr/>
        </p:nvSpPr>
        <p:spPr>
          <a:xfrm>
            <a:off x="4191000" y="3429000"/>
            <a:ext cx="914400" cy="6096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2: Learning by Extending</a:t>
            </a:r>
            <a:endParaRPr lang="it-I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73238"/>
          <a:ext cx="8229600" cy="1427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2: Learning by Extending</a:t>
            </a:r>
            <a:endParaRPr lang="it-I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29600" cy="3408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2: Learning by Extending</a:t>
            </a:r>
            <a:endParaRPr lang="it-I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73238"/>
          <a:ext cx="8229600" cy="4170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2: Learning by Extending</a:t>
            </a:r>
            <a:endParaRPr lang="it-I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28800"/>
          <a:ext cx="82296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2895124"/>
            <a:ext cx="4038600" cy="2667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19600" y="2895780"/>
            <a:ext cx="4175073" cy="2666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2: Learning by Extending</a:t>
            </a:r>
            <a:endParaRPr lang="it-I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28800"/>
          <a:ext cx="82296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91000" y="152400"/>
            <a:ext cx="4724400" cy="6621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3000" y="3373582"/>
            <a:ext cx="2030730" cy="1846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it-I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73238"/>
          <a:ext cx="8229600" cy="3027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Technology</a:t>
            </a:r>
            <a:endParaRPr lang="it-I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905000"/>
          <a:ext cx="79248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it-I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73238"/>
          <a:ext cx="8229600" cy="3027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Technology</a:t>
            </a:r>
            <a:endParaRPr lang="it-IT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828800"/>
          <a:ext cx="8229600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Technology</a:t>
            </a:r>
            <a:endParaRPr lang="it-I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3058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Technology</a:t>
            </a:r>
            <a:endParaRPr lang="it-I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73238"/>
          <a:ext cx="8229600" cy="3103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Technology</a:t>
            </a:r>
            <a:endParaRPr lang="it-I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73238"/>
          <a:ext cx="8229600" cy="4248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Technology</a:t>
            </a:r>
            <a:endParaRPr lang="it-I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73238"/>
          <a:ext cx="8229600" cy="3408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Technology</a:t>
            </a:r>
            <a:endParaRPr lang="it-I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73238"/>
          <a:ext cx="8229600" cy="4248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it-I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73238"/>
          <a:ext cx="8229600" cy="3027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Follow-ups</a:t>
            </a:r>
            <a:endParaRPr lang="it-I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90600" y="1773238"/>
          <a:ext cx="7467600" cy="4017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D:\Desktop\Eurographics 2009\Screenshot thesis 2.bmp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1905000"/>
            <a:ext cx="2819400" cy="1693209"/>
          </a:xfrm>
          <a:prstGeom prst="rect">
            <a:avLst/>
          </a:prstGeom>
          <a:noFill/>
        </p:spPr>
      </p:pic>
      <p:pic>
        <p:nvPicPr>
          <p:cNvPr id="6" name="Picture 3" descr="D:\Desktop\Eurographics 2009\Screenshot thesis 1.bmp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3600" y="3276600"/>
            <a:ext cx="2514600" cy="1524904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8600" y="4191000"/>
            <a:ext cx="1914722" cy="1391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286000" y="3810000"/>
            <a:ext cx="139509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24600" y="1828800"/>
            <a:ext cx="183032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248400" y="4876800"/>
            <a:ext cx="1950655" cy="1457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Follow-up</a:t>
            </a:r>
            <a:endParaRPr lang="it-I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73238"/>
          <a:ext cx="8229600" cy="2265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it-I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73238"/>
          <a:ext cx="8229600" cy="2493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it-I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73238"/>
          <a:ext cx="8229600" cy="3027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it-IT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773238"/>
          <a:ext cx="8229600" cy="1046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1" descr="C:\Users\Zuliet\Desktop\happy%20students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3124200"/>
            <a:ext cx="8011319" cy="23770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it-IT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</a:t>
            </a:r>
            <a:r>
              <a:rPr lang="en-US" dirty="0" smtClean="0"/>
              <a:t>you!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 students enter the University full of expectation for this…</a:t>
            </a:r>
            <a:endParaRPr lang="it-IT" dirty="0"/>
          </a:p>
        </p:txBody>
      </p:sp>
      <p:pic>
        <p:nvPicPr>
          <p:cNvPr id="4098" name="Picture 2" descr="http://historyofeconomics.files.wordpress.com/2008/12/minority-repor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657600"/>
            <a:ext cx="1943100" cy="2513076"/>
          </a:xfrm>
          <a:prstGeom prst="rect">
            <a:avLst/>
          </a:prstGeom>
          <a:noFill/>
        </p:spPr>
      </p:pic>
      <p:sp>
        <p:nvSpPr>
          <p:cNvPr id="4100" name="AutoShape 4" descr="http://www.bungie.net/images/Games/Halo3/Screenshots/Halo3_Valhalla-3rdperson-0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4102" name="Picture 6" descr="http://demiliani.com/blog/images/demiliani_com/blog/WindowsLiveWriter/CoolSilverlightHealthcaredemonstrator_D016/HealthcareSilverlight_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4038600"/>
            <a:ext cx="2809875" cy="2129934"/>
          </a:xfrm>
          <a:prstGeom prst="rect">
            <a:avLst/>
          </a:prstGeom>
          <a:noFill/>
        </p:spPr>
      </p:pic>
      <p:pic>
        <p:nvPicPr>
          <p:cNvPr id="4104" name="Picture 8" descr="http://www.coding4fun.net/images/BuildingaWPFSudokuGamePart3AddingPolisha_10F6C/clip_image001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2362200"/>
            <a:ext cx="3124200" cy="17573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instead they get this…</a:t>
            </a:r>
            <a:endParaRPr lang="it-IT" dirty="0"/>
          </a:p>
        </p:txBody>
      </p:sp>
      <p:pic>
        <p:nvPicPr>
          <p:cNvPr id="3076" name="Picture 4" descr="http://chipmunkninja.com/images/cmd.ex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4267200"/>
            <a:ext cx="3581400" cy="2059456"/>
          </a:xfrm>
          <a:prstGeom prst="rect">
            <a:avLst/>
          </a:prstGeom>
          <a:noFill/>
        </p:spPr>
      </p:pic>
      <p:pic>
        <p:nvPicPr>
          <p:cNvPr id="27650" name="Picture 2" descr="http://farm3.static.flickr.com/2130/2277078523_dfa9cb9a7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267200"/>
            <a:ext cx="3429000" cy="2057400"/>
          </a:xfrm>
          <a:prstGeom prst="rect">
            <a:avLst/>
          </a:prstGeom>
          <a:noFill/>
        </p:spPr>
      </p:pic>
      <p:pic>
        <p:nvPicPr>
          <p:cNvPr id="27652" name="Picture 4" descr="http://www.robrohan.com/blog/assets/compiling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2209800"/>
            <a:ext cx="3439788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reaction:</a:t>
            </a:r>
            <a:endParaRPr lang="it-IT" dirty="0"/>
          </a:p>
        </p:txBody>
      </p:sp>
      <p:pic>
        <p:nvPicPr>
          <p:cNvPr id="4" name="Picture 2" descr="http://1.bp.blogspot.com/_qSSaw3_6Ugo/SadGdo_11FI/AAAAAAAAAEA/EuINPYUwB3U/s320/bored+students+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438400"/>
            <a:ext cx="4442430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it-I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248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it-I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73238"/>
          <a:ext cx="8229600" cy="3027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1: Learning By Fixing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238"/>
            <a:ext cx="7848600" cy="4248150"/>
          </a:xfrm>
        </p:spPr>
        <p:txBody>
          <a:bodyPr/>
          <a:lstStyle/>
          <a:p>
            <a:r>
              <a:rPr lang="en-US" dirty="0" smtClean="0"/>
              <a:t>First year students</a:t>
            </a:r>
          </a:p>
          <a:p>
            <a:r>
              <a:rPr lang="en-US" dirty="0" smtClean="0"/>
              <a:t>Give them a game and its source code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533400" y="3505200"/>
          <a:ext cx="8077200" cy="2363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4A0F20118200448B584EB5DA95F34C" ma:contentTypeVersion="0" ma:contentTypeDescription="Create a new document." ma:contentTypeScope="" ma:versionID="c4728dc0b6f6dd0b133c330a14b7affa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C14BDD-DBB7-40F0-A3ED-2F915EC589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6BCB54B-66A6-4484-A001-640E5C82F533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53537F26-4D7E-428B-A7D7-172E7B2B06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Presentazione_Dipartimento_04_08</Template>
  <TotalTime>260</TotalTime>
  <Words>566</Words>
  <Application>Microsoft Office PowerPoint</Application>
  <PresentationFormat>On-screen Show (4:3)</PresentationFormat>
  <Paragraphs>130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Struttura predefinita</vt:lpstr>
      <vt:lpstr>Learning By Fixing And Extending Games</vt:lpstr>
      <vt:lpstr>Agenda</vt:lpstr>
      <vt:lpstr>Agenda</vt:lpstr>
      <vt:lpstr>Motivation</vt:lpstr>
      <vt:lpstr>Motivation</vt:lpstr>
      <vt:lpstr>Motivation</vt:lpstr>
      <vt:lpstr>Motivation</vt:lpstr>
      <vt:lpstr>Agenda</vt:lpstr>
      <vt:lpstr>Approach 1: Learning By Fixing</vt:lpstr>
      <vt:lpstr>Approach 1: Learning By Fixing</vt:lpstr>
      <vt:lpstr>Approach 1: Learning By Fixing</vt:lpstr>
      <vt:lpstr>Approach 1: Learning By Fixing</vt:lpstr>
      <vt:lpstr>Approach 2: Learning by Extending</vt:lpstr>
      <vt:lpstr>Approach 2: Learning by Extending</vt:lpstr>
      <vt:lpstr>Approach 2: Learning by Extending</vt:lpstr>
      <vt:lpstr>Approach 2: Learning by Extending</vt:lpstr>
      <vt:lpstr>Approach 2: Learning by Extending</vt:lpstr>
      <vt:lpstr>Agenda</vt:lpstr>
      <vt:lpstr>Tools and Technology</vt:lpstr>
      <vt:lpstr>Tools and Technology</vt:lpstr>
      <vt:lpstr>Tools and Technology</vt:lpstr>
      <vt:lpstr>Tools and Technology</vt:lpstr>
      <vt:lpstr>Tools and Technology</vt:lpstr>
      <vt:lpstr>Tools and Technology</vt:lpstr>
      <vt:lpstr>Tools and Technology</vt:lpstr>
      <vt:lpstr>Agenda</vt:lpstr>
      <vt:lpstr>Follow-ups</vt:lpstr>
      <vt:lpstr>Follow-up</vt:lpstr>
      <vt:lpstr>Conclusions</vt:lpstr>
      <vt:lpstr>Conclusions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By Fixing And Extending Games</dc:title>
  <dc:creator>Zuliet</dc:creator>
  <cp:lastModifiedBy>Zuliet</cp:lastModifiedBy>
  <cp:revision>32</cp:revision>
  <dcterms:created xsi:type="dcterms:W3CDTF">2006-08-16T00:00:00Z</dcterms:created>
  <dcterms:modified xsi:type="dcterms:W3CDTF">2009-03-28T14:16:48Z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0x010100F44A0F20118200448B584EB5DA95F34C</vt:lpwstr>
  </property>
</Properties>
</file>