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customXml/itemProps1.xml" ContentType="application/vnd.openxmlformats-officedocument.customXml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2CA4-4698-4452-8334-508CC54017CA}" type="datetimeFigureOut">
              <a:rPr lang="it-IT" smtClean="0"/>
              <a:t>27/11/2008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990C-6868-4F0E-A40C-D934A3A7671E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2CA4-4698-4452-8334-508CC54017CA}" type="datetimeFigureOut">
              <a:rPr lang="it-IT" smtClean="0"/>
              <a:t>27/11/2008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990C-6868-4F0E-A40C-D934A3A7671E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2CA4-4698-4452-8334-508CC54017CA}" type="datetimeFigureOut">
              <a:rPr lang="it-IT" smtClean="0"/>
              <a:t>27/11/2008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990C-6868-4F0E-A40C-D934A3A7671E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2CA4-4698-4452-8334-508CC54017CA}" type="datetimeFigureOut">
              <a:rPr lang="it-IT" smtClean="0"/>
              <a:t>27/11/2008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990C-6868-4F0E-A40C-D934A3A7671E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2CA4-4698-4452-8334-508CC54017CA}" type="datetimeFigureOut">
              <a:rPr lang="it-IT" smtClean="0"/>
              <a:t>27/11/2008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990C-6868-4F0E-A40C-D934A3A7671E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2CA4-4698-4452-8334-508CC54017CA}" type="datetimeFigureOut">
              <a:rPr lang="it-IT" smtClean="0"/>
              <a:t>27/11/2008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990C-6868-4F0E-A40C-D934A3A7671E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2CA4-4698-4452-8334-508CC54017CA}" type="datetimeFigureOut">
              <a:rPr lang="it-IT" smtClean="0"/>
              <a:t>27/11/2008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990C-6868-4F0E-A40C-D934A3A7671E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2CA4-4698-4452-8334-508CC54017CA}" type="datetimeFigureOut">
              <a:rPr lang="it-IT" smtClean="0"/>
              <a:t>27/11/2008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990C-6868-4F0E-A40C-D934A3A7671E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2CA4-4698-4452-8334-508CC54017CA}" type="datetimeFigureOut">
              <a:rPr lang="it-IT" smtClean="0"/>
              <a:t>27/11/2008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990C-6868-4F0E-A40C-D934A3A7671E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2CA4-4698-4452-8334-508CC54017CA}" type="datetimeFigureOut">
              <a:rPr lang="it-IT" smtClean="0"/>
              <a:t>27/11/2008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990C-6868-4F0E-A40C-D934A3A7671E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2CA4-4698-4452-8334-508CC54017CA}" type="datetimeFigureOut">
              <a:rPr lang="it-IT" smtClean="0"/>
              <a:t>27/11/2008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990C-6868-4F0E-A40C-D934A3A7671E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22CA4-4698-4452-8334-508CC54017CA}" type="datetimeFigureOut">
              <a:rPr lang="it-IT" smtClean="0"/>
              <a:t>27/11/2008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D990C-6868-4F0E-A40C-D934A3A7671E}" type="slidenum">
              <a:rPr lang="it-IT" smtClean="0"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400050"/>
            <a:ext cx="7781925" cy="605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>
            <a:off x="4143372" y="3000372"/>
            <a:ext cx="857256" cy="285752"/>
          </a:xfrm>
          <a:prstGeom prst="roundRect">
            <a:avLst/>
          </a:prstGeom>
          <a:solidFill>
            <a:schemeClr val="bg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</a:t>
            </a:r>
            <a:endParaRPr lang="it-IT" dirty="0"/>
          </a:p>
        </p:txBody>
      </p:sp>
      <p:sp>
        <p:nvSpPr>
          <p:cNvPr id="6" name="Rounded Rectangle 5"/>
          <p:cNvSpPr/>
          <p:nvPr/>
        </p:nvSpPr>
        <p:spPr>
          <a:xfrm>
            <a:off x="4572000" y="4071942"/>
            <a:ext cx="1214446" cy="285752"/>
          </a:xfrm>
          <a:prstGeom prst="roundRect">
            <a:avLst/>
          </a:prstGeom>
          <a:solidFill>
            <a:schemeClr val="bg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Projectile</a:t>
            </a:r>
            <a:endParaRPr lang="it-IT" dirty="0"/>
          </a:p>
        </p:txBody>
      </p:sp>
      <p:sp>
        <p:nvSpPr>
          <p:cNvPr id="7" name="Rounded Rectangle 6"/>
          <p:cNvSpPr/>
          <p:nvPr/>
        </p:nvSpPr>
        <p:spPr>
          <a:xfrm>
            <a:off x="6215074" y="1643050"/>
            <a:ext cx="1071570" cy="285752"/>
          </a:xfrm>
          <a:prstGeom prst="roundRect">
            <a:avLst/>
          </a:prstGeom>
          <a:solidFill>
            <a:schemeClr val="bg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Enemies</a:t>
            </a:r>
            <a:endParaRPr lang="it-I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0563" y="400050"/>
            <a:ext cx="7762875" cy="605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>
            <a:off x="6143636" y="1285860"/>
            <a:ext cx="1285884" cy="285752"/>
          </a:xfrm>
          <a:prstGeom prst="roundRect">
            <a:avLst/>
          </a:prstGeom>
          <a:solidFill>
            <a:schemeClr val="bg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 Models</a:t>
            </a:r>
            <a:endParaRPr lang="it-IT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4A0F20118200448B584EB5DA95F34C" ma:contentTypeVersion="0" ma:contentTypeDescription="Create a new document." ma:contentTypeScope="" ma:versionID="c4728dc0b6f6dd0b133c330a14b7affa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3E3FBE8F-5350-476A-8668-D2725568C7CC}"/>
</file>

<file path=customXml/itemProps2.xml><?xml version="1.0" encoding="utf-8"?>
<ds:datastoreItem xmlns:ds="http://schemas.openxmlformats.org/officeDocument/2006/customXml" ds:itemID="{7407E1E8-9F9B-492A-89F8-B90682D943DE}"/>
</file>

<file path=customXml/itemProps3.xml><?xml version="1.0" encoding="utf-8"?>
<ds:datastoreItem xmlns:ds="http://schemas.openxmlformats.org/officeDocument/2006/customXml" ds:itemID="{1B10FCC1-D3FA-4423-A40E-36DC39AD9867}"/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Giulia Costantini</dc:creator>
  <cp:lastModifiedBy>Giulia Costantini</cp:lastModifiedBy>
  <cp:revision>2</cp:revision>
  <dcterms:created xsi:type="dcterms:W3CDTF">2008-11-27T12:49:34Z</dcterms:created>
  <dcterms:modified xsi:type="dcterms:W3CDTF">2008-11-27T13:06:19Z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0x010100F44A0F20118200448B584EB5DA95F34C</vt:lpwstr>
  </property>
</Properties>
</file>