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80200" y="533400"/>
            <a:ext cx="5901600" cy="2971800"/>
            <a:chOff x="880200" y="533400"/>
            <a:chExt cx="4869000" cy="1924744"/>
          </a:xfrm>
        </p:grpSpPr>
        <p:pic>
          <p:nvPicPr>
            <p:cNvPr id="1027" name="Picture 3" descr="C:\Users\Maggiore\Desktop\StaticQueryOptimization\trunk\Teaching Programming Applications\lambert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533400"/>
              <a:ext cx="16344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aggiore\Desktop\StaticQueryOptimization\trunk\Teaching Programming Applications\phong.png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00" y="1478944"/>
              <a:ext cx="16344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Maggiore\Desktop\StaticQueryOptimization\trunk\Teaching Programming Applications\texture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478944"/>
              <a:ext cx="16344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Maggiore\Desktop\StaticQueryOptimization\trunk\Teaching Programming Applications\texture+phong.pn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478944"/>
              <a:ext cx="16344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Maggiore\Desktop\StaticQueryOptimization\trunk\Teaching Programming Applications\uniform.png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33400"/>
              <a:ext cx="16344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09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71800" y="914400"/>
            <a:ext cx="3960000" cy="3024000"/>
            <a:chOff x="2971800" y="914400"/>
            <a:chExt cx="3960000" cy="3024000"/>
          </a:xfrm>
        </p:grpSpPr>
        <p:pic>
          <p:nvPicPr>
            <p:cNvPr id="1036" name="Picture 12" descr="C:\Users\Maggiore\Desktop\StaticQueryOptimization\trunk\Teaching Programming Applications\reflection.png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800" y="914400"/>
              <a:ext cx="1980000" cy="15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Maggiore\Desktop\StaticQueryOptimization\trunk\Teaching Programming Applications\skybox.png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914400"/>
              <a:ext cx="1980000" cy="15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Maggiore\Desktop\StaticQueryOptimization\trunk\Teaching Programming Applications\waves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333" y="2426400"/>
              <a:ext cx="1980000" cy="15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530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ralst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6443" r="818" b="1207"/>
          <a:stretch/>
        </p:blipFill>
        <p:spPr>
          <a:xfrm>
            <a:off x="2057400" y="311727"/>
            <a:ext cx="6012873" cy="3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Presentazione su schermo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Maggiore</dc:creator>
  <cp:lastModifiedBy>Giuseppe Maggiore</cp:lastModifiedBy>
  <cp:revision>3</cp:revision>
  <dcterms:created xsi:type="dcterms:W3CDTF">2006-08-16T00:00:00Z</dcterms:created>
  <dcterms:modified xsi:type="dcterms:W3CDTF">2011-09-19T14:05:33Z</dcterms:modified>
</cp:coreProperties>
</file>