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0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E918-9450-4914-8F2F-4775F632A791}" type="datetimeFigureOut">
              <a:rPr lang="en-US" smtClean="0"/>
              <a:t>8/30/2011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5031-52C7-4211-9E08-733B2AB8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uppo 2"/>
          <p:cNvGrpSpPr/>
          <p:nvPr/>
        </p:nvGrpSpPr>
        <p:grpSpPr>
          <a:xfrm>
            <a:off x="1752600" y="1219200"/>
            <a:ext cx="4724400" cy="1295400"/>
            <a:chOff x="1752600" y="1219200"/>
            <a:chExt cx="4724400" cy="1295400"/>
          </a:xfrm>
        </p:grpSpPr>
        <p:sp>
          <p:nvSpPr>
            <p:cNvPr id="6" name="Right Arrow Callout 2"/>
            <p:cNvSpPr>
              <a:spLocks noChangeArrowheads="1"/>
            </p:cNvSpPr>
            <p:nvPr/>
          </p:nvSpPr>
          <p:spPr bwMode="auto">
            <a:xfrm>
              <a:off x="1865312" y="1910076"/>
              <a:ext cx="880860" cy="604524"/>
            </a:xfrm>
            <a:prstGeom prst="rightArrowCallout">
              <a:avLst>
                <a:gd name="adj1" fmla="val 25000"/>
                <a:gd name="adj2" fmla="val 25000"/>
                <a:gd name="adj3" fmla="val 24999"/>
                <a:gd name="adj4" fmla="val 64977"/>
              </a:avLst>
            </a:prstGeom>
            <a:solidFill>
              <a:srgbClr val="C0504D"/>
            </a:solidFill>
            <a:ln w="25400">
              <a:solidFill>
                <a:srgbClr val="62242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X3D </a:t>
              </a:r>
              <a:r>
                <a:rPr kumimoji="0" lang="it-IT" sz="1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Entities</a:t>
              </a:r>
              <a:endPara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ight Arrow Callout 3"/>
            <p:cNvSpPr>
              <a:spLocks noChangeArrowheads="1"/>
            </p:cNvSpPr>
            <p:nvPr/>
          </p:nvSpPr>
          <p:spPr bwMode="auto">
            <a:xfrm>
              <a:off x="3730654" y="1910076"/>
              <a:ext cx="880932" cy="604524"/>
            </a:xfrm>
            <a:prstGeom prst="rightArrowCallout">
              <a:avLst>
                <a:gd name="adj1" fmla="val 25000"/>
                <a:gd name="adj2" fmla="val 25000"/>
                <a:gd name="adj3" fmla="val 25001"/>
                <a:gd name="adj4" fmla="val 64977"/>
              </a:avLst>
            </a:prstGeom>
            <a:solidFill>
              <a:srgbClr val="C0504D"/>
            </a:solidFill>
            <a:ln w="25400">
              <a:solidFill>
                <a:srgbClr val="62242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4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</a:t>
              </a:r>
              <a:r>
                <a:rPr kumimoji="0" lang="it-IT" sz="1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#</a:t>
              </a:r>
              <a:r>
                <a:rPr kumimoji="0" lang="it-IT" sz="1400" b="0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code</a:t>
              </a:r>
              <a:endPara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ight Arrow Callout 4"/>
            <p:cNvSpPr>
              <a:spLocks noChangeArrowheads="1"/>
            </p:cNvSpPr>
            <p:nvPr/>
          </p:nvSpPr>
          <p:spPr bwMode="auto">
            <a:xfrm>
              <a:off x="2797983" y="1910076"/>
              <a:ext cx="880860" cy="604524"/>
            </a:xfrm>
            <a:prstGeom prst="rightArrowCallout">
              <a:avLst>
                <a:gd name="adj1" fmla="val 25000"/>
                <a:gd name="adj2" fmla="val 25000"/>
                <a:gd name="adj3" fmla="val 24999"/>
                <a:gd name="adj4" fmla="val 64977"/>
              </a:avLst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X3D to </a:t>
              </a:r>
              <a:r>
                <a:rPr kumimoji="0" lang="it-IT" sz="14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</a:t>
              </a:r>
              <a:r>
                <a:rPr kumimoji="0" lang="it-IT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#</a:t>
              </a:r>
              <a:endPara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Down Arrow Callout 5"/>
            <p:cNvSpPr>
              <a:spLocks noChangeArrowheads="1"/>
            </p:cNvSpPr>
            <p:nvPr/>
          </p:nvSpPr>
          <p:spPr bwMode="auto">
            <a:xfrm>
              <a:off x="4559775" y="1219200"/>
              <a:ext cx="880860" cy="647700"/>
            </a:xfrm>
            <a:prstGeom prst="downArrowCallout">
              <a:avLst>
                <a:gd name="adj1" fmla="val 24996"/>
                <a:gd name="adj2" fmla="val 25001"/>
                <a:gd name="adj3" fmla="val 25000"/>
                <a:gd name="adj4" fmla="val 64977"/>
              </a:avLst>
            </a:prstGeom>
            <a:solidFill>
              <a:srgbClr val="C0504D"/>
            </a:solidFill>
            <a:ln w="25400">
              <a:solidFill>
                <a:srgbClr val="62242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40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</a:t>
              </a:r>
              <a:r>
                <a:rPr kumimoji="0" lang="it-IT" sz="1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# script</a:t>
              </a:r>
              <a:endPara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ight Arrow Callout 6"/>
            <p:cNvSpPr>
              <a:spLocks noChangeArrowheads="1"/>
            </p:cNvSpPr>
            <p:nvPr/>
          </p:nvSpPr>
          <p:spPr bwMode="auto">
            <a:xfrm>
              <a:off x="4715208" y="1910076"/>
              <a:ext cx="880860" cy="604524"/>
            </a:xfrm>
            <a:prstGeom prst="rightArrowCallout">
              <a:avLst>
                <a:gd name="adj1" fmla="val 25000"/>
                <a:gd name="adj2" fmla="val 25000"/>
                <a:gd name="adj3" fmla="val 24999"/>
                <a:gd name="adj4" fmla="val 64977"/>
              </a:avLst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350" b="0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linker</a:t>
              </a:r>
              <a:endParaRPr kumimoji="0" lang="it-IT" sz="13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751573" y="1910076"/>
              <a:ext cx="725427" cy="604524"/>
            </a:xfrm>
            <a:prstGeom prst="rect">
              <a:avLst/>
            </a:prstGeom>
            <a:solidFill>
              <a:srgbClr val="C0504D"/>
            </a:solidFill>
            <a:ln w="25400">
              <a:solidFill>
                <a:srgbClr val="62242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sz="1400" b="1" dirty="0" err="1" smtClean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Exe</a:t>
              </a:r>
              <a:endParaRPr lang="it-IT" sz="1400" b="1" dirty="0" smtClean="0">
                <a:solidFill>
                  <a:srgbClr val="FFFFFF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4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scene</a:t>
              </a:r>
              <a:endParaRPr kumimoji="0" lang="it-I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Down Arrow Callout 5"/>
            <p:cNvSpPr>
              <a:spLocks noChangeArrowheads="1"/>
            </p:cNvSpPr>
            <p:nvPr/>
          </p:nvSpPr>
          <p:spPr bwMode="auto">
            <a:xfrm>
              <a:off x="1752600" y="1219200"/>
              <a:ext cx="880860" cy="647700"/>
            </a:xfrm>
            <a:prstGeom prst="downArrowCallout">
              <a:avLst>
                <a:gd name="adj1" fmla="val 24996"/>
                <a:gd name="adj2" fmla="val 25001"/>
                <a:gd name="adj3" fmla="val 25000"/>
                <a:gd name="adj4" fmla="val 64977"/>
              </a:avLst>
            </a:prstGeom>
            <a:solidFill>
              <a:srgbClr val="C0504D"/>
            </a:solidFill>
            <a:ln w="25400">
              <a:solidFill>
                <a:srgbClr val="62242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sz="1200" dirty="0" smtClean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rPr>
                <a:t>X3D Scripts</a:t>
              </a:r>
              <a:endPara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" name="Freccia destra con strisce 1"/>
            <p:cNvSpPr/>
            <p:nvPr/>
          </p:nvSpPr>
          <p:spPr>
            <a:xfrm>
              <a:off x="2743200" y="1295400"/>
              <a:ext cx="1752600" cy="381000"/>
            </a:xfrm>
            <a:prstGeom prst="stripedRightArrow">
              <a:avLst/>
            </a:prstGeom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smtClean="0"/>
                <a:t>Script Conversion</a:t>
              </a:r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23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giuseppemag</dc:creator>
  <cp:lastModifiedBy>maggiore</cp:lastModifiedBy>
  <cp:revision>8</cp:revision>
  <dcterms:created xsi:type="dcterms:W3CDTF">2011-03-15T09:40:55Z</dcterms:created>
  <dcterms:modified xsi:type="dcterms:W3CDTF">2011-08-30T11:50:03Z</dcterms:modified>
</cp:coreProperties>
</file>