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4" r:id="rId22"/>
    <p:sldId id="276" r:id="rId23"/>
    <p:sldId id="281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imumpc.com/files/u139222/skyrim-aftertweaks-big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compilation technique to increase X3D performance and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Giuseppe Maggiore, Fabio </a:t>
            </a:r>
            <a:r>
              <a:rPr lang="en-US" sz="2600" dirty="0" err="1" smtClean="0"/>
              <a:t>Pittarello</a:t>
            </a:r>
            <a:r>
              <a:rPr lang="en-US" sz="2600" dirty="0" smtClean="0"/>
              <a:t>, Michele </a:t>
            </a:r>
            <a:r>
              <a:rPr lang="en-US" sz="2600" dirty="0" err="1" smtClean="0"/>
              <a:t>Bugliesi</a:t>
            </a:r>
            <a:r>
              <a:rPr lang="en-US" sz="2600" dirty="0" smtClean="0"/>
              <a:t>, Mohamed </a:t>
            </a:r>
            <a:r>
              <a:rPr lang="en-US" sz="2600" dirty="0" err="1" smtClean="0"/>
              <a:t>Abbadi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err="1" smtClean="0"/>
              <a:t>Università</a:t>
            </a:r>
            <a:r>
              <a:rPr lang="en-US" sz="2600" dirty="0" smtClean="0"/>
              <a:t> </a:t>
            </a:r>
            <a:r>
              <a:rPr lang="en-US" sz="2600" dirty="0" err="1" smtClean="0"/>
              <a:t>Ca</a:t>
            </a:r>
            <a:r>
              <a:rPr lang="en-US" sz="2600" dirty="0" smtClean="0"/>
              <a:t>’ </a:t>
            </a:r>
            <a:r>
              <a:rPr lang="en-US" sz="2600" dirty="0" err="1" smtClean="0"/>
              <a:t>Foscari</a:t>
            </a:r>
            <a:r>
              <a:rPr lang="en-US" sz="2600" dirty="0" smtClean="0"/>
              <a:t> di </a:t>
            </a:r>
            <a:r>
              <a:rPr lang="en-US" sz="2600" dirty="0" err="1" smtClean="0"/>
              <a:t>Venezia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Dipartimento</a:t>
            </a:r>
            <a:r>
              <a:rPr lang="en-US" sz="2600" dirty="0" smtClean="0"/>
              <a:t> di </a:t>
            </a:r>
            <a:r>
              <a:rPr lang="en-US" sz="2600" dirty="0" err="1"/>
              <a:t>Scienze</a:t>
            </a:r>
            <a:r>
              <a:rPr lang="en-US" sz="2600" dirty="0"/>
              <a:t> </a:t>
            </a:r>
            <a:r>
              <a:rPr lang="en-US" sz="2600" dirty="0" err="1" smtClean="0"/>
              <a:t>Ambientali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err="1" smtClean="0"/>
              <a:t>Informatica</a:t>
            </a:r>
            <a:r>
              <a:rPr lang="en-US" sz="2600" dirty="0" smtClean="0"/>
              <a:t> e </a:t>
            </a:r>
            <a:r>
              <a:rPr lang="en-US" sz="2600" dirty="0" err="1" smtClean="0"/>
              <a:t>Statistica</a:t>
            </a:r>
            <a:endParaRPr lang="en-US" sz="23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maggiore,pitt,michele,mabbadi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}@dais.unive.it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dynamic dispatching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so much flexibility?</a:t>
            </a:r>
          </a:p>
          <a:p>
            <a:pPr lvl="1"/>
            <a:r>
              <a:rPr lang="en-US" dirty="0" smtClean="0"/>
              <a:t>Nope</a:t>
            </a:r>
          </a:p>
          <a:p>
            <a:pPr lvl="1"/>
            <a:r>
              <a:rPr lang="en-US" dirty="0" smtClean="0"/>
              <a:t>Large parts of a scene are static (both entities/nodes and logic/routes)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X3D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interpreting X3D, we compile from it into “one browser per scene”</a:t>
            </a:r>
            <a:endParaRPr lang="en-US" dirty="0"/>
          </a:p>
        </p:txBody>
      </p:sp>
      <p:pic>
        <p:nvPicPr>
          <p:cNvPr id="2050" name="Picture 2" descr="C:\Users\Giuseppe HP\Dropbox\Papers\X3D\solution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" y="3141663"/>
            <a:ext cx="7797007" cy="2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Scene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ColorInterpolator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keyValue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1 0 0, 0 1 0, 0 0 1, 1 0 0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0.0 0.333 0.666 1.0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TimeSensor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myClock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cycleInterval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10.0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loop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Shape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Box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Appearance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Material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myMaterial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Appearance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Shape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ROUTE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fromNode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myClock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fromField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fraction_changed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toNode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toField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set_fraction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ROUTE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fromNode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fromField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value_changed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toNode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myMaterial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toField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diffuseColor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Scene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Scene = {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myColor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      :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ColorInterpolator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myClock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      :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TimeSensor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myMaterial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   : Material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dynamic_nodes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: List&lt;Node&gt;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  script        : Script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5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scene =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ColorInterpolator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keyValue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[ ...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], key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[ ... ])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myClock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TimeSensor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cycleInterval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10.0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loop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myMaterial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Material()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dynamic_nodes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[Shape(Value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Box(Appearance(Value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myMaterial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)))]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myColor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     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myColor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myClock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     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myClock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myMaterial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  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myMaterial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dynamic_nodes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dynamic_nodes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script        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75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update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scene.myClock.update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scene.myColor.update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scene.myMaterial.update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node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scene.dynamic_nodes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node.update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scene.script.update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myColor.fraction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myClock.fraction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myMaterial.diffuseColor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myColor.value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faster?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0560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Octaga</a:t>
                      </a:r>
                      <a:r>
                        <a:rPr lang="en-US" dirty="0" smtClean="0"/>
                        <a:t> (300 shapes)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Octaga</a:t>
                      </a:r>
                      <a:r>
                        <a:rPr lang="en-US" dirty="0" smtClean="0"/>
                        <a:t> (680</a:t>
                      </a:r>
                      <a:r>
                        <a:rPr lang="en-US" baseline="0" dirty="0" smtClean="0"/>
                        <a:t> shapes)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 Contact (300 shapes)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 Contact (680 shapes)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Ours</a:t>
                      </a:r>
                      <a:r>
                        <a:rPr lang="en-US" b="1" baseline="0" dirty="0" smtClean="0"/>
                        <a:t> (300 shapes)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Ours (680 shapes)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I the only one who finds this ugly?</a:t>
            </a:r>
          </a:p>
          <a:p>
            <a:pPr lvl="1"/>
            <a:r>
              <a:rPr lang="en-US" dirty="0" smtClean="0"/>
              <a:t>Unsafe (strings, casts!)</a:t>
            </a:r>
          </a:p>
          <a:p>
            <a:pPr lvl="1"/>
            <a:r>
              <a:rPr lang="en-US" dirty="0" smtClean="0"/>
              <a:t>Slow (lookups, reflection)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/>
              </a:rPr>
              <a:t>X3DNode </a:t>
            </a:r>
            <a:r>
              <a:rPr lang="en-US" sz="2000" dirty="0" err="1">
                <a:latin typeface="Consolas"/>
              </a:rPr>
              <a:t>myClock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= </a:t>
            </a:r>
            <a:r>
              <a:rPr lang="en-US" sz="2000" dirty="0" err="1" smtClean="0">
                <a:latin typeface="Consolas"/>
              </a:rPr>
              <a:t>mainScene.getNamedNode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800000"/>
                </a:solidFill>
                <a:latin typeface="Consolas"/>
              </a:rPr>
              <a:t>myClock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nsolas"/>
              </a:rPr>
              <a:t>SFTime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time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SFTime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myClock.getField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"time"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7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statically to the previous application</a:t>
            </a:r>
          </a:p>
          <a:p>
            <a:pPr lvl="1"/>
            <a:r>
              <a:rPr lang="en-US" dirty="0" smtClean="0"/>
              <a:t>Scripts as data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Static lookups to nodes when possible</a:t>
            </a:r>
          </a:p>
          <a:p>
            <a:pPr lvl="1"/>
            <a:r>
              <a:rPr lang="en-US" dirty="0" smtClean="0"/>
              <a:t>Dynamic lookups to nodes when needed</a:t>
            </a:r>
          </a:p>
          <a:p>
            <a:pPr lvl="1"/>
            <a:r>
              <a:rPr lang="en-US" dirty="0" smtClean="0"/>
              <a:t>Implemented as monads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34151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Monads?!?</a:t>
            </a:r>
            <a:endParaRPr lang="en-US" dirty="0"/>
          </a:p>
        </p:txBody>
      </p:sp>
      <p:pic>
        <p:nvPicPr>
          <p:cNvPr id="5122" name="Picture 2" descr="http://2.bp.blogspot.com/_JNDu42uo54U/TBTsZ7T85WI/AAAAAAAAAGA/EDW5P_2jpUk/s1600/scared-kid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3409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and safety in modern X3D browsers</a:t>
            </a:r>
          </a:p>
          <a:p>
            <a:r>
              <a:rPr lang="en-US" dirty="0" smtClean="0"/>
              <a:t>Performance as a compilation problem</a:t>
            </a:r>
          </a:p>
          <a:p>
            <a:r>
              <a:rPr lang="en-US" dirty="0" smtClean="0"/>
              <a:t>Safety as a meta-programming problem</a:t>
            </a:r>
          </a:p>
          <a:p>
            <a:r>
              <a:rPr lang="en-US" dirty="0" smtClean="0"/>
              <a:t>Future work – in the past!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details </a:t>
            </a:r>
            <a:r>
              <a:rPr lang="en-US" dirty="0" smtClean="0"/>
              <a:t>here, don’t worry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Just know that monads are great ways to express </a:t>
            </a:r>
            <a:r>
              <a:rPr lang="en-US" smtClean="0">
                <a:sym typeface="Wingdings" pitchFamily="2" charset="2"/>
              </a:rPr>
              <a:t>custom computations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Scripts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suspend until the next iteration</a:t>
                </a:r>
              </a:p>
              <a:p>
                <a:r>
                  <a:rPr lang="en-US" dirty="0" smtClean="0"/>
                  <a:t>Wait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suspend for some time</a:t>
                </a:r>
              </a:p>
              <a:p>
                <a:r>
                  <a:rPr lang="en-US" dirty="0" err="1" smtClean="0"/>
                  <a:t>Combinators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Parallel 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Concurrent(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Guard(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Repeat(p)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my_script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scene:Scene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=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animate =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script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scene.myBox.Position.Y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&lt; 100.0f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then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scene.myBox.Position.Y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&lt;-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scene.myBox.Position.Y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+ 0.1f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do!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animate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guard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script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inside(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scene.Camera.Position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myRegion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animate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6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this faster?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744626"/>
              </p:ext>
            </p:extLst>
          </p:nvPr>
        </p:nvGraphicFramePr>
        <p:xfrm>
          <a:off x="1112520" y="1600200"/>
          <a:ext cx="6583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F#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3505200"/>
            <a:ext cx="43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is better (millions of ticks per second)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5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Casanova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ully-fledged language</a:t>
            </a:r>
          </a:p>
          <a:p>
            <a:pPr lvl="1"/>
            <a:r>
              <a:rPr lang="en-US" dirty="0" smtClean="0"/>
              <a:t>Based on F#</a:t>
            </a:r>
          </a:p>
          <a:p>
            <a:pPr lvl="1"/>
            <a:r>
              <a:rPr lang="en-US" dirty="0" smtClean="0"/>
              <a:t>For making games/interactive applications</a:t>
            </a:r>
          </a:p>
          <a:p>
            <a:pPr lvl="1"/>
            <a:r>
              <a:rPr lang="en-US" dirty="0" smtClean="0"/>
              <a:t>Routes (rules), scripts, world model, etc.</a:t>
            </a:r>
          </a:p>
          <a:p>
            <a:r>
              <a:rPr lang="en-US" dirty="0" smtClean="0"/>
              <a:t>RSD</a:t>
            </a:r>
          </a:p>
          <a:p>
            <a:pPr lvl="1"/>
            <a:r>
              <a:rPr lang="en-US" dirty="0" smtClean="0"/>
              <a:t>Design pattern for games</a:t>
            </a:r>
            <a:r>
              <a:rPr lang="en-US" dirty="0"/>
              <a:t>/interactive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Routes (rules), scripts, world model,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Compiling is faster than interpreting</a:t>
            </a:r>
          </a:p>
          <a:p>
            <a:pPr lvl="1"/>
            <a:r>
              <a:rPr lang="en-US" dirty="0" smtClean="0"/>
              <a:t>Still in this day and age</a:t>
            </a:r>
          </a:p>
          <a:p>
            <a:r>
              <a:rPr lang="en-US" dirty="0" smtClean="0"/>
              <a:t>Faster code allows</a:t>
            </a:r>
          </a:p>
          <a:p>
            <a:pPr lvl="1"/>
            <a:r>
              <a:rPr lang="en-US" dirty="0" smtClean="0"/>
              <a:t>More entities</a:t>
            </a:r>
          </a:p>
          <a:p>
            <a:pPr lvl="1"/>
            <a:r>
              <a:rPr lang="en-US" dirty="0" smtClean="0"/>
              <a:t>More visual effects</a:t>
            </a:r>
          </a:p>
          <a:p>
            <a:r>
              <a:rPr lang="en-US" dirty="0" smtClean="0"/>
              <a:t>Static + dynamic scene</a:t>
            </a:r>
          </a:p>
          <a:p>
            <a:pPr lvl="1"/>
            <a:r>
              <a:rPr lang="en-US" dirty="0" smtClean="0"/>
              <a:t>Static when possible</a:t>
            </a:r>
          </a:p>
          <a:p>
            <a:pPr lvl="1"/>
            <a:r>
              <a:rPr lang="en-US" dirty="0" smtClean="0"/>
              <a:t>Dynamic when needed</a:t>
            </a:r>
          </a:p>
          <a:p>
            <a:r>
              <a:rPr lang="en-US" dirty="0" smtClean="0"/>
              <a:t>Scripts as meta-programs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Expressive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IT!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304800"/>
            <a:ext cx="7772400" cy="4102101"/>
          </a:xfrm>
        </p:spPr>
        <p:txBody>
          <a:bodyPr>
            <a:norm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 game developer</a:t>
            </a:r>
          </a:p>
          <a:p>
            <a:pPr lvl="1"/>
            <a:r>
              <a:rPr lang="en-US" dirty="0" smtClean="0"/>
              <a:t>Warped perspective on VR/CHI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52646"/>
            <a:ext cx="4226417" cy="28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valdodge.com/files/2008/09/fuji-sca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839"/>
            <a:ext cx="3505200" cy="23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1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reality needs</a:t>
            </a:r>
          </a:p>
          <a:p>
            <a:pPr lvl="1"/>
            <a:r>
              <a:rPr lang="en-US" dirty="0" smtClean="0"/>
              <a:t>Performance (smooth feeling, real time)</a:t>
            </a:r>
          </a:p>
          <a:p>
            <a:pPr lvl="1"/>
            <a:r>
              <a:rPr lang="en-US" dirty="0" smtClean="0"/>
              <a:t>Complexity (interest and richness of the simulation)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eropause.com/archives/cityli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24458"/>
            <a:ext cx="3276600" cy="246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(beauty, realism)</a:t>
            </a:r>
          </a:p>
          <a:p>
            <a:r>
              <a:rPr lang="en-US" dirty="0" smtClean="0"/>
              <a:t>Logical (articulated response, believable entities)</a:t>
            </a:r>
          </a:p>
          <a:p>
            <a:endParaRPr lang="en-US" dirty="0"/>
          </a:p>
        </p:txBody>
      </p:sp>
      <p:pic>
        <p:nvPicPr>
          <p:cNvPr id="4" name="Picture 2" descr="http://www.maximumpc.com/files/u139222/skyrim-aftertweaks-small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163715"/>
            <a:ext cx="4305300" cy="269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is better?</a:t>
            </a:r>
          </a:p>
          <a:p>
            <a:r>
              <a:rPr lang="en-US" dirty="0" smtClean="0"/>
              <a:t>More complex is also slower!</a:t>
            </a:r>
          </a:p>
          <a:p>
            <a:pPr lvl="1"/>
            <a:r>
              <a:rPr lang="en-US" dirty="0" smtClean="0"/>
              <a:t>Today we fight this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browsers/engines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Custom scene + scripts</a:t>
            </a:r>
          </a:p>
          <a:p>
            <a:r>
              <a:rPr lang="en-US" dirty="0" smtClean="0"/>
              <a:t>Very flexible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781800" cy="253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browsers/engines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designers and programmers </a:t>
            </a:r>
            <a:r>
              <a:rPr lang="en-US" dirty="0" smtClean="0"/>
              <a:t>apart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098" name="Picture 2" descr="http://slekx.com/wp-content/uploads/2010/01/DevelopersVSDesign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5"/>
          <a:stretch/>
        </p:blipFill>
        <p:spPr bwMode="auto">
          <a:xfrm>
            <a:off x="2209800" y="3698383"/>
            <a:ext cx="4762500" cy="21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flexible equals</a:t>
            </a:r>
          </a:p>
          <a:p>
            <a:pPr lvl="1"/>
            <a:r>
              <a:rPr lang="en-US" dirty="0" smtClean="0"/>
              <a:t>Granular dynamic dispatching (reading an object position goes through a </a:t>
            </a:r>
            <a:r>
              <a:rPr lang="en-US" dirty="0" err="1" smtClean="0"/>
              <a:t>vtable</a:t>
            </a:r>
            <a:r>
              <a:rPr lang="en-US" dirty="0" smtClean="0"/>
              <a:t>: poor cache!)</a:t>
            </a:r>
          </a:p>
          <a:p>
            <a:pPr lvl="1"/>
            <a:r>
              <a:rPr lang="en-US" dirty="0" smtClean="0"/>
              <a:t>Dynamically accessing the scene through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786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compilation technique to increase X3D performance and safety</vt:lpstr>
      <vt:lpstr>Agenda</vt:lpstr>
      <vt:lpstr>Disclaimer</vt:lpstr>
      <vt:lpstr>VR requirements</vt:lpstr>
      <vt:lpstr>VR complexity</vt:lpstr>
      <vt:lpstr>Tradeoff</vt:lpstr>
      <vt:lpstr>Data-driven browsers/engines</vt:lpstr>
      <vt:lpstr>Data-driven browsers/engines</vt:lpstr>
      <vt:lpstr>Performance problem</vt:lpstr>
      <vt:lpstr>Removing dynamic dispatching</vt:lpstr>
      <vt:lpstr>Compiling X3D</vt:lpstr>
      <vt:lpstr>Sample scene</vt:lpstr>
      <vt:lpstr>Scene type</vt:lpstr>
      <vt:lpstr>Init</vt:lpstr>
      <vt:lpstr>Tick</vt:lpstr>
      <vt:lpstr>Is this faster?</vt:lpstr>
      <vt:lpstr>Scripts</vt:lpstr>
      <vt:lpstr>Scripts</vt:lpstr>
      <vt:lpstr>Monads?!?</vt:lpstr>
      <vt:lpstr>Monads?!?</vt:lpstr>
      <vt:lpstr>F# Scripts</vt:lpstr>
      <vt:lpstr>Simple Script</vt:lpstr>
      <vt:lpstr>Is this faster?</vt:lpstr>
      <vt:lpstr>Future work</vt:lpstr>
      <vt:lpstr>Conclusions</vt:lpstr>
      <vt:lpstr>This is 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compilation technique to increase X3D performance and safety</dc:title>
  <dc:creator>Giuseppe HP</dc:creator>
  <cp:lastModifiedBy>Giuseppe HP</cp:lastModifiedBy>
  <cp:revision>62</cp:revision>
  <dcterms:created xsi:type="dcterms:W3CDTF">2006-08-16T00:00:00Z</dcterms:created>
  <dcterms:modified xsi:type="dcterms:W3CDTF">2012-03-28T10:37:09Z</dcterms:modified>
</cp:coreProperties>
</file>