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00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1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749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068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4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27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73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74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04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05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0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A9AFF-0B7A-4377-845B-88A371CF8BC5}" type="datetimeFigureOut">
              <a:rPr lang="it-IT" smtClean="0"/>
              <a:t>10/02/2016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B323-3F3D-4107-B89E-0F8B6BCD36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67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78186" y="2650233"/>
            <a:ext cx="1614196" cy="2081198"/>
            <a:chOff x="4878186" y="2650233"/>
            <a:chExt cx="1614196" cy="2081198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8186" y="2650233"/>
              <a:ext cx="1614196" cy="161419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234629" y="4331321"/>
              <a:ext cx="9013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TRACKING SERVER</a:t>
              </a:r>
              <a:endParaRPr lang="it-IT" sz="1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09351" y="289607"/>
            <a:ext cx="3668836" cy="3167724"/>
            <a:chOff x="1209351" y="289607"/>
            <a:chExt cx="3668836" cy="3167724"/>
          </a:xfrm>
        </p:grpSpPr>
        <p:sp>
          <p:nvSpPr>
            <p:cNvPr id="4" name="Rectangle 3"/>
            <p:cNvSpPr/>
            <p:nvPr/>
          </p:nvSpPr>
          <p:spPr>
            <a:xfrm>
              <a:off x="3178145" y="1787237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smtClean="0">
                  <a:solidFill>
                    <a:schemeClr val="tx1"/>
                  </a:solidFill>
                </a:rPr>
                <a:t>MASTER ENTITIES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883060" y="1787237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smtClean="0">
                  <a:solidFill>
                    <a:schemeClr val="tx1"/>
                  </a:solidFill>
                </a:rPr>
                <a:t>SLAVE ENTITIES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3" y="289607"/>
              <a:ext cx="1276760" cy="90224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619019" y="1229009"/>
              <a:ext cx="590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CLIENT</a:t>
              </a:r>
              <a:endParaRPr lang="it-IT" sz="1000" dirty="0"/>
            </a:p>
          </p:txBody>
        </p:sp>
        <p:cxnSp>
          <p:nvCxnSpPr>
            <p:cNvPr id="12" name="Straight Arrow Connector 11"/>
            <p:cNvCxnSpPr>
              <a:stCxn id="9" idx="2"/>
              <a:endCxn id="4" idx="0"/>
            </p:cNvCxnSpPr>
            <p:nvPr/>
          </p:nvCxnSpPr>
          <p:spPr>
            <a:xfrm>
              <a:off x="2914121" y="1475230"/>
              <a:ext cx="625628" cy="312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77847" y="1348549"/>
              <a:ext cx="607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update</a:t>
              </a:r>
              <a:endParaRPr lang="it-IT" sz="1000" dirty="0"/>
            </a:p>
          </p:txBody>
        </p:sp>
        <p:cxnSp>
          <p:nvCxnSpPr>
            <p:cNvPr id="22" name="Straight Arrow Connector 21"/>
            <p:cNvCxnSpPr>
              <a:stCxn id="9" idx="2"/>
              <a:endCxn id="6" idx="0"/>
            </p:cNvCxnSpPr>
            <p:nvPr/>
          </p:nvCxnSpPr>
          <p:spPr>
            <a:xfrm flipH="1">
              <a:off x="2244664" y="1475230"/>
              <a:ext cx="669457" cy="312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38524" y="1331482"/>
              <a:ext cx="607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predict</a:t>
              </a:r>
              <a:endParaRPr lang="it-IT" sz="1000" dirty="0"/>
            </a:p>
          </p:txBody>
        </p:sp>
        <p:cxnSp>
          <p:nvCxnSpPr>
            <p:cNvPr id="32" name="Straight Arrow Connector 31"/>
            <p:cNvCxnSpPr>
              <a:stCxn id="4" idx="2"/>
              <a:endCxn id="26" idx="1"/>
            </p:cNvCxnSpPr>
            <p:nvPr/>
          </p:nvCxnSpPr>
          <p:spPr>
            <a:xfrm>
              <a:off x="3539749" y="2269375"/>
              <a:ext cx="1338437" cy="1187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208967" y="2527122"/>
              <a:ext cx="607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send update</a:t>
              </a:r>
              <a:endParaRPr lang="it-IT" sz="1000" dirty="0"/>
            </a:p>
          </p:txBody>
        </p:sp>
        <p:cxnSp>
          <p:nvCxnSpPr>
            <p:cNvPr id="37" name="Elbow Connector 36"/>
            <p:cNvCxnSpPr>
              <a:stCxn id="26" idx="1"/>
              <a:endCxn id="8" idx="1"/>
            </p:cNvCxnSpPr>
            <p:nvPr/>
          </p:nvCxnSpPr>
          <p:spPr>
            <a:xfrm rot="10800000">
              <a:off x="2244664" y="740729"/>
              <a:ext cx="2633523" cy="2716602"/>
            </a:xfrm>
            <a:prstGeom prst="bentConnector3">
              <a:avLst>
                <a:gd name="adj1" fmla="val 1288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430000" y="3026194"/>
              <a:ext cx="110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forwarded message</a:t>
              </a:r>
              <a:endParaRPr lang="it-IT" sz="10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09351" y="457304"/>
              <a:ext cx="1109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read message</a:t>
              </a:r>
              <a:endParaRPr lang="it-IT" sz="1000" dirty="0"/>
            </a:p>
          </p:txBody>
        </p:sp>
        <p:cxnSp>
          <p:nvCxnSpPr>
            <p:cNvPr id="42" name="Straight Arrow Connector 41"/>
            <p:cNvCxnSpPr>
              <a:stCxn id="8" idx="1"/>
              <a:endCxn id="8" idx="1"/>
            </p:cNvCxnSpPr>
            <p:nvPr/>
          </p:nvCxnSpPr>
          <p:spPr>
            <a:xfrm>
              <a:off x="2244663" y="740729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8" idx="1"/>
              <a:endCxn id="6" idx="0"/>
            </p:cNvCxnSpPr>
            <p:nvPr/>
          </p:nvCxnSpPr>
          <p:spPr>
            <a:xfrm>
              <a:off x="2244663" y="740729"/>
              <a:ext cx="1" cy="1046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55170" y="1048057"/>
              <a:ext cx="613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smtClean="0"/>
                <a:t>correct</a:t>
              </a:r>
              <a:endParaRPr lang="it-IT" sz="1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 flipH="1">
            <a:off x="6609117" y="289607"/>
            <a:ext cx="3668836" cy="3167724"/>
            <a:chOff x="1209351" y="289607"/>
            <a:chExt cx="3668836" cy="3167724"/>
          </a:xfrm>
        </p:grpSpPr>
        <p:sp>
          <p:nvSpPr>
            <p:cNvPr id="87" name="Rectangle 86"/>
            <p:cNvSpPr/>
            <p:nvPr/>
          </p:nvSpPr>
          <p:spPr>
            <a:xfrm>
              <a:off x="3178145" y="1787237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smtClean="0">
                  <a:solidFill>
                    <a:schemeClr val="tx1"/>
                  </a:solidFill>
                </a:rPr>
                <a:t>MASTER ENTITIES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83060" y="1787237"/>
              <a:ext cx="723207" cy="482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smtClean="0">
                  <a:solidFill>
                    <a:schemeClr val="tx1"/>
                  </a:solidFill>
                </a:rPr>
                <a:t>SLAVE ENTITIES</a:t>
              </a:r>
              <a:endParaRPr lang="it-IT" sz="1000" dirty="0">
                <a:solidFill>
                  <a:schemeClr val="tx1"/>
                </a:solidFill>
              </a:endParaRP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663" y="289607"/>
              <a:ext cx="1276760" cy="902244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2619019" y="1229009"/>
              <a:ext cx="5902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CLIENT</a:t>
              </a:r>
              <a:endParaRPr lang="it-IT" sz="1000" dirty="0"/>
            </a:p>
          </p:txBody>
        </p:sp>
        <p:cxnSp>
          <p:nvCxnSpPr>
            <p:cNvPr id="91" name="Straight Arrow Connector 90"/>
            <p:cNvCxnSpPr>
              <a:stCxn id="90" idx="2"/>
              <a:endCxn id="87" idx="0"/>
            </p:cNvCxnSpPr>
            <p:nvPr/>
          </p:nvCxnSpPr>
          <p:spPr>
            <a:xfrm>
              <a:off x="2914121" y="1475230"/>
              <a:ext cx="625628" cy="312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077847" y="1348549"/>
              <a:ext cx="607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update</a:t>
              </a:r>
              <a:endParaRPr lang="it-IT" sz="1000" dirty="0"/>
            </a:p>
          </p:txBody>
        </p:sp>
        <p:cxnSp>
          <p:nvCxnSpPr>
            <p:cNvPr id="93" name="Straight Arrow Connector 92"/>
            <p:cNvCxnSpPr>
              <a:stCxn id="90" idx="2"/>
              <a:endCxn id="88" idx="0"/>
            </p:cNvCxnSpPr>
            <p:nvPr/>
          </p:nvCxnSpPr>
          <p:spPr>
            <a:xfrm flipH="1">
              <a:off x="2244664" y="1475230"/>
              <a:ext cx="669457" cy="312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2238524" y="1331482"/>
              <a:ext cx="60765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predict</a:t>
              </a:r>
              <a:endParaRPr lang="it-IT" sz="1000" dirty="0"/>
            </a:p>
          </p:txBody>
        </p:sp>
        <p:cxnSp>
          <p:nvCxnSpPr>
            <p:cNvPr id="95" name="Straight Arrow Connector 94"/>
            <p:cNvCxnSpPr>
              <a:stCxn id="87" idx="2"/>
            </p:cNvCxnSpPr>
            <p:nvPr/>
          </p:nvCxnSpPr>
          <p:spPr>
            <a:xfrm>
              <a:off x="3539749" y="2269375"/>
              <a:ext cx="1338437" cy="11879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208967" y="2527122"/>
              <a:ext cx="607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send update</a:t>
              </a:r>
              <a:endParaRPr lang="it-IT" sz="1000" dirty="0"/>
            </a:p>
          </p:txBody>
        </p:sp>
        <p:cxnSp>
          <p:nvCxnSpPr>
            <p:cNvPr id="97" name="Elbow Connector 96"/>
            <p:cNvCxnSpPr>
              <a:endCxn id="89" idx="1"/>
            </p:cNvCxnSpPr>
            <p:nvPr/>
          </p:nvCxnSpPr>
          <p:spPr>
            <a:xfrm rot="10800000">
              <a:off x="2244664" y="740729"/>
              <a:ext cx="2633523" cy="2716602"/>
            </a:xfrm>
            <a:prstGeom prst="bentConnector3">
              <a:avLst>
                <a:gd name="adj1" fmla="val 1288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2430000" y="3026194"/>
              <a:ext cx="1109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forwarded message</a:t>
              </a:r>
              <a:endParaRPr lang="it-IT" sz="1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209351" y="457304"/>
              <a:ext cx="11097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dirty="0" smtClean="0"/>
                <a:t>read message</a:t>
              </a:r>
              <a:endParaRPr lang="it-IT" sz="1000" dirty="0"/>
            </a:p>
          </p:txBody>
        </p:sp>
        <p:cxnSp>
          <p:nvCxnSpPr>
            <p:cNvPr id="100" name="Straight Arrow Connector 99"/>
            <p:cNvCxnSpPr>
              <a:stCxn id="89" idx="1"/>
              <a:endCxn id="89" idx="1"/>
            </p:cNvCxnSpPr>
            <p:nvPr/>
          </p:nvCxnSpPr>
          <p:spPr>
            <a:xfrm>
              <a:off x="2244663" y="740729"/>
              <a:ext cx="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89" idx="1"/>
              <a:endCxn id="88" idx="0"/>
            </p:cNvCxnSpPr>
            <p:nvPr/>
          </p:nvCxnSpPr>
          <p:spPr>
            <a:xfrm>
              <a:off x="2244663" y="740729"/>
              <a:ext cx="1" cy="10465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1755170" y="1048057"/>
              <a:ext cx="6133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00" dirty="0" smtClean="0"/>
                <a:t>correct</a:t>
              </a:r>
              <a:endParaRPr lang="it-I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38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</dc:creator>
  <cp:lastModifiedBy>Francesco</cp:lastModifiedBy>
  <cp:revision>2</cp:revision>
  <dcterms:created xsi:type="dcterms:W3CDTF">2016-02-10T14:22:38Z</dcterms:created>
  <dcterms:modified xsi:type="dcterms:W3CDTF">2016-02-10T14:39:32Z</dcterms:modified>
</cp:coreProperties>
</file>