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AFF-0B7A-4377-845B-88A371CF8BC5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B323-3F3D-4107-B89E-0F8B6BCD36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000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AFF-0B7A-4377-845B-88A371CF8BC5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B323-3F3D-4107-B89E-0F8B6BCD36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210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AFF-0B7A-4377-845B-88A371CF8BC5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B323-3F3D-4107-B89E-0F8B6BCD36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749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AFF-0B7A-4377-845B-88A371CF8BC5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B323-3F3D-4107-B89E-0F8B6BCD36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068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AFF-0B7A-4377-845B-88A371CF8BC5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B323-3F3D-4107-B89E-0F8B6BCD36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204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AFF-0B7A-4377-845B-88A371CF8BC5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B323-3F3D-4107-B89E-0F8B6BCD36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27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AFF-0B7A-4377-845B-88A371CF8BC5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B323-3F3D-4107-B89E-0F8B6BCD36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173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AFF-0B7A-4377-845B-88A371CF8BC5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B323-3F3D-4107-B89E-0F8B6BCD36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74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AFF-0B7A-4377-845B-88A371CF8BC5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B323-3F3D-4107-B89E-0F8B6BCD36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704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AFF-0B7A-4377-845B-88A371CF8BC5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B323-3F3D-4107-B89E-0F8B6BCD36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805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AFF-0B7A-4377-845B-88A371CF8BC5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B323-3F3D-4107-B89E-0F8B6BCD36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010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A9AFF-0B7A-4377-845B-88A371CF8BC5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4B323-3F3D-4107-B89E-0F8B6BCD36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767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878186" y="2927232"/>
            <a:ext cx="1614196" cy="2081198"/>
            <a:chOff x="4878186" y="2650233"/>
            <a:chExt cx="1614196" cy="2081198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8186" y="2650233"/>
              <a:ext cx="1614196" cy="1614196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234629" y="4331321"/>
              <a:ext cx="9013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/>
                <a:t>TRACKING SERVER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128776" y="289607"/>
            <a:ext cx="3749411" cy="3474040"/>
            <a:chOff x="1128776" y="289607"/>
            <a:chExt cx="3749411" cy="3474040"/>
          </a:xfrm>
        </p:grpSpPr>
        <p:sp>
          <p:nvSpPr>
            <p:cNvPr id="4" name="Rectangle 3"/>
            <p:cNvSpPr/>
            <p:nvPr/>
          </p:nvSpPr>
          <p:spPr>
            <a:xfrm>
              <a:off x="3178145" y="2044984"/>
              <a:ext cx="723207" cy="482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b="1" dirty="0">
                  <a:solidFill>
                    <a:schemeClr val="tx1"/>
                  </a:solidFill>
                </a:rPr>
                <a:t>MASTER ENTITIES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883060" y="2044984"/>
              <a:ext cx="723207" cy="482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b="1" dirty="0">
                  <a:solidFill>
                    <a:schemeClr val="tx1"/>
                  </a:solidFill>
                </a:rPr>
                <a:t>SLAVE ENTITIES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4663" y="289607"/>
              <a:ext cx="1276760" cy="90224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619019" y="1138769"/>
              <a:ext cx="590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/>
                <a:t>CLIENT</a:t>
              </a:r>
            </a:p>
          </p:txBody>
        </p:sp>
        <p:cxnSp>
          <p:nvCxnSpPr>
            <p:cNvPr id="12" name="Straight Arrow Connector 11"/>
            <p:cNvCxnSpPr>
              <a:stCxn id="9" idx="2"/>
              <a:endCxn id="4" idx="0"/>
            </p:cNvCxnSpPr>
            <p:nvPr/>
          </p:nvCxnSpPr>
          <p:spPr>
            <a:xfrm>
              <a:off x="2914121" y="1400379"/>
              <a:ext cx="625628" cy="64460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077847" y="1348549"/>
              <a:ext cx="6076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/>
                <a:t>update</a:t>
              </a:r>
            </a:p>
          </p:txBody>
        </p:sp>
        <p:cxnSp>
          <p:nvCxnSpPr>
            <p:cNvPr id="22" name="Straight Arrow Connector 21"/>
            <p:cNvCxnSpPr>
              <a:stCxn id="9" idx="2"/>
            </p:cNvCxnSpPr>
            <p:nvPr/>
          </p:nvCxnSpPr>
          <p:spPr>
            <a:xfrm flipH="1">
              <a:off x="2404752" y="1400379"/>
              <a:ext cx="509369" cy="64383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238524" y="1331482"/>
              <a:ext cx="6076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/>
                <a:t>predict</a:t>
              </a:r>
            </a:p>
          </p:txBody>
        </p:sp>
        <p:cxnSp>
          <p:nvCxnSpPr>
            <p:cNvPr id="32" name="Straight Arrow Connector 31"/>
            <p:cNvCxnSpPr>
              <a:stCxn id="4" idx="2"/>
            </p:cNvCxnSpPr>
            <p:nvPr/>
          </p:nvCxnSpPr>
          <p:spPr>
            <a:xfrm>
              <a:off x="3539749" y="2527122"/>
              <a:ext cx="1338437" cy="105828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208967" y="2527122"/>
              <a:ext cx="60765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/>
                <a:t>send update</a:t>
              </a:r>
            </a:p>
          </p:txBody>
        </p:sp>
        <p:cxnSp>
          <p:nvCxnSpPr>
            <p:cNvPr id="37" name="Elbow Connector 36"/>
            <p:cNvCxnSpPr>
              <a:stCxn id="26" idx="1"/>
              <a:endCxn id="8" idx="1"/>
            </p:cNvCxnSpPr>
            <p:nvPr/>
          </p:nvCxnSpPr>
          <p:spPr>
            <a:xfrm rot="10800000">
              <a:off x="2244664" y="740730"/>
              <a:ext cx="2633523" cy="2993601"/>
            </a:xfrm>
            <a:prstGeom prst="bentConnector3">
              <a:avLst>
                <a:gd name="adj1" fmla="val 12764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084576" y="3332760"/>
              <a:ext cx="11097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/>
                <a:t>forwarded message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28776" y="440588"/>
              <a:ext cx="11097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/>
                <a:t>read message</a:t>
              </a:r>
            </a:p>
          </p:txBody>
        </p:sp>
        <p:cxnSp>
          <p:nvCxnSpPr>
            <p:cNvPr id="42" name="Straight Arrow Connector 41"/>
            <p:cNvCxnSpPr>
              <a:stCxn id="8" idx="1"/>
              <a:endCxn id="8" idx="1"/>
            </p:cNvCxnSpPr>
            <p:nvPr/>
          </p:nvCxnSpPr>
          <p:spPr>
            <a:xfrm>
              <a:off x="2244663" y="740729"/>
              <a:ext cx="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8" idx="1"/>
              <a:endCxn id="6" idx="0"/>
            </p:cNvCxnSpPr>
            <p:nvPr/>
          </p:nvCxnSpPr>
          <p:spPr>
            <a:xfrm>
              <a:off x="2244663" y="740729"/>
              <a:ext cx="1" cy="130425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646019" y="1299691"/>
              <a:ext cx="6133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b="1" dirty="0"/>
                <a:t>correct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 flipH="1">
            <a:off x="6486243" y="289607"/>
            <a:ext cx="3800765" cy="3458651"/>
            <a:chOff x="1200296" y="289607"/>
            <a:chExt cx="3800765" cy="3458651"/>
          </a:xfrm>
        </p:grpSpPr>
        <p:sp>
          <p:nvSpPr>
            <p:cNvPr id="87" name="Rectangle 86"/>
            <p:cNvSpPr/>
            <p:nvPr/>
          </p:nvSpPr>
          <p:spPr>
            <a:xfrm>
              <a:off x="3178145" y="2044984"/>
              <a:ext cx="723207" cy="482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50" b="1" dirty="0">
                  <a:solidFill>
                    <a:schemeClr val="tx1"/>
                  </a:solidFill>
                </a:rPr>
                <a:t>MASTER ENTITIES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883060" y="2044984"/>
              <a:ext cx="723207" cy="482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50" b="1" dirty="0">
                  <a:solidFill>
                    <a:schemeClr val="tx1"/>
                  </a:solidFill>
                </a:rPr>
                <a:t>SLAVE ENTITIES</a:t>
              </a: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4663" y="289607"/>
              <a:ext cx="1276760" cy="902244"/>
            </a:xfrm>
            <a:prstGeom prst="rect">
              <a:avLst/>
            </a:prstGeom>
          </p:spPr>
        </p:pic>
        <p:sp>
          <p:nvSpPr>
            <p:cNvPr id="90" name="TextBox 89"/>
            <p:cNvSpPr txBox="1"/>
            <p:nvPr/>
          </p:nvSpPr>
          <p:spPr>
            <a:xfrm>
              <a:off x="2619019" y="1138769"/>
              <a:ext cx="5902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50" b="1" dirty="0"/>
                <a:t>CLIENT</a:t>
              </a:r>
            </a:p>
          </p:txBody>
        </p:sp>
        <p:cxnSp>
          <p:nvCxnSpPr>
            <p:cNvPr id="91" name="Straight Arrow Connector 90"/>
            <p:cNvCxnSpPr>
              <a:stCxn id="90" idx="2"/>
              <a:endCxn id="87" idx="0"/>
            </p:cNvCxnSpPr>
            <p:nvPr/>
          </p:nvCxnSpPr>
          <p:spPr>
            <a:xfrm>
              <a:off x="2914121" y="1392685"/>
              <a:ext cx="625628" cy="65229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3077847" y="1348549"/>
              <a:ext cx="60765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50" b="1" dirty="0"/>
                <a:t>update</a:t>
              </a:r>
            </a:p>
          </p:txBody>
        </p:sp>
        <p:cxnSp>
          <p:nvCxnSpPr>
            <p:cNvPr id="93" name="Straight Arrow Connector 92"/>
            <p:cNvCxnSpPr>
              <a:stCxn id="90" idx="2"/>
            </p:cNvCxnSpPr>
            <p:nvPr/>
          </p:nvCxnSpPr>
          <p:spPr>
            <a:xfrm flipH="1">
              <a:off x="2387354" y="1392685"/>
              <a:ext cx="526767" cy="63837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2238524" y="1331482"/>
              <a:ext cx="60765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50" b="1" dirty="0"/>
                <a:t>predict</a:t>
              </a:r>
            </a:p>
          </p:txBody>
        </p:sp>
        <p:cxnSp>
          <p:nvCxnSpPr>
            <p:cNvPr id="95" name="Straight Arrow Connector 94"/>
            <p:cNvCxnSpPr>
              <a:stCxn id="87" idx="2"/>
            </p:cNvCxnSpPr>
            <p:nvPr/>
          </p:nvCxnSpPr>
          <p:spPr>
            <a:xfrm>
              <a:off x="3539749" y="2527122"/>
              <a:ext cx="1461312" cy="105828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4208967" y="2527122"/>
              <a:ext cx="60765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50" b="1" dirty="0"/>
                <a:t>send update</a:t>
              </a:r>
            </a:p>
          </p:txBody>
        </p:sp>
        <p:cxnSp>
          <p:nvCxnSpPr>
            <p:cNvPr id="97" name="Elbow Connector 96"/>
            <p:cNvCxnSpPr>
              <a:stCxn id="26" idx="3"/>
              <a:endCxn id="89" idx="1"/>
            </p:cNvCxnSpPr>
            <p:nvPr/>
          </p:nvCxnSpPr>
          <p:spPr>
            <a:xfrm flipH="1" flipV="1">
              <a:off x="2244663" y="740729"/>
              <a:ext cx="2750259" cy="2993601"/>
            </a:xfrm>
            <a:prstGeom prst="bentConnector3">
              <a:avLst>
                <a:gd name="adj1" fmla="val 124498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2170866" y="3332760"/>
              <a:ext cx="110974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50" b="1" dirty="0"/>
                <a:t>forwarded message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200296" y="398836"/>
              <a:ext cx="110974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50" b="1" dirty="0"/>
                <a:t>read message</a:t>
              </a:r>
            </a:p>
          </p:txBody>
        </p:sp>
        <p:cxnSp>
          <p:nvCxnSpPr>
            <p:cNvPr id="100" name="Straight Arrow Connector 99"/>
            <p:cNvCxnSpPr>
              <a:stCxn id="89" idx="1"/>
              <a:endCxn id="89" idx="1"/>
            </p:cNvCxnSpPr>
            <p:nvPr/>
          </p:nvCxnSpPr>
          <p:spPr>
            <a:xfrm>
              <a:off x="2244663" y="740729"/>
              <a:ext cx="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89" idx="1"/>
              <a:endCxn id="88" idx="0"/>
            </p:cNvCxnSpPr>
            <p:nvPr/>
          </p:nvCxnSpPr>
          <p:spPr>
            <a:xfrm>
              <a:off x="2244663" y="740729"/>
              <a:ext cx="1" cy="130425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1557473" y="1299690"/>
              <a:ext cx="6133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b="1" dirty="0"/>
                <a:t>correct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0380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Personal computer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919" y="317209"/>
            <a:ext cx="2499879" cy="2499879"/>
          </a:xfrm>
          <a:prstGeom prst="rect">
            <a:avLst/>
          </a:prstGeom>
        </p:spPr>
      </p:pic>
      <p:pic>
        <p:nvPicPr>
          <p:cNvPr id="6" name="Picture 5" descr="Personal computer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83" y="317208"/>
            <a:ext cx="2499879" cy="249987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878186" y="3804686"/>
            <a:ext cx="1614196" cy="2142753"/>
            <a:chOff x="4878186" y="2650233"/>
            <a:chExt cx="1614196" cy="214275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8186" y="2650233"/>
              <a:ext cx="1614196" cy="161419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234629" y="4331321"/>
              <a:ext cx="9013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/>
                <a:t>TRACKING SERVER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95203" y="2407746"/>
            <a:ext cx="901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CLIENT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13567" y="2407745"/>
            <a:ext cx="901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CLIENT</a:t>
            </a:r>
          </a:p>
        </p:txBody>
      </p:sp>
      <p:cxnSp>
        <p:nvCxnSpPr>
          <p:cNvPr id="16" name="Elbow Connector 15"/>
          <p:cNvCxnSpPr>
            <a:stCxn id="26" idx="3"/>
            <a:endCxn id="8" idx="0"/>
          </p:cNvCxnSpPr>
          <p:nvPr/>
        </p:nvCxnSpPr>
        <p:spPr>
          <a:xfrm rot="10800000" flipV="1">
            <a:off x="5685284" y="3459148"/>
            <a:ext cx="1884092" cy="34553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28" idx="1"/>
            <a:endCxn id="8" idx="0"/>
          </p:cNvCxnSpPr>
          <p:nvPr/>
        </p:nvCxnSpPr>
        <p:spPr>
          <a:xfrm>
            <a:off x="3880012" y="3459149"/>
            <a:ext cx="1805272" cy="34553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 flipH="1">
            <a:off x="7569376" y="3218080"/>
            <a:ext cx="867397" cy="482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MASTER ENTITIES</a:t>
            </a:r>
          </a:p>
        </p:txBody>
      </p:sp>
      <p:sp>
        <p:nvSpPr>
          <p:cNvPr id="27" name="Rectangle 26"/>
          <p:cNvSpPr/>
          <p:nvPr/>
        </p:nvSpPr>
        <p:spPr>
          <a:xfrm flipH="1">
            <a:off x="1995918" y="3218080"/>
            <a:ext cx="864142" cy="482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SLAVE ENTITIES</a:t>
            </a:r>
          </a:p>
        </p:txBody>
      </p:sp>
      <p:sp>
        <p:nvSpPr>
          <p:cNvPr id="28" name="Rectangle 27"/>
          <p:cNvSpPr/>
          <p:nvPr/>
        </p:nvSpPr>
        <p:spPr>
          <a:xfrm flipH="1">
            <a:off x="2973426" y="3218080"/>
            <a:ext cx="906586" cy="482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MASTER ENTITIES</a:t>
            </a:r>
          </a:p>
        </p:txBody>
      </p:sp>
      <p:sp>
        <p:nvSpPr>
          <p:cNvPr id="29" name="Rectangle 28"/>
          <p:cNvSpPr/>
          <p:nvPr/>
        </p:nvSpPr>
        <p:spPr>
          <a:xfrm flipH="1">
            <a:off x="8527792" y="3218080"/>
            <a:ext cx="886369" cy="482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SLAVE ENTITIES</a:t>
            </a:r>
          </a:p>
        </p:txBody>
      </p:sp>
      <p:cxnSp>
        <p:nvCxnSpPr>
          <p:cNvPr id="31" name="Elbow Connector 30"/>
          <p:cNvCxnSpPr>
            <a:stCxn id="8" idx="1"/>
            <a:endCxn id="4" idx="1"/>
          </p:cNvCxnSpPr>
          <p:nvPr/>
        </p:nvCxnSpPr>
        <p:spPr>
          <a:xfrm rot="10800000">
            <a:off x="1995920" y="1567150"/>
            <a:ext cx="2882267" cy="3044635"/>
          </a:xfrm>
          <a:prstGeom prst="bentConnector3">
            <a:avLst>
              <a:gd name="adj1" fmla="val 131004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1"/>
          </p:cNvCxnSpPr>
          <p:nvPr/>
        </p:nvCxnSpPr>
        <p:spPr>
          <a:xfrm>
            <a:off x="1995919" y="1567149"/>
            <a:ext cx="0" cy="1582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1"/>
            <a:endCxn id="27" idx="0"/>
          </p:cNvCxnSpPr>
          <p:nvPr/>
        </p:nvCxnSpPr>
        <p:spPr>
          <a:xfrm flipH="1">
            <a:off x="2427989" y="2546246"/>
            <a:ext cx="367214" cy="6718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1"/>
            <a:endCxn id="28" idx="0"/>
          </p:cNvCxnSpPr>
          <p:nvPr/>
        </p:nvCxnSpPr>
        <p:spPr>
          <a:xfrm>
            <a:off x="2795203" y="2546246"/>
            <a:ext cx="631516" cy="6718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6" idx="0"/>
          </p:cNvCxnSpPr>
          <p:nvPr/>
        </p:nvCxnSpPr>
        <p:spPr>
          <a:xfrm flipH="1">
            <a:off x="8003074" y="2546245"/>
            <a:ext cx="611802" cy="6718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3"/>
            <a:endCxn id="29" idx="0"/>
          </p:cNvCxnSpPr>
          <p:nvPr/>
        </p:nvCxnSpPr>
        <p:spPr>
          <a:xfrm>
            <a:off x="8614876" y="2546245"/>
            <a:ext cx="356100" cy="6718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8" idx="3"/>
            <a:endCxn id="6" idx="3"/>
          </p:cNvCxnSpPr>
          <p:nvPr/>
        </p:nvCxnSpPr>
        <p:spPr>
          <a:xfrm flipV="1">
            <a:off x="6492382" y="1567148"/>
            <a:ext cx="2921780" cy="3044636"/>
          </a:xfrm>
          <a:prstGeom prst="bentConnector3">
            <a:avLst>
              <a:gd name="adj1" fmla="val 134378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" idx="3"/>
          </p:cNvCxnSpPr>
          <p:nvPr/>
        </p:nvCxnSpPr>
        <p:spPr>
          <a:xfrm>
            <a:off x="9414162" y="1567148"/>
            <a:ext cx="0" cy="15824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86170" y="979943"/>
            <a:ext cx="1109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/>
              <a:t>read message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281189" y="933060"/>
            <a:ext cx="1109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/>
              <a:t>read message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347676" y="2085279"/>
            <a:ext cx="1109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/>
              <a:t>correct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84945" y="2085279"/>
            <a:ext cx="1109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/>
              <a:t>correct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136109" y="4077217"/>
            <a:ext cx="1109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/>
              <a:t>forwarded message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790149" y="4051354"/>
            <a:ext cx="1109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/>
              <a:t>forwarded message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833216" y="2503969"/>
            <a:ext cx="1109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/>
              <a:t>predict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527793" y="2480416"/>
            <a:ext cx="1109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/>
              <a:t>predict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366905" y="2660674"/>
            <a:ext cx="1109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/>
              <a:t>update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936140" y="2673246"/>
            <a:ext cx="1109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614783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56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Francesco</dc:creator>
  <cp:lastModifiedBy>mohamed abbadi</cp:lastModifiedBy>
  <cp:revision>7</cp:revision>
  <dcterms:created xsi:type="dcterms:W3CDTF">2016-02-10T14:22:38Z</dcterms:created>
  <dcterms:modified xsi:type="dcterms:W3CDTF">2016-03-31T18:57:30Z</dcterms:modified>
</cp:coreProperties>
</file>