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6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3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00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14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1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2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6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9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58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1AE0-988A-47BB-BB3D-7F22EFD49CC2}" type="datetimeFigureOut">
              <a:rPr lang="it-IT" smtClean="0"/>
              <a:t>27/09/2017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A357-F18D-436D-9579-0F28C1CC5F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1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05144" y="2467707"/>
            <a:ext cx="2136533" cy="1271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ADD CURRENT ELEMENT TO SUM</a:t>
            </a:r>
          </a:p>
        </p:txBody>
      </p:sp>
      <p:sp>
        <p:nvSpPr>
          <p:cNvPr id="7" name="Diamond 6"/>
          <p:cNvSpPr/>
          <p:nvPr/>
        </p:nvSpPr>
        <p:spPr>
          <a:xfrm>
            <a:off x="6005143" y="4536830"/>
            <a:ext cx="2136534" cy="17145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ALL THE ELEMENTS PROCESSED?</a:t>
            </a:r>
          </a:p>
        </p:txBody>
      </p:sp>
      <p:cxnSp>
        <p:nvCxnSpPr>
          <p:cNvPr id="11" name="Straight Arrow Connector 10"/>
          <p:cNvCxnSpPr>
            <a:cxnSpLocks/>
            <a:stCxn id="2" idx="2"/>
            <a:endCxn id="6" idx="0"/>
          </p:cNvCxnSpPr>
          <p:nvPr/>
        </p:nvCxnSpPr>
        <p:spPr>
          <a:xfrm>
            <a:off x="7073410" y="1670538"/>
            <a:ext cx="1" cy="79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7073410" y="3739661"/>
            <a:ext cx="1" cy="797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7" idx="3"/>
            <a:endCxn id="6" idx="0"/>
          </p:cNvCxnSpPr>
          <p:nvPr/>
        </p:nvCxnSpPr>
        <p:spPr>
          <a:xfrm flipH="1" flipV="1">
            <a:off x="7073411" y="2467707"/>
            <a:ext cx="1068266" cy="2926373"/>
          </a:xfrm>
          <a:prstGeom prst="bentConnector4">
            <a:avLst>
              <a:gd name="adj1" fmla="val -21399"/>
              <a:gd name="adj2" fmla="val 1078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70283" y="4778659"/>
            <a:ext cx="2136533" cy="1271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RETURN SUM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14191" y="4961099"/>
            <a:ext cx="48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YES</a:t>
            </a:r>
          </a:p>
        </p:txBody>
      </p:sp>
      <p:cxnSp>
        <p:nvCxnSpPr>
          <p:cNvPr id="21" name="Straight Arrow Connector 20"/>
          <p:cNvCxnSpPr>
            <a:cxnSpLocks/>
            <a:stCxn id="7" idx="1"/>
            <a:endCxn id="19" idx="3"/>
          </p:cNvCxnSpPr>
          <p:nvPr/>
        </p:nvCxnSpPr>
        <p:spPr>
          <a:xfrm flipH="1">
            <a:off x="4706816" y="5394080"/>
            <a:ext cx="1298327" cy="20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8439" y="4640159"/>
            <a:ext cx="483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7CF5B-263B-49C0-8EC1-A59956EB4356}"/>
              </a:ext>
            </a:extLst>
          </p:cNvPr>
          <p:cNvSpPr/>
          <p:nvPr/>
        </p:nvSpPr>
        <p:spPr>
          <a:xfrm>
            <a:off x="6005143" y="543073"/>
            <a:ext cx="2136534" cy="11274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SET SUM = 0</a:t>
            </a:r>
          </a:p>
        </p:txBody>
      </p:sp>
    </p:spTree>
    <p:extLst>
      <p:ext uri="{BB962C8B-B14F-4D97-AF65-F5344CB8AC3E}">
        <p14:creationId xmlns:p14="http://schemas.microsoft.com/office/powerpoint/2010/main" val="37901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Di Giacomo</dc:creator>
  <cp:lastModifiedBy>Francesco Di Giacomo</cp:lastModifiedBy>
  <cp:revision>4</cp:revision>
  <dcterms:created xsi:type="dcterms:W3CDTF">2017-02-13T14:48:45Z</dcterms:created>
  <dcterms:modified xsi:type="dcterms:W3CDTF">2017-09-27T08:03:51Z</dcterms:modified>
</cp:coreProperties>
</file>