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08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16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726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19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30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0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1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0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7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5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11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9AFD-866B-4DD7-A2C4-2643518DD7C5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DAE0-56C3-4FFC-AF90-43F94F91E8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68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6379" y="2614865"/>
            <a:ext cx="2294021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TICK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284" y="2614865"/>
            <a:ext cx="2294021" cy="721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RULE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2783305" y="2975812"/>
            <a:ext cx="19330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27947" y="2614865"/>
            <a:ext cx="144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Evaluated by</a:t>
            </a:r>
            <a:endParaRPr lang="it-IT" sz="1400" dirty="0"/>
          </a:p>
        </p:txBody>
      </p:sp>
      <p:sp>
        <p:nvSpPr>
          <p:cNvPr id="13" name="Rectangle 12"/>
          <p:cNvSpPr/>
          <p:nvPr/>
        </p:nvSpPr>
        <p:spPr>
          <a:xfrm>
            <a:off x="8991601" y="762003"/>
            <a:ext cx="2294021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SUSPEND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13" idx="1"/>
          </p:cNvCxnSpPr>
          <p:nvPr/>
        </p:nvCxnSpPr>
        <p:spPr>
          <a:xfrm flipV="1">
            <a:off x="7010400" y="1122951"/>
            <a:ext cx="1981201" cy="185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890614">
            <a:off x="7279105" y="1589428"/>
            <a:ext cx="144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Wait not elapsed</a:t>
            </a:r>
            <a:endParaRPr lang="it-IT" sz="1400" dirty="0"/>
          </a:p>
        </p:txBody>
      </p:sp>
      <p:sp>
        <p:nvSpPr>
          <p:cNvPr id="19" name="Rectangle 18"/>
          <p:cNvSpPr/>
          <p:nvPr/>
        </p:nvSpPr>
        <p:spPr>
          <a:xfrm>
            <a:off x="8991601" y="2006756"/>
            <a:ext cx="2294021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RESUME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3"/>
            <a:endCxn id="19" idx="1"/>
          </p:cNvCxnSpPr>
          <p:nvPr/>
        </p:nvCxnSpPr>
        <p:spPr>
          <a:xfrm flipV="1">
            <a:off x="7010400" y="2367704"/>
            <a:ext cx="1981201" cy="608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470291">
            <a:off x="7492659" y="2245129"/>
            <a:ext cx="144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Wait elapsed</a:t>
            </a:r>
            <a:endParaRPr lang="it-IT" sz="1400" dirty="0"/>
          </a:p>
        </p:txBody>
      </p:sp>
      <p:sp>
        <p:nvSpPr>
          <p:cNvPr id="24" name="Rectangle 23"/>
          <p:cNvSpPr/>
          <p:nvPr/>
        </p:nvSpPr>
        <p:spPr>
          <a:xfrm>
            <a:off x="8991601" y="3336759"/>
            <a:ext cx="2294021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YIELD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  <a:endCxn id="24" idx="1"/>
          </p:cNvCxnSpPr>
          <p:nvPr/>
        </p:nvCxnSpPr>
        <p:spPr>
          <a:xfrm>
            <a:off x="7010400" y="2975813"/>
            <a:ext cx="1981201" cy="72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173092">
            <a:off x="7489809" y="3020249"/>
            <a:ext cx="144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Yield</a:t>
            </a:r>
            <a:endParaRPr lang="it-IT" sz="1400" dirty="0"/>
          </a:p>
        </p:txBody>
      </p:sp>
      <p:sp>
        <p:nvSpPr>
          <p:cNvPr id="29" name="Rectangle 28"/>
          <p:cNvSpPr/>
          <p:nvPr/>
        </p:nvSpPr>
        <p:spPr>
          <a:xfrm>
            <a:off x="8943475" y="4666762"/>
            <a:ext cx="2294021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DONE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4" idx="3"/>
            <a:endCxn id="29" idx="1"/>
          </p:cNvCxnSpPr>
          <p:nvPr/>
        </p:nvCxnSpPr>
        <p:spPr>
          <a:xfrm>
            <a:off x="7010400" y="2975813"/>
            <a:ext cx="1933075" cy="205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855857">
            <a:off x="7614272" y="3770876"/>
            <a:ext cx="1443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Rule completely evaluated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22150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18755" y="1122949"/>
            <a:ext cx="2294021" cy="115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SUSPEND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3212776" y="1602149"/>
            <a:ext cx="2038493" cy="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251269" y="1122948"/>
            <a:ext cx="5852160" cy="115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Rule is paused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Contains the rest of the rule body after the suspension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Resumed at the next frame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8754" y="3927904"/>
            <a:ext cx="2294021" cy="115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YIELD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2" idx="3"/>
            <a:endCxn id="31" idx="1"/>
          </p:cNvCxnSpPr>
          <p:nvPr/>
        </p:nvCxnSpPr>
        <p:spPr>
          <a:xfrm>
            <a:off x="3212775" y="4507252"/>
            <a:ext cx="2038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51269" y="3927903"/>
            <a:ext cx="5852160" cy="115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Rule is paused for one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Contains rule statements after the yield.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Contains the values to use when updating the memory.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8754" y="2515459"/>
            <a:ext cx="2294021" cy="115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RESUME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 flipV="1">
            <a:off x="3212775" y="3083694"/>
            <a:ext cx="2038494" cy="1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51269" y="2504345"/>
            <a:ext cx="5852160" cy="115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Rule is paused for one frame after the wait has elapsed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Contains the statements after the wait.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8754" y="5294627"/>
            <a:ext cx="2294021" cy="115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Done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1269" y="5294626"/>
            <a:ext cx="5852160" cy="115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Notify that the body of the rule has been completely evaluated.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Restart the rule at the </a:t>
            </a:r>
            <a:r>
              <a:rPr lang="en-US" sz="2000" smtClean="0">
                <a:solidFill>
                  <a:schemeClr val="tx1"/>
                </a:solidFill>
              </a:rPr>
              <a:t>next frame.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3"/>
            <a:endCxn id="40" idx="1"/>
          </p:cNvCxnSpPr>
          <p:nvPr/>
        </p:nvCxnSpPr>
        <p:spPr>
          <a:xfrm>
            <a:off x="3212775" y="5873975"/>
            <a:ext cx="2038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1354" y="3028985"/>
            <a:ext cx="3686226" cy="2024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EVALUATE STATEMENT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284" y="3028985"/>
            <a:ext cx="3296653" cy="2024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TICK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3785937" y="4041124"/>
            <a:ext cx="3035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5494" y="3582633"/>
            <a:ext cx="1443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Calls</a:t>
            </a:r>
            <a:endParaRPr lang="it-IT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586022" y="1816791"/>
            <a:ext cx="184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Atomic</a:t>
            </a:r>
            <a:endParaRPr lang="it-IT" sz="2000" dirty="0"/>
          </a:p>
        </p:txBody>
      </p:sp>
      <p:cxnSp>
        <p:nvCxnSpPr>
          <p:cNvPr id="9" name="Curved Connector 8"/>
          <p:cNvCxnSpPr>
            <a:stCxn id="4" idx="0"/>
            <a:endCxn id="6" idx="0"/>
          </p:cNvCxnSpPr>
          <p:nvPr/>
        </p:nvCxnSpPr>
        <p:spPr>
          <a:xfrm rot="16200000" flipV="1">
            <a:off x="5401039" y="-234443"/>
            <a:ext cx="12700" cy="6526856"/>
          </a:xfrm>
          <a:prstGeom prst="curvedConnector3">
            <a:avLst>
              <a:gd name="adj1" fmla="val 116526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4" idx="0"/>
            <a:endCxn id="4" idx="3"/>
          </p:cNvCxnSpPr>
          <p:nvPr/>
        </p:nvCxnSpPr>
        <p:spPr>
          <a:xfrm rot="16200000" flipH="1">
            <a:off x="9079953" y="2613498"/>
            <a:ext cx="1012139" cy="1843113"/>
          </a:xfrm>
          <a:prstGeom prst="curvedConnector4">
            <a:avLst>
              <a:gd name="adj1" fmla="val -76475"/>
              <a:gd name="adj2" fmla="val 112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85494" y="811655"/>
            <a:ext cx="1843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Done, Suspend, Resume, Yield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2655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700" y="4187223"/>
            <a:ext cx="3296653" cy="1159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GRAPHICS ENGINE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4701" y="2072640"/>
            <a:ext cx="3296653" cy="1169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LOGIC ENGINE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flipH="1">
            <a:off x="5173027" y="3241880"/>
            <a:ext cx="1" cy="94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65924" y="2072640"/>
            <a:ext cx="2236020" cy="1169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Update game state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65924" y="4187223"/>
            <a:ext cx="2236020" cy="1169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Draw the scene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3"/>
            <a:endCxn id="12" idx="1"/>
          </p:cNvCxnSpPr>
          <p:nvPr/>
        </p:nvCxnSpPr>
        <p:spPr>
          <a:xfrm>
            <a:off x="6821354" y="2657260"/>
            <a:ext cx="1044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3" idx="1"/>
          </p:cNvCxnSpPr>
          <p:nvPr/>
        </p:nvCxnSpPr>
        <p:spPr>
          <a:xfrm>
            <a:off x="6821353" y="4767143"/>
            <a:ext cx="1044571" cy="4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0"/>
            <a:endCxn id="4" idx="2"/>
          </p:cNvCxnSpPr>
          <p:nvPr/>
        </p:nvCxnSpPr>
        <p:spPr>
          <a:xfrm rot="16200000" flipH="1" flipV="1">
            <a:off x="3535817" y="3709850"/>
            <a:ext cx="3274422" cy="1"/>
          </a:xfrm>
          <a:prstGeom prst="bentConnector5">
            <a:avLst>
              <a:gd name="adj1" fmla="val -7779"/>
              <a:gd name="adj2" fmla="val 187692800000"/>
              <a:gd name="adj3" fmla="val 106981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03566" y="1280160"/>
            <a:ext cx="4940072" cy="4606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extBox 40"/>
          <p:cNvSpPr txBox="1"/>
          <p:nvPr/>
        </p:nvSpPr>
        <p:spPr>
          <a:xfrm>
            <a:off x="2490652" y="1348042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loop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19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</dc:creator>
  <cp:lastModifiedBy>Francesco Di Giacomo</cp:lastModifiedBy>
  <cp:revision>11</cp:revision>
  <dcterms:created xsi:type="dcterms:W3CDTF">2015-11-28T06:25:52Z</dcterms:created>
  <dcterms:modified xsi:type="dcterms:W3CDTF">2015-11-30T09:06:32Z</dcterms:modified>
</cp:coreProperties>
</file>