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86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47AE-EBDD-4E5E-B980-6C965AF011E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5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186-C996-4C00-AAF1-15E293A43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Swipe Meets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CD695-6FD7-4DC4-A7AE-D8731A85E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inspired and go!</a:t>
            </a:r>
          </a:p>
        </p:txBody>
      </p:sp>
    </p:spTree>
    <p:extLst>
      <p:ext uri="{BB962C8B-B14F-4D97-AF65-F5344CB8AC3E}">
        <p14:creationId xmlns:p14="http://schemas.microsoft.com/office/powerpoint/2010/main" val="34090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217D-38A1-4ADA-BD52-33CA618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5C9C-E116-431D-8333-3ECE24A8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Young, busy, maybe working full-time</a:t>
            </a:r>
          </a:p>
          <a:p>
            <a:pPr lvl="1"/>
            <a:r>
              <a:rPr lang="en-US" dirty="0"/>
              <a:t>Dislike or don’t have time to research possible destinations</a:t>
            </a:r>
          </a:p>
          <a:p>
            <a:pPr lvl="1"/>
            <a:r>
              <a:rPr lang="en-US" dirty="0"/>
              <a:t>Dislike or don’t have time to research and compare various vacation options</a:t>
            </a:r>
          </a:p>
          <a:p>
            <a:pPr lvl="1"/>
            <a:r>
              <a:rPr lang="en-US" dirty="0"/>
              <a:t>Need inspiration and ability to book vacations easily all in one spot</a:t>
            </a:r>
          </a:p>
          <a:p>
            <a:r>
              <a:rPr lang="en-US" dirty="0"/>
              <a:t>Social media users, dating app users who like these quick interfaces</a:t>
            </a:r>
          </a:p>
        </p:txBody>
      </p:sp>
    </p:spTree>
    <p:extLst>
      <p:ext uri="{BB962C8B-B14F-4D97-AF65-F5344CB8AC3E}">
        <p14:creationId xmlns:p14="http://schemas.microsoft.com/office/powerpoint/2010/main" val="42049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05AA-882C-4EEE-9485-251552B4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0BDA2-8BB9-4BDE-B832-56AF90229E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8040"/>
            <a:ext cx="5334000" cy="30160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BDD3-EC00-401D-8272-14B3E9F37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will land on a sign in page and create an account</a:t>
            </a:r>
          </a:p>
          <a:p>
            <a:r>
              <a:rPr lang="en-US" dirty="0"/>
              <a:t>Once signed-in, random destinations will be generated for user to get </a:t>
            </a:r>
            <a:r>
              <a:rPr lang="en-US" dirty="0" err="1"/>
              <a:t>inspo</a:t>
            </a:r>
            <a:r>
              <a:rPr lang="en-US" dirty="0"/>
              <a:t> from</a:t>
            </a:r>
          </a:p>
          <a:p>
            <a:pPr lvl="1"/>
            <a:r>
              <a:rPr lang="en-US" dirty="0"/>
              <a:t>Includes main header photo</a:t>
            </a:r>
          </a:p>
          <a:p>
            <a:pPr lvl="1"/>
            <a:r>
              <a:rPr lang="en-US" dirty="0"/>
              <a:t>Smaller, “explorable” images below</a:t>
            </a:r>
          </a:p>
          <a:p>
            <a:r>
              <a:rPr lang="en-US" dirty="0"/>
              <a:t>If not inspired by the destination images, they can swipe L</a:t>
            </a:r>
          </a:p>
          <a:p>
            <a:r>
              <a:rPr lang="en-US" dirty="0"/>
              <a:t>If the images inspire them, they can swipe R</a:t>
            </a:r>
          </a:p>
          <a:p>
            <a:pPr lvl="1"/>
            <a:r>
              <a:rPr lang="en-US" dirty="0"/>
              <a:t>These locations will be committed to our DB for later use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B017-A3E9-44DD-AFB4-6F917EC7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Summary/Results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8464A6-9349-47EF-A56F-1E68C6543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2076"/>
            <a:ext cx="5334000" cy="30280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5767-134E-482D-9843-11BDC3BC9F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Lists all R swipes in clickable menu</a:t>
            </a:r>
          </a:p>
          <a:p>
            <a:r>
              <a:rPr lang="en-US" dirty="0"/>
              <a:t>When user clicks on an option, they get a summary of destination details</a:t>
            </a:r>
          </a:p>
          <a:p>
            <a:pPr lvl="1"/>
            <a:r>
              <a:rPr lang="en-US" dirty="0"/>
              <a:t>Avg Weather</a:t>
            </a:r>
          </a:p>
          <a:p>
            <a:pPr lvl="1"/>
            <a:r>
              <a:rPr lang="en-US" dirty="0"/>
              <a:t>Avg hotel prices</a:t>
            </a:r>
          </a:p>
          <a:p>
            <a:pPr lvl="1"/>
            <a:r>
              <a:rPr lang="en-US" dirty="0"/>
              <a:t>Avg flight prices</a:t>
            </a:r>
          </a:p>
          <a:p>
            <a:r>
              <a:rPr lang="en-US" dirty="0"/>
              <a:t>Links to booking sites for each option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6B3FD-093A-4EED-9999-F294EE73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A72CB-8DF0-45E8-BC40-915D7288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UIKit</a:t>
            </a:r>
            <a:r>
              <a:rPr lang="en-US" dirty="0"/>
              <a:t> Framework for CSS</a:t>
            </a:r>
          </a:p>
          <a:p>
            <a:pPr lvl="1"/>
            <a:r>
              <a:rPr lang="en-US" dirty="0"/>
              <a:t>Use of “swipe” interaction</a:t>
            </a:r>
          </a:p>
          <a:p>
            <a:pPr lvl="1"/>
            <a:r>
              <a:rPr lang="en-US" dirty="0"/>
              <a:t>Designing to emulate a Tinder-like experience to “match” user to destinations and interact with them </a:t>
            </a:r>
          </a:p>
          <a:p>
            <a:r>
              <a:rPr lang="en-US" dirty="0"/>
              <a:t>Ember JS</a:t>
            </a:r>
          </a:p>
          <a:p>
            <a:r>
              <a:rPr lang="en-US" dirty="0"/>
              <a:t>Various Travel APIs</a:t>
            </a:r>
          </a:p>
          <a:p>
            <a:pPr lvl="1"/>
            <a:r>
              <a:rPr lang="en-US" dirty="0" err="1"/>
              <a:t>Sygic</a:t>
            </a:r>
            <a:endParaRPr lang="en-US" dirty="0"/>
          </a:p>
          <a:p>
            <a:pPr lvl="1"/>
            <a:r>
              <a:rPr lang="en-US" dirty="0"/>
              <a:t>Sabre</a:t>
            </a:r>
          </a:p>
          <a:p>
            <a:r>
              <a:rPr lang="en-US" dirty="0"/>
              <a:t>Possible Social APIs</a:t>
            </a:r>
          </a:p>
          <a:p>
            <a:pPr lvl="1"/>
            <a:r>
              <a:rPr lang="en-US" dirty="0"/>
              <a:t>Instagram or other photo API</a:t>
            </a:r>
          </a:p>
        </p:txBody>
      </p:sp>
    </p:spTree>
    <p:extLst>
      <p:ext uri="{BB962C8B-B14F-4D97-AF65-F5344CB8AC3E}">
        <p14:creationId xmlns:p14="http://schemas.microsoft.com/office/powerpoint/2010/main" val="7299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38E1D-F676-4F53-8B17-71DBC1AC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CBA8-DD0F-46D9-9C7D-3F385CAD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Gather user input to provide more customized suggestions</a:t>
            </a:r>
          </a:p>
          <a:p>
            <a:pPr lvl="2"/>
            <a:r>
              <a:rPr lang="en-US" dirty="0"/>
              <a:t>Budget</a:t>
            </a:r>
          </a:p>
          <a:p>
            <a:pPr lvl="2"/>
            <a:r>
              <a:rPr lang="en-US" dirty="0"/>
              <a:t>Available dates</a:t>
            </a:r>
          </a:p>
          <a:p>
            <a:r>
              <a:rPr lang="en-US" dirty="0"/>
              <a:t>R Swipes</a:t>
            </a:r>
          </a:p>
          <a:p>
            <a:pPr lvl="1"/>
            <a:r>
              <a:rPr lang="en-US" dirty="0"/>
              <a:t>Custom pre-generated travel packages</a:t>
            </a:r>
          </a:p>
          <a:p>
            <a:pPr lvl="2"/>
            <a:r>
              <a:rPr lang="en-US" dirty="0"/>
              <a:t>Packages generated and suggested based on total budget</a:t>
            </a:r>
          </a:p>
          <a:p>
            <a:pPr lvl="3"/>
            <a:r>
              <a:rPr lang="en-US" dirty="0"/>
              <a:t>Excursions,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Can be booked in single click</a:t>
            </a:r>
          </a:p>
          <a:p>
            <a:pPr lvl="1"/>
            <a:r>
              <a:rPr lang="en-US" dirty="0"/>
              <a:t>Summary of matches can be sorted by various variables 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Days lost to travel</a:t>
            </a:r>
          </a:p>
          <a:p>
            <a:pPr lvl="2"/>
            <a:r>
              <a:rPr lang="en-US" dirty="0"/>
              <a:t>Distance traveled</a:t>
            </a:r>
          </a:p>
          <a:p>
            <a:pPr lvl="2"/>
            <a:r>
              <a:rPr lang="en-US" dirty="0"/>
              <a:t>Total cost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Algorithm Development</a:t>
            </a:r>
          </a:p>
          <a:p>
            <a:pPr lvl="1"/>
            <a:r>
              <a:rPr lang="en-US" dirty="0"/>
              <a:t>Generate more customized recommendations based on previous bookings, swipe history, integrate with other social media platforms to collect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381430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301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Swipe Meets Dream</vt:lpstr>
      <vt:lpstr>Our Audience</vt:lpstr>
      <vt:lpstr>Landing</vt:lpstr>
      <vt:lpstr>Summary/Results Page</vt:lpstr>
      <vt:lpstr>Technology Used</vt:lpstr>
      <vt:lpstr>Future Development/Features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Meets Dream</dc:title>
  <dc:creator>Valerie Susnick</dc:creator>
  <cp:lastModifiedBy>Valerie Susnick</cp:lastModifiedBy>
  <cp:revision>4</cp:revision>
  <dcterms:created xsi:type="dcterms:W3CDTF">2018-12-22T16:59:51Z</dcterms:created>
  <dcterms:modified xsi:type="dcterms:W3CDTF">2018-12-22T17:38:33Z</dcterms:modified>
</cp:coreProperties>
</file>