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60" r:id="rId5"/>
    <p:sldId id="262" r:id="rId6"/>
    <p:sldId id="259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3B547AE-EBDD-4E5E-B980-6C965AF011EC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B05FE58-03AB-42E2-B9E7-4EA23FBF5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14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47AE-EBDD-4E5E-B980-6C965AF011EC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FE58-03AB-42E2-B9E7-4EA23FBF5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92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3B547AE-EBDD-4E5E-B980-6C965AF011EC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B05FE58-03AB-42E2-B9E7-4EA23FBF5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82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3B547AE-EBDD-4E5E-B980-6C965AF011EC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B05FE58-03AB-42E2-B9E7-4EA23FBF5A3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0862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3B547AE-EBDD-4E5E-B980-6C965AF011EC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B05FE58-03AB-42E2-B9E7-4EA23FBF5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64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47AE-EBDD-4E5E-B980-6C965AF011EC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FE58-03AB-42E2-B9E7-4EA23FBF5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21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47AE-EBDD-4E5E-B980-6C965AF011EC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FE58-03AB-42E2-B9E7-4EA23FBF5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91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47AE-EBDD-4E5E-B980-6C965AF011EC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FE58-03AB-42E2-B9E7-4EA23FBF5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68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3B547AE-EBDD-4E5E-B980-6C965AF011EC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B05FE58-03AB-42E2-B9E7-4EA23FBF5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1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47AE-EBDD-4E5E-B980-6C965AF011EC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FE58-03AB-42E2-B9E7-4EA23FBF5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83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3B547AE-EBDD-4E5E-B980-6C965AF011EC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B05FE58-03AB-42E2-B9E7-4EA23FBF5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36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47AE-EBDD-4E5E-B980-6C965AF011EC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FE58-03AB-42E2-B9E7-4EA23FBF5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0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47AE-EBDD-4E5E-B980-6C965AF011EC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FE58-03AB-42E2-B9E7-4EA23FBF5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5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47AE-EBDD-4E5E-B980-6C965AF011EC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FE58-03AB-42E2-B9E7-4EA23FBF5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78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47AE-EBDD-4E5E-B980-6C965AF011EC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FE58-03AB-42E2-B9E7-4EA23FBF5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72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47AE-EBDD-4E5E-B980-6C965AF011EC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FE58-03AB-42E2-B9E7-4EA23FBF5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82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47AE-EBDD-4E5E-B980-6C965AF011EC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FE58-03AB-42E2-B9E7-4EA23FBF5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59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547AE-EBDD-4E5E-B980-6C965AF011EC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5FE58-03AB-42E2-B9E7-4EA23FBF5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752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23186-C996-4C00-AAF1-15E293A43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Dream Meets Swipe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0CD695-6FD7-4DC4-A7AE-D8731A85E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467" y="2676525"/>
            <a:ext cx="10130516" cy="1971675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A travel app to help you get inspired and go!</a:t>
            </a:r>
          </a:p>
        </p:txBody>
      </p:sp>
    </p:spTree>
    <p:extLst>
      <p:ext uri="{BB962C8B-B14F-4D97-AF65-F5344CB8AC3E}">
        <p14:creationId xmlns:p14="http://schemas.microsoft.com/office/powerpoint/2010/main" val="3409055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1217D-38A1-4ADA-BD52-33CA61830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Problem &amp;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45C9C-E116-431D-8333-3ECE24A88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Young, busy, maybe working full-time</a:t>
            </a:r>
          </a:p>
          <a:p>
            <a:pPr lvl="1"/>
            <a:r>
              <a:rPr lang="en-US" dirty="0"/>
              <a:t>Dislike or don’t have time to research possible destinations</a:t>
            </a:r>
          </a:p>
          <a:p>
            <a:pPr lvl="1"/>
            <a:r>
              <a:rPr lang="en-US" dirty="0"/>
              <a:t>Dislike or don’t have time to research and compare various vacation options</a:t>
            </a:r>
          </a:p>
          <a:p>
            <a:pPr lvl="1"/>
            <a:r>
              <a:rPr lang="en-US" dirty="0"/>
              <a:t>Need inspiration and ability to book vacations easily all in one spot</a:t>
            </a:r>
          </a:p>
          <a:p>
            <a:pPr lvl="1"/>
            <a:endParaRPr lang="en-US" dirty="0"/>
          </a:p>
          <a:p>
            <a:r>
              <a:rPr lang="en-US" dirty="0"/>
              <a:t>Social media users, dating app users who like these quick interfaces</a:t>
            </a:r>
          </a:p>
          <a:p>
            <a:pPr lvl="1"/>
            <a:r>
              <a:rPr lang="en-US" dirty="0"/>
              <a:t>Want to share vacation related media </a:t>
            </a:r>
          </a:p>
        </p:txBody>
      </p:sp>
    </p:spTree>
    <p:extLst>
      <p:ext uri="{BB962C8B-B14F-4D97-AF65-F5344CB8AC3E}">
        <p14:creationId xmlns:p14="http://schemas.microsoft.com/office/powerpoint/2010/main" val="4204980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D05AA-882C-4EEE-9485-251552B411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Result/Demo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CBDD3-EC00-401D-8272-14B3E9F37B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780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FB6B3FD-093A-4EED-9999-F294EE734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Used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5A72CB-8DF0-45E8-BC40-915D72882B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UIKit</a:t>
            </a:r>
            <a:r>
              <a:rPr lang="en-US" dirty="0"/>
              <a:t> Framework for CSS</a:t>
            </a:r>
          </a:p>
          <a:p>
            <a:pPr lvl="1"/>
            <a:r>
              <a:rPr lang="en-US" dirty="0"/>
              <a:t>Mobile-first</a:t>
            </a:r>
          </a:p>
          <a:p>
            <a:pPr lvl="1"/>
            <a:r>
              <a:rPr lang="en-US" dirty="0"/>
              <a:t>Components with swipe interaction</a:t>
            </a:r>
          </a:p>
          <a:p>
            <a:r>
              <a:rPr lang="en-US" dirty="0" err="1"/>
              <a:t>JQuery</a:t>
            </a:r>
            <a:r>
              <a:rPr lang="en-US" dirty="0"/>
              <a:t> Framework for JavaScript</a:t>
            </a:r>
          </a:p>
          <a:p>
            <a:r>
              <a:rPr lang="en-US" dirty="0"/>
              <a:t>Photo APIs</a:t>
            </a:r>
          </a:p>
          <a:p>
            <a:pPr lvl="1"/>
            <a:r>
              <a:rPr lang="en-US" dirty="0" err="1"/>
              <a:t>Pixabay</a:t>
            </a:r>
            <a:endParaRPr lang="en-US" dirty="0"/>
          </a:p>
          <a:p>
            <a:pPr lvl="1"/>
            <a:r>
              <a:rPr lang="en-US" dirty="0" err="1"/>
              <a:t>Unsplash</a:t>
            </a:r>
            <a:endParaRPr lang="en-US" dirty="0"/>
          </a:p>
          <a:p>
            <a:r>
              <a:rPr lang="en-US" dirty="0"/>
              <a:t>Firebase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8A8B4128-900E-4ECE-9854-8DDD4E3102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48400" y="1810861"/>
            <a:ext cx="1551464" cy="15514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07A79DD-3C26-4D9B-B11A-06DB00722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4517" y="1795621"/>
            <a:ext cx="1551465" cy="15514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61FC4B-AEBE-4272-BF73-09428F491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9280" y="3637597"/>
            <a:ext cx="1551465" cy="15514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3A8AD0-3969-4E58-8B4D-8EFA8395E6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5878" y="3637597"/>
            <a:ext cx="2071286" cy="15514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112794-042F-42F0-B89C-D8A7E166F7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26820" y="1810861"/>
            <a:ext cx="1551464" cy="155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954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D8711-7B9C-4CFE-8045-84A95ED02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Teamwork &amp;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D9B94-861A-439D-9F4F-C639D8C3E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Front End</a:t>
            </a:r>
          </a:p>
          <a:p>
            <a:pPr lvl="1"/>
            <a:r>
              <a:rPr lang="en-US" dirty="0"/>
              <a:t>Valerie - Landing page design and Lightbox interaction (JavaScript)</a:t>
            </a:r>
          </a:p>
          <a:p>
            <a:pPr lvl="2"/>
            <a:r>
              <a:rPr lang="en-US" dirty="0"/>
              <a:t>Capturing user interaction, event listeners to grab image/location info, pushing to &amp; pulling from DB</a:t>
            </a:r>
          </a:p>
          <a:p>
            <a:pPr lvl="2"/>
            <a:r>
              <a:rPr lang="en-US" dirty="0"/>
              <a:t>Issues:</a:t>
            </a:r>
          </a:p>
          <a:p>
            <a:pPr lvl="3"/>
            <a:r>
              <a:rPr lang="en-US" dirty="0"/>
              <a:t>Ability to capture swipe events – had to use taps</a:t>
            </a:r>
          </a:p>
          <a:p>
            <a:pPr lvl="4"/>
            <a:r>
              <a:rPr lang="en-US" dirty="0"/>
              <a:t>Many browsers translate touch movements into mouse events</a:t>
            </a:r>
          </a:p>
          <a:p>
            <a:pPr lvl="3"/>
            <a:r>
              <a:rPr lang="en-US" dirty="0"/>
              <a:t>Couldn’t see </a:t>
            </a:r>
            <a:r>
              <a:rPr lang="en-US" dirty="0" err="1"/>
              <a:t>UIKit’s</a:t>
            </a:r>
            <a:r>
              <a:rPr lang="en-US" dirty="0"/>
              <a:t> JS</a:t>
            </a:r>
          </a:p>
          <a:p>
            <a:pPr lvl="4"/>
            <a:r>
              <a:rPr lang="en-US" dirty="0"/>
              <a:t>Tried looking at their GitHub repo</a:t>
            </a:r>
          </a:p>
          <a:p>
            <a:pPr lvl="4"/>
            <a:r>
              <a:rPr lang="en-US" dirty="0"/>
              <a:t>Images not removed from DOM on swipe/taps</a:t>
            </a:r>
          </a:p>
          <a:p>
            <a:pPr lvl="4"/>
            <a:r>
              <a:rPr lang="en-US" dirty="0"/>
              <a:t>Targeting DOM mutations!</a:t>
            </a:r>
          </a:p>
          <a:p>
            <a:pPr lvl="5"/>
            <a:r>
              <a:rPr lang="en-US" dirty="0"/>
              <a:t>DOM Mutation Observer</a:t>
            </a:r>
          </a:p>
          <a:p>
            <a:pPr lvl="4"/>
            <a:r>
              <a:rPr lang="en-US" dirty="0" err="1"/>
              <a:t>JQuery</a:t>
            </a:r>
            <a:r>
              <a:rPr lang="en-US" dirty="0"/>
              <a:t> Mobile – versions are very behind the Core counterpart</a:t>
            </a:r>
          </a:p>
          <a:p>
            <a:pPr lvl="3"/>
            <a:endParaRPr lang="en-US" dirty="0"/>
          </a:p>
          <a:p>
            <a:pPr lvl="1"/>
            <a:r>
              <a:rPr lang="en-US" dirty="0"/>
              <a:t>Whitman - Results page and Pricing page design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67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CB017-A3E9-44DD-AFB4-6F917EC7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Teamwork &amp; Contributions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6095E93-2D26-4105-888B-BF458DE61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 End</a:t>
            </a:r>
          </a:p>
          <a:p>
            <a:pPr lvl="1"/>
            <a:r>
              <a:rPr lang="en-US" dirty="0"/>
              <a:t>Cesar – API calls &amp; Database, JavaScript tweaks</a:t>
            </a:r>
          </a:p>
          <a:p>
            <a:pPr lvl="2"/>
            <a:r>
              <a:rPr lang="en-US" dirty="0"/>
              <a:t>Issues:</a:t>
            </a:r>
          </a:p>
          <a:p>
            <a:pPr lvl="3"/>
            <a:r>
              <a:rPr lang="en-US" dirty="0"/>
              <a:t>Instagram API difficulties</a:t>
            </a:r>
          </a:p>
          <a:p>
            <a:pPr lvl="3"/>
            <a:r>
              <a:rPr lang="en-US" dirty="0"/>
              <a:t>Tumblr API difficulties</a:t>
            </a:r>
          </a:p>
          <a:p>
            <a:pPr lvl="3"/>
            <a:r>
              <a:rPr lang="en-US" dirty="0"/>
              <a:t>El Twitter difficulties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Hector – API calls &amp; Database, JavaScript tweaks</a:t>
            </a:r>
          </a:p>
          <a:p>
            <a:pPr lvl="2"/>
            <a:r>
              <a:rPr lang="en-US" dirty="0"/>
              <a:t>Issues:</a:t>
            </a:r>
          </a:p>
          <a:p>
            <a:pPr lvl="3"/>
            <a:r>
              <a:rPr lang="en-US" dirty="0"/>
              <a:t>Travel API difficulties</a:t>
            </a:r>
          </a:p>
          <a:p>
            <a:pPr lvl="3"/>
            <a:r>
              <a:rPr lang="en-US" dirty="0"/>
              <a:t>Google Places API </a:t>
            </a:r>
          </a:p>
          <a:p>
            <a:pPr lvl="3"/>
            <a:r>
              <a:rPr lang="en-US" dirty="0"/>
              <a:t>Expedia API difficulties </a:t>
            </a:r>
          </a:p>
          <a:p>
            <a:pPr lvl="3"/>
            <a:r>
              <a:rPr lang="en-US" dirty="0"/>
              <a:t>Merge conflicts</a:t>
            </a:r>
          </a:p>
          <a:p>
            <a:pPr lvl="3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76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638E1D-F676-4F53-8B17-71DBC1ACE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Development/Features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EFCBA8-DD0F-46D9-9C7D-3F385CAD8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81176"/>
            <a:ext cx="10820400" cy="443751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Landing page</a:t>
            </a:r>
          </a:p>
          <a:p>
            <a:pPr lvl="1"/>
            <a:r>
              <a:rPr lang="en-US" dirty="0"/>
              <a:t>Profile Creation</a:t>
            </a:r>
          </a:p>
          <a:p>
            <a:pPr lvl="1"/>
            <a:r>
              <a:rPr lang="en-US" dirty="0"/>
              <a:t>Gather more user input to provide more customized suggestions</a:t>
            </a:r>
          </a:p>
          <a:p>
            <a:pPr lvl="2"/>
            <a:r>
              <a:rPr lang="en-US" dirty="0"/>
              <a:t>Budget</a:t>
            </a:r>
          </a:p>
          <a:p>
            <a:pPr lvl="2"/>
            <a:r>
              <a:rPr lang="en-US" dirty="0"/>
              <a:t>Available dates</a:t>
            </a:r>
          </a:p>
          <a:p>
            <a:r>
              <a:rPr lang="en-US" dirty="0"/>
              <a:t>R Swipe Results</a:t>
            </a:r>
          </a:p>
          <a:p>
            <a:pPr lvl="1"/>
            <a:r>
              <a:rPr lang="en-US" dirty="0"/>
              <a:t>Custom travel packages</a:t>
            </a:r>
          </a:p>
          <a:p>
            <a:pPr lvl="2"/>
            <a:r>
              <a:rPr lang="en-US" dirty="0"/>
              <a:t>Packages generated and suggested based on total budget</a:t>
            </a:r>
          </a:p>
          <a:p>
            <a:pPr lvl="3"/>
            <a:r>
              <a:rPr lang="en-US" dirty="0"/>
              <a:t>Excursions, </a:t>
            </a:r>
            <a:r>
              <a:rPr lang="en-US" dirty="0" err="1"/>
              <a:t>etc</a:t>
            </a:r>
            <a:endParaRPr lang="en-US" dirty="0"/>
          </a:p>
          <a:p>
            <a:pPr lvl="2"/>
            <a:r>
              <a:rPr lang="en-US" dirty="0"/>
              <a:t>Can be booked in single click</a:t>
            </a:r>
          </a:p>
          <a:p>
            <a:pPr lvl="1"/>
            <a:r>
              <a:rPr lang="en-US" dirty="0"/>
              <a:t>Summary of user’s matches can be sorted by various variables </a:t>
            </a:r>
            <a:r>
              <a:rPr lang="en-US" dirty="0" err="1"/>
              <a:t>ie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Days lost to travel</a:t>
            </a:r>
          </a:p>
          <a:p>
            <a:pPr lvl="2"/>
            <a:r>
              <a:rPr lang="en-US" dirty="0"/>
              <a:t>Distance traveled</a:t>
            </a:r>
          </a:p>
          <a:p>
            <a:pPr lvl="2"/>
            <a:r>
              <a:rPr lang="en-US" dirty="0"/>
              <a:t>Total cost</a:t>
            </a:r>
          </a:p>
          <a:p>
            <a:pPr lvl="2"/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Algorithm Development</a:t>
            </a:r>
          </a:p>
          <a:p>
            <a:pPr lvl="1"/>
            <a:r>
              <a:rPr lang="en-US" dirty="0"/>
              <a:t>Generate more customized recommendations based on previous bookings, swipe history, integrate with other social media platforms to collect user information</a:t>
            </a:r>
          </a:p>
          <a:p>
            <a:r>
              <a:rPr lang="en-US" dirty="0"/>
              <a:t>Integration with other Social Media platforms like Instagram</a:t>
            </a:r>
          </a:p>
          <a:p>
            <a:pPr lvl="1"/>
            <a:r>
              <a:rPr lang="en-US" dirty="0"/>
              <a:t>Ability to share vacation images to inspire others</a:t>
            </a:r>
          </a:p>
        </p:txBody>
      </p:sp>
    </p:spTree>
    <p:extLst>
      <p:ext uri="{BB962C8B-B14F-4D97-AF65-F5344CB8AC3E}">
        <p14:creationId xmlns:p14="http://schemas.microsoft.com/office/powerpoint/2010/main" val="138143069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118</TotalTime>
  <Words>349</Words>
  <Application>Microsoft Office PowerPoint</Application>
  <PresentationFormat>Widescreen</PresentationFormat>
  <Paragraphs>69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Dream Meets Swipe</vt:lpstr>
      <vt:lpstr>Our Problem &amp; Audience</vt:lpstr>
      <vt:lpstr>Result/Demo</vt:lpstr>
      <vt:lpstr>Technology Used</vt:lpstr>
      <vt:lpstr>Teamwork &amp; Contributions</vt:lpstr>
      <vt:lpstr>Teamwork &amp; Contributions</vt:lpstr>
      <vt:lpstr>Future Development/Features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Swipe Meets Dream</dc:title>
  <dc:creator>Valerie Susnick</dc:creator>
  <cp:lastModifiedBy>Valerie Susnick</cp:lastModifiedBy>
  <cp:revision>14</cp:revision>
  <dcterms:created xsi:type="dcterms:W3CDTF">2018-12-22T16:59:51Z</dcterms:created>
  <dcterms:modified xsi:type="dcterms:W3CDTF">2019-01-11T02:16:52Z</dcterms:modified>
</cp:coreProperties>
</file>