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C9F84A7-28BF-4106-8339-78A23A53876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task4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D56559E-C337-4DFE-B238-C064BC59D1C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10-02-2021 00:21:01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77221B9-6096-49F1-B979-E53AF8D958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3" name="slide3">
            <a:extLst>
              <a:ext uri="{FF2B5EF4-FFF2-40B4-BE49-F238E27FC236}">
                <a16:creationId xmlns:a16="http://schemas.microsoft.com/office/drawing/2014/main" id="{7B372F18-437C-4C89-8E43-C4CC0F9ED8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4" name="slide4">
            <a:extLst>
              <a:ext uri="{FF2B5EF4-FFF2-40B4-BE49-F238E27FC236}">
                <a16:creationId xmlns:a16="http://schemas.microsoft.com/office/drawing/2014/main" id="{E5EF562F-E60C-4E68-B5A2-F3B8ECB935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5" name="slide5">
            <a:extLst>
              <a:ext uri="{FF2B5EF4-FFF2-40B4-BE49-F238E27FC236}">
                <a16:creationId xmlns:a16="http://schemas.microsoft.com/office/drawing/2014/main" id="{D6590237-7225-41B2-9BA6-05D79C8F8D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5" id="6" name="slide6">
            <a:extLst>
              <a:ext uri="{FF2B5EF4-FFF2-40B4-BE49-F238E27FC236}">
                <a16:creationId xmlns:a16="http://schemas.microsoft.com/office/drawing/2014/main" id="{91A74DA4-CED4-49ED-8AEE-482FFC98D0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6" id="7" name="slide7">
            <a:extLst>
              <a:ext uri="{FF2B5EF4-FFF2-40B4-BE49-F238E27FC236}">
                <a16:creationId xmlns:a16="http://schemas.microsoft.com/office/drawing/2014/main" id="{5C40F41D-5D00-4FE1-9674-EAE92A8507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7" id="8" name="slide8">
            <a:extLst>
              <a:ext uri="{FF2B5EF4-FFF2-40B4-BE49-F238E27FC236}">
                <a16:creationId xmlns:a16="http://schemas.microsoft.com/office/drawing/2014/main" id="{3AE46757-A0FB-45B3-B569-13ACACD6E9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2021-02-09T18:51:14Z</dcterms:created>
  <dcterms:modified xsi:type="dcterms:W3CDTF">2021-02-09T18:51:14Z</dcterms:modified>
</cp:coreProperties>
</file>