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BE4FD3-C2CA-471E-B377-B65B96AD2D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FDE312-3338-46E6-AB09-8DAEDD1AB0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13-02-2021 00:59:11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9" id="10" name="slide10">
            <a:extLst>
              <a:ext uri="{FF2B5EF4-FFF2-40B4-BE49-F238E27FC236}">
                <a16:creationId xmlns:a16="http://schemas.microsoft.com/office/drawing/2014/main" id="{BC50919C-9CC6-410C-9C16-C6BF821709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0" id="11" name="slide11">
            <a:extLst>
              <a:ext uri="{FF2B5EF4-FFF2-40B4-BE49-F238E27FC236}">
                <a16:creationId xmlns:a16="http://schemas.microsoft.com/office/drawing/2014/main" id="{41F4A8D3-77D0-4584-A268-E30C96BC1C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9E3E5B1-894F-4FFD-83F2-7E5955DE1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29B2E90E-ECB4-492A-BEAC-CA72A0308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DFB27ADE-6A7F-49AC-8E53-2A73CCE1A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E87E62DD-FA11-40CD-BB50-0F99AD227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6" name="slide6">
            <a:extLst>
              <a:ext uri="{FF2B5EF4-FFF2-40B4-BE49-F238E27FC236}">
                <a16:creationId xmlns:a16="http://schemas.microsoft.com/office/drawing/2014/main" id="{50024C7B-796A-4924-BA96-B2B7EF6AD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7" name="slide7">
            <a:extLst>
              <a:ext uri="{FF2B5EF4-FFF2-40B4-BE49-F238E27FC236}">
                <a16:creationId xmlns:a16="http://schemas.microsoft.com/office/drawing/2014/main" id="{1BC81CEE-39A5-4D61-915E-AD982A55D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8" name="slide8">
            <a:extLst>
              <a:ext uri="{FF2B5EF4-FFF2-40B4-BE49-F238E27FC236}">
                <a16:creationId xmlns:a16="http://schemas.microsoft.com/office/drawing/2014/main" id="{39FE2466-5479-40CC-A2DD-4112193E8D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8" id="9" name="slide9">
            <a:extLst>
              <a:ext uri="{FF2B5EF4-FFF2-40B4-BE49-F238E27FC236}">
                <a16:creationId xmlns:a16="http://schemas.microsoft.com/office/drawing/2014/main" id="{060486C9-BDD9-4C11-8C4F-6A360BBB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2021-02-12T19:29:14Z</dcterms:created>
  <dcterms:modified xsi:type="dcterms:W3CDTF">2021-02-12T19:29:14Z</dcterms:modified>
</cp:coreProperties>
</file>