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9356F09-CAC4-4888-B245-4E8922EB3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Book1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E428DAA-EE51-4661-942A-FB1A74BBD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14-02-2021 00:30:27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shboard 10">
            <a:extLst>
              <a:ext uri="{FF2B5EF4-FFF2-40B4-BE49-F238E27FC236}">
                <a16:creationId xmlns:a16="http://schemas.microsoft.com/office/drawing/2014/main" id="{5B21D70F-02CC-4E9D-8322-B8A458E64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B9A23489-5B43-422C-82E7-2AE91CDDE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id="{C1D3063B-5BD4-40A5-8BD6-51C7CCD1B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4">
            <a:extLst>
              <a:ext uri="{FF2B5EF4-FFF2-40B4-BE49-F238E27FC236}">
                <a16:creationId xmlns:a16="http://schemas.microsoft.com/office/drawing/2014/main" id="{F0884E09-1C8C-4987-B23D-4B84A2419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5">
            <a:extLst>
              <a:ext uri="{FF2B5EF4-FFF2-40B4-BE49-F238E27FC236}">
                <a16:creationId xmlns:a16="http://schemas.microsoft.com/office/drawing/2014/main" id="{A2CBB877-646F-4383-AF18-896516A1C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6">
            <a:extLst>
              <a:ext uri="{FF2B5EF4-FFF2-40B4-BE49-F238E27FC236}">
                <a16:creationId xmlns:a16="http://schemas.microsoft.com/office/drawing/2014/main" id="{7D05FEC3-D553-4781-B808-B6041FEF7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7">
            <a:extLst>
              <a:ext uri="{FF2B5EF4-FFF2-40B4-BE49-F238E27FC236}">
                <a16:creationId xmlns:a16="http://schemas.microsoft.com/office/drawing/2014/main" id="{DD92E819-FF0B-42F6-977F-54CDB8280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 8">
            <a:extLst>
              <a:ext uri="{FF2B5EF4-FFF2-40B4-BE49-F238E27FC236}">
                <a16:creationId xmlns:a16="http://schemas.microsoft.com/office/drawing/2014/main" id="{4B3815EE-239A-4D7B-A4A2-BBF5AD145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shboard 9">
            <a:extLst>
              <a:ext uri="{FF2B5EF4-FFF2-40B4-BE49-F238E27FC236}">
                <a16:creationId xmlns:a16="http://schemas.microsoft.com/office/drawing/2014/main" id="{BF3AA29E-F49A-4323-A0A1-1BC3D18E9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Book1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/>
  <cp:lastModifiedBy>Keshu</cp:lastModifiedBy>
  <cp:revision>1</cp:revision>
  <dcterms:created xsi:type="dcterms:W3CDTF">2021-02-13T19:00:34Z</dcterms:created>
  <dcterms:modified xsi:type="dcterms:W3CDTF">2021-02-13T19:54:24Z</dcterms:modified>
</cp:coreProperties>
</file>