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8" r:id="rId2"/>
    <p:sldId id="273" r:id="rId3"/>
    <p:sldId id="257" r:id="rId4"/>
    <p:sldId id="274" r:id="rId5"/>
    <p:sldId id="259" r:id="rId6"/>
    <p:sldId id="269" r:id="rId7"/>
    <p:sldId id="260" r:id="rId8"/>
    <p:sldId id="265" r:id="rId9"/>
    <p:sldId id="271" r:id="rId10"/>
    <p:sldId id="270" r:id="rId11"/>
    <p:sldId id="275" r:id="rId12"/>
    <p:sldId id="278" r:id="rId13"/>
    <p:sldId id="27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4FE2C-3E0E-4089-8C39-12AC1213BA5F}" v="900" dt="2021-10-28T10:02:11.522"/>
    <p1510:client id="{7ED3027E-E0F7-4B7F-8764-9FE65546B66A}" v="1438" dt="2021-10-25T16:46:1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BFE63-A330-4651-A461-C833AA0E5CE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628CD7-4C62-4EF5-ACFD-0EEA434ADB77}">
      <dgm:prSet/>
      <dgm:spPr/>
      <dgm:t>
        <a:bodyPr/>
        <a:lstStyle/>
        <a:p>
          <a:r>
            <a:rPr lang="en-US" dirty="0"/>
            <a:t>Launched in 2016 </a:t>
          </a:r>
          <a:r>
            <a:rPr lang="en-US" dirty="0">
              <a:latin typeface="Corbel" panose="020B0503020204020204"/>
            </a:rPr>
            <a:t>bike-sharing</a:t>
          </a:r>
          <a:r>
            <a:rPr lang="en-US" dirty="0"/>
            <a:t> company</a:t>
          </a:r>
        </a:p>
      </dgm:t>
    </dgm:pt>
    <dgm:pt modelId="{D34AAAA5-5FC6-4112-BCEC-678BD6BDB2E9}" type="parTrans" cxnId="{CE5317CC-F3B0-41FE-840B-8C72A13C2284}">
      <dgm:prSet/>
      <dgm:spPr/>
      <dgm:t>
        <a:bodyPr/>
        <a:lstStyle/>
        <a:p>
          <a:endParaRPr lang="en-US"/>
        </a:p>
      </dgm:t>
    </dgm:pt>
    <dgm:pt modelId="{9057206E-8650-408D-AB75-7874127A63B9}" type="sibTrans" cxnId="{CE5317CC-F3B0-41FE-840B-8C72A13C2284}">
      <dgm:prSet/>
      <dgm:spPr/>
      <dgm:t>
        <a:bodyPr/>
        <a:lstStyle/>
        <a:p>
          <a:endParaRPr lang="en-US"/>
        </a:p>
      </dgm:t>
    </dgm:pt>
    <dgm:pt modelId="{9D27AD50-414D-4656-A285-300F29DD7077}">
      <dgm:prSet/>
      <dgm:spPr/>
      <dgm:t>
        <a:bodyPr/>
        <a:lstStyle/>
        <a:p>
          <a:pPr rtl="0"/>
          <a:r>
            <a:rPr lang="en-US" dirty="0"/>
            <a:t>5,824 bicycles,692 stations across Chicago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3B96CFB1-9BB5-49F5-9D91-6166752091D0}" type="parTrans" cxnId="{D5D2AA99-C9F3-435A-9634-70F08F72A23A}">
      <dgm:prSet/>
      <dgm:spPr/>
      <dgm:t>
        <a:bodyPr/>
        <a:lstStyle/>
        <a:p>
          <a:endParaRPr lang="en-US"/>
        </a:p>
      </dgm:t>
    </dgm:pt>
    <dgm:pt modelId="{7B04FF12-7AF8-4DB5-AF27-BB0001D2ACC3}" type="sibTrans" cxnId="{D5D2AA99-C9F3-435A-9634-70F08F72A23A}">
      <dgm:prSet/>
      <dgm:spPr/>
      <dgm:t>
        <a:bodyPr/>
        <a:lstStyle/>
        <a:p>
          <a:endParaRPr lang="en-US"/>
        </a:p>
      </dgm:t>
    </dgm:pt>
    <dgm:pt modelId="{4D44257C-541E-4651-9785-1514C6BA5E2E}">
      <dgm:prSet phldr="0"/>
      <dgm:spPr/>
      <dgm:t>
        <a:bodyPr/>
        <a:lstStyle/>
        <a:p>
          <a:pPr rtl="0"/>
          <a:r>
            <a:rPr lang="en-US" dirty="0"/>
            <a:t>Reclining bikes, hand tricycles, and cargo bikes </a:t>
          </a:r>
        </a:p>
      </dgm:t>
    </dgm:pt>
    <dgm:pt modelId="{CA5A6045-A935-4F7E-9043-A99F4A28BA62}" type="parTrans" cxnId="{570FB744-8548-4B71-A59E-ABB87A5AB434}">
      <dgm:prSet/>
      <dgm:spPr/>
      <dgm:t>
        <a:bodyPr/>
        <a:lstStyle/>
        <a:p>
          <a:endParaRPr lang="en-US"/>
        </a:p>
      </dgm:t>
    </dgm:pt>
    <dgm:pt modelId="{086F184F-0C64-44AD-851A-99480845CEB9}" type="sibTrans" cxnId="{570FB744-8548-4B71-A59E-ABB87A5AB434}">
      <dgm:prSet/>
      <dgm:spPr/>
      <dgm:t>
        <a:bodyPr/>
        <a:lstStyle/>
        <a:p>
          <a:endParaRPr lang="en-US"/>
        </a:p>
      </dgm:t>
    </dgm:pt>
    <dgm:pt modelId="{381301A3-386D-46CF-A7B4-C83692C232E2}">
      <dgm:prSet/>
      <dgm:spPr/>
      <dgm:t>
        <a:bodyPr/>
        <a:lstStyle/>
        <a:p>
          <a:r>
            <a:rPr lang="en-US" dirty="0"/>
            <a:t>Geo-tracked</a:t>
          </a:r>
        </a:p>
      </dgm:t>
    </dgm:pt>
    <dgm:pt modelId="{3AC5079B-5E5F-46D3-80DE-3928F3C71904}" type="parTrans" cxnId="{6C14B70A-DF41-42F3-95CC-C5712BD7A2FA}">
      <dgm:prSet/>
      <dgm:spPr/>
      <dgm:t>
        <a:bodyPr/>
        <a:lstStyle/>
        <a:p>
          <a:endParaRPr lang="en-US"/>
        </a:p>
      </dgm:t>
    </dgm:pt>
    <dgm:pt modelId="{DCBBA44F-865A-4758-8756-D0A7A5CFE501}" type="sibTrans" cxnId="{6C14B70A-DF41-42F3-95CC-C5712BD7A2FA}">
      <dgm:prSet/>
      <dgm:spPr/>
      <dgm:t>
        <a:bodyPr/>
        <a:lstStyle/>
        <a:p>
          <a:endParaRPr lang="en-US"/>
        </a:p>
      </dgm:t>
    </dgm:pt>
    <dgm:pt modelId="{319BAC07-34DF-4C97-979E-C4834E9A6DF5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Single-ride</a:t>
          </a:r>
          <a:r>
            <a:rPr lang="en-US" dirty="0"/>
            <a:t>, full-day ,annual </a:t>
          </a:r>
          <a:r>
            <a:rPr lang="en-US" dirty="0">
              <a:latin typeface="Corbel" panose="020B0503020204020204"/>
            </a:rPr>
            <a:t>pass</a:t>
          </a:r>
          <a:endParaRPr lang="en-US" dirty="0"/>
        </a:p>
      </dgm:t>
    </dgm:pt>
    <dgm:pt modelId="{33C828A6-502F-433F-B651-BF9FA13D9B5D}" type="parTrans" cxnId="{5990F2A9-6E60-4BBC-AB11-ABA0AED852BF}">
      <dgm:prSet/>
      <dgm:spPr/>
      <dgm:t>
        <a:bodyPr/>
        <a:lstStyle/>
        <a:p>
          <a:endParaRPr lang="en-US"/>
        </a:p>
      </dgm:t>
    </dgm:pt>
    <dgm:pt modelId="{6363FB68-7B75-45D6-8544-8C931787FD5C}" type="sibTrans" cxnId="{5990F2A9-6E60-4BBC-AB11-ABA0AED852BF}">
      <dgm:prSet/>
      <dgm:spPr/>
      <dgm:t>
        <a:bodyPr/>
        <a:lstStyle/>
        <a:p>
          <a:endParaRPr lang="en-US"/>
        </a:p>
      </dgm:t>
    </dgm:pt>
    <dgm:pt modelId="{ED9E45AA-28DE-4BDC-AAAA-8DE18634A5F1}" type="pres">
      <dgm:prSet presAssocID="{919BFE63-A330-4651-A461-C833AA0E5CE8}" presName="linear" presStyleCnt="0">
        <dgm:presLayoutVars>
          <dgm:animLvl val="lvl"/>
          <dgm:resizeHandles val="exact"/>
        </dgm:presLayoutVars>
      </dgm:prSet>
      <dgm:spPr/>
    </dgm:pt>
    <dgm:pt modelId="{00A4FCC1-BAF5-417A-B36B-757A7C2DDB84}" type="pres">
      <dgm:prSet presAssocID="{B7628CD7-4C62-4EF5-ACFD-0EEA434ADB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8FA8991-7543-4CBF-A270-13B87C0DD797}" type="pres">
      <dgm:prSet presAssocID="{9057206E-8650-408D-AB75-7874127A63B9}" presName="spacer" presStyleCnt="0"/>
      <dgm:spPr/>
    </dgm:pt>
    <dgm:pt modelId="{F864CD49-CF47-4723-9BD8-A364FCAEE617}" type="pres">
      <dgm:prSet presAssocID="{9D27AD50-414D-4656-A285-300F29DD70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F9A8E8-C269-4523-AE17-B69BF8614640}" type="pres">
      <dgm:prSet presAssocID="{7B04FF12-7AF8-4DB5-AF27-BB0001D2ACC3}" presName="spacer" presStyleCnt="0"/>
      <dgm:spPr/>
    </dgm:pt>
    <dgm:pt modelId="{F0B7D658-A4B5-4D31-99E9-DE393B04B940}" type="pres">
      <dgm:prSet presAssocID="{4D44257C-541E-4651-9785-1514C6BA5E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5DA097-6958-43F3-AE40-10EA22A7DEC8}" type="pres">
      <dgm:prSet presAssocID="{086F184F-0C64-44AD-851A-99480845CEB9}" presName="spacer" presStyleCnt="0"/>
      <dgm:spPr/>
    </dgm:pt>
    <dgm:pt modelId="{BBCDA567-C57E-4B7B-9B70-F6727A07A949}" type="pres">
      <dgm:prSet presAssocID="{381301A3-386D-46CF-A7B4-C83692C232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9C2AC7-0A1C-48B9-8D7E-03E4053CEBD1}" type="pres">
      <dgm:prSet presAssocID="{DCBBA44F-865A-4758-8756-D0A7A5CFE501}" presName="spacer" presStyleCnt="0"/>
      <dgm:spPr/>
    </dgm:pt>
    <dgm:pt modelId="{F9780E68-36E9-4E47-ACDD-6DAD576CACE4}" type="pres">
      <dgm:prSet presAssocID="{319BAC07-34DF-4C97-979E-C4834E9A6D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14B70A-DF41-42F3-95CC-C5712BD7A2FA}" srcId="{919BFE63-A330-4651-A461-C833AA0E5CE8}" destId="{381301A3-386D-46CF-A7B4-C83692C232E2}" srcOrd="3" destOrd="0" parTransId="{3AC5079B-5E5F-46D3-80DE-3928F3C71904}" sibTransId="{DCBBA44F-865A-4758-8756-D0A7A5CFE501}"/>
    <dgm:cxn modelId="{5705AE3A-0E79-440F-8CEF-7B342C0B4429}" type="presOf" srcId="{919BFE63-A330-4651-A461-C833AA0E5CE8}" destId="{ED9E45AA-28DE-4BDC-AAAA-8DE18634A5F1}" srcOrd="0" destOrd="0" presId="urn:microsoft.com/office/officeart/2005/8/layout/vList2"/>
    <dgm:cxn modelId="{570FB744-8548-4B71-A59E-ABB87A5AB434}" srcId="{919BFE63-A330-4651-A461-C833AA0E5CE8}" destId="{4D44257C-541E-4651-9785-1514C6BA5E2E}" srcOrd="2" destOrd="0" parTransId="{CA5A6045-A935-4F7E-9043-A99F4A28BA62}" sibTransId="{086F184F-0C64-44AD-851A-99480845CEB9}"/>
    <dgm:cxn modelId="{86FC0184-F8A0-4B88-8BE4-760EB1DC44F3}" type="presOf" srcId="{4D44257C-541E-4651-9785-1514C6BA5E2E}" destId="{F0B7D658-A4B5-4D31-99E9-DE393B04B940}" srcOrd="0" destOrd="0" presId="urn:microsoft.com/office/officeart/2005/8/layout/vList2"/>
    <dgm:cxn modelId="{D5D2AA99-C9F3-435A-9634-70F08F72A23A}" srcId="{919BFE63-A330-4651-A461-C833AA0E5CE8}" destId="{9D27AD50-414D-4656-A285-300F29DD7077}" srcOrd="1" destOrd="0" parTransId="{3B96CFB1-9BB5-49F5-9D91-6166752091D0}" sibTransId="{7B04FF12-7AF8-4DB5-AF27-BB0001D2ACC3}"/>
    <dgm:cxn modelId="{A0D5499E-1063-4ED4-888B-1544F3608E13}" type="presOf" srcId="{319BAC07-34DF-4C97-979E-C4834E9A6DF5}" destId="{F9780E68-36E9-4E47-ACDD-6DAD576CACE4}" srcOrd="0" destOrd="0" presId="urn:microsoft.com/office/officeart/2005/8/layout/vList2"/>
    <dgm:cxn modelId="{054BEDA4-F44D-4D6E-A996-CC56D8300D51}" type="presOf" srcId="{9D27AD50-414D-4656-A285-300F29DD7077}" destId="{F864CD49-CF47-4723-9BD8-A364FCAEE617}" srcOrd="0" destOrd="0" presId="urn:microsoft.com/office/officeart/2005/8/layout/vList2"/>
    <dgm:cxn modelId="{5990F2A9-6E60-4BBC-AB11-ABA0AED852BF}" srcId="{919BFE63-A330-4651-A461-C833AA0E5CE8}" destId="{319BAC07-34DF-4C97-979E-C4834E9A6DF5}" srcOrd="4" destOrd="0" parTransId="{33C828A6-502F-433F-B651-BF9FA13D9B5D}" sibTransId="{6363FB68-7B75-45D6-8544-8C931787FD5C}"/>
    <dgm:cxn modelId="{CE5317CC-F3B0-41FE-840B-8C72A13C2284}" srcId="{919BFE63-A330-4651-A461-C833AA0E5CE8}" destId="{B7628CD7-4C62-4EF5-ACFD-0EEA434ADB77}" srcOrd="0" destOrd="0" parTransId="{D34AAAA5-5FC6-4112-BCEC-678BD6BDB2E9}" sibTransId="{9057206E-8650-408D-AB75-7874127A63B9}"/>
    <dgm:cxn modelId="{801F71EA-842A-4FCB-A240-321A57C80C72}" type="presOf" srcId="{381301A3-386D-46CF-A7B4-C83692C232E2}" destId="{BBCDA567-C57E-4B7B-9B70-F6727A07A949}" srcOrd="0" destOrd="0" presId="urn:microsoft.com/office/officeart/2005/8/layout/vList2"/>
    <dgm:cxn modelId="{5A308AEA-CB9A-48B3-8E4B-3887C755CB53}" type="presOf" srcId="{B7628CD7-4C62-4EF5-ACFD-0EEA434ADB77}" destId="{00A4FCC1-BAF5-417A-B36B-757A7C2DDB84}" srcOrd="0" destOrd="0" presId="urn:microsoft.com/office/officeart/2005/8/layout/vList2"/>
    <dgm:cxn modelId="{17DE6656-9651-4BDB-A2DA-4C2752BA341A}" type="presParOf" srcId="{ED9E45AA-28DE-4BDC-AAAA-8DE18634A5F1}" destId="{00A4FCC1-BAF5-417A-B36B-757A7C2DDB84}" srcOrd="0" destOrd="0" presId="urn:microsoft.com/office/officeart/2005/8/layout/vList2"/>
    <dgm:cxn modelId="{8ED9C739-A36D-4E50-939D-AEB2B87D56F8}" type="presParOf" srcId="{ED9E45AA-28DE-4BDC-AAAA-8DE18634A5F1}" destId="{58FA8991-7543-4CBF-A270-13B87C0DD797}" srcOrd="1" destOrd="0" presId="urn:microsoft.com/office/officeart/2005/8/layout/vList2"/>
    <dgm:cxn modelId="{A671C341-C448-4FCB-B571-249DB732854A}" type="presParOf" srcId="{ED9E45AA-28DE-4BDC-AAAA-8DE18634A5F1}" destId="{F864CD49-CF47-4723-9BD8-A364FCAEE617}" srcOrd="2" destOrd="0" presId="urn:microsoft.com/office/officeart/2005/8/layout/vList2"/>
    <dgm:cxn modelId="{D14792AA-DE60-4B9B-82A6-605B081A5810}" type="presParOf" srcId="{ED9E45AA-28DE-4BDC-AAAA-8DE18634A5F1}" destId="{75F9A8E8-C269-4523-AE17-B69BF8614640}" srcOrd="3" destOrd="0" presId="urn:microsoft.com/office/officeart/2005/8/layout/vList2"/>
    <dgm:cxn modelId="{C494068D-1E1B-41C5-A03C-427ACB1E35C3}" type="presParOf" srcId="{ED9E45AA-28DE-4BDC-AAAA-8DE18634A5F1}" destId="{F0B7D658-A4B5-4D31-99E9-DE393B04B940}" srcOrd="4" destOrd="0" presId="urn:microsoft.com/office/officeart/2005/8/layout/vList2"/>
    <dgm:cxn modelId="{B6A6682B-64E9-498D-A84B-B1BB58D2D474}" type="presParOf" srcId="{ED9E45AA-28DE-4BDC-AAAA-8DE18634A5F1}" destId="{0B5DA097-6958-43F3-AE40-10EA22A7DEC8}" srcOrd="5" destOrd="0" presId="urn:microsoft.com/office/officeart/2005/8/layout/vList2"/>
    <dgm:cxn modelId="{A7B923BD-4020-4FB0-AAF9-8DA927C15E6C}" type="presParOf" srcId="{ED9E45AA-28DE-4BDC-AAAA-8DE18634A5F1}" destId="{BBCDA567-C57E-4B7B-9B70-F6727A07A949}" srcOrd="6" destOrd="0" presId="urn:microsoft.com/office/officeart/2005/8/layout/vList2"/>
    <dgm:cxn modelId="{D4510AF2-4EAF-474A-84EB-62E8CE079DB3}" type="presParOf" srcId="{ED9E45AA-28DE-4BDC-AAAA-8DE18634A5F1}" destId="{4A9C2AC7-0A1C-48B9-8D7E-03E4053CEBD1}" srcOrd="7" destOrd="0" presId="urn:microsoft.com/office/officeart/2005/8/layout/vList2"/>
    <dgm:cxn modelId="{13101377-4DA8-427C-898F-D3D37EBA1D0E}" type="presParOf" srcId="{ED9E45AA-28DE-4BDC-AAAA-8DE18634A5F1}" destId="{F9780E68-36E9-4E47-ACDD-6DAD576CAC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1E966B-E632-418E-BE14-9C65004243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E72E4B-4EAD-4A85-8A23-B12DE9B8D330}">
      <dgm:prSet/>
      <dgm:spPr/>
      <dgm:t>
        <a:bodyPr/>
        <a:lstStyle/>
        <a:p>
          <a:r>
            <a:rPr lang="en-US"/>
            <a:t>How do annual members and casual riders use bikes differently?</a:t>
          </a:r>
        </a:p>
      </dgm:t>
    </dgm:pt>
    <dgm:pt modelId="{989BC770-CF14-4C53-B498-42C8FB4D40B9}" type="parTrans" cxnId="{CE536283-EAA8-445A-9A50-5A23961E757F}">
      <dgm:prSet/>
      <dgm:spPr/>
      <dgm:t>
        <a:bodyPr/>
        <a:lstStyle/>
        <a:p>
          <a:endParaRPr lang="en-US"/>
        </a:p>
      </dgm:t>
    </dgm:pt>
    <dgm:pt modelId="{040CDBF0-69FA-4A86-A9FD-151AF3F94458}" type="sibTrans" cxnId="{CE536283-EAA8-445A-9A50-5A23961E757F}">
      <dgm:prSet/>
      <dgm:spPr/>
      <dgm:t>
        <a:bodyPr/>
        <a:lstStyle/>
        <a:p>
          <a:endParaRPr lang="en-US"/>
        </a:p>
      </dgm:t>
    </dgm:pt>
    <dgm:pt modelId="{633C08E1-DADC-411E-BBDE-E8ABD5B09F8B}">
      <dgm:prSet/>
      <dgm:spPr/>
      <dgm:t>
        <a:bodyPr/>
        <a:lstStyle/>
        <a:p>
          <a:r>
            <a:rPr lang="en-US"/>
            <a:t>Why would casual riders buy Cyclistic annual memberships ?</a:t>
          </a:r>
        </a:p>
      </dgm:t>
    </dgm:pt>
    <dgm:pt modelId="{FB5C02CB-2B11-46CC-B377-CAB8BDF6F104}" type="parTrans" cxnId="{3A6BC017-7FEA-432E-B74C-BD09B6C14754}">
      <dgm:prSet/>
      <dgm:spPr/>
      <dgm:t>
        <a:bodyPr/>
        <a:lstStyle/>
        <a:p>
          <a:endParaRPr lang="en-US"/>
        </a:p>
      </dgm:t>
    </dgm:pt>
    <dgm:pt modelId="{C633D900-4911-4ECC-862C-10557B1FCF96}" type="sibTrans" cxnId="{3A6BC017-7FEA-432E-B74C-BD09B6C14754}">
      <dgm:prSet/>
      <dgm:spPr/>
      <dgm:t>
        <a:bodyPr/>
        <a:lstStyle/>
        <a:p>
          <a:endParaRPr lang="en-US"/>
        </a:p>
      </dgm:t>
    </dgm:pt>
    <dgm:pt modelId="{E0217C03-3D2C-490D-B28F-04E6A4FB90CF}">
      <dgm:prSet/>
      <dgm:spPr/>
      <dgm:t>
        <a:bodyPr/>
        <a:lstStyle/>
        <a:p>
          <a:r>
            <a:rPr lang="en-US"/>
            <a:t>How can Cyclistic use digital media to influence casual riders to become members? </a:t>
          </a:r>
        </a:p>
      </dgm:t>
    </dgm:pt>
    <dgm:pt modelId="{52840E62-DCE7-4EE1-8AC6-30F1F1E61B08}" type="parTrans" cxnId="{BB9DB7C5-52B8-4DC6-B542-94BBBE9C036E}">
      <dgm:prSet/>
      <dgm:spPr/>
      <dgm:t>
        <a:bodyPr/>
        <a:lstStyle/>
        <a:p>
          <a:endParaRPr lang="en-US"/>
        </a:p>
      </dgm:t>
    </dgm:pt>
    <dgm:pt modelId="{4E7180A2-843F-455E-8B0C-10B8C4F595E7}" type="sibTrans" cxnId="{BB9DB7C5-52B8-4DC6-B542-94BBBE9C036E}">
      <dgm:prSet/>
      <dgm:spPr/>
      <dgm:t>
        <a:bodyPr/>
        <a:lstStyle/>
        <a:p>
          <a:endParaRPr lang="en-US"/>
        </a:p>
      </dgm:t>
    </dgm:pt>
    <dgm:pt modelId="{6471D2C3-D169-40A5-99DB-14C0BAEBE52E}" type="pres">
      <dgm:prSet presAssocID="{2F1E966B-E632-418E-BE14-9C65004243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EF5236-C0E5-47B3-8836-9CDC0F684B95}" type="pres">
      <dgm:prSet presAssocID="{2EE72E4B-4EAD-4A85-8A23-B12DE9B8D330}" presName="hierRoot1" presStyleCnt="0"/>
      <dgm:spPr/>
    </dgm:pt>
    <dgm:pt modelId="{4BC4243D-5DCA-4B00-8B7B-10754D39AACE}" type="pres">
      <dgm:prSet presAssocID="{2EE72E4B-4EAD-4A85-8A23-B12DE9B8D330}" presName="composite" presStyleCnt="0"/>
      <dgm:spPr/>
    </dgm:pt>
    <dgm:pt modelId="{B8F572B2-A275-4461-B4D8-C5509E29D08C}" type="pres">
      <dgm:prSet presAssocID="{2EE72E4B-4EAD-4A85-8A23-B12DE9B8D330}" presName="background" presStyleLbl="node0" presStyleIdx="0" presStyleCnt="3"/>
      <dgm:spPr/>
    </dgm:pt>
    <dgm:pt modelId="{F7F9737F-63EC-464F-909F-9242B137566B}" type="pres">
      <dgm:prSet presAssocID="{2EE72E4B-4EAD-4A85-8A23-B12DE9B8D330}" presName="text" presStyleLbl="fgAcc0" presStyleIdx="0" presStyleCnt="3">
        <dgm:presLayoutVars>
          <dgm:chPref val="3"/>
        </dgm:presLayoutVars>
      </dgm:prSet>
      <dgm:spPr/>
    </dgm:pt>
    <dgm:pt modelId="{BD2E2DF5-8EFA-41D3-A9D8-ADFFEA9F6A0B}" type="pres">
      <dgm:prSet presAssocID="{2EE72E4B-4EAD-4A85-8A23-B12DE9B8D330}" presName="hierChild2" presStyleCnt="0"/>
      <dgm:spPr/>
    </dgm:pt>
    <dgm:pt modelId="{E9127A8A-0E13-4167-8135-EF068BB39C5B}" type="pres">
      <dgm:prSet presAssocID="{633C08E1-DADC-411E-BBDE-E8ABD5B09F8B}" presName="hierRoot1" presStyleCnt="0"/>
      <dgm:spPr/>
    </dgm:pt>
    <dgm:pt modelId="{365C081C-3AE8-49D6-ADAD-DE309C77A261}" type="pres">
      <dgm:prSet presAssocID="{633C08E1-DADC-411E-BBDE-E8ABD5B09F8B}" presName="composite" presStyleCnt="0"/>
      <dgm:spPr/>
    </dgm:pt>
    <dgm:pt modelId="{14A67B6C-53DA-40C6-B19C-0EE9428D1771}" type="pres">
      <dgm:prSet presAssocID="{633C08E1-DADC-411E-BBDE-E8ABD5B09F8B}" presName="background" presStyleLbl="node0" presStyleIdx="1" presStyleCnt="3"/>
      <dgm:spPr/>
    </dgm:pt>
    <dgm:pt modelId="{97EB98A9-4829-4C4C-B81C-73950B62D5E7}" type="pres">
      <dgm:prSet presAssocID="{633C08E1-DADC-411E-BBDE-E8ABD5B09F8B}" presName="text" presStyleLbl="fgAcc0" presStyleIdx="1" presStyleCnt="3">
        <dgm:presLayoutVars>
          <dgm:chPref val="3"/>
        </dgm:presLayoutVars>
      </dgm:prSet>
      <dgm:spPr/>
    </dgm:pt>
    <dgm:pt modelId="{E9D38CD5-A9F2-4CAF-A3A2-F235CF3AAF39}" type="pres">
      <dgm:prSet presAssocID="{633C08E1-DADC-411E-BBDE-E8ABD5B09F8B}" presName="hierChild2" presStyleCnt="0"/>
      <dgm:spPr/>
    </dgm:pt>
    <dgm:pt modelId="{32A72DE3-8800-4E50-8400-EBB99A9C761B}" type="pres">
      <dgm:prSet presAssocID="{E0217C03-3D2C-490D-B28F-04E6A4FB90CF}" presName="hierRoot1" presStyleCnt="0"/>
      <dgm:spPr/>
    </dgm:pt>
    <dgm:pt modelId="{DC2B1DC9-F94E-4772-B6FC-0193521C6411}" type="pres">
      <dgm:prSet presAssocID="{E0217C03-3D2C-490D-B28F-04E6A4FB90CF}" presName="composite" presStyleCnt="0"/>
      <dgm:spPr/>
    </dgm:pt>
    <dgm:pt modelId="{17789FB9-1197-4F25-A9C5-119F2E9A2308}" type="pres">
      <dgm:prSet presAssocID="{E0217C03-3D2C-490D-B28F-04E6A4FB90CF}" presName="background" presStyleLbl="node0" presStyleIdx="2" presStyleCnt="3"/>
      <dgm:spPr/>
    </dgm:pt>
    <dgm:pt modelId="{AD4B5E44-CB89-490C-8A72-64B12D21072B}" type="pres">
      <dgm:prSet presAssocID="{E0217C03-3D2C-490D-B28F-04E6A4FB90CF}" presName="text" presStyleLbl="fgAcc0" presStyleIdx="2" presStyleCnt="3">
        <dgm:presLayoutVars>
          <dgm:chPref val="3"/>
        </dgm:presLayoutVars>
      </dgm:prSet>
      <dgm:spPr/>
    </dgm:pt>
    <dgm:pt modelId="{F4F9CCAA-0128-4E42-B437-AC69EC976260}" type="pres">
      <dgm:prSet presAssocID="{E0217C03-3D2C-490D-B28F-04E6A4FB90CF}" presName="hierChild2" presStyleCnt="0"/>
      <dgm:spPr/>
    </dgm:pt>
  </dgm:ptLst>
  <dgm:cxnLst>
    <dgm:cxn modelId="{B48B1E14-13DE-422F-B675-1C180C5C4BE8}" type="presOf" srcId="{2EE72E4B-4EAD-4A85-8A23-B12DE9B8D330}" destId="{F7F9737F-63EC-464F-909F-9242B137566B}" srcOrd="0" destOrd="0" presId="urn:microsoft.com/office/officeart/2005/8/layout/hierarchy1"/>
    <dgm:cxn modelId="{3A6BC017-7FEA-432E-B74C-BD09B6C14754}" srcId="{2F1E966B-E632-418E-BE14-9C6500424307}" destId="{633C08E1-DADC-411E-BBDE-E8ABD5B09F8B}" srcOrd="1" destOrd="0" parTransId="{FB5C02CB-2B11-46CC-B377-CAB8BDF6F104}" sibTransId="{C633D900-4911-4ECC-862C-10557B1FCF96}"/>
    <dgm:cxn modelId="{47457C5B-67F7-4D6F-A923-69F53839350C}" type="presOf" srcId="{633C08E1-DADC-411E-BBDE-E8ABD5B09F8B}" destId="{97EB98A9-4829-4C4C-B81C-73950B62D5E7}" srcOrd="0" destOrd="0" presId="urn:microsoft.com/office/officeart/2005/8/layout/hierarchy1"/>
    <dgm:cxn modelId="{6C170852-146D-4748-8090-777E5B1829C7}" type="presOf" srcId="{2F1E966B-E632-418E-BE14-9C6500424307}" destId="{6471D2C3-D169-40A5-99DB-14C0BAEBE52E}" srcOrd="0" destOrd="0" presId="urn:microsoft.com/office/officeart/2005/8/layout/hierarchy1"/>
    <dgm:cxn modelId="{CE536283-EAA8-445A-9A50-5A23961E757F}" srcId="{2F1E966B-E632-418E-BE14-9C6500424307}" destId="{2EE72E4B-4EAD-4A85-8A23-B12DE9B8D330}" srcOrd="0" destOrd="0" parTransId="{989BC770-CF14-4C53-B498-42C8FB4D40B9}" sibTransId="{040CDBF0-69FA-4A86-A9FD-151AF3F94458}"/>
    <dgm:cxn modelId="{BB9DB7C5-52B8-4DC6-B542-94BBBE9C036E}" srcId="{2F1E966B-E632-418E-BE14-9C6500424307}" destId="{E0217C03-3D2C-490D-B28F-04E6A4FB90CF}" srcOrd="2" destOrd="0" parTransId="{52840E62-DCE7-4EE1-8AC6-30F1F1E61B08}" sibTransId="{4E7180A2-843F-455E-8B0C-10B8C4F595E7}"/>
    <dgm:cxn modelId="{42D22DEC-DD00-43BF-A488-A6995033132F}" type="presOf" srcId="{E0217C03-3D2C-490D-B28F-04E6A4FB90CF}" destId="{AD4B5E44-CB89-490C-8A72-64B12D21072B}" srcOrd="0" destOrd="0" presId="urn:microsoft.com/office/officeart/2005/8/layout/hierarchy1"/>
    <dgm:cxn modelId="{8C3EC7F6-FBBA-4E9E-AC5B-8691D4180282}" type="presParOf" srcId="{6471D2C3-D169-40A5-99DB-14C0BAEBE52E}" destId="{B4EF5236-C0E5-47B3-8836-9CDC0F684B95}" srcOrd="0" destOrd="0" presId="urn:microsoft.com/office/officeart/2005/8/layout/hierarchy1"/>
    <dgm:cxn modelId="{C01E6DC7-1D88-409F-BD74-E7713727597A}" type="presParOf" srcId="{B4EF5236-C0E5-47B3-8836-9CDC0F684B95}" destId="{4BC4243D-5DCA-4B00-8B7B-10754D39AACE}" srcOrd="0" destOrd="0" presId="urn:microsoft.com/office/officeart/2005/8/layout/hierarchy1"/>
    <dgm:cxn modelId="{7B3F0E7E-059C-4CE4-BB96-AF4176518DA5}" type="presParOf" srcId="{4BC4243D-5DCA-4B00-8B7B-10754D39AACE}" destId="{B8F572B2-A275-4461-B4D8-C5509E29D08C}" srcOrd="0" destOrd="0" presId="urn:microsoft.com/office/officeart/2005/8/layout/hierarchy1"/>
    <dgm:cxn modelId="{732FD90C-A50A-46A6-83B7-959EFEF26E84}" type="presParOf" srcId="{4BC4243D-5DCA-4B00-8B7B-10754D39AACE}" destId="{F7F9737F-63EC-464F-909F-9242B137566B}" srcOrd="1" destOrd="0" presId="urn:microsoft.com/office/officeart/2005/8/layout/hierarchy1"/>
    <dgm:cxn modelId="{4EA17969-A09A-478E-8143-3A1F0CFA97BB}" type="presParOf" srcId="{B4EF5236-C0E5-47B3-8836-9CDC0F684B95}" destId="{BD2E2DF5-8EFA-41D3-A9D8-ADFFEA9F6A0B}" srcOrd="1" destOrd="0" presId="urn:microsoft.com/office/officeart/2005/8/layout/hierarchy1"/>
    <dgm:cxn modelId="{5B8F8E7A-A53F-4997-802F-A26B8DED7839}" type="presParOf" srcId="{6471D2C3-D169-40A5-99DB-14C0BAEBE52E}" destId="{E9127A8A-0E13-4167-8135-EF068BB39C5B}" srcOrd="1" destOrd="0" presId="urn:microsoft.com/office/officeart/2005/8/layout/hierarchy1"/>
    <dgm:cxn modelId="{953B2B0E-F77F-4DB4-B6C0-DD699550B20C}" type="presParOf" srcId="{E9127A8A-0E13-4167-8135-EF068BB39C5B}" destId="{365C081C-3AE8-49D6-ADAD-DE309C77A261}" srcOrd="0" destOrd="0" presId="urn:microsoft.com/office/officeart/2005/8/layout/hierarchy1"/>
    <dgm:cxn modelId="{47DD9C4A-1FE6-4DAD-AF82-EC8CC654B105}" type="presParOf" srcId="{365C081C-3AE8-49D6-ADAD-DE309C77A261}" destId="{14A67B6C-53DA-40C6-B19C-0EE9428D1771}" srcOrd="0" destOrd="0" presId="urn:microsoft.com/office/officeart/2005/8/layout/hierarchy1"/>
    <dgm:cxn modelId="{059C5923-E235-478C-931F-12680B63A3ED}" type="presParOf" srcId="{365C081C-3AE8-49D6-ADAD-DE309C77A261}" destId="{97EB98A9-4829-4C4C-B81C-73950B62D5E7}" srcOrd="1" destOrd="0" presId="urn:microsoft.com/office/officeart/2005/8/layout/hierarchy1"/>
    <dgm:cxn modelId="{695D79D3-8F96-4380-851B-746E21CB8EDD}" type="presParOf" srcId="{E9127A8A-0E13-4167-8135-EF068BB39C5B}" destId="{E9D38CD5-A9F2-4CAF-A3A2-F235CF3AAF39}" srcOrd="1" destOrd="0" presId="urn:microsoft.com/office/officeart/2005/8/layout/hierarchy1"/>
    <dgm:cxn modelId="{14E8D8D5-9259-40AC-AC03-CA0BD828EB22}" type="presParOf" srcId="{6471D2C3-D169-40A5-99DB-14C0BAEBE52E}" destId="{32A72DE3-8800-4E50-8400-EBB99A9C761B}" srcOrd="2" destOrd="0" presId="urn:microsoft.com/office/officeart/2005/8/layout/hierarchy1"/>
    <dgm:cxn modelId="{06016247-DA20-4C7E-8D68-1E052663F17D}" type="presParOf" srcId="{32A72DE3-8800-4E50-8400-EBB99A9C761B}" destId="{DC2B1DC9-F94E-4772-B6FC-0193521C6411}" srcOrd="0" destOrd="0" presId="urn:microsoft.com/office/officeart/2005/8/layout/hierarchy1"/>
    <dgm:cxn modelId="{4529A473-9B90-4F56-BBC1-D2A11D5AAB7C}" type="presParOf" srcId="{DC2B1DC9-F94E-4772-B6FC-0193521C6411}" destId="{17789FB9-1197-4F25-A9C5-119F2E9A2308}" srcOrd="0" destOrd="0" presId="urn:microsoft.com/office/officeart/2005/8/layout/hierarchy1"/>
    <dgm:cxn modelId="{ED3664F0-4D79-43B2-9140-D6141A4EBDE5}" type="presParOf" srcId="{DC2B1DC9-F94E-4772-B6FC-0193521C6411}" destId="{AD4B5E44-CB89-490C-8A72-64B12D21072B}" srcOrd="1" destOrd="0" presId="urn:microsoft.com/office/officeart/2005/8/layout/hierarchy1"/>
    <dgm:cxn modelId="{78114F81-D840-4BEF-9174-3753085DF2E0}" type="presParOf" srcId="{32A72DE3-8800-4E50-8400-EBB99A9C761B}" destId="{F4F9CCAA-0128-4E42-B437-AC69EC9762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16539-468A-4032-8787-485906BA4E9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16AF0-D8E4-4376-9EC2-23ED80F3E0B1}">
      <dgm:prSet/>
      <dgm:spPr/>
      <dgm:t>
        <a:bodyPr/>
        <a:lstStyle/>
        <a:p>
          <a:r>
            <a:rPr lang="en-US"/>
            <a:t>Start advertising campaign during the start of fall season</a:t>
          </a:r>
          <a:endParaRPr lang="en-US" dirty="0"/>
        </a:p>
      </dgm:t>
    </dgm:pt>
    <dgm:pt modelId="{51014D67-F58B-49B5-9212-C000FD6D394E}" type="parTrans" cxnId="{03074DEB-F5A5-495A-BF27-F2C228D4FB44}">
      <dgm:prSet/>
      <dgm:spPr/>
      <dgm:t>
        <a:bodyPr/>
        <a:lstStyle/>
        <a:p>
          <a:endParaRPr lang="en-US"/>
        </a:p>
      </dgm:t>
    </dgm:pt>
    <dgm:pt modelId="{B1E7EAB0-CED2-47FB-B387-0154CF8E1441}" type="sibTrans" cxnId="{03074DEB-F5A5-495A-BF27-F2C228D4FB44}">
      <dgm:prSet/>
      <dgm:spPr/>
      <dgm:t>
        <a:bodyPr/>
        <a:lstStyle/>
        <a:p>
          <a:endParaRPr lang="en-US"/>
        </a:p>
      </dgm:t>
    </dgm:pt>
    <dgm:pt modelId="{4E0E3437-BF55-442A-B3A9-47AEAA770D5E}">
      <dgm:prSet/>
      <dgm:spPr/>
      <dgm:t>
        <a:bodyPr/>
        <a:lstStyle/>
        <a:p>
          <a:r>
            <a:rPr lang="en-US"/>
            <a:t>Target members from the active stations</a:t>
          </a:r>
          <a:endParaRPr lang="en-US" dirty="0"/>
        </a:p>
      </dgm:t>
    </dgm:pt>
    <dgm:pt modelId="{4379775D-3C6D-44DD-A689-FDAC98AEE1DF}" type="parTrans" cxnId="{BD8351DD-DA14-499B-BBE2-E2E2651A73D9}">
      <dgm:prSet/>
      <dgm:spPr/>
      <dgm:t>
        <a:bodyPr/>
        <a:lstStyle/>
        <a:p>
          <a:endParaRPr lang="en-US"/>
        </a:p>
      </dgm:t>
    </dgm:pt>
    <dgm:pt modelId="{F0EC032A-EB1A-4953-9BBC-F1B6485A3B75}" type="sibTrans" cxnId="{BD8351DD-DA14-499B-BBE2-E2E2651A73D9}">
      <dgm:prSet/>
      <dgm:spPr/>
      <dgm:t>
        <a:bodyPr/>
        <a:lstStyle/>
        <a:p>
          <a:endParaRPr lang="en-US"/>
        </a:p>
      </dgm:t>
    </dgm:pt>
    <dgm:pt modelId="{329789D6-5017-4E9C-8C6C-EC4F8A53DE61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Provide promotional</a:t>
          </a:r>
          <a:r>
            <a:rPr lang="en-US"/>
            <a:t> offers .</a:t>
          </a:r>
          <a:endParaRPr lang="en-US" dirty="0"/>
        </a:p>
      </dgm:t>
    </dgm:pt>
    <dgm:pt modelId="{282F7E40-BDCC-4103-9445-0CF8516E524E}" type="parTrans" cxnId="{0FE27C3D-B6B7-47D1-9B95-5EFBA369481C}">
      <dgm:prSet/>
      <dgm:spPr/>
      <dgm:t>
        <a:bodyPr/>
        <a:lstStyle/>
        <a:p>
          <a:endParaRPr lang="en-US"/>
        </a:p>
      </dgm:t>
    </dgm:pt>
    <dgm:pt modelId="{3EEDA7D9-CD80-4A4E-87BF-33C292E9E6A2}" type="sibTrans" cxnId="{0FE27C3D-B6B7-47D1-9B95-5EFBA369481C}">
      <dgm:prSet/>
      <dgm:spPr/>
      <dgm:t>
        <a:bodyPr/>
        <a:lstStyle/>
        <a:p>
          <a:endParaRPr lang="en-US"/>
        </a:p>
      </dgm:t>
    </dgm:pt>
    <dgm:pt modelId="{4B0AF6D1-241D-4440-8F2C-FAE3BCFFB3B4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Use digital platform for advertisement .</a:t>
          </a:r>
          <a:endParaRPr lang="en-US" dirty="0"/>
        </a:p>
      </dgm:t>
    </dgm:pt>
    <dgm:pt modelId="{7E989F61-EEDF-4197-9590-78F34643F240}" type="parTrans" cxnId="{FA9449D1-185B-4AF5-8E70-2C7CDA90782D}">
      <dgm:prSet/>
      <dgm:spPr/>
      <dgm:t>
        <a:bodyPr/>
        <a:lstStyle/>
        <a:p>
          <a:endParaRPr lang="en-US"/>
        </a:p>
      </dgm:t>
    </dgm:pt>
    <dgm:pt modelId="{6547CF7C-2888-4677-98B4-5AE26A5B8631}" type="sibTrans" cxnId="{FA9449D1-185B-4AF5-8E70-2C7CDA90782D}">
      <dgm:prSet/>
      <dgm:spPr/>
      <dgm:t>
        <a:bodyPr/>
        <a:lstStyle/>
        <a:p>
          <a:endParaRPr lang="en-US"/>
        </a:p>
      </dgm:t>
    </dgm:pt>
    <dgm:pt modelId="{162A30CE-F939-4FA8-B1EB-B4E124FC1569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Organize cycling Competitions</a:t>
          </a:r>
        </a:p>
      </dgm:t>
    </dgm:pt>
    <dgm:pt modelId="{83966245-943B-437C-903D-98D4F902BF53}" type="parTrans" cxnId="{7D8374FD-26DC-468A-B995-B1CE7602A5D9}">
      <dgm:prSet/>
      <dgm:spPr/>
    </dgm:pt>
    <dgm:pt modelId="{CACD79DA-D18F-48E5-9F12-96BA7FED8216}" type="sibTrans" cxnId="{7D8374FD-26DC-468A-B995-B1CE7602A5D9}">
      <dgm:prSet/>
      <dgm:spPr/>
    </dgm:pt>
    <dgm:pt modelId="{E7EE3A5E-E6E6-4BA3-885A-409283F589E9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Add new features for Interactive sessions with members</a:t>
          </a:r>
          <a:endParaRPr lang="en-US" dirty="0"/>
        </a:p>
      </dgm:t>
    </dgm:pt>
    <dgm:pt modelId="{6E289548-6BE8-4CE4-A290-46C34DC31C86}" type="parTrans" cxnId="{82E0F97E-C129-4F1C-8932-7D98C76BD448}">
      <dgm:prSet/>
      <dgm:spPr/>
    </dgm:pt>
    <dgm:pt modelId="{B6130CFE-5EEB-4699-B7C3-AC1F35119C40}" type="sibTrans" cxnId="{82E0F97E-C129-4F1C-8932-7D98C76BD448}">
      <dgm:prSet/>
      <dgm:spPr/>
      <dgm:t>
        <a:bodyPr/>
        <a:lstStyle/>
        <a:p>
          <a:endParaRPr lang="en-US"/>
        </a:p>
      </dgm:t>
    </dgm:pt>
    <dgm:pt modelId="{72B71A99-F19A-4CEF-9FD0-42503C304CC6}" type="pres">
      <dgm:prSet presAssocID="{42B16539-468A-4032-8787-485906BA4E92}" presName="diagram" presStyleCnt="0">
        <dgm:presLayoutVars>
          <dgm:dir/>
          <dgm:resizeHandles val="exact"/>
        </dgm:presLayoutVars>
      </dgm:prSet>
      <dgm:spPr/>
    </dgm:pt>
    <dgm:pt modelId="{291A0971-93E5-44D8-8E97-58C38349BB80}" type="pres">
      <dgm:prSet presAssocID="{F9816AF0-D8E4-4376-9EC2-23ED80F3E0B1}" presName="node" presStyleLbl="node1" presStyleIdx="0" presStyleCnt="6">
        <dgm:presLayoutVars>
          <dgm:bulletEnabled val="1"/>
        </dgm:presLayoutVars>
      </dgm:prSet>
      <dgm:spPr/>
    </dgm:pt>
    <dgm:pt modelId="{904BB136-7B4D-4CB6-9CEA-DB43144FE6B1}" type="pres">
      <dgm:prSet presAssocID="{B1E7EAB0-CED2-47FB-B387-0154CF8E1441}" presName="sibTrans" presStyleLbl="sibTrans2D1" presStyleIdx="0" presStyleCnt="5"/>
      <dgm:spPr/>
    </dgm:pt>
    <dgm:pt modelId="{EF140F25-3F1B-4004-A4FC-9D2535DB34A8}" type="pres">
      <dgm:prSet presAssocID="{B1E7EAB0-CED2-47FB-B387-0154CF8E1441}" presName="connectorText" presStyleLbl="sibTrans2D1" presStyleIdx="0" presStyleCnt="5"/>
      <dgm:spPr/>
    </dgm:pt>
    <dgm:pt modelId="{A419C612-0BEA-4146-9E8B-9E55F902977E}" type="pres">
      <dgm:prSet presAssocID="{4E0E3437-BF55-442A-B3A9-47AEAA770D5E}" presName="node" presStyleLbl="node1" presStyleIdx="1" presStyleCnt="6">
        <dgm:presLayoutVars>
          <dgm:bulletEnabled val="1"/>
        </dgm:presLayoutVars>
      </dgm:prSet>
      <dgm:spPr/>
    </dgm:pt>
    <dgm:pt modelId="{406792B5-AE1A-4460-A898-04BAB3ADC9CB}" type="pres">
      <dgm:prSet presAssocID="{F0EC032A-EB1A-4953-9BBC-F1B6485A3B75}" presName="sibTrans" presStyleLbl="sibTrans2D1" presStyleIdx="1" presStyleCnt="5"/>
      <dgm:spPr/>
    </dgm:pt>
    <dgm:pt modelId="{A9E1311F-57B3-4AA1-852F-9E9CFD74D85F}" type="pres">
      <dgm:prSet presAssocID="{F0EC032A-EB1A-4953-9BBC-F1B6485A3B75}" presName="connectorText" presStyleLbl="sibTrans2D1" presStyleIdx="1" presStyleCnt="5"/>
      <dgm:spPr/>
    </dgm:pt>
    <dgm:pt modelId="{6C62E608-8BAF-4EB4-BAFC-5E57B192C3D7}" type="pres">
      <dgm:prSet presAssocID="{329789D6-5017-4E9C-8C6C-EC4F8A53DE61}" presName="node" presStyleLbl="node1" presStyleIdx="2" presStyleCnt="6">
        <dgm:presLayoutVars>
          <dgm:bulletEnabled val="1"/>
        </dgm:presLayoutVars>
      </dgm:prSet>
      <dgm:spPr/>
    </dgm:pt>
    <dgm:pt modelId="{72A347C7-DB33-4F52-85E6-54B2FE76903F}" type="pres">
      <dgm:prSet presAssocID="{3EEDA7D9-CD80-4A4E-87BF-33C292E9E6A2}" presName="sibTrans" presStyleLbl="sibTrans2D1" presStyleIdx="2" presStyleCnt="5"/>
      <dgm:spPr/>
    </dgm:pt>
    <dgm:pt modelId="{CE460AB7-2801-4D63-BA35-6E3D213CBA66}" type="pres">
      <dgm:prSet presAssocID="{3EEDA7D9-CD80-4A4E-87BF-33C292E9E6A2}" presName="connectorText" presStyleLbl="sibTrans2D1" presStyleIdx="2" presStyleCnt="5"/>
      <dgm:spPr/>
    </dgm:pt>
    <dgm:pt modelId="{3E9225DF-CD5B-49D1-84B6-250055C89532}" type="pres">
      <dgm:prSet presAssocID="{4B0AF6D1-241D-4440-8F2C-FAE3BCFFB3B4}" presName="node" presStyleLbl="node1" presStyleIdx="3" presStyleCnt="6">
        <dgm:presLayoutVars>
          <dgm:bulletEnabled val="1"/>
        </dgm:presLayoutVars>
      </dgm:prSet>
      <dgm:spPr/>
    </dgm:pt>
    <dgm:pt modelId="{12DCEE6D-27AC-4EE2-A21B-698C3C15A544}" type="pres">
      <dgm:prSet presAssocID="{6547CF7C-2888-4677-98B4-5AE26A5B8631}" presName="sibTrans" presStyleLbl="sibTrans2D1" presStyleIdx="3" presStyleCnt="5"/>
      <dgm:spPr/>
    </dgm:pt>
    <dgm:pt modelId="{B6FDFF94-9746-40BE-BB59-9629A29EB23E}" type="pres">
      <dgm:prSet presAssocID="{6547CF7C-2888-4677-98B4-5AE26A5B8631}" presName="connectorText" presStyleLbl="sibTrans2D1" presStyleIdx="3" presStyleCnt="5"/>
      <dgm:spPr/>
    </dgm:pt>
    <dgm:pt modelId="{3B837A01-B6EE-4F0A-ACC0-81D4F66B415D}" type="pres">
      <dgm:prSet presAssocID="{E7EE3A5E-E6E6-4BA3-885A-409283F589E9}" presName="node" presStyleLbl="node1" presStyleIdx="4" presStyleCnt="6">
        <dgm:presLayoutVars>
          <dgm:bulletEnabled val="1"/>
        </dgm:presLayoutVars>
      </dgm:prSet>
      <dgm:spPr/>
    </dgm:pt>
    <dgm:pt modelId="{8C166FCA-10F7-4834-8B23-145888C198E9}" type="pres">
      <dgm:prSet presAssocID="{B6130CFE-5EEB-4699-B7C3-AC1F35119C40}" presName="sibTrans" presStyleLbl="sibTrans2D1" presStyleIdx="4" presStyleCnt="5"/>
      <dgm:spPr/>
    </dgm:pt>
    <dgm:pt modelId="{30FBC69B-5F91-483A-BF56-18AC2BC589F9}" type="pres">
      <dgm:prSet presAssocID="{B6130CFE-5EEB-4699-B7C3-AC1F35119C40}" presName="connectorText" presStyleLbl="sibTrans2D1" presStyleIdx="4" presStyleCnt="5"/>
      <dgm:spPr/>
    </dgm:pt>
    <dgm:pt modelId="{DC5A7A43-AA76-4E79-872C-3FEAA86877C9}" type="pres">
      <dgm:prSet presAssocID="{162A30CE-F939-4FA8-B1EB-B4E124FC156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BB010A-6D9D-4937-A49D-95A367F70B4E}" type="presOf" srcId="{3EEDA7D9-CD80-4A4E-87BF-33C292E9E6A2}" destId="{72A347C7-DB33-4F52-85E6-54B2FE76903F}" srcOrd="0" destOrd="0" presId="urn:microsoft.com/office/officeart/2005/8/layout/process5"/>
    <dgm:cxn modelId="{37E1160D-85D4-4975-81F5-0486AF4878D6}" type="presOf" srcId="{F0EC032A-EB1A-4953-9BBC-F1B6485A3B75}" destId="{A9E1311F-57B3-4AA1-852F-9E9CFD74D85F}" srcOrd="1" destOrd="0" presId="urn:microsoft.com/office/officeart/2005/8/layout/process5"/>
    <dgm:cxn modelId="{2F7AEA26-D156-424D-B9CA-E0449F28D8B8}" type="presOf" srcId="{B1E7EAB0-CED2-47FB-B387-0154CF8E1441}" destId="{904BB136-7B4D-4CB6-9CEA-DB43144FE6B1}" srcOrd="0" destOrd="0" presId="urn:microsoft.com/office/officeart/2005/8/layout/process5"/>
    <dgm:cxn modelId="{0FE27C3D-B6B7-47D1-9B95-5EFBA369481C}" srcId="{42B16539-468A-4032-8787-485906BA4E92}" destId="{329789D6-5017-4E9C-8C6C-EC4F8A53DE61}" srcOrd="2" destOrd="0" parTransId="{282F7E40-BDCC-4103-9445-0CF8516E524E}" sibTransId="{3EEDA7D9-CD80-4A4E-87BF-33C292E9E6A2}"/>
    <dgm:cxn modelId="{0CAF5D69-4E2A-49A0-AB81-36EBBCB5C5BC}" type="presOf" srcId="{4B0AF6D1-241D-4440-8F2C-FAE3BCFFB3B4}" destId="{3E9225DF-CD5B-49D1-84B6-250055C89532}" srcOrd="0" destOrd="0" presId="urn:microsoft.com/office/officeart/2005/8/layout/process5"/>
    <dgm:cxn modelId="{ABCE9049-8156-4797-BA64-A01FB3E333FF}" type="presOf" srcId="{3EEDA7D9-CD80-4A4E-87BF-33C292E9E6A2}" destId="{CE460AB7-2801-4D63-BA35-6E3D213CBA66}" srcOrd="1" destOrd="0" presId="urn:microsoft.com/office/officeart/2005/8/layout/process5"/>
    <dgm:cxn modelId="{82E0F97E-C129-4F1C-8932-7D98C76BD448}" srcId="{42B16539-468A-4032-8787-485906BA4E92}" destId="{E7EE3A5E-E6E6-4BA3-885A-409283F589E9}" srcOrd="4" destOrd="0" parTransId="{6E289548-6BE8-4CE4-A290-46C34DC31C86}" sibTransId="{B6130CFE-5EEB-4699-B7C3-AC1F35119C40}"/>
    <dgm:cxn modelId="{A4DBD880-1926-4368-8A34-42F268553324}" type="presOf" srcId="{6547CF7C-2888-4677-98B4-5AE26A5B8631}" destId="{12DCEE6D-27AC-4EE2-A21B-698C3C15A544}" srcOrd="0" destOrd="0" presId="urn:microsoft.com/office/officeart/2005/8/layout/process5"/>
    <dgm:cxn modelId="{82A7D6A3-972B-4335-8925-4850502FAC62}" type="presOf" srcId="{E7EE3A5E-E6E6-4BA3-885A-409283F589E9}" destId="{3B837A01-B6EE-4F0A-ACC0-81D4F66B415D}" srcOrd="0" destOrd="0" presId="urn:microsoft.com/office/officeart/2005/8/layout/process5"/>
    <dgm:cxn modelId="{0E5F58A7-3358-41D0-BD94-DEC3F42C37FF}" type="presOf" srcId="{F9816AF0-D8E4-4376-9EC2-23ED80F3E0B1}" destId="{291A0971-93E5-44D8-8E97-58C38349BB80}" srcOrd="0" destOrd="0" presId="urn:microsoft.com/office/officeart/2005/8/layout/process5"/>
    <dgm:cxn modelId="{10C103BF-EBAE-4696-B7FA-12DCCE89EA74}" type="presOf" srcId="{4E0E3437-BF55-442A-B3A9-47AEAA770D5E}" destId="{A419C612-0BEA-4146-9E8B-9E55F902977E}" srcOrd="0" destOrd="0" presId="urn:microsoft.com/office/officeart/2005/8/layout/process5"/>
    <dgm:cxn modelId="{45E39AC0-9D46-4243-9D92-095A16C5488F}" type="presOf" srcId="{162A30CE-F939-4FA8-B1EB-B4E124FC1569}" destId="{DC5A7A43-AA76-4E79-872C-3FEAA86877C9}" srcOrd="0" destOrd="0" presId="urn:microsoft.com/office/officeart/2005/8/layout/process5"/>
    <dgm:cxn modelId="{A1A544C1-2204-425B-9357-3A0DC97F68DD}" type="presOf" srcId="{B1E7EAB0-CED2-47FB-B387-0154CF8E1441}" destId="{EF140F25-3F1B-4004-A4FC-9D2535DB34A8}" srcOrd="1" destOrd="0" presId="urn:microsoft.com/office/officeart/2005/8/layout/process5"/>
    <dgm:cxn modelId="{ACF9CDCB-B366-40D7-8901-35A2CB2F636C}" type="presOf" srcId="{B6130CFE-5EEB-4699-B7C3-AC1F35119C40}" destId="{8C166FCA-10F7-4834-8B23-145888C198E9}" srcOrd="0" destOrd="0" presId="urn:microsoft.com/office/officeart/2005/8/layout/process5"/>
    <dgm:cxn modelId="{1B7E4CCD-821A-457C-86DD-0021A3EFDCD8}" type="presOf" srcId="{329789D6-5017-4E9C-8C6C-EC4F8A53DE61}" destId="{6C62E608-8BAF-4EB4-BAFC-5E57B192C3D7}" srcOrd="0" destOrd="0" presId="urn:microsoft.com/office/officeart/2005/8/layout/process5"/>
    <dgm:cxn modelId="{FA9449D1-185B-4AF5-8E70-2C7CDA90782D}" srcId="{42B16539-468A-4032-8787-485906BA4E92}" destId="{4B0AF6D1-241D-4440-8F2C-FAE3BCFFB3B4}" srcOrd="3" destOrd="0" parTransId="{7E989F61-EEDF-4197-9590-78F34643F240}" sibTransId="{6547CF7C-2888-4677-98B4-5AE26A5B8631}"/>
    <dgm:cxn modelId="{EF6385D3-70D7-448E-B693-1B0E284728F8}" type="presOf" srcId="{F0EC032A-EB1A-4953-9BBC-F1B6485A3B75}" destId="{406792B5-AE1A-4460-A898-04BAB3ADC9CB}" srcOrd="0" destOrd="0" presId="urn:microsoft.com/office/officeart/2005/8/layout/process5"/>
    <dgm:cxn modelId="{C4B5B7D9-FAFC-46CC-B81C-8FA221BF992E}" type="presOf" srcId="{42B16539-468A-4032-8787-485906BA4E92}" destId="{72B71A99-F19A-4CEF-9FD0-42503C304CC6}" srcOrd="0" destOrd="0" presId="urn:microsoft.com/office/officeart/2005/8/layout/process5"/>
    <dgm:cxn modelId="{BD8351DD-DA14-499B-BBE2-E2E2651A73D9}" srcId="{42B16539-468A-4032-8787-485906BA4E92}" destId="{4E0E3437-BF55-442A-B3A9-47AEAA770D5E}" srcOrd="1" destOrd="0" parTransId="{4379775D-3C6D-44DD-A689-FDAC98AEE1DF}" sibTransId="{F0EC032A-EB1A-4953-9BBC-F1B6485A3B75}"/>
    <dgm:cxn modelId="{E5ABD1DF-F9CF-4223-AAF5-F0C7EB197C82}" type="presOf" srcId="{6547CF7C-2888-4677-98B4-5AE26A5B8631}" destId="{B6FDFF94-9746-40BE-BB59-9629A29EB23E}" srcOrd="1" destOrd="0" presId="urn:microsoft.com/office/officeart/2005/8/layout/process5"/>
    <dgm:cxn modelId="{E65AE8E9-4197-4A84-94B1-ADCE59CBE3DA}" type="presOf" srcId="{B6130CFE-5EEB-4699-B7C3-AC1F35119C40}" destId="{30FBC69B-5F91-483A-BF56-18AC2BC589F9}" srcOrd="1" destOrd="0" presId="urn:microsoft.com/office/officeart/2005/8/layout/process5"/>
    <dgm:cxn modelId="{03074DEB-F5A5-495A-BF27-F2C228D4FB44}" srcId="{42B16539-468A-4032-8787-485906BA4E92}" destId="{F9816AF0-D8E4-4376-9EC2-23ED80F3E0B1}" srcOrd="0" destOrd="0" parTransId="{51014D67-F58B-49B5-9212-C000FD6D394E}" sibTransId="{B1E7EAB0-CED2-47FB-B387-0154CF8E1441}"/>
    <dgm:cxn modelId="{7D8374FD-26DC-468A-B995-B1CE7602A5D9}" srcId="{42B16539-468A-4032-8787-485906BA4E92}" destId="{162A30CE-F939-4FA8-B1EB-B4E124FC1569}" srcOrd="5" destOrd="0" parTransId="{83966245-943B-437C-903D-98D4F902BF53}" sibTransId="{CACD79DA-D18F-48E5-9F12-96BA7FED8216}"/>
    <dgm:cxn modelId="{C7A1333E-5339-46A9-BE2D-5B84C357EE84}" type="presParOf" srcId="{72B71A99-F19A-4CEF-9FD0-42503C304CC6}" destId="{291A0971-93E5-44D8-8E97-58C38349BB80}" srcOrd="0" destOrd="0" presId="urn:microsoft.com/office/officeart/2005/8/layout/process5"/>
    <dgm:cxn modelId="{B3DB08A6-54A3-488B-BD63-95189B2FE88C}" type="presParOf" srcId="{72B71A99-F19A-4CEF-9FD0-42503C304CC6}" destId="{904BB136-7B4D-4CB6-9CEA-DB43144FE6B1}" srcOrd="1" destOrd="0" presId="urn:microsoft.com/office/officeart/2005/8/layout/process5"/>
    <dgm:cxn modelId="{AB234359-5596-4C31-9E31-DD919F625A03}" type="presParOf" srcId="{904BB136-7B4D-4CB6-9CEA-DB43144FE6B1}" destId="{EF140F25-3F1B-4004-A4FC-9D2535DB34A8}" srcOrd="0" destOrd="0" presId="urn:microsoft.com/office/officeart/2005/8/layout/process5"/>
    <dgm:cxn modelId="{5B3F1147-4E8B-4DD2-9DDF-A577ADD69235}" type="presParOf" srcId="{72B71A99-F19A-4CEF-9FD0-42503C304CC6}" destId="{A419C612-0BEA-4146-9E8B-9E55F902977E}" srcOrd="2" destOrd="0" presId="urn:microsoft.com/office/officeart/2005/8/layout/process5"/>
    <dgm:cxn modelId="{1D6E5CD3-58EB-45A0-B155-E06048F5F646}" type="presParOf" srcId="{72B71A99-F19A-4CEF-9FD0-42503C304CC6}" destId="{406792B5-AE1A-4460-A898-04BAB3ADC9CB}" srcOrd="3" destOrd="0" presId="urn:microsoft.com/office/officeart/2005/8/layout/process5"/>
    <dgm:cxn modelId="{41BD5671-5A94-4863-958F-C2880E54E71B}" type="presParOf" srcId="{406792B5-AE1A-4460-A898-04BAB3ADC9CB}" destId="{A9E1311F-57B3-4AA1-852F-9E9CFD74D85F}" srcOrd="0" destOrd="0" presId="urn:microsoft.com/office/officeart/2005/8/layout/process5"/>
    <dgm:cxn modelId="{C39386FD-32A8-4923-BE5B-D093DB2AA1E6}" type="presParOf" srcId="{72B71A99-F19A-4CEF-9FD0-42503C304CC6}" destId="{6C62E608-8BAF-4EB4-BAFC-5E57B192C3D7}" srcOrd="4" destOrd="0" presId="urn:microsoft.com/office/officeart/2005/8/layout/process5"/>
    <dgm:cxn modelId="{6D3019E0-0B29-4CF5-AB73-8382FF07628A}" type="presParOf" srcId="{72B71A99-F19A-4CEF-9FD0-42503C304CC6}" destId="{72A347C7-DB33-4F52-85E6-54B2FE76903F}" srcOrd="5" destOrd="0" presId="urn:microsoft.com/office/officeart/2005/8/layout/process5"/>
    <dgm:cxn modelId="{98318DE0-FB7B-476A-8449-A7613D267B0E}" type="presParOf" srcId="{72A347C7-DB33-4F52-85E6-54B2FE76903F}" destId="{CE460AB7-2801-4D63-BA35-6E3D213CBA66}" srcOrd="0" destOrd="0" presId="urn:microsoft.com/office/officeart/2005/8/layout/process5"/>
    <dgm:cxn modelId="{2398D19F-0E6E-490A-A48A-4AF1D629CCC5}" type="presParOf" srcId="{72B71A99-F19A-4CEF-9FD0-42503C304CC6}" destId="{3E9225DF-CD5B-49D1-84B6-250055C89532}" srcOrd="6" destOrd="0" presId="urn:microsoft.com/office/officeart/2005/8/layout/process5"/>
    <dgm:cxn modelId="{56BD1823-1EE7-4CFD-A8AA-2C52664A1ACA}" type="presParOf" srcId="{72B71A99-F19A-4CEF-9FD0-42503C304CC6}" destId="{12DCEE6D-27AC-4EE2-A21B-698C3C15A544}" srcOrd="7" destOrd="0" presId="urn:microsoft.com/office/officeart/2005/8/layout/process5"/>
    <dgm:cxn modelId="{F7585F0F-C5CD-4E14-A24F-BD47C07681FA}" type="presParOf" srcId="{12DCEE6D-27AC-4EE2-A21B-698C3C15A544}" destId="{B6FDFF94-9746-40BE-BB59-9629A29EB23E}" srcOrd="0" destOrd="0" presId="urn:microsoft.com/office/officeart/2005/8/layout/process5"/>
    <dgm:cxn modelId="{CBA5A8C2-7982-4FD1-B7DB-914AD7E65A6C}" type="presParOf" srcId="{72B71A99-F19A-4CEF-9FD0-42503C304CC6}" destId="{3B837A01-B6EE-4F0A-ACC0-81D4F66B415D}" srcOrd="8" destOrd="0" presId="urn:microsoft.com/office/officeart/2005/8/layout/process5"/>
    <dgm:cxn modelId="{B83EC1F1-97C1-4497-814B-68D451EB4C50}" type="presParOf" srcId="{72B71A99-F19A-4CEF-9FD0-42503C304CC6}" destId="{8C166FCA-10F7-4834-8B23-145888C198E9}" srcOrd="9" destOrd="0" presId="urn:microsoft.com/office/officeart/2005/8/layout/process5"/>
    <dgm:cxn modelId="{FAA5B18E-7441-4366-8E52-D793644B75DF}" type="presParOf" srcId="{8C166FCA-10F7-4834-8B23-145888C198E9}" destId="{30FBC69B-5F91-483A-BF56-18AC2BC589F9}" srcOrd="0" destOrd="0" presId="urn:microsoft.com/office/officeart/2005/8/layout/process5"/>
    <dgm:cxn modelId="{2071E7D4-CCC7-4457-83F2-669AF10E1287}" type="presParOf" srcId="{72B71A99-F19A-4CEF-9FD0-42503C304CC6}" destId="{DC5A7A43-AA76-4E79-872C-3FEAA86877C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C2C6C-2485-48EE-80BC-6E49BC4D24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06DF4-6764-458F-B2A5-DE2083D35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Combined </a:t>
          </a:r>
          <a:r>
            <a:rPr lang="en-US" dirty="0" err="1"/>
            <a:t>csv.files</a:t>
          </a:r>
          <a:r>
            <a:rPr lang="en-US" dirty="0"/>
            <a:t> for April,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May,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June,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July,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August,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Sept,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Oct,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Nov and dec.</a:t>
          </a:r>
        </a:p>
      </dgm:t>
    </dgm:pt>
    <dgm:pt modelId="{A2CBBD7B-7286-4C36-A8C0-2B179BCF2F09}" type="parTrans" cxnId="{4888B140-A65E-48F6-9240-D7E8F5267BC4}">
      <dgm:prSet/>
      <dgm:spPr/>
      <dgm:t>
        <a:bodyPr/>
        <a:lstStyle/>
        <a:p>
          <a:endParaRPr lang="en-US"/>
        </a:p>
      </dgm:t>
    </dgm:pt>
    <dgm:pt modelId="{0F6B6016-49C9-478F-8927-DA3D21E13DCC}" type="sibTrans" cxnId="{4888B140-A65E-48F6-9240-D7E8F5267BC4}">
      <dgm:prSet/>
      <dgm:spPr/>
      <dgm:t>
        <a:bodyPr/>
        <a:lstStyle/>
        <a:p>
          <a:endParaRPr lang="en-US"/>
        </a:p>
      </dgm:t>
    </dgm:pt>
    <dgm:pt modelId="{B2C07C5B-B615-4684-A442-0E29CEBB5BE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Removed data points where  total duration </a:t>
          </a:r>
          <a:r>
            <a:rPr lang="en-US" dirty="0">
              <a:latin typeface="Corbel" panose="020B0503020204020204"/>
            </a:rPr>
            <a:t>equal to and below</a:t>
          </a:r>
          <a:r>
            <a:rPr lang="en-US" dirty="0"/>
            <a:t> o mins </a:t>
          </a:r>
        </a:p>
      </dgm:t>
    </dgm:pt>
    <dgm:pt modelId="{1F62A384-8563-40C4-A811-7B23D8EB4634}" type="parTrans" cxnId="{44EFBAB5-A664-4AE5-BD92-1A76C016DBFD}">
      <dgm:prSet/>
      <dgm:spPr/>
      <dgm:t>
        <a:bodyPr/>
        <a:lstStyle/>
        <a:p>
          <a:endParaRPr lang="en-US"/>
        </a:p>
      </dgm:t>
    </dgm:pt>
    <dgm:pt modelId="{A6D588F0-B8AB-4368-AB38-1D3CEC7C3158}" type="sibTrans" cxnId="{44EFBAB5-A664-4AE5-BD92-1A76C016DBFD}">
      <dgm:prSet/>
      <dgm:spPr/>
      <dgm:t>
        <a:bodyPr/>
        <a:lstStyle/>
        <a:p>
          <a:endParaRPr lang="en-US"/>
        </a:p>
      </dgm:t>
    </dgm:pt>
    <dgm:pt modelId="{F20F583D-EF9B-4FB0-A9B6-CDAD3C6AD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Removed data points where the duration is more than 1000 mins</a:t>
          </a:r>
        </a:p>
      </dgm:t>
    </dgm:pt>
    <dgm:pt modelId="{0DF365C5-02A4-4A6C-ACCD-330F091D4A8C}" type="parTrans" cxnId="{59E78395-2AE1-4FC1-9274-A8B88D073AC2}">
      <dgm:prSet/>
      <dgm:spPr/>
      <dgm:t>
        <a:bodyPr/>
        <a:lstStyle/>
        <a:p>
          <a:endParaRPr lang="en-US"/>
        </a:p>
      </dgm:t>
    </dgm:pt>
    <dgm:pt modelId="{FEE4398F-A779-467D-BE99-AC350CCD072D}" type="sibTrans" cxnId="{59E78395-2AE1-4FC1-9274-A8B88D073AC2}">
      <dgm:prSet/>
      <dgm:spPr/>
      <dgm:t>
        <a:bodyPr/>
        <a:lstStyle/>
        <a:p>
          <a:endParaRPr lang="en-US"/>
        </a:p>
      </dgm:t>
    </dgm:pt>
    <dgm:pt modelId="{8381A378-69DC-463A-A87A-DF94795303F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Filtered  data points  for </a:t>
          </a:r>
          <a:r>
            <a:rPr lang="en-US" dirty="0">
              <a:latin typeface="Corbel" panose="020B0503020204020204"/>
            </a:rPr>
            <a:t>ride count more</a:t>
          </a:r>
          <a:r>
            <a:rPr lang="en-US" dirty="0"/>
            <a:t> than 130</a:t>
          </a:r>
          <a:r>
            <a:rPr lang="en-US" dirty="0">
              <a:latin typeface="Corbel" panose="020B0503020204020204"/>
            </a:rPr>
            <a:t> rides</a:t>
          </a:r>
          <a:endParaRPr lang="en-US" dirty="0"/>
        </a:p>
      </dgm:t>
    </dgm:pt>
    <dgm:pt modelId="{8F2A9C3F-7150-437D-8399-301B58569688}" type="parTrans" cxnId="{8F24A92C-8790-4564-8DA1-3D1B3A3D2EF1}">
      <dgm:prSet/>
      <dgm:spPr/>
      <dgm:t>
        <a:bodyPr/>
        <a:lstStyle/>
        <a:p>
          <a:endParaRPr lang="en-US"/>
        </a:p>
      </dgm:t>
    </dgm:pt>
    <dgm:pt modelId="{2A0A13E3-1054-496D-89FC-B6E28D29E807}" type="sibTrans" cxnId="{8F24A92C-8790-4564-8DA1-3D1B3A3D2EF1}">
      <dgm:prSet/>
      <dgm:spPr/>
      <dgm:t>
        <a:bodyPr/>
        <a:lstStyle/>
        <a:p>
          <a:endParaRPr lang="en-US"/>
        </a:p>
      </dgm:t>
    </dgm:pt>
    <dgm:pt modelId="{3BFB37FC-FC1D-45F0-A005-6E7F18BE544F}" type="pres">
      <dgm:prSet presAssocID="{00BC2C6C-2485-48EE-80BC-6E49BC4D2450}" presName="vert0" presStyleCnt="0">
        <dgm:presLayoutVars>
          <dgm:dir/>
          <dgm:animOne val="branch"/>
          <dgm:animLvl val="lvl"/>
        </dgm:presLayoutVars>
      </dgm:prSet>
      <dgm:spPr/>
    </dgm:pt>
    <dgm:pt modelId="{5293F5EA-0433-46F3-A195-80F8737D44A2}" type="pres">
      <dgm:prSet presAssocID="{1F406DF4-6764-458F-B2A5-DE2083D35A6E}" presName="thickLine" presStyleLbl="alignNode1" presStyleIdx="0" presStyleCnt="4"/>
      <dgm:spPr/>
    </dgm:pt>
    <dgm:pt modelId="{D905EEAD-DFD5-4124-B9C1-854EB264B76A}" type="pres">
      <dgm:prSet presAssocID="{1F406DF4-6764-458F-B2A5-DE2083D35A6E}" presName="horz1" presStyleCnt="0"/>
      <dgm:spPr/>
    </dgm:pt>
    <dgm:pt modelId="{7D5B5AB6-A93A-467A-B49B-5C057C595141}" type="pres">
      <dgm:prSet presAssocID="{1F406DF4-6764-458F-B2A5-DE2083D35A6E}" presName="tx1" presStyleLbl="revTx" presStyleIdx="0" presStyleCnt="4"/>
      <dgm:spPr/>
    </dgm:pt>
    <dgm:pt modelId="{1386EED2-8594-46CC-8F85-F772F1E53E5C}" type="pres">
      <dgm:prSet presAssocID="{1F406DF4-6764-458F-B2A5-DE2083D35A6E}" presName="vert1" presStyleCnt="0"/>
      <dgm:spPr/>
    </dgm:pt>
    <dgm:pt modelId="{BA5D54B4-CF0F-4634-A7F6-1253192B972C}" type="pres">
      <dgm:prSet presAssocID="{B2C07C5B-B615-4684-A442-0E29CEBB5BE1}" presName="thickLine" presStyleLbl="alignNode1" presStyleIdx="1" presStyleCnt="4"/>
      <dgm:spPr/>
    </dgm:pt>
    <dgm:pt modelId="{60F661AD-EBD0-48A9-9179-CA2EFD576523}" type="pres">
      <dgm:prSet presAssocID="{B2C07C5B-B615-4684-A442-0E29CEBB5BE1}" presName="horz1" presStyleCnt="0"/>
      <dgm:spPr/>
    </dgm:pt>
    <dgm:pt modelId="{6FE12C54-5875-44AC-B633-07858E27CAB4}" type="pres">
      <dgm:prSet presAssocID="{B2C07C5B-B615-4684-A442-0E29CEBB5BE1}" presName="tx1" presStyleLbl="revTx" presStyleIdx="1" presStyleCnt="4"/>
      <dgm:spPr/>
    </dgm:pt>
    <dgm:pt modelId="{54E26D22-1B9D-4E80-8302-B41F684F1E89}" type="pres">
      <dgm:prSet presAssocID="{B2C07C5B-B615-4684-A442-0E29CEBB5BE1}" presName="vert1" presStyleCnt="0"/>
      <dgm:spPr/>
    </dgm:pt>
    <dgm:pt modelId="{E5376040-B27F-45E1-A107-01908A9E7601}" type="pres">
      <dgm:prSet presAssocID="{F20F583D-EF9B-4FB0-A9B6-CDAD3C6AD09C}" presName="thickLine" presStyleLbl="alignNode1" presStyleIdx="2" presStyleCnt="4"/>
      <dgm:spPr/>
    </dgm:pt>
    <dgm:pt modelId="{0DDF2A10-87DA-499C-AD11-9E4D18C7A1AE}" type="pres">
      <dgm:prSet presAssocID="{F20F583D-EF9B-4FB0-A9B6-CDAD3C6AD09C}" presName="horz1" presStyleCnt="0"/>
      <dgm:spPr/>
    </dgm:pt>
    <dgm:pt modelId="{A6BBC30D-9CD5-4F68-A31E-0D8BC1C36F48}" type="pres">
      <dgm:prSet presAssocID="{F20F583D-EF9B-4FB0-A9B6-CDAD3C6AD09C}" presName="tx1" presStyleLbl="revTx" presStyleIdx="2" presStyleCnt="4"/>
      <dgm:spPr/>
    </dgm:pt>
    <dgm:pt modelId="{20108A12-360E-427F-A945-16D537B66BF2}" type="pres">
      <dgm:prSet presAssocID="{F20F583D-EF9B-4FB0-A9B6-CDAD3C6AD09C}" presName="vert1" presStyleCnt="0"/>
      <dgm:spPr/>
    </dgm:pt>
    <dgm:pt modelId="{132F623F-784E-4AC4-ABE5-599266355105}" type="pres">
      <dgm:prSet presAssocID="{8381A378-69DC-463A-A87A-DF94795303F0}" presName="thickLine" presStyleLbl="alignNode1" presStyleIdx="3" presStyleCnt="4"/>
      <dgm:spPr/>
    </dgm:pt>
    <dgm:pt modelId="{A0BF7745-D094-46DC-A0E4-2588ABAA17D3}" type="pres">
      <dgm:prSet presAssocID="{8381A378-69DC-463A-A87A-DF94795303F0}" presName="horz1" presStyleCnt="0"/>
      <dgm:spPr/>
    </dgm:pt>
    <dgm:pt modelId="{C8F25E27-960F-497B-B861-CD2780C0608C}" type="pres">
      <dgm:prSet presAssocID="{8381A378-69DC-463A-A87A-DF94795303F0}" presName="tx1" presStyleLbl="revTx" presStyleIdx="3" presStyleCnt="4"/>
      <dgm:spPr/>
    </dgm:pt>
    <dgm:pt modelId="{A7DE27D1-FD3F-406F-9DFC-A35BE59B81F3}" type="pres">
      <dgm:prSet presAssocID="{8381A378-69DC-463A-A87A-DF94795303F0}" presName="vert1" presStyleCnt="0"/>
      <dgm:spPr/>
    </dgm:pt>
  </dgm:ptLst>
  <dgm:cxnLst>
    <dgm:cxn modelId="{5F6E5716-0EF2-4CF0-B106-DA07216912CF}" type="presOf" srcId="{B2C07C5B-B615-4684-A442-0E29CEBB5BE1}" destId="{6FE12C54-5875-44AC-B633-07858E27CAB4}" srcOrd="0" destOrd="0" presId="urn:microsoft.com/office/officeart/2008/layout/LinedList"/>
    <dgm:cxn modelId="{8F24A92C-8790-4564-8DA1-3D1B3A3D2EF1}" srcId="{00BC2C6C-2485-48EE-80BC-6E49BC4D2450}" destId="{8381A378-69DC-463A-A87A-DF94795303F0}" srcOrd="3" destOrd="0" parTransId="{8F2A9C3F-7150-437D-8399-301B58569688}" sibTransId="{2A0A13E3-1054-496D-89FC-B6E28D29E807}"/>
    <dgm:cxn modelId="{DD6B7B2D-CBC3-418B-B650-9071A6A33109}" type="presOf" srcId="{8381A378-69DC-463A-A87A-DF94795303F0}" destId="{C8F25E27-960F-497B-B861-CD2780C0608C}" srcOrd="0" destOrd="0" presId="urn:microsoft.com/office/officeart/2008/layout/LinedList"/>
    <dgm:cxn modelId="{9CCE2833-9905-4810-ABC0-7B5B4A117274}" type="presOf" srcId="{F20F583D-EF9B-4FB0-A9B6-CDAD3C6AD09C}" destId="{A6BBC30D-9CD5-4F68-A31E-0D8BC1C36F48}" srcOrd="0" destOrd="0" presId="urn:microsoft.com/office/officeart/2008/layout/LinedList"/>
    <dgm:cxn modelId="{4888B140-A65E-48F6-9240-D7E8F5267BC4}" srcId="{00BC2C6C-2485-48EE-80BC-6E49BC4D2450}" destId="{1F406DF4-6764-458F-B2A5-DE2083D35A6E}" srcOrd="0" destOrd="0" parTransId="{A2CBBD7B-7286-4C36-A8C0-2B179BCF2F09}" sibTransId="{0F6B6016-49C9-478F-8927-DA3D21E13DCC}"/>
    <dgm:cxn modelId="{24042075-198A-4A24-A632-230D5A87E7C0}" type="presOf" srcId="{1F406DF4-6764-458F-B2A5-DE2083D35A6E}" destId="{7D5B5AB6-A93A-467A-B49B-5C057C595141}" srcOrd="0" destOrd="0" presId="urn:microsoft.com/office/officeart/2008/layout/LinedList"/>
    <dgm:cxn modelId="{59E78395-2AE1-4FC1-9274-A8B88D073AC2}" srcId="{00BC2C6C-2485-48EE-80BC-6E49BC4D2450}" destId="{F20F583D-EF9B-4FB0-A9B6-CDAD3C6AD09C}" srcOrd="2" destOrd="0" parTransId="{0DF365C5-02A4-4A6C-ACCD-330F091D4A8C}" sibTransId="{FEE4398F-A779-467D-BE99-AC350CCD072D}"/>
    <dgm:cxn modelId="{F6D1C9AD-FDCB-4B6D-B166-1B8629B69C25}" type="presOf" srcId="{00BC2C6C-2485-48EE-80BC-6E49BC4D2450}" destId="{3BFB37FC-FC1D-45F0-A005-6E7F18BE544F}" srcOrd="0" destOrd="0" presId="urn:microsoft.com/office/officeart/2008/layout/LinedList"/>
    <dgm:cxn modelId="{44EFBAB5-A664-4AE5-BD92-1A76C016DBFD}" srcId="{00BC2C6C-2485-48EE-80BC-6E49BC4D2450}" destId="{B2C07C5B-B615-4684-A442-0E29CEBB5BE1}" srcOrd="1" destOrd="0" parTransId="{1F62A384-8563-40C4-A811-7B23D8EB4634}" sibTransId="{A6D588F0-B8AB-4368-AB38-1D3CEC7C3158}"/>
    <dgm:cxn modelId="{5E8D1CE3-5DE0-4DAC-A9B4-472CE3E32FF9}" type="presParOf" srcId="{3BFB37FC-FC1D-45F0-A005-6E7F18BE544F}" destId="{5293F5EA-0433-46F3-A195-80F8737D44A2}" srcOrd="0" destOrd="0" presId="urn:microsoft.com/office/officeart/2008/layout/LinedList"/>
    <dgm:cxn modelId="{388CC7B2-021A-4F42-BB15-1FD8CED8D0EA}" type="presParOf" srcId="{3BFB37FC-FC1D-45F0-A005-6E7F18BE544F}" destId="{D905EEAD-DFD5-4124-B9C1-854EB264B76A}" srcOrd="1" destOrd="0" presId="urn:microsoft.com/office/officeart/2008/layout/LinedList"/>
    <dgm:cxn modelId="{EB6F1095-1BED-485F-BCD0-9B41E0C2575A}" type="presParOf" srcId="{D905EEAD-DFD5-4124-B9C1-854EB264B76A}" destId="{7D5B5AB6-A93A-467A-B49B-5C057C595141}" srcOrd="0" destOrd="0" presId="urn:microsoft.com/office/officeart/2008/layout/LinedList"/>
    <dgm:cxn modelId="{0A91A176-26BB-4DE1-BE14-DDD6A739C3A4}" type="presParOf" srcId="{D905EEAD-DFD5-4124-B9C1-854EB264B76A}" destId="{1386EED2-8594-46CC-8F85-F772F1E53E5C}" srcOrd="1" destOrd="0" presId="urn:microsoft.com/office/officeart/2008/layout/LinedList"/>
    <dgm:cxn modelId="{7D611891-0C31-4AD2-B8DE-9517FA4E0194}" type="presParOf" srcId="{3BFB37FC-FC1D-45F0-A005-6E7F18BE544F}" destId="{BA5D54B4-CF0F-4634-A7F6-1253192B972C}" srcOrd="2" destOrd="0" presId="urn:microsoft.com/office/officeart/2008/layout/LinedList"/>
    <dgm:cxn modelId="{156A3DF0-9F95-4680-B706-7E9868922DB8}" type="presParOf" srcId="{3BFB37FC-FC1D-45F0-A005-6E7F18BE544F}" destId="{60F661AD-EBD0-48A9-9179-CA2EFD576523}" srcOrd="3" destOrd="0" presId="urn:microsoft.com/office/officeart/2008/layout/LinedList"/>
    <dgm:cxn modelId="{09F6C332-5D28-4057-A5D5-FD04C51D2927}" type="presParOf" srcId="{60F661AD-EBD0-48A9-9179-CA2EFD576523}" destId="{6FE12C54-5875-44AC-B633-07858E27CAB4}" srcOrd="0" destOrd="0" presId="urn:microsoft.com/office/officeart/2008/layout/LinedList"/>
    <dgm:cxn modelId="{848E944F-942B-4693-8F6D-65351842A640}" type="presParOf" srcId="{60F661AD-EBD0-48A9-9179-CA2EFD576523}" destId="{54E26D22-1B9D-4E80-8302-B41F684F1E89}" srcOrd="1" destOrd="0" presId="urn:microsoft.com/office/officeart/2008/layout/LinedList"/>
    <dgm:cxn modelId="{00FF8907-CA60-4145-B881-5A078BE0466B}" type="presParOf" srcId="{3BFB37FC-FC1D-45F0-A005-6E7F18BE544F}" destId="{E5376040-B27F-45E1-A107-01908A9E7601}" srcOrd="4" destOrd="0" presId="urn:microsoft.com/office/officeart/2008/layout/LinedList"/>
    <dgm:cxn modelId="{3775508F-0AD2-487B-BA1E-355DAD44FD4C}" type="presParOf" srcId="{3BFB37FC-FC1D-45F0-A005-6E7F18BE544F}" destId="{0DDF2A10-87DA-499C-AD11-9E4D18C7A1AE}" srcOrd="5" destOrd="0" presId="urn:microsoft.com/office/officeart/2008/layout/LinedList"/>
    <dgm:cxn modelId="{59FE72D9-B8F8-4364-941F-87419737339E}" type="presParOf" srcId="{0DDF2A10-87DA-499C-AD11-9E4D18C7A1AE}" destId="{A6BBC30D-9CD5-4F68-A31E-0D8BC1C36F48}" srcOrd="0" destOrd="0" presId="urn:microsoft.com/office/officeart/2008/layout/LinedList"/>
    <dgm:cxn modelId="{625F31E3-12DE-47A5-8914-597D7A9E665B}" type="presParOf" srcId="{0DDF2A10-87DA-499C-AD11-9E4D18C7A1AE}" destId="{20108A12-360E-427F-A945-16D537B66BF2}" srcOrd="1" destOrd="0" presId="urn:microsoft.com/office/officeart/2008/layout/LinedList"/>
    <dgm:cxn modelId="{05705063-80DF-41E2-A133-75956A069064}" type="presParOf" srcId="{3BFB37FC-FC1D-45F0-A005-6E7F18BE544F}" destId="{132F623F-784E-4AC4-ABE5-599266355105}" srcOrd="6" destOrd="0" presId="urn:microsoft.com/office/officeart/2008/layout/LinedList"/>
    <dgm:cxn modelId="{45D12142-75AD-4F97-A189-08B843C1B9D4}" type="presParOf" srcId="{3BFB37FC-FC1D-45F0-A005-6E7F18BE544F}" destId="{A0BF7745-D094-46DC-A0E4-2588ABAA17D3}" srcOrd="7" destOrd="0" presId="urn:microsoft.com/office/officeart/2008/layout/LinedList"/>
    <dgm:cxn modelId="{5606EDEC-1D6D-4733-9694-FB92E8AC03D6}" type="presParOf" srcId="{A0BF7745-D094-46DC-A0E4-2588ABAA17D3}" destId="{C8F25E27-960F-497B-B861-CD2780C0608C}" srcOrd="0" destOrd="0" presId="urn:microsoft.com/office/officeart/2008/layout/LinedList"/>
    <dgm:cxn modelId="{7AAC5303-D398-4B91-BEE8-15712674AA4D}" type="presParOf" srcId="{A0BF7745-D094-46DC-A0E4-2588ABAA17D3}" destId="{A7DE27D1-FD3F-406F-9DFC-A35BE59B81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4FCC1-BAF5-417A-B36B-757A7C2DDB84}">
      <dsp:nvSpPr>
        <dsp:cNvPr id="0" name=""/>
        <dsp:cNvSpPr/>
      </dsp:nvSpPr>
      <dsp:spPr>
        <a:xfrm>
          <a:off x="0" y="680684"/>
          <a:ext cx="729361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Launched in 2016 </a:t>
          </a:r>
          <a:r>
            <a:rPr lang="en-US" sz="2800" kern="1200" dirty="0">
              <a:latin typeface="Corbel" panose="020B0503020204020204"/>
            </a:rPr>
            <a:t>bike-sharing</a:t>
          </a:r>
          <a:r>
            <a:rPr lang="en-US" sz="2800" kern="1200" dirty="0"/>
            <a:t> company</a:t>
          </a:r>
        </a:p>
      </dsp:txBody>
      <dsp:txXfrm>
        <a:off x="32784" y="713468"/>
        <a:ext cx="7228042" cy="606012"/>
      </dsp:txXfrm>
    </dsp:sp>
    <dsp:sp modelId="{F864CD49-CF47-4723-9BD8-A364FCAEE617}">
      <dsp:nvSpPr>
        <dsp:cNvPr id="0" name=""/>
        <dsp:cNvSpPr/>
      </dsp:nvSpPr>
      <dsp:spPr>
        <a:xfrm>
          <a:off x="0" y="1432904"/>
          <a:ext cx="729361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5,824 bicycles,692 stations across Chicago</a:t>
          </a:r>
          <a:r>
            <a:rPr lang="en-US" sz="2800" kern="1200" dirty="0">
              <a:latin typeface="Corbel" panose="020B0503020204020204"/>
            </a:rPr>
            <a:t> </a:t>
          </a:r>
          <a:endParaRPr lang="en-US" sz="2800" kern="1200" dirty="0"/>
        </a:p>
      </dsp:txBody>
      <dsp:txXfrm>
        <a:off x="32784" y="1465688"/>
        <a:ext cx="7228042" cy="606012"/>
      </dsp:txXfrm>
    </dsp:sp>
    <dsp:sp modelId="{F0B7D658-A4B5-4D31-99E9-DE393B04B940}">
      <dsp:nvSpPr>
        <dsp:cNvPr id="0" name=""/>
        <dsp:cNvSpPr/>
      </dsp:nvSpPr>
      <dsp:spPr>
        <a:xfrm>
          <a:off x="0" y="2185124"/>
          <a:ext cx="729361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Reclining bikes, hand tricycles, and cargo bikes </a:t>
          </a:r>
        </a:p>
      </dsp:txBody>
      <dsp:txXfrm>
        <a:off x="32784" y="2217908"/>
        <a:ext cx="7228042" cy="606012"/>
      </dsp:txXfrm>
    </dsp:sp>
    <dsp:sp modelId="{BBCDA567-C57E-4B7B-9B70-F6727A07A949}">
      <dsp:nvSpPr>
        <dsp:cNvPr id="0" name=""/>
        <dsp:cNvSpPr/>
      </dsp:nvSpPr>
      <dsp:spPr>
        <a:xfrm>
          <a:off x="0" y="2937344"/>
          <a:ext cx="729361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Geo-tracked</a:t>
          </a:r>
        </a:p>
      </dsp:txBody>
      <dsp:txXfrm>
        <a:off x="32784" y="2970128"/>
        <a:ext cx="7228042" cy="606012"/>
      </dsp:txXfrm>
    </dsp:sp>
    <dsp:sp modelId="{F9780E68-36E9-4E47-ACDD-6DAD576CACE4}">
      <dsp:nvSpPr>
        <dsp:cNvPr id="0" name=""/>
        <dsp:cNvSpPr/>
      </dsp:nvSpPr>
      <dsp:spPr>
        <a:xfrm>
          <a:off x="0" y="3689564"/>
          <a:ext cx="729361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rbel" panose="020B0503020204020204"/>
            </a:rPr>
            <a:t>Single-ride</a:t>
          </a:r>
          <a:r>
            <a:rPr lang="en-US" sz="2800" kern="1200" dirty="0"/>
            <a:t>, full-day ,annual </a:t>
          </a:r>
          <a:r>
            <a:rPr lang="en-US" sz="2800" kern="1200" dirty="0">
              <a:latin typeface="Corbel" panose="020B0503020204020204"/>
            </a:rPr>
            <a:t>pass</a:t>
          </a:r>
          <a:endParaRPr lang="en-US" sz="2800" kern="1200" dirty="0"/>
        </a:p>
      </dsp:txBody>
      <dsp:txXfrm>
        <a:off x="32784" y="3722348"/>
        <a:ext cx="722804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572B2-A275-4461-B4D8-C5509E29D08C}">
      <dsp:nvSpPr>
        <dsp:cNvPr id="0" name=""/>
        <dsp:cNvSpPr/>
      </dsp:nvSpPr>
      <dsp:spPr>
        <a:xfrm>
          <a:off x="0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9737F-63EC-464F-909F-9242B137566B}">
      <dsp:nvSpPr>
        <dsp:cNvPr id="0" name=""/>
        <dsp:cNvSpPr/>
      </dsp:nvSpPr>
      <dsp:spPr>
        <a:xfrm>
          <a:off x="320992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do annual members and casual riders use bikes differently?</a:t>
          </a:r>
        </a:p>
      </dsp:txBody>
      <dsp:txXfrm>
        <a:off x="374722" y="890138"/>
        <a:ext cx="2781472" cy="1727012"/>
      </dsp:txXfrm>
    </dsp:sp>
    <dsp:sp modelId="{14A67B6C-53DA-40C6-B19C-0EE9428D1771}">
      <dsp:nvSpPr>
        <dsp:cNvPr id="0" name=""/>
        <dsp:cNvSpPr/>
      </dsp:nvSpPr>
      <dsp:spPr>
        <a:xfrm>
          <a:off x="3530917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98A9-4829-4C4C-B81C-73950B62D5E7}">
      <dsp:nvSpPr>
        <dsp:cNvPr id="0" name=""/>
        <dsp:cNvSpPr/>
      </dsp:nvSpPr>
      <dsp:spPr>
        <a:xfrm>
          <a:off x="3851909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would casual riders buy Cyclistic annual memberships ?</a:t>
          </a:r>
        </a:p>
      </dsp:txBody>
      <dsp:txXfrm>
        <a:off x="3905639" y="890138"/>
        <a:ext cx="2781472" cy="1727012"/>
      </dsp:txXfrm>
    </dsp:sp>
    <dsp:sp modelId="{17789FB9-1197-4F25-A9C5-119F2E9A2308}">
      <dsp:nvSpPr>
        <dsp:cNvPr id="0" name=""/>
        <dsp:cNvSpPr/>
      </dsp:nvSpPr>
      <dsp:spPr>
        <a:xfrm>
          <a:off x="7061834" y="531465"/>
          <a:ext cx="2888932" cy="1834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B5E44-CB89-490C-8A72-64B12D21072B}">
      <dsp:nvSpPr>
        <dsp:cNvPr id="0" name=""/>
        <dsp:cNvSpPr/>
      </dsp:nvSpPr>
      <dsp:spPr>
        <a:xfrm>
          <a:off x="7382827" y="836408"/>
          <a:ext cx="2888932" cy="18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can Cyclistic use digital media to influence casual riders to become members? </a:t>
          </a:r>
        </a:p>
      </dsp:txBody>
      <dsp:txXfrm>
        <a:off x="7436557" y="890138"/>
        <a:ext cx="2781472" cy="1727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0971-93E5-44D8-8E97-58C38349BB80}">
      <dsp:nvSpPr>
        <dsp:cNvPr id="0" name=""/>
        <dsp:cNvSpPr/>
      </dsp:nvSpPr>
      <dsp:spPr>
        <a:xfrm>
          <a:off x="1333623" y="222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 advertising campaign during the start of fall season</a:t>
          </a:r>
          <a:endParaRPr lang="en-US" sz="1700" kern="1200" dirty="0"/>
        </a:p>
      </dsp:txBody>
      <dsp:txXfrm>
        <a:off x="1368791" y="35390"/>
        <a:ext cx="1930851" cy="1130376"/>
      </dsp:txXfrm>
    </dsp:sp>
    <dsp:sp modelId="{904BB136-7B4D-4CB6-9CEA-DB43144FE6B1}">
      <dsp:nvSpPr>
        <dsp:cNvPr id="0" name=""/>
        <dsp:cNvSpPr/>
      </dsp:nvSpPr>
      <dsp:spPr>
        <a:xfrm>
          <a:off x="3510915" y="352431"/>
          <a:ext cx="424251" cy="496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10915" y="451690"/>
        <a:ext cx="296976" cy="297776"/>
      </dsp:txXfrm>
    </dsp:sp>
    <dsp:sp modelId="{A419C612-0BEA-4146-9E8B-9E55F902977E}">
      <dsp:nvSpPr>
        <dsp:cNvPr id="0" name=""/>
        <dsp:cNvSpPr/>
      </dsp:nvSpPr>
      <dsp:spPr>
        <a:xfrm>
          <a:off x="4135286" y="222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members from the active stations</a:t>
          </a:r>
          <a:endParaRPr lang="en-US" sz="1700" kern="1200" dirty="0"/>
        </a:p>
      </dsp:txBody>
      <dsp:txXfrm>
        <a:off x="4170454" y="35390"/>
        <a:ext cx="1930851" cy="1130376"/>
      </dsp:txXfrm>
    </dsp:sp>
    <dsp:sp modelId="{406792B5-AE1A-4460-A898-04BAB3ADC9CB}">
      <dsp:nvSpPr>
        <dsp:cNvPr id="0" name=""/>
        <dsp:cNvSpPr/>
      </dsp:nvSpPr>
      <dsp:spPr>
        <a:xfrm>
          <a:off x="6312578" y="352431"/>
          <a:ext cx="424251" cy="496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12578" y="451690"/>
        <a:ext cx="296976" cy="297776"/>
      </dsp:txXfrm>
    </dsp:sp>
    <dsp:sp modelId="{6C62E608-8BAF-4EB4-BAFC-5E57B192C3D7}">
      <dsp:nvSpPr>
        <dsp:cNvPr id="0" name=""/>
        <dsp:cNvSpPr/>
      </dsp:nvSpPr>
      <dsp:spPr>
        <a:xfrm>
          <a:off x="6936948" y="222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rbel" panose="020B0503020204020204"/>
            </a:rPr>
            <a:t> Provide promotional</a:t>
          </a:r>
          <a:r>
            <a:rPr lang="en-US" sz="1700" kern="1200"/>
            <a:t> offers .</a:t>
          </a:r>
          <a:endParaRPr lang="en-US" sz="1700" kern="1200" dirty="0"/>
        </a:p>
      </dsp:txBody>
      <dsp:txXfrm>
        <a:off x="6972116" y="35390"/>
        <a:ext cx="1930851" cy="1130376"/>
      </dsp:txXfrm>
    </dsp:sp>
    <dsp:sp modelId="{72A347C7-DB33-4F52-85E6-54B2FE76903F}">
      <dsp:nvSpPr>
        <dsp:cNvPr id="0" name=""/>
        <dsp:cNvSpPr/>
      </dsp:nvSpPr>
      <dsp:spPr>
        <a:xfrm rot="5400000">
          <a:off x="7725416" y="1341018"/>
          <a:ext cx="424251" cy="496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788654" y="1377040"/>
        <a:ext cx="297776" cy="296976"/>
      </dsp:txXfrm>
    </dsp:sp>
    <dsp:sp modelId="{3E9225DF-CD5B-49D1-84B6-250055C89532}">
      <dsp:nvSpPr>
        <dsp:cNvPr id="0" name=""/>
        <dsp:cNvSpPr/>
      </dsp:nvSpPr>
      <dsp:spPr>
        <a:xfrm>
          <a:off x="6936948" y="2001410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Use digital platform for advertisement .</a:t>
          </a:r>
          <a:endParaRPr lang="en-US" sz="1700" kern="1200" dirty="0"/>
        </a:p>
      </dsp:txBody>
      <dsp:txXfrm>
        <a:off x="6972116" y="2036578"/>
        <a:ext cx="1930851" cy="1130376"/>
      </dsp:txXfrm>
    </dsp:sp>
    <dsp:sp modelId="{12DCEE6D-27AC-4EE2-A21B-698C3C15A544}">
      <dsp:nvSpPr>
        <dsp:cNvPr id="0" name=""/>
        <dsp:cNvSpPr/>
      </dsp:nvSpPr>
      <dsp:spPr>
        <a:xfrm rot="10800000">
          <a:off x="6336592" y="2353619"/>
          <a:ext cx="424251" cy="496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463867" y="2452878"/>
        <a:ext cx="296976" cy="297776"/>
      </dsp:txXfrm>
    </dsp:sp>
    <dsp:sp modelId="{3B837A01-B6EE-4F0A-ACC0-81D4F66B415D}">
      <dsp:nvSpPr>
        <dsp:cNvPr id="0" name=""/>
        <dsp:cNvSpPr/>
      </dsp:nvSpPr>
      <dsp:spPr>
        <a:xfrm>
          <a:off x="4135286" y="2001410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Add new features for Interactive sessions with members</a:t>
          </a:r>
          <a:endParaRPr lang="en-US" sz="1700" kern="1200" dirty="0"/>
        </a:p>
      </dsp:txBody>
      <dsp:txXfrm>
        <a:off x="4170454" y="2036578"/>
        <a:ext cx="1930851" cy="1130376"/>
      </dsp:txXfrm>
    </dsp:sp>
    <dsp:sp modelId="{8C166FCA-10F7-4834-8B23-145888C198E9}">
      <dsp:nvSpPr>
        <dsp:cNvPr id="0" name=""/>
        <dsp:cNvSpPr/>
      </dsp:nvSpPr>
      <dsp:spPr>
        <a:xfrm rot="10800000">
          <a:off x="3534929" y="2353619"/>
          <a:ext cx="424251" cy="496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662204" y="2452878"/>
        <a:ext cx="296976" cy="297776"/>
      </dsp:txXfrm>
    </dsp:sp>
    <dsp:sp modelId="{DC5A7A43-AA76-4E79-872C-3FEAA86877C9}">
      <dsp:nvSpPr>
        <dsp:cNvPr id="0" name=""/>
        <dsp:cNvSpPr/>
      </dsp:nvSpPr>
      <dsp:spPr>
        <a:xfrm>
          <a:off x="1333623" y="2001410"/>
          <a:ext cx="2001187" cy="120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Organize cycling Competitions</a:t>
          </a:r>
        </a:p>
      </dsp:txBody>
      <dsp:txXfrm>
        <a:off x="1368791" y="2036578"/>
        <a:ext cx="1930851" cy="1130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3F5EA-0433-46F3-A195-80F8737D44A2}">
      <dsp:nvSpPr>
        <dsp:cNvPr id="0" name=""/>
        <dsp:cNvSpPr/>
      </dsp:nvSpPr>
      <dsp:spPr>
        <a:xfrm>
          <a:off x="0" y="0"/>
          <a:ext cx="10271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5AB6-A93A-467A-B49B-5C057C595141}">
      <dsp:nvSpPr>
        <dsp:cNvPr id="0" name=""/>
        <dsp:cNvSpPr/>
      </dsp:nvSpPr>
      <dsp:spPr>
        <a:xfrm>
          <a:off x="0" y="0"/>
          <a:ext cx="10271760" cy="80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Combined </a:t>
          </a:r>
          <a:r>
            <a:rPr lang="en-US" sz="2500" kern="1200" dirty="0" err="1"/>
            <a:t>csv.files</a:t>
          </a:r>
          <a:r>
            <a:rPr lang="en-US" sz="2500" kern="1200" dirty="0"/>
            <a:t> for April,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May,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June,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July,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August,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Sept,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Oct,</a:t>
          </a:r>
          <a:r>
            <a:rPr lang="en-US" sz="2500" kern="1200" dirty="0">
              <a:latin typeface="Corbel" panose="020B0503020204020204"/>
            </a:rPr>
            <a:t> </a:t>
          </a:r>
          <a:r>
            <a:rPr lang="en-US" sz="2500" kern="1200" dirty="0"/>
            <a:t>Nov and dec.</a:t>
          </a:r>
        </a:p>
      </dsp:txBody>
      <dsp:txXfrm>
        <a:off x="0" y="0"/>
        <a:ext cx="10271760" cy="800586"/>
      </dsp:txXfrm>
    </dsp:sp>
    <dsp:sp modelId="{BA5D54B4-CF0F-4634-A7F6-1253192B972C}">
      <dsp:nvSpPr>
        <dsp:cNvPr id="0" name=""/>
        <dsp:cNvSpPr/>
      </dsp:nvSpPr>
      <dsp:spPr>
        <a:xfrm>
          <a:off x="0" y="800586"/>
          <a:ext cx="10271760" cy="0"/>
        </a:xfrm>
        <a:prstGeom prst="line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12C54-5875-44AC-B633-07858E27CAB4}">
      <dsp:nvSpPr>
        <dsp:cNvPr id="0" name=""/>
        <dsp:cNvSpPr/>
      </dsp:nvSpPr>
      <dsp:spPr>
        <a:xfrm>
          <a:off x="0" y="800586"/>
          <a:ext cx="10271760" cy="80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Removed data points where  total duration </a:t>
          </a:r>
          <a:r>
            <a:rPr lang="en-US" sz="2500" kern="1200" dirty="0">
              <a:latin typeface="Corbel" panose="020B0503020204020204"/>
            </a:rPr>
            <a:t>equal to and below</a:t>
          </a:r>
          <a:r>
            <a:rPr lang="en-US" sz="2500" kern="1200" dirty="0"/>
            <a:t> o mins </a:t>
          </a:r>
        </a:p>
      </dsp:txBody>
      <dsp:txXfrm>
        <a:off x="0" y="800586"/>
        <a:ext cx="10271760" cy="800586"/>
      </dsp:txXfrm>
    </dsp:sp>
    <dsp:sp modelId="{E5376040-B27F-45E1-A107-01908A9E7601}">
      <dsp:nvSpPr>
        <dsp:cNvPr id="0" name=""/>
        <dsp:cNvSpPr/>
      </dsp:nvSpPr>
      <dsp:spPr>
        <a:xfrm>
          <a:off x="0" y="1601173"/>
          <a:ext cx="10271760" cy="0"/>
        </a:xfrm>
        <a:prstGeom prst="line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BC30D-9CD5-4F68-A31E-0D8BC1C36F48}">
      <dsp:nvSpPr>
        <dsp:cNvPr id="0" name=""/>
        <dsp:cNvSpPr/>
      </dsp:nvSpPr>
      <dsp:spPr>
        <a:xfrm>
          <a:off x="0" y="1601173"/>
          <a:ext cx="10271760" cy="80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Removed data points where the duration is more than 1000 mins</a:t>
          </a:r>
        </a:p>
      </dsp:txBody>
      <dsp:txXfrm>
        <a:off x="0" y="1601173"/>
        <a:ext cx="10271760" cy="800586"/>
      </dsp:txXfrm>
    </dsp:sp>
    <dsp:sp modelId="{132F623F-784E-4AC4-ABE5-599266355105}">
      <dsp:nvSpPr>
        <dsp:cNvPr id="0" name=""/>
        <dsp:cNvSpPr/>
      </dsp:nvSpPr>
      <dsp:spPr>
        <a:xfrm>
          <a:off x="0" y="2401759"/>
          <a:ext cx="10271760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25E27-960F-497B-B861-CD2780C0608C}">
      <dsp:nvSpPr>
        <dsp:cNvPr id="0" name=""/>
        <dsp:cNvSpPr/>
      </dsp:nvSpPr>
      <dsp:spPr>
        <a:xfrm>
          <a:off x="0" y="2401759"/>
          <a:ext cx="10271760" cy="80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Filtered  data points  for </a:t>
          </a:r>
          <a:r>
            <a:rPr lang="en-US" sz="2500" kern="1200" dirty="0">
              <a:latin typeface="Corbel" panose="020B0503020204020204"/>
            </a:rPr>
            <a:t>ride count more</a:t>
          </a:r>
          <a:r>
            <a:rPr lang="en-US" sz="2500" kern="1200" dirty="0"/>
            <a:t> than 130</a:t>
          </a:r>
          <a:r>
            <a:rPr lang="en-US" sz="2500" kern="1200" dirty="0">
              <a:latin typeface="Corbel" panose="020B0503020204020204"/>
            </a:rPr>
            <a:t> rides</a:t>
          </a:r>
          <a:endParaRPr lang="en-US" sz="2500" kern="1200" dirty="0"/>
        </a:p>
      </dsp:txBody>
      <dsp:txXfrm>
        <a:off x="0" y="2401759"/>
        <a:ext cx="10271760" cy="80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6E9-24C6-4790-8EF4-860140212CCB}" type="datetimeFigureOut">
              <a:rPr lang="en-US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5D6D-7311-440A-98B1-A8C13E34C8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D6D-7311-440A-98B1-A8C13E34C8B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0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0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2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vishnu.sreenivasana/viz/Cyclistic_offical_dashboard/Story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Track cycling team racing in velodrome">
            <a:extLst>
              <a:ext uri="{FF2B5EF4-FFF2-40B4-BE49-F238E27FC236}">
                <a16:creationId xmlns:a16="http://schemas.microsoft.com/office/drawing/2014/main" id="{CF85A2F3-1E97-40E9-B957-AEF6D4148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C6B65-6DD8-41BB-90E2-0418A028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4200" dirty="0">
                <a:ln w="15875">
                  <a:solidFill>
                    <a:srgbClr val="FFFFFF"/>
                  </a:solidFill>
                </a:ln>
                <a:noFill/>
                <a:latin typeface="Comic Sans MS"/>
                <a:ea typeface="+mj-lt"/>
                <a:cs typeface="+mj-lt"/>
              </a:rPr>
              <a:t>     </a:t>
            </a:r>
            <a:r>
              <a:rPr lang="en-US" sz="4800" dirty="0">
                <a:ln w="15875">
                  <a:solidFill>
                    <a:srgbClr val="FFFFFF"/>
                  </a:solidFill>
                </a:ln>
                <a:noFill/>
                <a:latin typeface="Comic Sans MS"/>
                <a:ea typeface="+mj-lt"/>
                <a:cs typeface="+mj-lt"/>
              </a:rPr>
              <a:t> </a:t>
            </a:r>
            <a:r>
              <a:rPr lang="en-US" sz="4800" b="1" u="sng" dirty="0" err="1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  <a:latin typeface="Comic Sans MS"/>
                <a:ea typeface="+mj-lt"/>
                <a:cs typeface="+mj-lt"/>
              </a:rPr>
              <a:t>Cyclistic</a:t>
            </a:r>
            <a:br>
              <a:rPr lang="en-US" sz="4800" b="1" u="sng" dirty="0">
                <a:ln w="15875">
                  <a:solidFill>
                    <a:srgbClr val="FFFFFF"/>
                  </a:solidFill>
                </a:ln>
                <a:latin typeface="Comic Sans MS"/>
                <a:ea typeface="+mj-lt"/>
                <a:cs typeface="+mj-lt"/>
              </a:rPr>
            </a:br>
            <a:br>
              <a:rPr lang="en-US" sz="4200" b="1" u="sng" dirty="0">
                <a:ln w="15875">
                  <a:solidFill>
                    <a:srgbClr val="FFFFFF"/>
                  </a:solidFill>
                </a:ln>
                <a:latin typeface="Comic Sans MS"/>
                <a:ea typeface="+mj-lt"/>
                <a:cs typeface="+mj-lt"/>
              </a:rPr>
            </a:br>
            <a:r>
              <a:rPr lang="en-US" sz="3200" u="sng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latin typeface="Century Gothic"/>
                <a:ea typeface="+mj-lt"/>
                <a:cs typeface="+mj-lt"/>
              </a:rPr>
              <a:t>Created By </a:t>
            </a:r>
            <a:r>
              <a:rPr lang="en-US" sz="3200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latin typeface="Century Gothic"/>
                <a:ea typeface="+mj-lt"/>
                <a:cs typeface="+mj-lt"/>
              </a:rPr>
              <a:t>:-  Vishnu Sreenivasan</a:t>
            </a:r>
            <a:br>
              <a:rPr lang="en-US" sz="3200" dirty="0">
                <a:ln w="15875">
                  <a:solidFill>
                    <a:srgbClr val="FFFFFF"/>
                  </a:solidFill>
                </a:ln>
                <a:latin typeface="Century Gothic"/>
                <a:ea typeface="+mj-lt"/>
                <a:cs typeface="+mj-lt"/>
              </a:rPr>
            </a:br>
            <a:br>
              <a:rPr lang="en-US" sz="3200" dirty="0">
                <a:ln w="15875">
                  <a:solidFill>
                    <a:srgbClr val="FFFFFF"/>
                  </a:solidFill>
                </a:ln>
                <a:latin typeface="Century Gothic"/>
                <a:ea typeface="+mj-lt"/>
                <a:cs typeface="+mj-lt"/>
              </a:rPr>
            </a:br>
            <a:r>
              <a:rPr lang="en-US" sz="3200" u="sng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latin typeface="Century Gothic"/>
                <a:ea typeface="+mj-lt"/>
                <a:cs typeface="+mj-lt"/>
              </a:rPr>
              <a:t>Last update</a:t>
            </a:r>
            <a:r>
              <a:rPr lang="en-US" sz="3200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latin typeface="Century Gothic"/>
                <a:ea typeface="+mj-lt"/>
                <a:cs typeface="+mj-lt"/>
              </a:rPr>
              <a:t>  :-  25/10/2021</a:t>
            </a:r>
            <a:endParaRPr lang="en-US" sz="3200" dirty="0">
              <a:ln w="15875">
                <a:solidFill>
                  <a:srgbClr val="FFFFFF"/>
                </a:solidFill>
              </a:ln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46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2100" u="sng">
                <a:solidFill>
                  <a:schemeClr val="bg1"/>
                </a:solidFill>
              </a:rPr>
              <a:t>Suggesstions</a:t>
            </a:r>
            <a:br>
              <a:rPr lang="en-US" sz="2100" u="sng">
                <a:solidFill>
                  <a:schemeClr val="bg1"/>
                </a:solidFill>
              </a:rPr>
            </a:br>
            <a:br>
              <a:rPr lang="en-US" sz="2100" u="sng">
                <a:solidFill>
                  <a:schemeClr val="bg1"/>
                </a:solidFill>
              </a:rPr>
            </a:br>
            <a:br>
              <a:rPr lang="en-US" sz="2100" u="sng">
                <a:solidFill>
                  <a:schemeClr val="bg1"/>
                </a:solidFill>
              </a:rPr>
            </a:br>
            <a:endParaRPr lang="en-US" sz="2100" u="sng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CA55AEA1-060C-482E-B2F7-128A59447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97279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6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6F50C-638D-45FA-AC63-7717B87C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369122"/>
            <a:ext cx="11079804" cy="1588058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2100" dirty="0"/>
            </a:br>
            <a:br>
              <a:rPr lang="en-US" sz="4400" b="1" u="sng" dirty="0"/>
            </a:br>
            <a:r>
              <a:rPr lang="en-US" sz="4400" b="1" u="sng" dirty="0">
                <a:ea typeface="+mj-lt"/>
                <a:cs typeface="+mj-lt"/>
              </a:rPr>
              <a:t>Data Cleaning &amp; Transformation</a:t>
            </a:r>
            <a:br>
              <a:rPr lang="en-US" sz="2100" dirty="0"/>
            </a:br>
            <a:endParaRPr lang="en-US" sz="210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081B15B-12F1-437B-BFD8-602F1948B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78999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39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7A41-45F5-4312-9840-FFE78AF5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solidFill>
                  <a:schemeClr val="tx2"/>
                </a:solidFill>
              </a:rPr>
              <a:t> Tableau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7C2C-CD71-4234-9EDF-CAA66E92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accent1"/>
                </a:solidFill>
                <a:hlinkClick r:id="rId2"/>
              </a:rPr>
              <a:t>Click here for live dashboard</a:t>
            </a:r>
            <a:endParaRPr lang="en-US" sz="22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7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63C93-9DB0-4E9A-962C-A81A6CE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Questions ?</a:t>
            </a:r>
            <a:br>
              <a:rPr lang="en-US" sz="5900" spc="-100">
                <a:solidFill>
                  <a:schemeClr val="accent1"/>
                </a:solidFill>
              </a:rPr>
            </a:br>
            <a:endParaRPr lang="en-US" sz="5900" spc="-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897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9760-310A-4EAB-AECD-E907465E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8660A5F-BF73-44FF-998A-DBE748340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68600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3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9A-C23D-4280-B11B-6C5DD39D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76" y="1887920"/>
            <a:ext cx="3685070" cy="1486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u="sng" spc="-100"/>
              <a:t>Objective </a:t>
            </a:r>
            <a:endParaRPr lang="en-US" sz="5900" u="sng" spc="-10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9793259-E394-4BF6-B545-F5ED8631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77" y="3505680"/>
            <a:ext cx="368507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</a:rPr>
              <a:t>Design market strategies for converting  casual members into annual members.</a:t>
            </a:r>
          </a:p>
        </p:txBody>
      </p:sp>
      <p:pic>
        <p:nvPicPr>
          <p:cNvPr id="22" name="Picture 22" descr="Track cycling team racing in velodrome">
            <a:extLst>
              <a:ext uri="{FF2B5EF4-FFF2-40B4-BE49-F238E27FC236}">
                <a16:creationId xmlns:a16="http://schemas.microsoft.com/office/drawing/2014/main" id="{EA7E9627-B08D-447F-8766-B6E88AD59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70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642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F190F-DC95-4748-98F9-B5DC95A4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Business question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F8C6908-5A00-4439-9993-EFD9E5D98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86686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4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DBC36-5059-48B3-B077-3A6BF9D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700" b="1" u="sng"/>
              <a:t>MONTHLY ANALYSIS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pic>
        <p:nvPicPr>
          <p:cNvPr id="3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13B91B7-72FD-4130-B45F-3D8D27D8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1" y="649824"/>
            <a:ext cx="4789994" cy="2694371"/>
          </a:xfrm>
          <a:prstGeom prst="rect">
            <a:avLst/>
          </a:prstGeom>
        </p:spPr>
      </p:pic>
      <p:pic>
        <p:nvPicPr>
          <p:cNvPr id="37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03886419-8074-4DDB-9300-D5AF7795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648304"/>
            <a:ext cx="4139148" cy="276929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A0891-3E2A-418C-9183-73EBCCD5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50% of rides in  July, August, September.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Start of fall season 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Avg time for members  = 15 –18 mins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Avg time for casual         = 36-41 mins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2B211-C657-4D3B-8FAC-A98B4DEA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4400" b="1" u="sng"/>
              <a:t>Week day Analysis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57AD7BB-56FC-4BE5-BB73-7C40F0AE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218635"/>
            <a:ext cx="4789994" cy="1556748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B0FF561-37E4-4815-9798-12874814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985124"/>
            <a:ext cx="4789992" cy="20237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62CA1A-4E9E-4F48-B363-9044C9DB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06354"/>
            <a:ext cx="4846151" cy="204137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Customers prefer to ride mostly on weekends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Riders spend more time on weekends 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Rides occur mostly during holidays.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Casual and annual members have almost equal rides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     </a:t>
            </a:r>
            <a:endParaRPr lang="en-US" sz="1500" dirty="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4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CFBA4-784C-466C-85F0-43918AD1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0" y="1614750"/>
            <a:ext cx="3258688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u="sng" spc="-100" dirty="0"/>
              <a:t>Hour by Analysis</a:t>
            </a:r>
            <a:br>
              <a:rPr lang="en-US" sz="4400" spc="-100" dirty="0"/>
            </a:br>
            <a:br>
              <a:rPr lang="en-US" sz="2400" spc="-100" dirty="0"/>
            </a:br>
            <a:endParaRPr lang="en-US" sz="2400" b="1" spc="-10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spc="-100" dirty="0">
                <a:solidFill>
                  <a:schemeClr val="tx1"/>
                </a:solidFill>
              </a:rPr>
              <a:t>Rides occur between 3pm and 6pm.</a:t>
            </a:r>
            <a:br>
              <a:rPr lang="en-US" sz="2000" b="1" spc="-100" dirty="0"/>
            </a:br>
            <a:endParaRPr lang="en-US" sz="2000" b="1" spc="-100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spc="-100" dirty="0">
                <a:solidFill>
                  <a:schemeClr val="tx1"/>
                </a:solidFill>
              </a:rPr>
              <a:t>Member riders between 5pm and 8pm  more compared to casual riders</a:t>
            </a:r>
          </a:p>
          <a:p>
            <a:endParaRPr lang="en-US" sz="1900" spc="-1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36653D-FC20-48E5-987F-8E9BB3901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270822"/>
            <a:ext cx="6367271" cy="4308204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2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0494" y="2173384"/>
            <a:ext cx="4016116" cy="1255469"/>
          </a:xfrm>
        </p:spPr>
        <p:txBody>
          <a:bodyPr>
            <a:normAutofit fontScale="90000"/>
          </a:bodyPr>
          <a:lstStyle/>
          <a:p>
            <a:r>
              <a:rPr lang="en-US" sz="4400" u="sng" dirty="0"/>
              <a:t>Most active stations</a:t>
            </a:r>
            <a:br>
              <a:rPr lang="en-US" sz="2800" u="sng" dirty="0"/>
            </a:br>
            <a:endParaRPr lang="en-US" sz="2800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D19BB-11EF-4F2E-810C-7786C7EA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4" y="3631829"/>
            <a:ext cx="4016116" cy="134802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 50 most active paths in terms of rides to different stations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719EA7-2236-4BE3-A76F-B5DC6C65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76695"/>
            <a:ext cx="6193767" cy="52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u="sng" spc="-100" dirty="0"/>
              <a:t>Active stations</a:t>
            </a:r>
            <a:br>
              <a:rPr lang="en-US" sz="5500" u="sng" spc="-100" dirty="0"/>
            </a:br>
            <a:endParaRPr lang="en-US" sz="5500" u="sng" spc="-1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D19BB-11EF-4F2E-810C-7786C7EA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Top 50 most active stations in terms of total rides.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8DCD8CD-0397-4ADA-A1A8-610BFFB6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21679"/>
            <a:ext cx="6367271" cy="34064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9276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      Cyclistic  Created By :-  Vishnu Sreenivasan  Last update  :-  25/10/2021</vt:lpstr>
      <vt:lpstr>Introduction</vt:lpstr>
      <vt:lpstr>Objective </vt:lpstr>
      <vt:lpstr>Business question</vt:lpstr>
      <vt:lpstr>MONTHLY ANALYSIS  </vt:lpstr>
      <vt:lpstr>Week day Analysis</vt:lpstr>
      <vt:lpstr>Hour by Analysis   Rides occur between 3pm and 6pm.  Member riders between 5pm and 8pm  more compared to casual riders </vt:lpstr>
      <vt:lpstr>Most active stations </vt:lpstr>
      <vt:lpstr>Active stations </vt:lpstr>
      <vt:lpstr>Suggesstions   </vt:lpstr>
      <vt:lpstr>  Data Cleaning &amp; Transformation </vt:lpstr>
      <vt:lpstr> Tableau Dashboard</vt:lpstr>
      <vt:lpstr>Questions 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562</cp:revision>
  <dcterms:created xsi:type="dcterms:W3CDTF">2019-10-16T03:03:10Z</dcterms:created>
  <dcterms:modified xsi:type="dcterms:W3CDTF">2021-10-28T15:16:33Z</dcterms:modified>
</cp:coreProperties>
</file>