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1" r:id="rId7"/>
    <p:sldId id="272" r:id="rId8"/>
    <p:sldId id="274" r:id="rId9"/>
    <p:sldId id="27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73EC95-CC89-415A-BADE-60618AA7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97307"/>
            <a:ext cx="6400800" cy="4193894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Trabalho Prático B</a:t>
            </a:r>
          </a:p>
          <a:p>
            <a:pPr algn="ctr"/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Francisco José Fernandes de Sousa 2019137258</a:t>
            </a:r>
          </a:p>
          <a:p>
            <a:pPr algn="ctr"/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Vitor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Manuel Ferreira Simões 2019127806</a:t>
            </a:r>
          </a:p>
          <a:p>
            <a:pPr algn="ctr"/>
            <a:endParaRPr lang="pt-PT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Luís Santos</a:t>
            </a:r>
          </a:p>
          <a:p>
            <a:pPr algn="ctr"/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José Rosado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981982-D3AD-476B-8152-53B37AE9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748" y="1854620"/>
            <a:ext cx="4322439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DA1A52-8EEC-40D3-B0E2-EC7E5F41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28" y="4059304"/>
            <a:ext cx="4811641" cy="21128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CE5D4-2F44-45BF-A657-DB3202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78F6BF-18EE-4DF9-B5C3-D69C788F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A, Piso 0</a:t>
            </a:r>
          </a:p>
        </p:txBody>
      </p:sp>
    </p:spTree>
    <p:extLst>
      <p:ext uri="{BB962C8B-B14F-4D97-AF65-F5344CB8AC3E}">
        <p14:creationId xmlns:p14="http://schemas.microsoft.com/office/powerpoint/2010/main" val="33832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B5C129E-8A28-4A17-A0F7-1E4EC1B7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12" y="3298244"/>
            <a:ext cx="5046798" cy="28739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760A64-E024-4FE6-9F6A-1D7D294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A522C7-CEEB-497E-B1BC-FC5E13EE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A, Piso 1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05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DF8248-774E-41BB-92F0-27F5A6CD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3" y="3429000"/>
            <a:ext cx="5401524" cy="30543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B24E64-891B-479C-B0C2-7481B3B0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5349D7-E689-4381-B480-85AD7A25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B, Piso 0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795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39C21C-54AC-4E4A-BF8B-6D89F42F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57" y="3582040"/>
            <a:ext cx="5401524" cy="22801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57E941-7CB0-4178-8EE5-D66DC3AC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5A5CAE-B315-4549-B434-B0453371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B, Piso 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959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4D450AF-D00A-471B-A019-58A063D9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56" y="3429000"/>
            <a:ext cx="5401524" cy="30543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710AEB-305A-4D3B-B724-F7CE0459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ACB471-6560-481C-B93F-F52A1FFB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C, Piso 0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2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2BDF3F-9711-4B97-B068-320BF619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08" y="3777673"/>
            <a:ext cx="5672595" cy="23945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452367-2707-4AAB-8BA0-F16EEB5F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CB2521-9092-44D4-AE24-155F45FF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da cablagem pelo Campus;</a:t>
            </a:r>
          </a:p>
          <a:p>
            <a:pPr marL="0" indent="0">
              <a:buNone/>
            </a:pPr>
            <a:r>
              <a:rPr lang="pt-PT" dirty="0"/>
              <a:t>     Edifício C, Piso 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759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C1CD7-8615-44FC-8CD9-4D9871B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34405-8DF2-4BEE-9CB8-0C601FBC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Identificação e Documentação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Etiquetas;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D11064-7D1E-4E85-9CF7-192122B2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9" y="863601"/>
            <a:ext cx="5138510" cy="5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3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E4E00-D94C-49C5-8A75-3F0AECBE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969A70-C5B1-40A5-B9FC-F05DBEB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Tecnologias de Ligação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Cablagem da </a:t>
            </a:r>
            <a:r>
              <a:rPr lang="pt-PT" sz="2000" dirty="0" err="1"/>
              <a:t>back</a:t>
            </a:r>
            <a:r>
              <a:rPr lang="pt-PT" dirty="0" err="1"/>
              <a:t>bone</a:t>
            </a:r>
            <a:r>
              <a:rPr lang="pt-PT" sz="2000" dirty="0"/>
              <a:t>;</a:t>
            </a:r>
          </a:p>
          <a:p>
            <a:r>
              <a:rPr lang="pt-PT" dirty="0"/>
              <a:t>Cablagem horizontal;</a:t>
            </a:r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227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4037-4DA9-430C-94CD-29889D74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19E2D3-BBD1-4871-8150-DA7B6250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Orçamento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Tabela de Orçamento;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F8DC12-18D3-4F10-83D0-48E43953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5" y="3277461"/>
            <a:ext cx="7670613" cy="31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D0F23-A436-4102-9295-9F335002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64422F-A49C-417C-83A3-12EAAC3B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Conclusão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33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B518-3386-4A91-9053-0F8FE14A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9A7173-0774-4084-8F67-2CED4EB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Introdução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Introdução ao tema;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729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AAA4-DE06-4466-87C6-0B694B7E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B77E84-7D2A-42F9-81AE-115F0136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Requisitos  de alto nível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Identificação do espaço físico a servir;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234D3D-57AE-40BE-A452-378095C1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83" y="1543160"/>
            <a:ext cx="3243353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10B9C0-A868-43B9-B4B8-C265F55F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25" y="3284640"/>
            <a:ext cx="4720065" cy="32083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DF50D3-C13C-4E2E-A5C7-56DD869F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B2549D-9B52-4B5E-A162-A794ECC1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Planta dos Edifícios;</a:t>
            </a:r>
          </a:p>
          <a:p>
            <a:r>
              <a:rPr lang="pt-PT" sz="2000" dirty="0"/>
              <a:t>Identificação da vocação profissional a servir;</a:t>
            </a:r>
          </a:p>
          <a:p>
            <a:r>
              <a:rPr lang="pt-PT" dirty="0"/>
              <a:t>Inventariação dos serviços telemáticos a disponibilizar;</a:t>
            </a:r>
            <a:endParaRPr lang="pt-PT" sz="2000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F73606-F06A-4ACC-87D9-7322AFAA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52" y="3854582"/>
            <a:ext cx="4754502" cy="20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85375-1536-46CC-AF9B-2CA67F86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0222A0-D783-4EF2-ADF4-9C1FD1CC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Cobertura Tipológica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2000" dirty="0"/>
              <a:t>Modelo Hierárquico;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CCA3B8-23BB-485E-BA96-8BA35FB5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0" y="2219666"/>
            <a:ext cx="6855578" cy="29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D53620A-F181-4E7A-91BF-67C94B66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77" y="3429000"/>
            <a:ext cx="4591552" cy="23343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C76857-B1EE-45F6-913A-777EB0B5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CE4B2-E07A-46F5-8064-194BF7B1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Distribuidor de Campus;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193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F67918-263F-4BEF-AD2C-FB346E99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8" y="3304216"/>
            <a:ext cx="3744177" cy="22282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F57036-811D-4C25-8343-E1C64AC5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76" y="3304216"/>
            <a:ext cx="4191594" cy="23164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AD9403-5ED9-479B-8EEB-9E71BD69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D58D4-F5A1-48BD-84AE-C3DCE7AF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Distribuidor de Edifício;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110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33AC8C-F2CF-47F9-BFF9-A25549DD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62" y="3557090"/>
            <a:ext cx="3374562" cy="22125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50CF17-0ECB-41B0-A803-D651B0B2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F14270-363C-4CCB-B8ED-2DBC518D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Distribuidor de Piso;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DA32ED-8014-4561-AD9C-D223345035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27" y="3616828"/>
            <a:ext cx="3665990" cy="22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12DF-7D03-458B-8B11-DF389A8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D7CE2-1B2C-48C6-84AD-C66961B1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Distribuição Horizontal;</a:t>
            </a:r>
          </a:p>
          <a:p>
            <a:r>
              <a:rPr lang="pt-PT" dirty="0"/>
              <a:t>Distribuição da rede sem fios;</a:t>
            </a:r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0353810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509</TotalTime>
  <Words>171</Words>
  <Application>Microsoft Office PowerPoint</Application>
  <PresentationFormat>Ecrã Panorâmico</PresentationFormat>
  <Paragraphs>50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Setor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Araujo</dc:creator>
  <cp:lastModifiedBy>Jorge Araujo</cp:lastModifiedBy>
  <cp:revision>11</cp:revision>
  <dcterms:created xsi:type="dcterms:W3CDTF">2021-06-12T16:53:42Z</dcterms:created>
  <dcterms:modified xsi:type="dcterms:W3CDTF">2021-06-13T15:09:42Z</dcterms:modified>
</cp:coreProperties>
</file>