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79" r:id="rId3"/>
    <p:sldId id="280" r:id="rId4"/>
    <p:sldId id="281" r:id="rId5"/>
    <p:sldId id="283" r:id="rId6"/>
    <p:sldId id="284" r:id="rId7"/>
    <p:sldId id="282" r:id="rId8"/>
    <p:sldId id="294" r:id="rId9"/>
    <p:sldId id="295" r:id="rId10"/>
    <p:sldId id="300" r:id="rId11"/>
    <p:sldId id="296" r:id="rId12"/>
    <p:sldId id="297" r:id="rId13"/>
    <p:sldId id="298" r:id="rId14"/>
    <p:sldId id="299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5CDCE"/>
    <a:srgbClr val="AAC4E9"/>
    <a:srgbClr val="D4D593"/>
    <a:srgbClr val="E6F0FE"/>
    <a:srgbClr val="FDFBF6"/>
    <a:srgbClr val="DF8C8C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205D9-5AD7-4853-9957-A7823483E723}" v="277" dt="2023-07-03T13:40:24.15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65" d="100"/>
          <a:sy n="65" d="100"/>
        </p:scale>
        <p:origin x="724" y="8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95417250349E-2"/>
          <c:y val="3.4334763948497854E-2"/>
          <c:w val="0.93716586935650903"/>
          <c:h val="0.81879895914298262"/>
        </c:manualLayout>
      </c:layout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5" name="Picture 4" descr="A screenshot of a login page&#10;&#10;Description automatically generated with medium confidence">
          <a:extLst xmlns:a="http://schemas.openxmlformats.org/drawingml/2006/main">
            <a:ext uri="{FF2B5EF4-FFF2-40B4-BE49-F238E27FC236}">
              <a16:creationId xmlns:a16="http://schemas.microsoft.com/office/drawing/2014/main" id="{B3EBBC05-8CE8-EF79-EC1A-4B1199E9D29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1117600"/>
          <a:ext cx="7963474" cy="510621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Lassi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Vaishnavi S​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B72C67-479A-EDEB-A53F-EE639915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393" y="5260258"/>
            <a:ext cx="9881419" cy="113070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2"/>
                </a:solidFill>
              </a:rPr>
              <a:t>After clearing the cart, Items in the cart will be removed.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2"/>
                </a:solidFill>
              </a:rPr>
              <a:t>The Shop now button will redirect the user to the user's home page.</a:t>
            </a:r>
          </a:p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4B43D-4406-CCC3-8921-439C9BF3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0306BFA-F00E-F28A-92D0-85670B63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4" y="943898"/>
            <a:ext cx="10087896" cy="43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0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B0BDC9-1F96-1B5B-191E-0460206B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761" y="137653"/>
            <a:ext cx="8986684" cy="117987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From here, user can post their reviews Through the review icon </a:t>
            </a:r>
            <a:r>
              <a:rPr lang="en-US" sz="2000" b="1" dirty="0">
                <a:solidFill>
                  <a:schemeClr val="bg1"/>
                </a:solidFill>
              </a:rPr>
              <a:t>validation are kept.</a:t>
            </a:r>
            <a:endParaRPr lang="en-I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FC322-8747-D02A-8992-D931A43E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445" y="466543"/>
            <a:ext cx="741963" cy="2743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E65E585-FA08-E588-624F-7827D2E9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3" y="1327355"/>
            <a:ext cx="11716610" cy="46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481D2-50EF-E8EE-F2B7-F4B0BC7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1933" y="315124"/>
            <a:ext cx="7863447" cy="16424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This is Admin’s Home Page, with entire details of the item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Here Admin can Add the item through Add Product, Edit, Delete the item by icon also, search by product name.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F2BE3-BC3A-542B-4496-7E1FDAF3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9B89FA-D251-A098-6CAD-F94E795B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2" y="1957602"/>
            <a:ext cx="11837008" cy="47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DFF09E-68B0-5022-371E-851ED792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200"/>
            <a:ext cx="10547653" cy="899652"/>
          </a:xfrm>
        </p:spPr>
        <p:txBody>
          <a:bodyPr/>
          <a:lstStyle/>
          <a:p>
            <a:r>
              <a:rPr lang="en-US" sz="2800" dirty="0"/>
              <a:t>Adding-New Product Details &amp; Validations are Kept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94F67-555A-5995-7221-29787DD3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19DEF13-5F91-4489-D386-216C6B84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791436"/>
            <a:ext cx="10943303" cy="49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4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94C57-57E8-6DA4-7508-859ADAB0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4839" y="260555"/>
            <a:ext cx="8701547" cy="860322"/>
          </a:xfrm>
        </p:spPr>
        <p:txBody>
          <a:bodyPr/>
          <a:lstStyle/>
          <a:p>
            <a:r>
              <a:rPr lang="en-US" sz="2800" dirty="0"/>
              <a:t>Updating-Existing Product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1293C-23D2-8210-9F5E-2657B915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643788-1D68-3EA1-C078-A2903190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524001"/>
            <a:ext cx="10999938" cy="52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4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338" y="2022987"/>
            <a:ext cx="4169664" cy="28120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0988" y="4187853"/>
            <a:ext cx="4169664" cy="431439"/>
          </a:xfrm>
        </p:spPr>
        <p:txBody>
          <a:bodyPr/>
          <a:lstStyle/>
          <a:p>
            <a:r>
              <a:rPr lang="en-US" dirty="0">
                <a:solidFill>
                  <a:srgbClr val="202C8F"/>
                </a:solidFill>
              </a:rPr>
              <a:t>~ By Vaishnavi 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647700"/>
            <a:ext cx="4591049" cy="1238250"/>
          </a:xfrm>
        </p:spPr>
        <p:txBody>
          <a:bodyPr/>
          <a:lstStyle/>
          <a:p>
            <a:r>
              <a:rPr lang="en-US" dirty="0"/>
              <a:t>Abstract :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724025"/>
            <a:ext cx="10306050" cy="4819649"/>
          </a:xfrm>
        </p:spPr>
        <p:txBody>
          <a:bodyPr/>
          <a:lstStyle/>
          <a:p>
            <a:r>
              <a:rPr lang="en-IN" kern="100" dirty="0">
                <a:solidFill>
                  <a:srgbClr val="202C8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The Lassi Shop Angular Project aims to develop a dynamic and user-friendly web application for a lassi shop to enhance customer experience and optimize operational efficiency.</a:t>
            </a:r>
            <a:r>
              <a:rPr lang="en-IN" kern="100" dirty="0">
                <a:solidFill>
                  <a:srgbClr val="202C8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-apple-system"/>
              </a:rPr>
              <a:t>It has User side and Admin side where admin can add product, delete ,edit and update, and user can </a:t>
            </a:r>
            <a:r>
              <a:rPr lang="en-US" dirty="0">
                <a:latin typeface="-apple-system"/>
              </a:rPr>
              <a:t>Buy the Product</a:t>
            </a:r>
            <a:r>
              <a:rPr lang="en-US" dirty="0">
                <a:effectLst/>
                <a:latin typeface="-apple-system"/>
              </a:rPr>
              <a:t>, save the product into the card and review it and suggests what is required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34720"/>
            <a:ext cx="6786753" cy="865505"/>
          </a:xfrm>
        </p:spPr>
        <p:txBody>
          <a:bodyPr/>
          <a:lstStyle/>
          <a:p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099" y="2003425"/>
            <a:ext cx="10370821" cy="39198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Implement a SPA application with lazy loading with two user type flow are Admin  flow   and User flow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Maintain the data in Json and serve it through Json-server-auth,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Rest end points are secured, it should be accessible only when token passed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Also implement,</a:t>
            </a:r>
          </a:p>
          <a:p>
            <a:r>
              <a:rPr lang="en-US" sz="2000" dirty="0"/>
              <a:t>             - Pipes, </a:t>
            </a:r>
          </a:p>
          <a:p>
            <a:r>
              <a:rPr lang="en-IN" sz="2000" dirty="0"/>
              <a:t>             - Form handling [with validation], </a:t>
            </a:r>
          </a:p>
          <a:p>
            <a:r>
              <a:rPr lang="en-US" sz="2000" dirty="0"/>
              <a:t>             - Routing, Child Routing, Routing Parameters,</a:t>
            </a:r>
          </a:p>
          <a:p>
            <a:r>
              <a:rPr lang="en-IN" sz="2000" dirty="0"/>
              <a:t>             - HTTP Client and Observables</a:t>
            </a:r>
          </a:p>
          <a:p>
            <a:r>
              <a:rPr lang="en-IN" sz="2000" dirty="0"/>
              <a:t>             - and Use Angular Material.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Then, </a:t>
            </a:r>
            <a:r>
              <a:rPr lang="en-US" sz="2000" dirty="0"/>
              <a:t>the images are stored in nginx.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83848" y="140653"/>
            <a:ext cx="2424303" cy="2743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7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C0A0BB-567A-990F-EBF3-CAB54306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849" y="189186"/>
            <a:ext cx="5118539" cy="582974"/>
          </a:xfrm>
        </p:spPr>
        <p:txBody>
          <a:bodyPr>
            <a:normAutofit fontScale="90000"/>
          </a:bodyPr>
          <a:lstStyle/>
          <a:p>
            <a:r>
              <a:rPr lang="en-US" dirty="0"/>
              <a:t>Flow Chart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0F3EB9-0922-D773-E1DA-0CB3BD233606}"/>
              </a:ext>
            </a:extLst>
          </p:cNvPr>
          <p:cNvSpPr/>
          <p:nvPr/>
        </p:nvSpPr>
        <p:spPr>
          <a:xfrm>
            <a:off x="5278820" y="1024408"/>
            <a:ext cx="1371600" cy="504497"/>
          </a:xfrm>
          <a:prstGeom prst="roundRect">
            <a:avLst/>
          </a:prstGeom>
          <a:solidFill>
            <a:srgbClr val="AAC4E9"/>
          </a:solidFill>
          <a:ln>
            <a:solidFill>
              <a:srgbClr val="202C8F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Login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320E9D87-CBAD-C7F2-75EC-67F90EA0F173}"/>
              </a:ext>
            </a:extLst>
          </p:cNvPr>
          <p:cNvSpPr/>
          <p:nvPr/>
        </p:nvSpPr>
        <p:spPr>
          <a:xfrm>
            <a:off x="1493520" y="1798320"/>
            <a:ext cx="1595120" cy="355600"/>
          </a:xfrm>
          <a:prstGeom prst="round2DiagRect">
            <a:avLst/>
          </a:prstGeom>
          <a:ln>
            <a:solidFill>
              <a:srgbClr val="202C8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Admin</a:t>
            </a:r>
            <a:endParaRPr lang="en-IN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C926B0B-EB27-9669-5EFC-AEA4689EA087}"/>
              </a:ext>
            </a:extLst>
          </p:cNvPr>
          <p:cNvSpPr/>
          <p:nvPr/>
        </p:nvSpPr>
        <p:spPr>
          <a:xfrm>
            <a:off x="8901800" y="1798320"/>
            <a:ext cx="1717040" cy="355600"/>
          </a:xfrm>
          <a:prstGeom prst="round2DiagRect">
            <a:avLst/>
          </a:prstGeom>
          <a:ln>
            <a:solidFill>
              <a:srgbClr val="202C8F"/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User</a:t>
            </a:r>
            <a:endParaRPr lang="en-IN" dirty="0">
              <a:solidFill>
                <a:schemeClr val="accent1">
                  <a:lumMod val="25000"/>
                </a:schemeClr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BDDE4CC-F31E-C1EB-5D1F-496AC6E648B5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3088640" y="1276656"/>
            <a:ext cx="2190180" cy="699463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776A7EF-9AB6-C9BD-FD98-DB3E60854948}"/>
              </a:ext>
            </a:extLst>
          </p:cNvPr>
          <p:cNvCxnSpPr>
            <a:stCxn id="8" idx="3"/>
            <a:endCxn id="10" idx="2"/>
          </p:cNvCxnSpPr>
          <p:nvPr/>
        </p:nvCxnSpPr>
        <p:spPr>
          <a:xfrm>
            <a:off x="6650420" y="1276657"/>
            <a:ext cx="2251380" cy="699463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32D85F-B66B-3066-72E1-AAE77A75A149}"/>
              </a:ext>
            </a:extLst>
          </p:cNvPr>
          <p:cNvSpPr/>
          <p:nvPr/>
        </p:nvSpPr>
        <p:spPr>
          <a:xfrm>
            <a:off x="5140960" y="5974080"/>
            <a:ext cx="1584960" cy="504497"/>
          </a:xfrm>
          <a:prstGeom prst="roundRect">
            <a:avLst/>
          </a:prstGeom>
          <a:solidFill>
            <a:srgbClr val="AAC4E9"/>
          </a:solidFill>
          <a:ln>
            <a:solidFill>
              <a:srgbClr val="AAC4E9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Logout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ADFA7C5-A5E3-06DD-9332-6D99F34E5D89}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>
          <a:xfrm rot="10800000" flipH="1" flipV="1">
            <a:off x="1493520" y="1976119"/>
            <a:ext cx="3647440" cy="4250209"/>
          </a:xfrm>
          <a:prstGeom prst="bentConnector3">
            <a:avLst>
              <a:gd name="adj1" fmla="val -6267"/>
            </a:avLst>
          </a:prstGeom>
          <a:ln w="19050">
            <a:solidFill>
              <a:srgbClr val="D4D593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E4EDEAE-5F60-EC44-B0DE-9D2A832A3E1F}"/>
              </a:ext>
            </a:extLst>
          </p:cNvPr>
          <p:cNvCxnSpPr>
            <a:stCxn id="10" idx="0"/>
            <a:endCxn id="18" idx="3"/>
          </p:cNvCxnSpPr>
          <p:nvPr/>
        </p:nvCxnSpPr>
        <p:spPr>
          <a:xfrm flipH="1">
            <a:off x="6725920" y="1976120"/>
            <a:ext cx="3892920" cy="4250209"/>
          </a:xfrm>
          <a:prstGeom prst="bentConnector3">
            <a:avLst>
              <a:gd name="adj1" fmla="val -5872"/>
            </a:avLst>
          </a:prstGeom>
          <a:ln w="28575">
            <a:solidFill>
              <a:srgbClr val="D4D593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4922E30D-9AC6-0F6F-DE85-AC1337FECFDB}"/>
              </a:ext>
            </a:extLst>
          </p:cNvPr>
          <p:cNvSpPr/>
          <p:nvPr/>
        </p:nvSpPr>
        <p:spPr>
          <a:xfrm>
            <a:off x="2192838" y="2285944"/>
            <a:ext cx="196481" cy="355600"/>
          </a:xfrm>
          <a:prstGeom prst="downArrow">
            <a:avLst/>
          </a:prstGeom>
          <a:solidFill>
            <a:srgbClr val="00B0F0"/>
          </a:solidFill>
          <a:ln>
            <a:solidFill>
              <a:srgbClr val="F5CDC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>
              <a:ln>
                <a:solidFill>
                  <a:schemeClr val="accent1">
                    <a:lumMod val="25000"/>
                  </a:schemeClr>
                </a:solidFill>
              </a:ln>
            </a:endParaRPr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70095671-D9F6-E972-DFA2-FECE06D809C7}"/>
              </a:ext>
            </a:extLst>
          </p:cNvPr>
          <p:cNvSpPr/>
          <p:nvPr/>
        </p:nvSpPr>
        <p:spPr>
          <a:xfrm>
            <a:off x="1789471" y="2684207"/>
            <a:ext cx="1199535" cy="552216"/>
          </a:xfrm>
          <a:prstGeom prst="cube">
            <a:avLst/>
          </a:prstGeom>
          <a:ln>
            <a:solidFill>
              <a:srgbClr val="7030A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1">
                      <a:lumMod val="25000"/>
                    </a:schemeClr>
                  </a:solidFill>
                </a:ln>
                <a:solidFill>
                  <a:schemeClr val="accent1">
                    <a:lumMod val="25000"/>
                  </a:schemeClr>
                </a:solidFill>
              </a:rPr>
              <a:t>1.Search</a:t>
            </a:r>
            <a:endParaRPr lang="en-IN" dirty="0">
              <a:ln>
                <a:solidFill>
                  <a:schemeClr val="accent1">
                    <a:lumMod val="25000"/>
                  </a:schemeClr>
                </a:solidFill>
              </a:ln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905B8E2F-0FDF-E3FC-D150-51A9A24FE1DA}"/>
              </a:ext>
            </a:extLst>
          </p:cNvPr>
          <p:cNvSpPr/>
          <p:nvPr/>
        </p:nvSpPr>
        <p:spPr>
          <a:xfrm>
            <a:off x="1789470" y="3478161"/>
            <a:ext cx="1299169" cy="570271"/>
          </a:xfrm>
          <a:prstGeom prst="cube">
            <a:avLst/>
          </a:prstGeom>
          <a:ln>
            <a:solidFill>
              <a:srgbClr val="7030A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1">
                      <a:lumMod val="25000"/>
                    </a:schemeClr>
                  </a:solidFill>
                </a:ln>
                <a:solidFill>
                  <a:schemeClr val="accent1">
                    <a:lumMod val="25000"/>
                  </a:schemeClr>
                </a:solidFill>
              </a:rPr>
              <a:t>2.Add</a:t>
            </a:r>
            <a:endParaRPr lang="en-IN" dirty="0">
              <a:ln>
                <a:solidFill>
                  <a:schemeClr val="accent1">
                    <a:lumMod val="25000"/>
                  </a:schemeClr>
                </a:solidFill>
              </a:ln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15" name="Cube 114">
            <a:extLst>
              <a:ext uri="{FF2B5EF4-FFF2-40B4-BE49-F238E27FC236}">
                <a16:creationId xmlns:a16="http://schemas.microsoft.com/office/drawing/2014/main" id="{FB5BABF7-C27E-FE91-C0A4-55251528AFAB}"/>
              </a:ext>
            </a:extLst>
          </p:cNvPr>
          <p:cNvSpPr/>
          <p:nvPr/>
        </p:nvSpPr>
        <p:spPr>
          <a:xfrm>
            <a:off x="1789471" y="4354106"/>
            <a:ext cx="1299168" cy="570271"/>
          </a:xfrm>
          <a:prstGeom prst="cube">
            <a:avLst/>
          </a:prstGeom>
          <a:ln>
            <a:solidFill>
              <a:srgbClr val="7030A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1">
                      <a:lumMod val="25000"/>
                    </a:schemeClr>
                  </a:solidFill>
                </a:ln>
                <a:solidFill>
                  <a:schemeClr val="accent1">
                    <a:lumMod val="25000"/>
                  </a:schemeClr>
                </a:solidFill>
              </a:rPr>
              <a:t>3.Edit</a:t>
            </a:r>
            <a:endParaRPr lang="en-IN" dirty="0">
              <a:ln>
                <a:solidFill>
                  <a:schemeClr val="accent1">
                    <a:lumMod val="25000"/>
                  </a:schemeClr>
                </a:solidFill>
              </a:ln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16" name="Cube 115">
            <a:extLst>
              <a:ext uri="{FF2B5EF4-FFF2-40B4-BE49-F238E27FC236}">
                <a16:creationId xmlns:a16="http://schemas.microsoft.com/office/drawing/2014/main" id="{B78779F8-C369-38B9-1DFB-7B941EDFE111}"/>
              </a:ext>
            </a:extLst>
          </p:cNvPr>
          <p:cNvSpPr/>
          <p:nvPr/>
        </p:nvSpPr>
        <p:spPr>
          <a:xfrm>
            <a:off x="1789472" y="5230051"/>
            <a:ext cx="1299168" cy="570271"/>
          </a:xfrm>
          <a:prstGeom prst="cube">
            <a:avLst/>
          </a:prstGeom>
          <a:ln>
            <a:solidFill>
              <a:srgbClr val="7030A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4.Delete</a:t>
            </a:r>
            <a:endParaRPr lang="en-IN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6EA76DCD-F594-E244-241F-6DE3332617D4}"/>
              </a:ext>
            </a:extLst>
          </p:cNvPr>
          <p:cNvSpPr/>
          <p:nvPr/>
        </p:nvSpPr>
        <p:spPr>
          <a:xfrm>
            <a:off x="8995132" y="2700321"/>
            <a:ext cx="1465900" cy="547591"/>
          </a:xfrm>
          <a:prstGeom prst="cube">
            <a:avLst/>
          </a:prstGeom>
          <a:ln>
            <a:solidFill>
              <a:srgbClr val="7030A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en-US" b="1" dirty="0">
                <a:ln w="0"/>
                <a:solidFill>
                  <a:schemeClr val="accent1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IN" b="1" dirty="0">
              <a:ln>
                <a:solidFill>
                  <a:schemeClr val="accent1">
                    <a:lumMod val="25000"/>
                  </a:schemeClr>
                </a:solidFill>
              </a:ln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9A1757E4-6D9C-16F2-DD0E-838AD0735D5C}"/>
              </a:ext>
            </a:extLst>
          </p:cNvPr>
          <p:cNvSpPr/>
          <p:nvPr/>
        </p:nvSpPr>
        <p:spPr>
          <a:xfrm>
            <a:off x="8995132" y="3695070"/>
            <a:ext cx="1519158" cy="544851"/>
          </a:xfrm>
          <a:prstGeom prst="cub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2.View</a:t>
            </a:r>
            <a:endParaRPr lang="en-IN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4DBA2735-5538-D1FB-C510-F352069966BD}"/>
              </a:ext>
            </a:extLst>
          </p:cNvPr>
          <p:cNvSpPr/>
          <p:nvPr/>
        </p:nvSpPr>
        <p:spPr>
          <a:xfrm>
            <a:off x="8995132" y="4631879"/>
            <a:ext cx="1591470" cy="687938"/>
          </a:xfrm>
          <a:prstGeom prst="cube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3.Post Review</a:t>
            </a:r>
            <a:endParaRPr lang="en-IN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FD24A8C5-D457-602D-095F-E92718289B17}"/>
              </a:ext>
            </a:extLst>
          </p:cNvPr>
          <p:cNvSpPr/>
          <p:nvPr/>
        </p:nvSpPr>
        <p:spPr>
          <a:xfrm>
            <a:off x="6147119" y="2703061"/>
            <a:ext cx="1584960" cy="544851"/>
          </a:xfrm>
          <a:prstGeom prst="cub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4. Cart</a:t>
            </a:r>
            <a:endParaRPr lang="en-IN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3A2BBCBD-F99D-38CC-BB64-CCD624AD7FDA}"/>
              </a:ext>
            </a:extLst>
          </p:cNvPr>
          <p:cNvSpPr/>
          <p:nvPr/>
        </p:nvSpPr>
        <p:spPr>
          <a:xfrm>
            <a:off x="9651014" y="2279821"/>
            <a:ext cx="218611" cy="355600"/>
          </a:xfrm>
          <a:prstGeom prst="downArrow">
            <a:avLst/>
          </a:prstGeom>
          <a:solidFill>
            <a:srgbClr val="00B0F0"/>
          </a:solidFill>
          <a:ln>
            <a:solidFill>
              <a:srgbClr val="F5CDCE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22B46FCF-6D12-0975-B49F-6D44B9D95369}"/>
              </a:ext>
            </a:extLst>
          </p:cNvPr>
          <p:cNvSpPr/>
          <p:nvPr/>
        </p:nvSpPr>
        <p:spPr>
          <a:xfrm>
            <a:off x="6803424" y="3381884"/>
            <a:ext cx="272349" cy="456409"/>
          </a:xfrm>
          <a:prstGeom prst="downArrow">
            <a:avLst/>
          </a:prstGeom>
          <a:solidFill>
            <a:srgbClr val="00B0F0"/>
          </a:solidFill>
          <a:ln>
            <a:solidFill>
              <a:srgbClr val="F5CDCE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Flowchart: Terminator 130">
            <a:extLst>
              <a:ext uri="{FF2B5EF4-FFF2-40B4-BE49-F238E27FC236}">
                <a16:creationId xmlns:a16="http://schemas.microsoft.com/office/drawing/2014/main" id="{68FCA7BA-13F3-F3F4-83D7-93F5DB44C027}"/>
              </a:ext>
            </a:extLst>
          </p:cNvPr>
          <p:cNvSpPr/>
          <p:nvPr/>
        </p:nvSpPr>
        <p:spPr>
          <a:xfrm>
            <a:off x="5478256" y="3947375"/>
            <a:ext cx="1259839" cy="687938"/>
          </a:xfrm>
          <a:prstGeom prst="flowChartTerminator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2C8F"/>
                </a:solidFill>
              </a:rPr>
              <a:t>Delete Item</a:t>
            </a:r>
            <a:endParaRPr lang="en-IN" b="1" dirty="0">
              <a:solidFill>
                <a:srgbClr val="202C8F"/>
              </a:solidFill>
            </a:endParaRPr>
          </a:p>
        </p:txBody>
      </p:sp>
      <p:sp>
        <p:nvSpPr>
          <p:cNvPr id="132" name="Flowchart: Terminator 131">
            <a:extLst>
              <a:ext uri="{FF2B5EF4-FFF2-40B4-BE49-F238E27FC236}">
                <a16:creationId xmlns:a16="http://schemas.microsoft.com/office/drawing/2014/main" id="{B707D143-8EAF-DB60-8E98-1455DFE82872}"/>
              </a:ext>
            </a:extLst>
          </p:cNvPr>
          <p:cNvSpPr/>
          <p:nvPr/>
        </p:nvSpPr>
        <p:spPr>
          <a:xfrm>
            <a:off x="7071801" y="3943941"/>
            <a:ext cx="1408617" cy="687938"/>
          </a:xfrm>
          <a:prstGeom prst="flowChartTerminator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2C8F"/>
                </a:solidFill>
              </a:rPr>
              <a:t>Delete all Item</a:t>
            </a:r>
            <a:endParaRPr lang="en-IN" b="1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3" grpId="0" animBg="1"/>
      <p:bldP spid="114" grpId="0" animBg="1"/>
      <p:bldP spid="115" grpId="0" animBg="1"/>
      <p:bldP spid="116" grpId="0" animBg="1"/>
      <p:bldP spid="120" grpId="0" animBg="1"/>
      <p:bldP spid="121" grpId="0" animBg="1"/>
      <p:bldP spid="122" grpId="0" animBg="1"/>
      <p:bldP spid="123" grpId="0" animBg="1"/>
      <p:bldP spid="131" grpId="0" animBg="1"/>
      <p:bldP spid="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3041"/>
            <a:ext cx="10671175" cy="660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 Login Page Appears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27683308"/>
              </p:ext>
            </p:extLst>
          </p:nvPr>
        </p:nvGraphicFramePr>
        <p:xfrm>
          <a:off x="325120" y="1117600"/>
          <a:ext cx="7963474" cy="510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76981"/>
            <a:ext cx="5337048" cy="554539"/>
          </a:xfrm>
        </p:spPr>
        <p:txBody>
          <a:bodyPr/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When invalid credentials are given ,it notifies the user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8338928"/>
              </p:ext>
            </p:extLst>
          </p:nvPr>
        </p:nvGraphicFramePr>
        <p:xfrm>
          <a:off x="255640" y="1101213"/>
          <a:ext cx="11788876" cy="586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02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30753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93394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392018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9194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1229032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0" kern="120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ea typeface="+mn-ea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0" kern="120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ea typeface="+mn-ea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202C8F"/>
                          </a:solidFill>
                        </a:rPr>
                        <a:t>When Registering new user, validation are kept.</a:t>
                      </a:r>
                      <a:endParaRPr lang="en-IN" sz="2000" b="1" dirty="0">
                        <a:solidFill>
                          <a:srgbClr val="202C8F"/>
                        </a:solidFill>
                      </a:endParaRPr>
                    </a:p>
                    <a:p>
                      <a:pPr algn="ctr"/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1160206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1160206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1160206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1160206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 descr="A screenshot of a login form&#10;&#10;Description automatically generated with medium confidence">
            <a:extLst>
              <a:ext uri="{FF2B5EF4-FFF2-40B4-BE49-F238E27FC236}">
                <a16:creationId xmlns:a16="http://schemas.microsoft.com/office/drawing/2014/main" id="{D80B8001-B693-6A30-C7BE-22C4AA4F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7" y="1076113"/>
            <a:ext cx="6007409" cy="303377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 descr="A screenshot of a login form&#10;&#10;Description automatically generated with medium confidence">
            <a:extLst>
              <a:ext uri="{FF2B5EF4-FFF2-40B4-BE49-F238E27FC236}">
                <a16:creationId xmlns:a16="http://schemas.microsoft.com/office/drawing/2014/main" id="{26819FFC-6B32-9554-E22A-48A96D2D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04" y="3224981"/>
            <a:ext cx="6007409" cy="32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0" y="1991032"/>
            <a:ext cx="6400800" cy="3566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V="1">
            <a:off x="3385738" y="4286865"/>
            <a:ext cx="768096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0682" y="812238"/>
            <a:ext cx="3932238" cy="50379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</a:rPr>
              <a:t>This is the user's home page.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</a:rPr>
              <a:t>The items will be displayed with the item name, image, and price details.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</a:rPr>
              <a:t>Here We can search By categories and search by item name in search bar[filtering method]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</a:rPr>
              <a:t>While clicking on the particular item, it will be redirected to another page.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flipV="1">
            <a:off x="1710814" y="4286865"/>
            <a:ext cx="3519948" cy="7079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A screenshot of a menu&#10;&#10;Description automatically generated with low confidence">
            <a:extLst>
              <a:ext uri="{FF2B5EF4-FFF2-40B4-BE49-F238E27FC236}">
                <a16:creationId xmlns:a16="http://schemas.microsoft.com/office/drawing/2014/main" id="{8C8F5EA3-F2E3-9E6E-AED5-BC1CA086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7" y="812237"/>
            <a:ext cx="7587725" cy="548040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4B9564-A680-1856-A6EB-B86B10CC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32520" y="1115961"/>
            <a:ext cx="3200400" cy="1263445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</a:rPr>
              <a:t>From here user can enter the Quantity for the chosen  item and add to the cart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954FF8-FB38-2793-4695-F7AA30D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E588E6-935B-D814-485C-6EA18C22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2" y="1042218"/>
            <a:ext cx="7633757" cy="534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7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6051AB-BAEF-8285-A22E-6C2CA0AC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0038" y="4611328"/>
            <a:ext cx="10762882" cy="22466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2"/>
                </a:solidFill>
              </a:rPr>
              <a:t>Through the delete icon, the user able to delete the item from card.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2"/>
                </a:solidFill>
              </a:rPr>
              <a:t>By clicking the empty button, all item in the cart will be removed.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2"/>
                </a:solidFill>
              </a:rPr>
              <a:t>The Continue Shopping button will redirect the user to the user's home page.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2"/>
                </a:solidFill>
              </a:rPr>
              <a:t>Here, user can see the item name, item image, Description, price of the added item , quantity, total of particular item and grand total price.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2"/>
                </a:solidFill>
              </a:rPr>
              <a:t>Ans also in menu-bar user can see total item in the cart.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6A07AB-7441-B089-BAA2-2978CBEE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21AD61-3BE8-C9C7-A994-0C51BF8D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855408"/>
            <a:ext cx="11248103" cy="37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{A87BE296-F10A-4CC2-9E9C-816538D05121}tf78438558_win32</Template>
  <TotalTime>0</TotalTime>
  <Words>495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Arial Black</vt:lpstr>
      <vt:lpstr>Calibri</vt:lpstr>
      <vt:lpstr>Sabon Next LT</vt:lpstr>
      <vt:lpstr>Segoe UI</vt:lpstr>
      <vt:lpstr>Wingdings</vt:lpstr>
      <vt:lpstr>Office Theme</vt:lpstr>
      <vt:lpstr>Lassi Shop</vt:lpstr>
      <vt:lpstr>Abstract :</vt:lpstr>
      <vt:lpstr>implementation</vt:lpstr>
      <vt:lpstr>Flow Chart</vt:lpstr>
      <vt:lpstr>Default Login Page Appears</vt:lpstr>
      <vt:lpstr>When invalid credentials are given ,it notifies the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Lassi Shop</dc:title>
  <dc:subject/>
  <dc:creator>Vaishnavi S</dc:creator>
  <cp:lastModifiedBy>Vaishnavi S</cp:lastModifiedBy>
  <cp:revision>2</cp:revision>
  <dcterms:created xsi:type="dcterms:W3CDTF">2023-07-03T09:45:41Z</dcterms:created>
  <dcterms:modified xsi:type="dcterms:W3CDTF">2023-07-03T13:43:31Z</dcterms:modified>
</cp:coreProperties>
</file>