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3"/>
    <p:sldId id="257" r:id="rId4"/>
    <p:sldId id="258" r:id="rId5"/>
    <p:sldId id="260" r:id="rId6"/>
    <p:sldId id="275" r:id="rId7"/>
    <p:sldId id="272" r:id="rId8"/>
    <p:sldId id="26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56F"/>
    <a:srgbClr val="00C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平行四边形 4"/>
          <p:cNvSpPr/>
          <p:nvPr/>
        </p:nvSpPr>
        <p:spPr>
          <a:xfrm flipH="1">
            <a:off x="3001010" y="-38100"/>
            <a:ext cx="10984230" cy="6933565"/>
          </a:xfrm>
          <a:prstGeom prst="parallelogram">
            <a:avLst/>
          </a:prstGeom>
          <a:gradFill>
            <a:gsLst>
              <a:gs pos="0">
                <a:srgbClr val="00CCE8"/>
              </a:gs>
              <a:gs pos="100000">
                <a:srgbClr val="0070C0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-1749425" y="-37465"/>
            <a:ext cx="10984230" cy="6933565"/>
          </a:xfrm>
          <a:prstGeom prst="parallelogram">
            <a:avLst/>
          </a:prstGeom>
          <a:gradFill>
            <a:gsLst>
              <a:gs pos="0">
                <a:srgbClr val="00CCE8"/>
              </a:gs>
              <a:gs pos="100000">
                <a:srgbClr val="0070C0">
                  <a:alpha val="9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0970" y="2045970"/>
            <a:ext cx="1191006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5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charset="0"/>
              </a:rPr>
              <a:t>MARENA FOOD ORDERING APP</a:t>
            </a:r>
            <a:endParaRPr lang="en-US" altLang="zh-CN" sz="5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49165" y="4487545"/>
            <a:ext cx="478345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2800">
                <a:solidFill>
                  <a:schemeClr val="bg1"/>
                </a:solidFill>
              </a:rPr>
              <a:t>Developed</a:t>
            </a:r>
            <a:r>
              <a:rPr lang="en-US" altLang="zh-CN" sz="2800">
                <a:solidFill>
                  <a:schemeClr val="bg1"/>
                </a:solidFill>
              </a:rPr>
              <a:t> By: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Vaibhav Singh ( 201700328 )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Garima Kushwaha (201700049 )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r>
              <a:rPr lang="en-IN" altLang="en-US" sz="2800">
                <a:solidFill>
                  <a:schemeClr val="bg1"/>
                </a:solidFill>
              </a:rPr>
              <a:t>Team Number : 55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r>
              <a:rPr lang="en-IN" altLang="en-US" sz="2800">
                <a:solidFill>
                  <a:schemeClr val="bg1"/>
                </a:solidFill>
              </a:rPr>
              <a:t>3rd Year - CSE Department</a:t>
            </a:r>
            <a:endParaRPr lang="en-IN" altLang="en-US" sz="28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94385" y="716280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>
                <a:solidFill>
                  <a:srgbClr val="59656F"/>
                </a:solidFill>
                <a:latin typeface="Arial" panose="020B0604020202020204" pitchFamily="34" charset="0"/>
              </a:rPr>
              <a:t>01</a:t>
            </a:r>
            <a:endParaRPr lang="en-US" altLang="zh-CN" sz="3600" b="1">
              <a:solidFill>
                <a:srgbClr val="59656F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4385" y="1250315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 sz="3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-4486275" y="-628015"/>
            <a:ext cx="5280660" cy="3333115"/>
          </a:xfrm>
          <a:prstGeom prst="parallelogram">
            <a:avLst/>
          </a:prstGeom>
          <a:gradFill>
            <a:gsLst>
              <a:gs pos="0">
                <a:srgbClr val="00CCE8"/>
              </a:gs>
              <a:gs pos="100000">
                <a:srgbClr val="0070C0">
                  <a:alpha val="9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41705" y="1895475"/>
            <a:ext cx="5086350" cy="233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The app has three parts: </a:t>
            </a:r>
            <a:endParaRPr lang="en-US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1. Manager</a:t>
            </a:r>
            <a:endParaRPr lang="en-US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2. Chef</a:t>
            </a:r>
            <a:endParaRPr lang="en-US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3. Customer</a:t>
            </a:r>
            <a:endParaRPr lang="zh-CN" altLang="en-US" sz="280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4385" y="4871085"/>
            <a:ext cx="30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2800" b="1">
              <a:solidFill>
                <a:srgbClr val="00CCE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94385" y="716280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>
                <a:solidFill>
                  <a:srgbClr val="59656F"/>
                </a:solidFill>
                <a:latin typeface="Arial" panose="020B0604020202020204" pitchFamily="34" charset="0"/>
              </a:rPr>
              <a:t>02</a:t>
            </a:r>
            <a:endParaRPr lang="en-US" altLang="zh-CN" sz="3600" b="1">
              <a:solidFill>
                <a:srgbClr val="59656F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4385" y="1250315"/>
            <a:ext cx="2062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3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Manager</a:t>
            </a:r>
            <a:endParaRPr lang="en-IN" altLang="en-US" sz="36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-4486275" y="-628015"/>
            <a:ext cx="5280660" cy="3333115"/>
          </a:xfrm>
          <a:prstGeom prst="parallelogram">
            <a:avLst/>
          </a:prstGeom>
          <a:gradFill>
            <a:gsLst>
              <a:gs pos="0">
                <a:srgbClr val="00CCE8"/>
              </a:gs>
              <a:gs pos="100000">
                <a:srgbClr val="0070C0">
                  <a:alpha val="9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19810" y="2239010"/>
            <a:ext cx="1028636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Functionalities of Manager:</a:t>
            </a:r>
            <a:endParaRPr lang="en-US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1. Check all the food reviews posted by various customers.</a:t>
            </a:r>
            <a:endParaRPr lang="en-US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2. Check all the feedbacks given by various customers.</a:t>
            </a:r>
            <a:endParaRPr lang="en-US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3. Can access customer and chef details,including making necessary changes to it.</a:t>
            </a:r>
            <a:endParaRPr lang="en-US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4. Can access all the order details placed by various customers.</a:t>
            </a:r>
            <a:endParaRPr lang="en-US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5. Manager will also have a specific userId and password to avail the abov</a:t>
            </a:r>
            <a:r>
              <a:rPr lang="en-I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e</a:t>
            </a:r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 functionalities.</a:t>
            </a:r>
            <a:endParaRPr lang="en-US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94385" y="716280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>
                <a:solidFill>
                  <a:srgbClr val="59656F"/>
                </a:solidFill>
                <a:latin typeface="Arial" panose="020B0604020202020204" pitchFamily="34" charset="0"/>
              </a:rPr>
              <a:t>03</a:t>
            </a:r>
            <a:endParaRPr lang="en-US" altLang="zh-CN" sz="3600" b="1">
              <a:solidFill>
                <a:srgbClr val="59656F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4385" y="1250315"/>
            <a:ext cx="119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3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Chef</a:t>
            </a:r>
            <a:endParaRPr lang="en-IN" altLang="en-US" sz="36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-4486275" y="-628015"/>
            <a:ext cx="5280660" cy="3333115"/>
          </a:xfrm>
          <a:prstGeom prst="parallelogram">
            <a:avLst/>
          </a:prstGeom>
          <a:gradFill>
            <a:gsLst>
              <a:gs pos="0">
                <a:srgbClr val="00CCE8"/>
              </a:gs>
              <a:gs pos="100000">
                <a:srgbClr val="0070C0">
                  <a:alpha val="9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94385" y="2388870"/>
            <a:ext cx="90900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Chef is solely responsible for accpeting or rejecting any order based on the food item availabiity.</a:t>
            </a:r>
            <a:endParaRPr lang="zh-CN" altLang="en-US" sz="280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94385" y="716280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>
                <a:solidFill>
                  <a:srgbClr val="59656F"/>
                </a:solidFill>
                <a:latin typeface="Arial" panose="020B0604020202020204" pitchFamily="34" charset="0"/>
              </a:rPr>
              <a:t>0</a:t>
            </a:r>
            <a:r>
              <a:rPr lang="en-IN" altLang="en-US" sz="3600" b="1">
                <a:solidFill>
                  <a:srgbClr val="59656F"/>
                </a:solidFill>
                <a:latin typeface="Arial" panose="020B0604020202020204" pitchFamily="34" charset="0"/>
              </a:rPr>
              <a:t>5</a:t>
            </a:r>
            <a:endParaRPr lang="en-IN" altLang="en-US" sz="3600" b="1">
              <a:solidFill>
                <a:srgbClr val="59656F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4385" y="1250315"/>
            <a:ext cx="231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3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Customer</a:t>
            </a:r>
            <a:endParaRPr lang="en-IN" altLang="en-US" sz="36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-4486275" y="-628015"/>
            <a:ext cx="5280660" cy="3333115"/>
          </a:xfrm>
          <a:prstGeom prst="parallelogram">
            <a:avLst/>
          </a:prstGeom>
          <a:gradFill>
            <a:gsLst>
              <a:gs pos="0">
                <a:srgbClr val="00CCE8"/>
              </a:gs>
              <a:gs pos="100000">
                <a:srgbClr val="0070C0">
                  <a:alpha val="9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61390" y="2059940"/>
            <a:ext cx="91192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Customer can avail the following functionalities:</a:t>
            </a:r>
            <a:endParaRPr lang="en-IN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en-IN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1. LogIn using the userId and password, if already registered user.</a:t>
            </a:r>
            <a:endParaRPr lang="en-IN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en-IN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2. Can regsiter with necessary details.</a:t>
            </a:r>
            <a:endParaRPr lang="en-IN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en-IN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3. Select food from menu and check for item availability.</a:t>
            </a:r>
            <a:endParaRPr lang="en-IN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en-IN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4. If items are available, can place the order.</a:t>
            </a:r>
            <a:endParaRPr lang="en-IN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94385" y="745490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>
                <a:solidFill>
                  <a:srgbClr val="59656F"/>
                </a:solidFill>
                <a:latin typeface="Arial" panose="020B0604020202020204" pitchFamily="34" charset="0"/>
              </a:rPr>
              <a:t>0</a:t>
            </a:r>
            <a:r>
              <a:rPr lang="en-IN" altLang="en-US" sz="3600" b="1">
                <a:solidFill>
                  <a:srgbClr val="59656F"/>
                </a:solidFill>
                <a:latin typeface="Arial" panose="020B0604020202020204" pitchFamily="34" charset="0"/>
              </a:rPr>
              <a:t>5</a:t>
            </a:r>
            <a:endParaRPr lang="en-IN" altLang="en-US" sz="3600" b="1">
              <a:solidFill>
                <a:srgbClr val="59656F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4385" y="1250315"/>
            <a:ext cx="44919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3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Technologies Used:</a:t>
            </a:r>
            <a:endParaRPr lang="en-IN" altLang="en-US" sz="36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-4486275" y="-628015"/>
            <a:ext cx="5280660" cy="3333115"/>
          </a:xfrm>
          <a:prstGeom prst="parallelogram">
            <a:avLst/>
          </a:prstGeom>
          <a:gradFill>
            <a:gsLst>
              <a:gs pos="0">
                <a:srgbClr val="00CCE8"/>
              </a:gs>
              <a:gs pos="100000">
                <a:srgbClr val="0070C0">
                  <a:alpha val="9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56310" y="2275205"/>
            <a:ext cx="822134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N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Front End:</a:t>
            </a:r>
            <a:endParaRPr lang="en-IN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just"/>
            <a:r>
              <a:rPr lang="en-IN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1. HTML</a:t>
            </a:r>
            <a:endParaRPr lang="en-IN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just"/>
            <a:r>
              <a:rPr lang="en-IN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2. CSS</a:t>
            </a:r>
            <a:endParaRPr lang="en-IN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sym typeface="+mn-ea"/>
            </a:endParaRPr>
          </a:p>
          <a:p>
            <a:pPr algn="just"/>
            <a:r>
              <a:rPr lang="en-IN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3. </a:t>
            </a:r>
            <a:r>
              <a:rPr lang="en-IN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Javascript</a:t>
            </a:r>
            <a:endParaRPr lang="en-IN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just"/>
            <a:endParaRPr lang="en-IN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just"/>
            <a:r>
              <a:rPr lang="en-IN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Backend:</a:t>
            </a:r>
            <a:endParaRPr lang="en-IN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just"/>
            <a:r>
              <a:rPr lang="en-IN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1. Nodejs</a:t>
            </a:r>
            <a:endParaRPr lang="en-IN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just"/>
            <a:r>
              <a:rPr lang="en-IN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sym typeface="+mn-ea"/>
              </a:rPr>
              <a:t>2. Express</a:t>
            </a:r>
            <a:endParaRPr lang="zh-CN" altLang="en-US" sz="280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4382135" y="3075305"/>
            <a:ext cx="35928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4000">
                <a:solidFill>
                  <a:schemeClr val="bg1"/>
                </a:solidFill>
                <a:latin typeface="Arial Black" panose="020B0A04020102020204" charset="0"/>
              </a:rPr>
              <a:t>THANK YOU</a:t>
            </a:r>
            <a:endParaRPr lang="en-IN" altLang="en-US" sz="4000">
              <a:solidFill>
                <a:schemeClr val="bg1"/>
              </a:solidFill>
              <a:latin typeface="Arial Black" panose="020B0A0402010202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0CCE8"/>
            </a:gs>
            <a:gs pos="100000">
              <a:srgbClr val="0070C0">
                <a:alpha val="100000"/>
              </a:srgbClr>
            </a:gs>
          </a:gsLst>
          <a:lin ang="10800000" scaled="0"/>
        </a:gradFill>
        <a:ln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WPS Presentation</Application>
  <PresentationFormat>宽屏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 Black</vt:lpstr>
      <vt:lpstr>Calibri</vt:lpstr>
      <vt:lpstr>Microsoft YaHei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gaohanghang</dc:creator>
  <cp:lastModifiedBy>vsbsi</cp:lastModifiedBy>
  <cp:revision>20</cp:revision>
  <dcterms:created xsi:type="dcterms:W3CDTF">2018-08-14T03:09:00Z</dcterms:created>
  <dcterms:modified xsi:type="dcterms:W3CDTF">2020-02-09T18:48:12Z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