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59" r:id="rId7"/>
    <p:sldId id="261" r:id="rId8"/>
    <p:sldId id="25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86983-4237-4098-825C-58C34CB0338F}" v="382" dt="2023-02-03T11:08:48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84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5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24575,'0'-5'0,"0"-5"0,0-11 0,0-6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6 24575,'-5'0'0,"-5"0"0,-7 0 0,-4 0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18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20 213 24575,'1'0'0,"13"-2"0,-9-15 0,-6-6 0,-1 0 0,0 1 0,-2-1 0,-1 1 0,-9-28 0,10 37 0,-2-4 0,4 20 0,5 30 0,51 229 0,-51-229 0,-3-24 0,1 0 0,0 0 0,0 0 0,1-1 0,0 1 0,5 12 0,-6-77 0,-1 31 0,-1 8 0,1 0 0,1 0 0,2-19 0,-3 36 0,0-1 0,0 0 0,0 1 0,0-1 0,0 1 0,0-1 0,0 1 0,0-1 0,1 0 0,-1 1 0,0-1 0,0 1 0,0-1 0,1 1 0,-1-1 0,0 1 0,0-1 0,1 1 0,-1-1 0,1 1 0,-1-1 0,0 1 0,1 0 0,-1-1 0,1 1 0,0-1 0,4 15 0,1 28 0,-2 77-1365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0:32:20.0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338 0 24575,'-13'22'0,"-19"43"0,23-44 0,-1 0 0,-19 28 0,-78 84 0,90-112 0,14-18 0,1 0 0,-1 0 0,0 0 0,0 0 0,0 0 0,-1-1 0,1 1 0,-1-1 0,1 0 0,-5 2 0,7-4 0,0 0 0,-1 0 0,1 0 0,0 0 0,-1 0 0,1 0 0,0 0 0,0 0 0,-1-1 0,1 1 0,0 0 0,-1-1 0,1 1 0,0-1 0,0 0 0,0 1 0,-1-1 0,1 0 0,0 1 0,0-1 0,0 0 0,0 0 0,0 0 0,1 0 0,-1 0 0,0 0 0,0 0 0,1-1 0,-1 1 0,0 0 0,1 0 0,-1 0 0,1-1 0,-1-1 0,-5-13 0,1-1 0,1 0 0,0-1 0,2 1 0,-1-1 0,2-32 0,-7-42 0,1 59 0,7 33 0,0 0 0,0 0 0,0 0 0,0 0 0,0 1 0,0-1 0,0 0 0,0 0 0,0 0 0,0 0 0,0 0 0,0 0 0,-1 0 0,1 0 0,0 0 0,0 0 0,0 0 0,0 0 0,0 0 0,0 0 0,0 0 0,0 0 0,0 0 0,0 0 0,0 0 0,0 0 0,0 0 0,0 0 0,-1 0 0,1 0 0,0 0 0,0 0 0,0 0 0,0 0 0,0 0 0,0 0 0,0 0 0,0 0 0,0 0 0,0 0 0,0 0 0,0 0 0,0 0 0,-1 0 0,1 0 0,0 0 0,0 0 0,0 0 0,0 0 0,0 0 0,0 0 0,0 0 0,0 0 0,0 0 0,0 0 0,-2 20 0,2 227-1365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00:11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 1 24575,'7'0'0,"-1"1"0,1 0 0,-1 0 0,0 0 0,1 1 0,-1 0 0,0 1 0,0-1 0,0 1 0,-1 0 0,7 4 0,6 6 0,30 28 0,-45-39 0,-3-2 0,1 1 0,0-1 0,-1 1 0,1-1 0,0 1 0,-1-1 0,1 1 0,0 0 0,-1-1 0,1 1 0,-1 0 0,1-1 0,-1 1 0,0 0 0,1 0 0,-1 0 0,0-1 0,1 1 0,-1 0 0,0 0 0,0 0 0,0 1 0,0-1 0,-1-1 0,1 1 0,-1-1 0,0 1 0,1-1 0,-1 0 0,0 1 0,1-1 0,-1 0 0,0 0 0,1 0 0,-1 1 0,0-1 0,0 0 0,1 0 0,-1 0 0,0 0 0,1 0 0,-1 0 0,-1-1 0,-50-8 0,46 8 0,-10-3 0,-1 1 0,0 1 0,0 0 0,0 1 0,0 1 0,0 1 0,0 0 0,0 1 0,0 1 0,0 0 0,1 2 0,0 0 0,0 0 0,-23 13 0,32-15 0,0 0 0,1 1 0,-1 0 0,1 1 0,0-1 0,0 1 0,1 0 0,-9 11 0,12-14 0,1 0 0,0-1 0,0 1 0,0 0 0,0 0 0,1 0 0,-1 0 0,0 0 0,1 0 0,0 0 0,-1 0 0,1 0 0,0 0 0,0 0 0,0 0 0,0 1 0,0-1 0,1 0 0,-1 0 0,1 0 0,-1 0 0,1 0 0,0 0 0,0 0 0,0-1 0,0 1 0,0 0 0,0 0 0,0-1 0,0 1 0,1 0 0,-1-1 0,1 1 0,-1-1 0,1 0 0,2 2 0,4 3 49,1 0 0,0 0-1,1-1 1,-1 0-1,1 0 1,10 2 0,65 18-1524,-81-23 1244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9365-AB06-06D3-EE03-FEBDEACF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134AC-FF54-D868-F98F-E20A2DE5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8B2C9-8D43-9EAE-1A35-C675000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5CC0A-8875-FA89-DE6F-7AF17BC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715C6-95B3-0C54-6FEA-65CD0D0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5B7E9-3BC8-E4B3-3D5D-7A2D1A7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5FD32-E7FE-0769-B70D-1BD58BB0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7C3F-6C81-87C1-06E2-F260816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176C-B725-6069-BD00-73AD935E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5D59-055B-C46C-63C4-BDEF09B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1180A9-9D79-4F70-C3D9-2A183485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112BF-DDE7-6488-5180-67DF359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08E4E-CA71-E513-86DA-15CBDD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D54A9-BB7C-FF95-94CA-CF284857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C1AFD-4FFA-B1F8-25FE-2CE72F20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2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3BB2D-D794-976C-DC2D-0C18381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1484-872F-6DA4-9839-93253168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577AF-C2EB-F33F-4081-7FFD280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BE2C6-7B9B-44C2-BA0D-7E3A798C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27096-CCB3-1A2A-0E4F-212EB20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72555-BEB3-4850-E903-B4DF562F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4C61D-ACB0-A813-3FFE-D3617408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5BC4B-492D-132F-312E-C626030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EBBC3-866E-92B5-20AC-02DCB57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60069-9AB7-88A2-221F-FDBECAE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13F22-8A96-5D2A-3E13-8858E51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7FB6-3388-3E26-1B09-0064964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3B17B4-4616-18A5-46CD-E5DDD9DA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D9893-8F6D-C53F-886E-7023846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D9EF4-E604-A95B-43B9-530B31BC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E97B3-4823-765C-469B-161D62F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9EC7-1F71-25A0-AA63-4EA814B0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CB0B7-0FCF-FA25-0282-696BB696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63135-E47D-4BF6-0488-8BBE792F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ADFE08-955C-D5C5-C8F3-B35BC9B6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6542DD-D740-C770-CBDD-D663E39F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B7A6E4-094E-2FD1-0668-A1B5AEBB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E009E9-50FF-E37A-06AE-B6954C1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E6438-963F-77E9-704A-22D0D3A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C18B-BD22-32E2-F555-533B34F1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779275-AD97-E77D-211D-C0B4FC8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0CDF1-AF20-3676-E7E3-D38B018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2EF8-D8BE-36CB-74F9-DCD2A8D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70BD6-8B4A-C6D8-B34D-26984D7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05049-56C0-3E59-ADBE-5DB204DF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595E6-9FFE-0699-F150-9F218A26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D941E-F296-BCEF-5BEA-D0E3F468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18D9-5DC5-51BC-BB1D-39DF69CF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81D26-1087-11C8-8FB9-DC9DA15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B7528-D157-28B6-6F44-5AA8D22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6600E-3E65-A7EE-7DCF-DED43FA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351F3-E208-E0EB-AAA6-F6D766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8BD19-1E3B-C983-2CD3-E59018A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129D04-B359-D0F0-CCAE-39B9F2429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CBC6C-239F-E654-E9C7-648E965B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5A6FF-30FA-D3F5-1311-B51DFCA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2400FD-A43B-00F1-307A-A434C12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5AA3-6F49-B755-09FB-BB72A0E5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83BBEE-B3FD-EDAD-D80A-371226ED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DA1D2-D81A-3720-6DB5-6AF938B5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0F9D-AFDB-7B8E-F09B-B1851D2AF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C2FC-0B28-4047-BE51-90C05B0F801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4D818-B963-F938-C342-BA8310C5C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2FDC6-7CA6-5DE8-FD2F-47981C34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2DC0-AEA8-4969-BC02-28D7DEB32B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69AA6-2BAA-6161-6505-7F07FC0D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86F1-64DC-8840-F672-BFF472A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Vito Schopper</a:t>
            </a:r>
          </a:p>
          <a:p>
            <a:pPr marL="0" indent="0" algn="ctr">
              <a:buNone/>
            </a:pPr>
            <a:r>
              <a:rPr lang="de-DE" dirty="0"/>
              <a:t>Mario Navarro Krauß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dirty="0"/>
              <a:t>Pro-Seminar</a:t>
            </a:r>
          </a:p>
          <a:p>
            <a:pPr marL="0" indent="0" algn="ctr">
              <a:buNone/>
            </a:pPr>
            <a:r>
              <a:rPr lang="de-DE" sz="2000" dirty="0"/>
              <a:t>Datenkompression WS 2022</a:t>
            </a:r>
          </a:p>
          <a:p>
            <a:pPr marL="0" indent="0" algn="ctr">
              <a:buNone/>
            </a:pPr>
            <a:r>
              <a:rPr lang="de-DE" sz="2000" dirty="0"/>
              <a:t>Dozent: Dr.- Ing. The </a:t>
            </a:r>
            <a:r>
              <a:rPr lang="de-DE" sz="2000" dirty="0" err="1"/>
              <a:t>Anh</a:t>
            </a:r>
            <a:r>
              <a:rPr lang="de-DE" sz="2000" dirty="0"/>
              <a:t> Vuong</a:t>
            </a:r>
          </a:p>
        </p:txBody>
      </p:sp>
    </p:spTree>
    <p:extLst>
      <p:ext uri="{BB962C8B-B14F-4D97-AF65-F5344CB8AC3E}">
        <p14:creationId xmlns:p14="http://schemas.microsoft.com/office/powerpoint/2010/main" val="36077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DCD31-D807-1429-CDA2-CA32C0E4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Arithmetisches Kodieren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0806-0926-04A1-145F-2CB37043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Grundlagen</a:t>
            </a:r>
          </a:p>
          <a:p>
            <a:r>
              <a:rPr lang="de-DE" dirty="0">
                <a:cs typeface="Calibri"/>
              </a:rPr>
              <a:t>Verfahren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Kodierung</a:t>
            </a:r>
          </a:p>
          <a:p>
            <a:pPr lvl="1"/>
            <a:r>
              <a:rPr lang="de-DE" dirty="0">
                <a:cs typeface="Calibri"/>
              </a:rPr>
              <a:t>Problematik – begrenzte Genauigkeit</a:t>
            </a:r>
          </a:p>
          <a:p>
            <a:pPr lvl="1"/>
            <a:r>
              <a:rPr lang="de-DE" dirty="0">
                <a:cs typeface="Calibri"/>
              </a:rPr>
              <a:t>Dekodierung</a:t>
            </a:r>
          </a:p>
          <a:p>
            <a:r>
              <a:rPr lang="de-DE" dirty="0">
                <a:cs typeface="Calibri"/>
              </a:rPr>
              <a:t>Anwendungsgebiet</a:t>
            </a:r>
          </a:p>
          <a:p>
            <a:r>
              <a:rPr lang="de-DE" dirty="0">
                <a:cs typeface="Calibri"/>
              </a:rPr>
              <a:t>Qualitätsbewertung</a:t>
            </a:r>
          </a:p>
          <a:p>
            <a:r>
              <a:rPr lang="de-DE" dirty="0">
                <a:cs typeface="Calibri"/>
              </a:rPr>
              <a:t>Lösungsansatz: begrenzte Genauigkeit</a:t>
            </a:r>
          </a:p>
        </p:txBody>
      </p:sp>
    </p:spTree>
    <p:extLst>
      <p:ext uri="{BB962C8B-B14F-4D97-AF65-F5344CB8AC3E}">
        <p14:creationId xmlns:p14="http://schemas.microsoft.com/office/powerpoint/2010/main" val="36331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614F43D-1876-0762-9F35-5A6516D8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93" y="328126"/>
            <a:ext cx="1478286" cy="234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19340" y="67636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3420" y="63064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8708B52-18CB-49E4-19C0-3720535A77FC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CC1A7E-E79E-41BC-E913-02AA493988A5}"/>
              </a:ext>
            </a:extLst>
          </p:cNvPr>
          <p:cNvSpPr txBox="1"/>
          <p:nvPr/>
        </p:nvSpPr>
        <p:spPr>
          <a:xfrm>
            <a:off x="490553" y="616341"/>
            <a:ext cx="226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Eingabe: Hello</a:t>
            </a:r>
          </a:p>
        </p:txBody>
      </p:sp>
    </p:spTree>
    <p:extLst>
      <p:ext uri="{BB962C8B-B14F-4D97-AF65-F5344CB8AC3E}">
        <p14:creationId xmlns:p14="http://schemas.microsoft.com/office/powerpoint/2010/main" val="12544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172-CCF4-1FCC-2F4B-E88717F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Problematik – Finite Precision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E580F-AF9C-342C-DFE9-64A44598D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568" b="-1"/>
          <a:stretch/>
        </p:blipFill>
        <p:spPr>
          <a:xfrm>
            <a:off x="1321904" y="1132647"/>
            <a:ext cx="9296400" cy="5218042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A21D6-30C1-6854-AABC-C68DF30FF466}"/>
              </a:ext>
            </a:extLst>
          </p:cNvPr>
          <p:cNvGrpSpPr/>
          <p:nvPr/>
        </p:nvGrpSpPr>
        <p:grpSpPr>
          <a:xfrm>
            <a:off x="10956060" y="693285"/>
            <a:ext cx="26280" cy="68760"/>
            <a:chOff x="10956060" y="693285"/>
            <a:chExt cx="26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14:cNvPr>
                <p14:cNvContentPartPr/>
                <p14:nvPr/>
              </p14:nvContentPartPr>
              <p14:xfrm>
                <a:off x="10981980" y="739005"/>
                <a:ext cx="360" cy="23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B17EB37-C82C-6CFE-2447-04F157DCE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18980" y="676005"/>
                  <a:ext cx="126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14:cNvPr>
                <p14:cNvContentPartPr/>
                <p14:nvPr/>
              </p14:nvContentPartPr>
              <p14:xfrm>
                <a:off x="10956060" y="693285"/>
                <a:ext cx="26280" cy="21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29ED21F-C1DA-FD6C-2354-7DE1360CB0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3060" y="630285"/>
                  <a:ext cx="15192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14:cNvPr>
              <p14:cNvContentPartPr/>
              <p14:nvPr/>
            </p14:nvContentPartPr>
            <p14:xfrm>
              <a:off x="2110408" y="5829473"/>
              <a:ext cx="36000" cy="1461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71BD57D-D12A-1A12-9262-7A002BBEF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408" y="5766833"/>
                <a:ext cx="161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14:cNvPr>
              <p14:cNvContentPartPr/>
              <p14:nvPr/>
            </p14:nvContentPartPr>
            <p14:xfrm>
              <a:off x="9843208" y="5906153"/>
              <a:ext cx="121680" cy="1310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B429A77-0AFD-90F0-487D-C8C49565BB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0568" y="5843153"/>
                <a:ext cx="24732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342D72-876A-A805-F26C-54D47A1034EE}"/>
              </a:ext>
            </a:extLst>
          </p:cNvPr>
          <p:cNvSpPr txBox="1"/>
          <p:nvPr/>
        </p:nvSpPr>
        <p:spPr>
          <a:xfrm>
            <a:off x="564605" y="5610165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4E1381-4B9D-115E-7701-D362ACEB2633}"/>
              </a:ext>
            </a:extLst>
          </p:cNvPr>
          <p:cNvSpPr txBox="1"/>
          <p:nvPr/>
        </p:nvSpPr>
        <p:spPr>
          <a:xfrm>
            <a:off x="9700991" y="5606522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0.000052</a:t>
            </a:r>
          </a:p>
        </p:txBody>
      </p:sp>
    </p:spTree>
    <p:extLst>
      <p:ext uri="{BB962C8B-B14F-4D97-AF65-F5344CB8AC3E}">
        <p14:creationId xmlns:p14="http://schemas.microsoft.com/office/powerpoint/2010/main" val="69965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3C8-8351-845A-10A5-4A5AA9E1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Dekodierung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CF919A-A9D1-B6EB-5800-BD9EDF186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" t="193"/>
          <a:stretch/>
        </p:blipFill>
        <p:spPr>
          <a:xfrm>
            <a:off x="1321200" y="1123199"/>
            <a:ext cx="9295200" cy="52241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0345CC-2676-CD05-26B9-43288E71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350" y="327283"/>
            <a:ext cx="1477927" cy="2339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/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0.00010001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28412D-9255-75AD-9EDC-8076C0FE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50"/>
                <a:ext cx="24288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/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0.068359375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7621848-3FFF-80FC-33B7-602BC57A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876382"/>
                <a:ext cx="2005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14:cNvPr>
              <p14:cNvContentPartPr/>
              <p14:nvPr/>
            </p14:nvContentPartPr>
            <p14:xfrm>
              <a:off x="10935540" y="666285"/>
              <a:ext cx="151560" cy="1119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D673EC6-1BD1-35EE-8E1A-5E7EC8FEAA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2900" y="603645"/>
                <a:ext cx="27720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77FABF1-63CF-59F7-7137-04FD0F7D2A98}"/>
              </a:ext>
            </a:extLst>
          </p:cNvPr>
          <p:cNvSpPr txBox="1"/>
          <p:nvPr/>
        </p:nvSpPr>
        <p:spPr>
          <a:xfrm>
            <a:off x="10671682" y="5086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7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F0ED3-4CC6-5D7A-BC16-BE19DCF8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Anwendungsgebiet</a:t>
            </a:r>
            <a:endParaRPr lang="de-DE" dirty="0"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19D32-26CC-8EAF-C688-8D7D7D44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Verschiedene Implementierungen</a:t>
            </a:r>
          </a:p>
          <a:p>
            <a:pPr lvl="1"/>
            <a:r>
              <a:rPr lang="de-DE" dirty="0">
                <a:cs typeface="Calibri"/>
              </a:rPr>
              <a:t>Range-Coder -&gt; ganze Zahlen</a:t>
            </a:r>
          </a:p>
          <a:p>
            <a:pPr lvl="1"/>
            <a:r>
              <a:rPr lang="de-DE" dirty="0">
                <a:cs typeface="Calibri"/>
              </a:rPr>
              <a:t>Q-Coder -&gt; zwei Zeichen / Binärzahlen </a:t>
            </a:r>
          </a:p>
          <a:p>
            <a:pPr lvl="2"/>
            <a:r>
              <a:rPr lang="de-DE" dirty="0">
                <a:cs typeface="Calibri"/>
              </a:rPr>
              <a:t>Von IBM entwickelt und patentiert</a:t>
            </a:r>
          </a:p>
          <a:p>
            <a:r>
              <a:rPr lang="de-DE" dirty="0">
                <a:cs typeface="Calibri"/>
              </a:rPr>
              <a:t>Aufgrund der Patentlage um die 1990er Jahre weniger verbreitet</a:t>
            </a:r>
          </a:p>
          <a:p>
            <a:r>
              <a:rPr lang="de-DE" dirty="0">
                <a:cs typeface="Calibri"/>
              </a:rPr>
              <a:t>Q-Coder ist für JPEG zulässig</a:t>
            </a:r>
          </a:p>
          <a:p>
            <a:r>
              <a:rPr lang="de-DE" dirty="0">
                <a:cs typeface="Calibri"/>
              </a:rPr>
              <a:t>Neueres Verfahren ANS (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numeral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 2014) kombiniert Vorteile von Arithmetischer und Huffman Codierung</a:t>
            </a:r>
            <a:endParaRPr lang="de-DE" dirty="0" err="1">
              <a:cs typeface="Calibri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Arithmetische Codierung benötigt viel Rechenaufwand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36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F5954-5222-B153-7436-89EC158A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Qualitätsbewertung</a:t>
            </a:r>
            <a:endParaRPr lang="de-DE" dirty="0"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33BA6-A560-1878-D300-55B8D0AA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Codierung nahe an theoretischem Limit der Entropie</a:t>
            </a:r>
          </a:p>
          <a:p>
            <a:r>
              <a:rPr lang="de-DE" dirty="0">
                <a:cs typeface="Calibri"/>
              </a:rPr>
              <a:t>Hoher Rechenaufwand</a:t>
            </a:r>
          </a:p>
          <a:p>
            <a:r>
              <a:rPr lang="de-DE" dirty="0" err="1">
                <a:ea typeface="+mn-lt"/>
                <a:cs typeface="+mn-lt"/>
              </a:rPr>
              <a:t>lossless</a:t>
            </a:r>
            <a:r>
              <a:rPr lang="de-DE" dirty="0">
                <a:ea typeface="+mn-lt"/>
                <a:cs typeface="+mn-lt"/>
              </a:rPr>
              <a:t> Encodierung</a:t>
            </a:r>
          </a:p>
          <a:p>
            <a:r>
              <a:rPr lang="de-DE" dirty="0">
                <a:cs typeface="Calibri"/>
              </a:rPr>
              <a:t>Encodiert Zeichen für Zeichen</a:t>
            </a:r>
          </a:p>
          <a:p>
            <a:pPr lvl="1"/>
            <a:r>
              <a:rPr lang="de-DE" dirty="0">
                <a:cs typeface="Calibri"/>
              </a:rPr>
              <a:t>Wenn Eingabe eine sich wiederholende Zeichenkette ist, sind bessere Ergebnisse vorzustellen -&gt; nicht möglich mit Arithmetische Codierung</a:t>
            </a:r>
          </a:p>
          <a:p>
            <a:r>
              <a:rPr lang="de-DE" dirty="0">
                <a:cs typeface="Calibri"/>
              </a:rPr>
              <a:t>Overhead (Wahrscheinlichkeitsverteilung des genutzten Alphabets)</a:t>
            </a:r>
          </a:p>
        </p:txBody>
      </p:sp>
    </p:spTree>
    <p:extLst>
      <p:ext uri="{BB962C8B-B14F-4D97-AF65-F5344CB8AC3E}">
        <p14:creationId xmlns:p14="http://schemas.microsoft.com/office/powerpoint/2010/main" val="33888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665C1-1BB4-5555-97DF-7D6305F7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ea typeface="+mj-lt"/>
                <a:cs typeface="+mj-lt"/>
              </a:rPr>
              <a:t>Lösungsansatz: begrenzte Genauigkeit</a:t>
            </a:r>
            <a:endParaRPr lang="de-DE" dirty="0">
              <a:cs typeface="Calibri Light" panose="020F0302020204030204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E972A12-BFEA-8283-891F-092D13AC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8016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B14A2-3C51-7B55-275D-EBE5B370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cs typeface="Calibri Light"/>
              </a:rPr>
              <a:t>Lösungsansatz: begrenzte Genauigkeit</a:t>
            </a:r>
            <a:endParaRPr lang="de-DE" dirty="0">
              <a:ea typeface="+mj-lt"/>
              <a:cs typeface="+mj-lt"/>
            </a:endParaRPr>
          </a:p>
        </p:txBody>
      </p:sp>
      <p:pic>
        <p:nvPicPr>
          <p:cNvPr id="4" name="Grafik 4" descr="Ein Bild, das Pfeil enthält.&#10;&#10;Beschreibung automatisch generiert.">
            <a:extLst>
              <a:ext uri="{FF2B5EF4-FFF2-40B4-BE49-F238E27FC236}">
                <a16:creationId xmlns:a16="http://schemas.microsoft.com/office/drawing/2014/main" id="{A02D2726-741A-BA16-B900-7E8BD04FC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81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0A57003AD8604485140AEF205C1879" ma:contentTypeVersion="0" ma:contentTypeDescription="Ein neues Dokument erstellen." ma:contentTypeScope="" ma:versionID="70536f53e95d2ae03c308761ae50d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185d3e35941b82a90c7b632d30dc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33312B-FF67-46F2-9DCA-F37FB03B950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F399BC-DB04-479A-947F-43280C8B7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35075-3573-4B2F-9C1C-179AFE0B1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Breitbild</PresentationFormat>
  <Paragraphs>18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Arithmetisches Kodieren</vt:lpstr>
      <vt:lpstr>Arithmetisches Kodieren</vt:lpstr>
      <vt:lpstr>Kodierung</vt:lpstr>
      <vt:lpstr>Problematik – Finite Precision</vt:lpstr>
      <vt:lpstr>Dekodierung</vt:lpstr>
      <vt:lpstr>Anwendungsgebiet</vt:lpstr>
      <vt:lpstr>Qualitätsbewertung</vt:lpstr>
      <vt:lpstr>Lösungsansatz: begrenzte Genauigkeit</vt:lpstr>
      <vt:lpstr>Lösungsansatz: begrenzte Genauigkeit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yegfp2tpp0@goetheuniversitaet.onmicrosoft.com</dc:creator>
  <cp:lastModifiedBy>yegfp2tpp0@goetheuniversitaet.onmicrosoft.com</cp:lastModifiedBy>
  <cp:revision>97</cp:revision>
  <dcterms:created xsi:type="dcterms:W3CDTF">2023-01-15T13:08:45Z</dcterms:created>
  <dcterms:modified xsi:type="dcterms:W3CDTF">2023-02-03T11:09:38Z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0x010100C60A57003AD8604485140AEF205C1879</vt:lpwstr>
  </property>
</Properties>
</file>