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9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5847" autoAdjust="0"/>
  </p:normalViewPr>
  <p:slideViewPr>
    <p:cSldViewPr snapToGrid="0">
      <p:cViewPr varScale="1">
        <p:scale>
          <a:sx n="94" d="100"/>
          <a:sy n="94" d="100"/>
        </p:scale>
        <p:origin x="274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5:00:15.7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64 24575,'0'-5'0,"0"-5"0,0-11 0,0-6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5:00:16.5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 6 24575,'-5'0'0,"-5"0"0,-7 0 0,-4 0 0,2-5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5:00:11.7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262 1 24575,'7'0'0,"-1"1"0,1 0 0,-1 0 0,0 0 0,1 1 0,-1 0 0,0 1 0,0-1 0,0 1 0,-1 0 0,7 4 0,6 6 0,30 28 0,-45-39 0,-3-2 0,1 1 0,0-1 0,-1 1 0,1-1 0,0 1 0,-1-1 0,1 1 0,0 0 0,-1-1 0,1 1 0,-1 0 0,1-1 0,-1 1 0,0 0 0,1 0 0,-1 0 0,0-1 0,1 1 0,-1 0 0,0 0 0,0 0 0,0 1 0,0-1 0,-1-1 0,1 1 0,-1-1 0,0 1 0,1-1 0,-1 0 0,0 1 0,1-1 0,-1 0 0,0 0 0,1 0 0,-1 1 0,0-1 0,0 0 0,1 0 0,-1 0 0,0 0 0,1 0 0,-1 0 0,-1-1 0,-50-8 0,46 8 0,-10-3 0,-1 1 0,0 1 0,0 0 0,0 1 0,0 1 0,0 1 0,0 0 0,0 1 0,0 1 0,0 0 0,1 2 0,0 0 0,0 0 0,-23 13 0,32-15 0,0 0 0,1 1 0,-1 0 0,1 1 0,0-1 0,0 1 0,1 0 0,-9 11 0,12-14 0,1 0 0,0-1 0,0 1 0,0 0 0,0 0 0,1 0 0,-1 0 0,0 0 0,1 0 0,0 0 0,-1 0 0,1 0 0,0 0 0,0 0 0,0 0 0,0 1 0,0-1 0,1 0 0,-1 0 0,1 0 0,-1 0 0,1 0 0,0 0 0,0 0 0,0-1 0,0 1 0,0 0 0,0 0 0,0-1 0,0 1 0,1 0 0,-1-1 0,1 1 0,-1-1 0,1 0 0,2 2 0,4 3 49,1 0 0,0 0-1,1-1 1,-1 0-1,1 0 1,10 2 0,65 18-1524,-81-23 1244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29365-AB06-06D3-EE03-FEBDEACF5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3134AC-FF54-D868-F98F-E20A2DE51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8B2C9-8D43-9EAE-1A35-C6750004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25CC0A-8875-FA89-DE6F-7AF17BCE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4715C6-95B3-0C54-6FEA-65CD0D00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1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5B7E9-3BC8-E4B3-3D5D-7A2D1A79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45FD32-E7FE-0769-B70D-1BD58BB04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77C3F-6C81-87C1-06E2-F260816F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7A176C-B725-6069-BD00-73AD935E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CA5D59-055B-C46C-63C4-BDEF09B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33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1180A9-9D79-4F70-C3D9-2A1834853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E112BF-DDE7-6488-5180-67DF3598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D08E4E-CA71-E513-86DA-15CBDDDF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D54A9-BB7C-FF95-94CA-CF284857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3C1AFD-4FFA-B1F8-25FE-2CE72F20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23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3BB2D-D794-976C-DC2D-0C18381E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121484-872F-6DA4-9839-93253168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6577AF-C2EB-F33F-4081-7FFD2809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3BE2C6-7B9B-44C2-BA0D-7E3A798C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927096-CCB3-1A2A-0E4F-212EB204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21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72555-BEB3-4850-E903-B4DF562F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D4C61D-ACB0-A813-3FFE-D36174087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C5BC4B-492D-132F-312E-C6260308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FEBBC3-866E-92B5-20AC-02DCB579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260069-9AB7-88A2-221F-FDBECAEB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9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13F22-8A96-5D2A-3E13-8858E516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67FB6-3388-3E26-1B09-006496479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3B17B4-4616-18A5-46CD-E5DDD9DA1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CD9893-8F6D-C53F-886E-70238462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DD9EF4-E604-A95B-43B9-530B31BC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7E97B3-4823-765C-469B-161D62F0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35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D9EC7-1F71-25A0-AA63-4EA814B0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ACB0B7-0FCF-FA25-0282-696BB696B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563135-E47D-4BF6-0488-8BBE792F5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ADFE08-955C-D5C5-C8F3-B35BC9B68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6542DD-D740-C770-CBDD-D663E39F9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B7A6E4-094E-2FD1-0668-A1B5AEBB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E009E9-50FF-E37A-06AE-B6954C12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9E6438-963F-77E9-704A-22D0D3A5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06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8C18B-BD22-32E2-F555-533B34F1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779275-AD97-E77D-211D-C0B4FC84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50CDF1-AF20-3676-E7E3-D38B018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C92EF8-D8BE-36CB-74F9-DCD2A8D2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08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B70BD6-8B4A-C6D8-B34D-26984D71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805049-56C0-3E59-ADBE-5DB204DF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B595E6-9FFE-0699-F150-9F218A26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46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D941E-F296-BCEF-5BEA-D0E3F468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4818D9-5DC5-51BC-BB1D-39DF69CF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081D26-1087-11C8-8FB9-DC9DA154F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CB7528-D157-28B6-6F44-5AA8D225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A6600E-3E65-A7EE-7DCF-DED43FAD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6351F3-E208-E0EB-AAA6-F6D76640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35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8BD19-1E3B-C983-2CD3-E59018A5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129D04-B359-D0F0-CCAE-39B9F2429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8CBC6C-239F-E654-E9C7-648E965B3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75A6FF-30FA-D3F5-1311-B51DFCAA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2400FD-A43B-00F1-307A-A434C12D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C15AA3-6F49-B755-09FB-BB72A0E5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78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83BBEE-B3FD-EDAD-D80A-371226ED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0DA1D2-D81A-3720-6DB5-6AF938B5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10F9D-AFDB-7B8E-F09B-B1851D2AF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C2FC-0B28-4047-BE51-90C05B0F801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D4D818-B963-F938-C342-BA8310C5C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C2FDC6-7CA6-5DE8-FD2F-47981C341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29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69AA6-2BAA-6161-6505-7F07FC0D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Arithmetisches Kodieren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386F1-64DC-8840-F672-BFF472A5C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6925"/>
            <a:ext cx="10515600" cy="411003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Vito Schopper</a:t>
            </a:r>
          </a:p>
          <a:p>
            <a:pPr marL="0" indent="0" algn="ctr">
              <a:buNone/>
            </a:pPr>
            <a:r>
              <a:rPr lang="de-DE" dirty="0"/>
              <a:t>Mario Navarro Krauß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2000" dirty="0"/>
              <a:t>Pro-Seminar</a:t>
            </a:r>
          </a:p>
          <a:p>
            <a:pPr marL="0" indent="0" algn="ctr">
              <a:buNone/>
            </a:pPr>
            <a:r>
              <a:rPr lang="de-DE" sz="2000" dirty="0"/>
              <a:t>Datenkompression WS 2022</a:t>
            </a:r>
          </a:p>
          <a:p>
            <a:pPr marL="0" indent="0" algn="ctr">
              <a:buNone/>
            </a:pPr>
            <a:r>
              <a:rPr lang="de-DE" sz="2000" dirty="0"/>
              <a:t>Dozent: Dr.- Ing. The </a:t>
            </a:r>
            <a:r>
              <a:rPr lang="de-DE" sz="2000" dirty="0" err="1"/>
              <a:t>Anh</a:t>
            </a:r>
            <a:r>
              <a:rPr lang="de-DE" sz="2000" dirty="0"/>
              <a:t> Vuong</a:t>
            </a:r>
          </a:p>
        </p:txBody>
      </p:sp>
    </p:spTree>
    <p:extLst>
      <p:ext uri="{BB962C8B-B14F-4D97-AF65-F5344CB8AC3E}">
        <p14:creationId xmlns:p14="http://schemas.microsoft.com/office/powerpoint/2010/main" val="360777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B7172-CCF4-1FCC-2F4B-E88717FE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Kodierung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3E580F-AF9C-342C-DFE9-64A44598D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t="568" b="-1"/>
          <a:stretch/>
        </p:blipFill>
        <p:spPr>
          <a:xfrm>
            <a:off x="1321904" y="1132647"/>
            <a:ext cx="9296400" cy="52180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614F43D-1876-0762-9F35-5A6516D85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093" y="328126"/>
            <a:ext cx="1478286" cy="2340000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7CA21D6-30C1-6854-AABC-C68DF30FF466}"/>
              </a:ext>
            </a:extLst>
          </p:cNvPr>
          <p:cNvGrpSpPr/>
          <p:nvPr/>
        </p:nvGrpSpPr>
        <p:grpSpPr>
          <a:xfrm>
            <a:off x="10956060" y="693285"/>
            <a:ext cx="26280" cy="68760"/>
            <a:chOff x="10956060" y="693285"/>
            <a:chExt cx="26280" cy="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6B17EB37-C82C-6CFE-2447-04F157DCEEE4}"/>
                    </a:ext>
                  </a:extLst>
                </p14:cNvPr>
                <p14:cNvContentPartPr/>
                <p14:nvPr/>
              </p14:nvContentPartPr>
              <p14:xfrm>
                <a:off x="10981980" y="739005"/>
                <a:ext cx="360" cy="2304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B17EB37-C82C-6CFE-2447-04F157DCEE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19340" y="676365"/>
                  <a:ext cx="126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D29ED21F-C1DA-FD6C-2354-7DE1360CB046}"/>
                    </a:ext>
                  </a:extLst>
                </p14:cNvPr>
                <p14:cNvContentPartPr/>
                <p14:nvPr/>
              </p14:nvContentPartPr>
              <p14:xfrm>
                <a:off x="10956060" y="693285"/>
                <a:ext cx="26280" cy="216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D29ED21F-C1DA-FD6C-2354-7DE1360CB0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93420" y="630645"/>
                  <a:ext cx="151920" cy="127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48708B52-18CB-49E4-19C0-3720535A77FC}"/>
              </a:ext>
            </a:extLst>
          </p:cNvPr>
          <p:cNvSpPr txBox="1"/>
          <p:nvPr/>
        </p:nvSpPr>
        <p:spPr>
          <a:xfrm>
            <a:off x="10671682" y="50861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char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CC1A7E-E79E-41BC-E913-02AA493988A5}"/>
              </a:ext>
            </a:extLst>
          </p:cNvPr>
          <p:cNvSpPr txBox="1"/>
          <p:nvPr/>
        </p:nvSpPr>
        <p:spPr>
          <a:xfrm>
            <a:off x="490553" y="616341"/>
            <a:ext cx="226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Eingabe: Hello</a:t>
            </a:r>
          </a:p>
        </p:txBody>
      </p:sp>
    </p:spTree>
    <p:extLst>
      <p:ext uri="{BB962C8B-B14F-4D97-AF65-F5344CB8AC3E}">
        <p14:creationId xmlns:p14="http://schemas.microsoft.com/office/powerpoint/2010/main" val="125444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843C8-8351-845A-10A5-4A5AA9E1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Dekodierung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CF919A-A9D1-B6EB-5800-BD9EDF186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" t="193"/>
          <a:stretch/>
        </p:blipFill>
        <p:spPr>
          <a:xfrm>
            <a:off x="1321200" y="1123199"/>
            <a:ext cx="9295200" cy="522410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60345CC-2676-CD05-26B9-43288E715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350" y="327283"/>
            <a:ext cx="1477927" cy="23394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C28412D-9255-75AD-9EDC-8076C0FE2A26}"/>
                  </a:ext>
                </a:extLst>
              </p:cNvPr>
              <p:cNvSpPr txBox="1"/>
              <p:nvPr/>
            </p:nvSpPr>
            <p:spPr>
              <a:xfrm>
                <a:off x="0" y="507050"/>
                <a:ext cx="242887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0.00010001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C28412D-9255-75AD-9EDC-8076C0FE2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7050"/>
                <a:ext cx="242887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7621848-3FFF-80FC-33B7-602BC57A846D}"/>
                  </a:ext>
                </a:extLst>
              </p:cNvPr>
              <p:cNvSpPr txBox="1"/>
              <p:nvPr/>
            </p:nvSpPr>
            <p:spPr>
              <a:xfrm>
                <a:off x="423863" y="876382"/>
                <a:ext cx="2005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0.068359375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7621848-3FFF-80FC-33B7-602BC57A8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63" y="876382"/>
                <a:ext cx="20051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3D673EC6-1BD1-35EE-8E1A-5E7EC8FEAA19}"/>
                  </a:ext>
                </a:extLst>
              </p14:cNvPr>
              <p14:cNvContentPartPr/>
              <p14:nvPr/>
            </p14:nvContentPartPr>
            <p14:xfrm>
              <a:off x="10935540" y="666285"/>
              <a:ext cx="151560" cy="11196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3D673EC6-1BD1-35EE-8E1A-5E7EC8FEAA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72900" y="603645"/>
                <a:ext cx="277200" cy="237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feld 15">
            <a:extLst>
              <a:ext uri="{FF2B5EF4-FFF2-40B4-BE49-F238E27FC236}">
                <a16:creationId xmlns:a16="http://schemas.microsoft.com/office/drawing/2014/main" id="{877FABF1-63CF-59F7-7137-04FD0F7D2A98}"/>
              </a:ext>
            </a:extLst>
          </p:cNvPr>
          <p:cNvSpPr txBox="1"/>
          <p:nvPr/>
        </p:nvSpPr>
        <p:spPr>
          <a:xfrm>
            <a:off x="10671682" y="50861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79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60A57003AD8604485140AEF205C1879" ma:contentTypeVersion="0" ma:contentTypeDescription="Ein neues Dokument erstellen." ma:contentTypeScope="" ma:versionID="70536f53e95d2ae03c308761ae50d1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185d3e35941b82a90c7b632d30dcf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33312B-FF67-46F2-9DCA-F37FB03B9503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9F399BC-DB04-479A-947F-43280C8B72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435075-3573-4B2F-9C1C-179AFE0B1D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Breitbild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Arithmetisches Kodieren</vt:lpstr>
      <vt:lpstr>Kodierung</vt:lpstr>
      <vt:lpstr>Dekodierung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yegfp2tpp0@goetheuniversitaet.onmicrosoft.com</dc:creator>
  <cp:lastModifiedBy>yegfp2tpp0@goetheuniversitaet.onmicrosoft.com</cp:lastModifiedBy>
  <cp:revision>2</cp:revision>
  <dcterms:created xsi:type="dcterms:W3CDTF">2023-01-15T13:08:45Z</dcterms:created>
  <dcterms:modified xsi:type="dcterms:W3CDTF">2023-02-02T23:06:37Z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0x010100C60A57003AD8604485140AEF205C1879</vt:lpwstr>
  </property>
</Properties>
</file>