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f5cbd604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f5cbd604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f5cbd60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f5cbd60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f5cbd604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f5cbd604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f5cbd60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f5cbd60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f5cbd60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f5cbd60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f5cbd60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f5cbd60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f5cbd60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f5cbd60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6f5cbd604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6f5cbd604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f5cbd604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6f5cbd604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1" name="Google Shape;8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LL THROWER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Vca8nFRMWP4" TargetMode="Externa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BALL THROWER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017075" y="3418875"/>
            <a:ext cx="1682700" cy="1354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Marc Doctor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Gerard Marcos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Guillem Sánchez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017075" y="3418875"/>
            <a:ext cx="1682700" cy="1354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Marc Doctor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Gerard Marcos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Guillem Sánchez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BALL &amp; PHYSICS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68825" y="3408600"/>
            <a:ext cx="2703300" cy="1529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In front of camera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Moves horizontally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Physics mat = bounce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5869" l="0" r="0" t="5869"/>
          <a:stretch/>
        </p:blipFill>
        <p:spPr>
          <a:xfrm>
            <a:off x="847850" y="1179938"/>
            <a:ext cx="2942949" cy="184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324" y="944550"/>
            <a:ext cx="3051582" cy="2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SHOOTING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20350" y="3072325"/>
            <a:ext cx="2703300" cy="18864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Press to stop ball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Drag power to shoot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Hit rim or basket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Offscreen = new ball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5" y="944550"/>
            <a:ext cx="3688913" cy="19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550" y="948551"/>
            <a:ext cx="1062050" cy="196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4501" y="984275"/>
            <a:ext cx="959265" cy="19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6025" y="984275"/>
            <a:ext cx="1062054" cy="19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POINT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68825" y="3408600"/>
            <a:ext cx="2703300" cy="9420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Normal basket = 1P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Bounce basket = 4P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50" y="1584850"/>
            <a:ext cx="3318400" cy="12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750" y="1558400"/>
            <a:ext cx="2916525" cy="12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TIMER, UI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68825" y="3408600"/>
            <a:ext cx="2703300" cy="1529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1 min total time!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Power ScrollBar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Basket pop-ups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301" y="1227488"/>
            <a:ext cx="3548300" cy="17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900" y="1256800"/>
            <a:ext cx="3131649" cy="16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SOLVED PROBLEM: 2D → 3D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68825" y="3408600"/>
            <a:ext cx="2703300" cy="1529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2D was a mess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Doesn’t work with AR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Discarded 3D arrow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25" y="944550"/>
            <a:ext cx="3525683" cy="231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200" y="944550"/>
            <a:ext cx="2873800" cy="241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835" y="3349550"/>
            <a:ext cx="1757663" cy="16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SOLVED PROBLEM: DEPTH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68825" y="3408600"/>
            <a:ext cx="2703300" cy="1529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World vs ARCamera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UI, Ball...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Markers size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450" y="1317326"/>
            <a:ext cx="3114801" cy="14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576" y="1112231"/>
            <a:ext cx="2703299" cy="188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SOLVED </a:t>
            </a:r>
            <a:r>
              <a:rPr lang="en">
                <a:solidFill>
                  <a:srgbClr val="FFFFFF"/>
                </a:solidFill>
              </a:rPr>
              <a:t>PROBLEM: FLIP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68825" y="3408600"/>
            <a:ext cx="2703300" cy="1529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Markers flipped axis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Couldn’t be detected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Only in mobile camera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25" y="1191420"/>
            <a:ext cx="1817905" cy="1817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50800" y="1191420"/>
            <a:ext cx="1817905" cy="181790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4136513" y="1888725"/>
            <a:ext cx="846600" cy="4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806075" y="256950"/>
            <a:ext cx="5428800" cy="535200"/>
          </a:xfrm>
          <a:prstGeom prst="rect">
            <a:avLst/>
          </a:prstGeom>
          <a:gradFill>
            <a:gsLst>
              <a:gs pos="0">
                <a:srgbClr val="FF7B2E"/>
              </a:gs>
              <a:gs pos="100000">
                <a:srgbClr val="A4400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GAMEPLAY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hope you guys enjoy the video. thanks for watching!!&#10;subscribe for more.." id="159" name="Google Shape;159;p22" title="&quot;Hold my nuts&quot; scene | Uncle Dre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475" y="11507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