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FE75E-A0C7-41CB-8334-A951561C6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3A35F1-7BF8-4B96-B152-FD1AF276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CC4827-63AF-4B84-ACBB-B4B4F848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C181E-13A1-4723-B16A-7B646B48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FC2F1-B47A-450A-9365-2FA1DF00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04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1F40A-1AE6-46DE-9360-C5BBFC19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073729-B132-4B9B-97EB-800DC9E1D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47B8B-E12B-4689-B23E-A1C5025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B8156-96CA-4632-8F10-41643F3A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04A64-6414-4992-AC7C-887DBED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9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937730-149F-4D06-8B75-8CBDE4202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A53A7-6451-4FED-836A-C8E32FBA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FA6C2-5C15-4FA3-8B89-EE90B707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92432-8FDC-44CF-B084-503EBD90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D8A7DF-3941-4D9C-8463-BEFC34D9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70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AF06F-D532-4E7E-B19A-94B153D5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415E8-FB50-4650-92FA-032AC97A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FF373-29EF-4F58-8BB4-AB65E656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B8F53-D065-41EC-A2BB-AEDCD02A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04730E-BFD7-4DE2-989E-DF8BA69C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2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C5D37-EE66-4B3C-A4AD-666A1BC6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B2358-11A4-4E2A-BA73-F6009F55D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5414C-6D5D-4819-AC22-C3EC61F9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3F7B8-0B9C-4FBE-8CC6-F9C28103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BDA0E-59FA-4EAC-BC7A-0DA5AA96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47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168E-B969-4FEF-8AB1-981C59C4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26CB4-89B6-435D-9982-675536CA7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B53D63-CD32-4018-9B54-BA114C7E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AC9686-4C35-47B6-ACD9-4F9C4F77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CB9FDC-A258-4414-BC82-96E8E7D8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92DCD-1FED-4D7D-9C03-5EF54FD0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1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F6464-60FE-4FBA-A709-AECD67D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4ADF83-2547-49A1-922E-4894A766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4569F-7046-4F70-84F1-B1A7F4FA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F06561-09DB-48BB-A1D2-086659997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DC1A63-E4C1-40A8-BC7B-3183B70B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CD4E52-6779-4320-9E2A-DA7A1474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966DE3-FD57-437C-B036-50DAB77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162EEE-337E-400C-A6A0-4DC5618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1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DACBE-0050-4BBF-BC49-1DEAA7D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AAFECB-22DE-434C-B4D2-206BC82E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004B3D-A648-46FB-8448-E7CBB2D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CADCF4-BDE9-4050-8A53-638017E7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1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EEC590-AFEA-4A81-8139-05D86EFD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F6A128-5437-40BD-A541-591B30D7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62B6B2-FDF4-4919-BD78-6EF92101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6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08F25-A796-40CA-96E0-DD35B8D2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6741F-F11C-46A5-AB1C-03A4F06E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FA49DC-E12E-45DB-A8CD-D7D7A1D7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89A0F4-67DE-4381-A212-08D3F86E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C0EEC7-CBFE-4EC2-BC87-79D86223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C55C3-274E-433E-83F8-870BC8DA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AC09A-4B8F-4377-AE36-2899AE6B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75B12D-FA7F-4EAD-989C-C611C4F80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C7C02E-D4E3-4CE0-A6FF-86E011C7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8D2702-2AF7-4671-9DAA-36D97CB8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EC791-C2D3-480D-B37E-AAA09945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59F6A-94E4-4BBC-AAC4-13588C98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9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212454-B570-4B8C-9CD3-7C3C91C8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E0599-E32C-4AC3-A607-90CE23D2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7F3EC-7435-47F7-90D9-5B56AC32B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790B-E75E-4CD5-9E53-E993CA65633E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B7ADE-A6CB-4EB4-80B5-AB1D13198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EFFFC-670D-4682-BE9F-5867717B2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8692-72AA-4844-9DA9-3373C4453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0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06A80DD-E641-4EE5-98CC-0E7DFCA08433}"/>
              </a:ext>
            </a:extLst>
          </p:cNvPr>
          <p:cNvSpPr/>
          <p:nvPr/>
        </p:nvSpPr>
        <p:spPr>
          <a:xfrm>
            <a:off x="1325461" y="998290"/>
            <a:ext cx="1800000" cy="180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D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8158C7A-6F28-4024-B0DD-68C57BFF9972}"/>
              </a:ext>
            </a:extLst>
          </p:cNvPr>
          <p:cNvSpPr/>
          <p:nvPr/>
        </p:nvSpPr>
        <p:spPr>
          <a:xfrm>
            <a:off x="5789803" y="1117134"/>
            <a:ext cx="1800000" cy="180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5BD92C2-7489-4FA3-B759-10D9FDF88771}"/>
              </a:ext>
            </a:extLst>
          </p:cNvPr>
          <p:cNvSpPr/>
          <p:nvPr/>
        </p:nvSpPr>
        <p:spPr>
          <a:xfrm>
            <a:off x="3764699" y="1117134"/>
            <a:ext cx="1800000" cy="180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sym typeface="Wingdings" panose="05000000000000000000" pitchFamily="2" charset="2"/>
              </a:rPr>
              <a:t>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810DCD0-AF1A-4585-B416-C4012861DFA0}"/>
              </a:ext>
            </a:extLst>
          </p:cNvPr>
          <p:cNvSpPr/>
          <p:nvPr/>
        </p:nvSpPr>
        <p:spPr>
          <a:xfrm>
            <a:off x="3593284" y="3710730"/>
            <a:ext cx="5450047" cy="180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sym typeface="Wingdings" panose="05000000000000000000" pitchFamily="2" charset="2"/>
              </a:rPr>
              <a:t>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1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vsaeubert@gmail.com</dc:creator>
  <cp:lastModifiedBy>vsaeubert@gmail.com</cp:lastModifiedBy>
  <cp:revision>1</cp:revision>
  <dcterms:created xsi:type="dcterms:W3CDTF">2022-02-20T19:14:06Z</dcterms:created>
  <dcterms:modified xsi:type="dcterms:W3CDTF">2022-02-20T21:52:30Z</dcterms:modified>
</cp:coreProperties>
</file>