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0" r:id="rId5"/>
    <p:sldId id="264" r:id="rId6"/>
    <p:sldId id="265" r:id="rId7"/>
    <p:sldId id="258" r:id="rId8"/>
    <p:sldId id="262" r:id="rId9"/>
    <p:sldId id="267" r:id="rId10"/>
    <p:sldId id="268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esh Saharan" userId="9345c28ee4c2f2dd" providerId="LiveId" clId="{A66B091D-9F06-4ABC-AB20-D3B96D8A9DDA}"/>
    <pc:docChg chg="undo redo custSel addSld delSld modSld sldOrd">
      <pc:chgData name="Vishesh Saharan" userId="9345c28ee4c2f2dd" providerId="LiveId" clId="{A66B091D-9F06-4ABC-AB20-D3B96D8A9DDA}" dt="2023-06-01T02:13:55.551" v="5255" actId="20577"/>
      <pc:docMkLst>
        <pc:docMk/>
      </pc:docMkLst>
      <pc:sldChg chg="modSp mod">
        <pc:chgData name="Vishesh Saharan" userId="9345c28ee4c2f2dd" providerId="LiveId" clId="{A66B091D-9F06-4ABC-AB20-D3B96D8A9DDA}" dt="2023-06-01T02:06:10.248" v="5233" actId="20577"/>
        <pc:sldMkLst>
          <pc:docMk/>
          <pc:sldMk cId="45735644" sldId="258"/>
        </pc:sldMkLst>
        <pc:spChg chg="mod">
          <ac:chgData name="Vishesh Saharan" userId="9345c28ee4c2f2dd" providerId="LiveId" clId="{A66B091D-9F06-4ABC-AB20-D3B96D8A9DDA}" dt="2023-06-01T02:06:10.248" v="5233" actId="20577"/>
          <ac:spMkLst>
            <pc:docMk/>
            <pc:sldMk cId="45735644" sldId="258"/>
            <ac:spMk id="3" creationId="{2E475318-CAC7-567A-6C17-1A192F2B9E95}"/>
          </ac:spMkLst>
        </pc:spChg>
      </pc:sldChg>
      <pc:sldChg chg="modSp add del mod">
        <pc:chgData name="Vishesh Saharan" userId="9345c28ee4c2f2dd" providerId="LiveId" clId="{A66B091D-9F06-4ABC-AB20-D3B96D8A9DDA}" dt="2023-05-31T23:54:09.883" v="4978" actId="47"/>
        <pc:sldMkLst>
          <pc:docMk/>
          <pc:sldMk cId="2020599918" sldId="259"/>
        </pc:sldMkLst>
        <pc:spChg chg="mod">
          <ac:chgData name="Vishesh Saharan" userId="9345c28ee4c2f2dd" providerId="LiveId" clId="{A66B091D-9F06-4ABC-AB20-D3B96D8A9DDA}" dt="2023-05-31T22:02:09.231" v="2106" actId="20577"/>
          <ac:spMkLst>
            <pc:docMk/>
            <pc:sldMk cId="2020599918" sldId="259"/>
            <ac:spMk id="3" creationId="{2E475318-CAC7-567A-6C17-1A192F2B9E95}"/>
          </ac:spMkLst>
        </pc:spChg>
      </pc:sldChg>
      <pc:sldChg chg="modSp add mod">
        <pc:chgData name="Vishesh Saharan" userId="9345c28ee4c2f2dd" providerId="LiveId" clId="{A66B091D-9F06-4ABC-AB20-D3B96D8A9DDA}" dt="2023-05-31T23:53:38.682" v="4973" actId="2711"/>
        <pc:sldMkLst>
          <pc:docMk/>
          <pc:sldMk cId="100826566" sldId="260"/>
        </pc:sldMkLst>
        <pc:spChg chg="mod">
          <ac:chgData name="Vishesh Saharan" userId="9345c28ee4c2f2dd" providerId="LiveId" clId="{A66B091D-9F06-4ABC-AB20-D3B96D8A9DDA}" dt="2023-05-31T23:53:38.682" v="4973" actId="2711"/>
          <ac:spMkLst>
            <pc:docMk/>
            <pc:sldMk cId="100826566" sldId="260"/>
            <ac:spMk id="3" creationId="{9E80200E-18F1-34C0-93D1-13CAE924F885}"/>
          </ac:spMkLst>
        </pc:spChg>
      </pc:sldChg>
      <pc:sldChg chg="modSp del mod">
        <pc:chgData name="Vishesh Saharan" userId="9345c28ee4c2f2dd" providerId="LiveId" clId="{A66B091D-9F06-4ABC-AB20-D3B96D8A9DDA}" dt="2023-05-31T21:11:25.525" v="211" actId="2696"/>
        <pc:sldMkLst>
          <pc:docMk/>
          <pc:sldMk cId="3212014812" sldId="260"/>
        </pc:sldMkLst>
        <pc:spChg chg="mod">
          <ac:chgData name="Vishesh Saharan" userId="9345c28ee4c2f2dd" providerId="LiveId" clId="{A66B091D-9F06-4ABC-AB20-D3B96D8A9DDA}" dt="2023-05-25T02:22:58.643" v="2" actId="20577"/>
          <ac:spMkLst>
            <pc:docMk/>
            <pc:sldMk cId="3212014812" sldId="260"/>
            <ac:spMk id="3" creationId="{9E80200E-18F1-34C0-93D1-13CAE924F885}"/>
          </ac:spMkLst>
        </pc:spChg>
      </pc:sldChg>
      <pc:sldChg chg="del">
        <pc:chgData name="Vishesh Saharan" userId="9345c28ee4c2f2dd" providerId="LiveId" clId="{A66B091D-9F06-4ABC-AB20-D3B96D8A9DDA}" dt="2023-05-31T21:11:35.269" v="213" actId="2696"/>
        <pc:sldMkLst>
          <pc:docMk/>
          <pc:sldMk cId="1318347451" sldId="261"/>
        </pc:sldMkLst>
      </pc:sldChg>
      <pc:sldChg chg="add del">
        <pc:chgData name="Vishesh Saharan" userId="9345c28ee4c2f2dd" providerId="LiveId" clId="{A66B091D-9F06-4ABC-AB20-D3B96D8A9DDA}" dt="2023-05-31T21:48:10.524" v="1641" actId="47"/>
        <pc:sldMkLst>
          <pc:docMk/>
          <pc:sldMk cId="3461389960" sldId="261"/>
        </pc:sldMkLst>
      </pc:sldChg>
      <pc:sldChg chg="modSp mod">
        <pc:chgData name="Vishesh Saharan" userId="9345c28ee4c2f2dd" providerId="LiveId" clId="{A66B091D-9F06-4ABC-AB20-D3B96D8A9DDA}" dt="2023-06-01T02:06:30.338" v="5246" actId="20577"/>
        <pc:sldMkLst>
          <pc:docMk/>
          <pc:sldMk cId="1083163470" sldId="262"/>
        </pc:sldMkLst>
        <pc:spChg chg="mod">
          <ac:chgData name="Vishesh Saharan" userId="9345c28ee4c2f2dd" providerId="LiveId" clId="{A66B091D-9F06-4ABC-AB20-D3B96D8A9DDA}" dt="2023-05-31T22:13:34.595" v="2895" actId="1076"/>
          <ac:spMkLst>
            <pc:docMk/>
            <pc:sldMk cId="1083163470" sldId="262"/>
            <ac:spMk id="2" creationId="{56D8F79B-77F9-211E-61EC-33F89A8CB49A}"/>
          </ac:spMkLst>
        </pc:spChg>
        <pc:spChg chg="mod">
          <ac:chgData name="Vishesh Saharan" userId="9345c28ee4c2f2dd" providerId="LiveId" clId="{A66B091D-9F06-4ABC-AB20-D3B96D8A9DDA}" dt="2023-06-01T02:06:30.338" v="5246" actId="20577"/>
          <ac:spMkLst>
            <pc:docMk/>
            <pc:sldMk cId="1083163470" sldId="262"/>
            <ac:spMk id="3" creationId="{DA5A7F18-39B1-261C-120A-1BDAC94D7322}"/>
          </ac:spMkLst>
        </pc:spChg>
      </pc:sldChg>
      <pc:sldChg chg="modSp new mod">
        <pc:chgData name="Vishesh Saharan" userId="9345c28ee4c2f2dd" providerId="LiveId" clId="{A66B091D-9F06-4ABC-AB20-D3B96D8A9DDA}" dt="2023-05-31T23:53:29.619" v="4972" actId="255"/>
        <pc:sldMkLst>
          <pc:docMk/>
          <pc:sldMk cId="1998049650" sldId="263"/>
        </pc:sldMkLst>
        <pc:spChg chg="mod">
          <ac:chgData name="Vishesh Saharan" userId="9345c28ee4c2f2dd" providerId="LiveId" clId="{A66B091D-9F06-4ABC-AB20-D3B96D8A9DDA}" dt="2023-05-31T21:08:20.301" v="164" actId="20577"/>
          <ac:spMkLst>
            <pc:docMk/>
            <pc:sldMk cId="1998049650" sldId="263"/>
            <ac:spMk id="2" creationId="{A7C7FF90-BBE6-D074-AB38-3CA5A78AE6F5}"/>
          </ac:spMkLst>
        </pc:spChg>
        <pc:spChg chg="mod">
          <ac:chgData name="Vishesh Saharan" userId="9345c28ee4c2f2dd" providerId="LiveId" clId="{A66B091D-9F06-4ABC-AB20-D3B96D8A9DDA}" dt="2023-05-31T23:53:29.619" v="4972" actId="255"/>
          <ac:spMkLst>
            <pc:docMk/>
            <pc:sldMk cId="1998049650" sldId="263"/>
            <ac:spMk id="3" creationId="{3B8F9FD0-0718-C934-BA51-3C590E575163}"/>
          </ac:spMkLst>
        </pc:spChg>
      </pc:sldChg>
      <pc:sldChg chg="modSp new mod">
        <pc:chgData name="Vishesh Saharan" userId="9345c28ee4c2f2dd" providerId="LiveId" clId="{A66B091D-9F06-4ABC-AB20-D3B96D8A9DDA}" dt="2023-06-01T02:13:55.551" v="5255" actId="20577"/>
        <pc:sldMkLst>
          <pc:docMk/>
          <pc:sldMk cId="1625143811" sldId="264"/>
        </pc:sldMkLst>
        <pc:spChg chg="mod">
          <ac:chgData name="Vishesh Saharan" userId="9345c28ee4c2f2dd" providerId="LiveId" clId="{A66B091D-9F06-4ABC-AB20-D3B96D8A9DDA}" dt="2023-05-31T21:16:59.146" v="500" actId="20577"/>
          <ac:spMkLst>
            <pc:docMk/>
            <pc:sldMk cId="1625143811" sldId="264"/>
            <ac:spMk id="2" creationId="{1658CAFD-131D-1852-05C6-06350DE4A62F}"/>
          </ac:spMkLst>
        </pc:spChg>
        <pc:spChg chg="mod">
          <ac:chgData name="Vishesh Saharan" userId="9345c28ee4c2f2dd" providerId="LiveId" clId="{A66B091D-9F06-4ABC-AB20-D3B96D8A9DDA}" dt="2023-06-01T02:13:55.551" v="5255" actId="20577"/>
          <ac:spMkLst>
            <pc:docMk/>
            <pc:sldMk cId="1625143811" sldId="264"/>
            <ac:spMk id="3" creationId="{A04B2870-0A5A-2466-A87F-CB4DF15A9686}"/>
          </ac:spMkLst>
        </pc:spChg>
      </pc:sldChg>
      <pc:sldChg chg="addSp delSp modSp new mod">
        <pc:chgData name="Vishesh Saharan" userId="9345c28ee4c2f2dd" providerId="LiveId" clId="{A66B091D-9F06-4ABC-AB20-D3B96D8A9DDA}" dt="2023-06-01T01:46:00.477" v="5228" actId="14100"/>
        <pc:sldMkLst>
          <pc:docMk/>
          <pc:sldMk cId="386839122" sldId="265"/>
        </pc:sldMkLst>
        <pc:spChg chg="add del">
          <ac:chgData name="Vishesh Saharan" userId="9345c28ee4c2f2dd" providerId="LiveId" clId="{A66B091D-9F06-4ABC-AB20-D3B96D8A9DDA}" dt="2023-05-31T21:47:47.304" v="1636"/>
          <ac:spMkLst>
            <pc:docMk/>
            <pc:sldMk cId="386839122" sldId="265"/>
            <ac:spMk id="2" creationId="{75B2FE37-7B7F-F813-26E3-F79A1256728C}"/>
          </ac:spMkLst>
        </pc:spChg>
        <pc:spChg chg="add del mod">
          <ac:chgData name="Vishesh Saharan" userId="9345c28ee4c2f2dd" providerId="LiveId" clId="{A66B091D-9F06-4ABC-AB20-D3B96D8A9DDA}" dt="2023-05-31T21:48:00.233" v="1640"/>
          <ac:spMkLst>
            <pc:docMk/>
            <pc:sldMk cId="386839122" sldId="265"/>
            <ac:spMk id="3" creationId="{32BB700D-C575-B14C-9301-AC36701CA1A4}"/>
          </ac:spMkLst>
        </pc:spChg>
        <pc:picChg chg="add mod">
          <ac:chgData name="Vishesh Saharan" userId="9345c28ee4c2f2dd" providerId="LiveId" clId="{A66B091D-9F06-4ABC-AB20-D3B96D8A9DDA}" dt="2023-05-31T23:26:29.947" v="3494" actId="14100"/>
          <ac:picMkLst>
            <pc:docMk/>
            <pc:sldMk cId="386839122" sldId="265"/>
            <ac:picMk id="5" creationId="{C1EEE0D9-CFCB-76B0-6DF6-D241FFA06F38}"/>
          </ac:picMkLst>
        </pc:picChg>
        <pc:picChg chg="add mod">
          <ac:chgData name="Vishesh Saharan" userId="9345c28ee4c2f2dd" providerId="LiveId" clId="{A66B091D-9F06-4ABC-AB20-D3B96D8A9DDA}" dt="2023-06-01T01:46:00.477" v="5228" actId="14100"/>
          <ac:picMkLst>
            <pc:docMk/>
            <pc:sldMk cId="386839122" sldId="265"/>
            <ac:picMk id="7" creationId="{41095BE5-2BB1-44E9-4651-168DC45A4E65}"/>
          </ac:picMkLst>
        </pc:picChg>
        <pc:picChg chg="add mod">
          <ac:chgData name="Vishesh Saharan" userId="9345c28ee4c2f2dd" providerId="LiveId" clId="{A66B091D-9F06-4ABC-AB20-D3B96D8A9DDA}" dt="2023-05-31T23:52:27.569" v="4950" actId="14100"/>
          <ac:picMkLst>
            <pc:docMk/>
            <pc:sldMk cId="386839122" sldId="265"/>
            <ac:picMk id="9" creationId="{378463F8-DF00-1FF0-AB02-85BA06091E3F}"/>
          </ac:picMkLst>
        </pc:picChg>
        <pc:picChg chg="add mod">
          <ac:chgData name="Vishesh Saharan" userId="9345c28ee4c2f2dd" providerId="LiveId" clId="{A66B091D-9F06-4ABC-AB20-D3B96D8A9DDA}" dt="2023-05-31T23:55:14.384" v="4983" actId="1076"/>
          <ac:picMkLst>
            <pc:docMk/>
            <pc:sldMk cId="386839122" sldId="265"/>
            <ac:picMk id="11" creationId="{34C45ED7-AED3-E960-00DD-791C6D7496AB}"/>
          </ac:picMkLst>
        </pc:picChg>
      </pc:sldChg>
      <pc:sldChg chg="addSp modSp new mod">
        <pc:chgData name="Vishesh Saharan" userId="9345c28ee4c2f2dd" providerId="LiveId" clId="{A66B091D-9F06-4ABC-AB20-D3B96D8A9DDA}" dt="2023-06-01T01:13:22.573" v="5218" actId="20577"/>
        <pc:sldMkLst>
          <pc:docMk/>
          <pc:sldMk cId="3620825220" sldId="266"/>
        </pc:sldMkLst>
        <pc:spChg chg="mod">
          <ac:chgData name="Vishesh Saharan" userId="9345c28ee4c2f2dd" providerId="LiveId" clId="{A66B091D-9F06-4ABC-AB20-D3B96D8A9DDA}" dt="2023-05-31T23:39:44.070" v="4306" actId="1076"/>
          <ac:spMkLst>
            <pc:docMk/>
            <pc:sldMk cId="3620825220" sldId="266"/>
            <ac:spMk id="2" creationId="{35CEA5D4-09D8-8ADE-FB28-BFE30929526B}"/>
          </ac:spMkLst>
        </pc:spChg>
        <pc:spChg chg="mod">
          <ac:chgData name="Vishesh Saharan" userId="9345c28ee4c2f2dd" providerId="LiveId" clId="{A66B091D-9F06-4ABC-AB20-D3B96D8A9DDA}" dt="2023-05-31T23:31:09.225" v="3655" actId="21"/>
          <ac:spMkLst>
            <pc:docMk/>
            <pc:sldMk cId="3620825220" sldId="266"/>
            <ac:spMk id="3" creationId="{B52F33B4-0D87-4B63-1CA5-9301B8BE7781}"/>
          </ac:spMkLst>
        </pc:spChg>
        <pc:spChg chg="add mod">
          <ac:chgData name="Vishesh Saharan" userId="9345c28ee4c2f2dd" providerId="LiveId" clId="{A66B091D-9F06-4ABC-AB20-D3B96D8A9DDA}" dt="2023-06-01T01:13:22.573" v="5218" actId="20577"/>
          <ac:spMkLst>
            <pc:docMk/>
            <pc:sldMk cId="3620825220" sldId="266"/>
            <ac:spMk id="4" creationId="{502B2BFB-7FD0-C36A-7773-F11469C1D407}"/>
          </ac:spMkLst>
        </pc:spChg>
        <pc:picChg chg="add mod">
          <ac:chgData name="Vishesh Saharan" userId="9345c28ee4c2f2dd" providerId="LiveId" clId="{A66B091D-9F06-4ABC-AB20-D3B96D8A9DDA}" dt="2023-05-31T23:33:24.500" v="3775" actId="1076"/>
          <ac:picMkLst>
            <pc:docMk/>
            <pc:sldMk cId="3620825220" sldId="266"/>
            <ac:picMk id="6" creationId="{0A923369-A1F0-C884-DE2C-33079A7B58DF}"/>
          </ac:picMkLst>
        </pc:picChg>
      </pc:sldChg>
      <pc:sldChg chg="addSp delSp modSp new mod ord">
        <pc:chgData name="Vishesh Saharan" userId="9345c28ee4c2f2dd" providerId="LiveId" clId="{A66B091D-9F06-4ABC-AB20-D3B96D8A9DDA}" dt="2023-06-01T02:07:49.798" v="5249" actId="1076"/>
        <pc:sldMkLst>
          <pc:docMk/>
          <pc:sldMk cId="481943924" sldId="267"/>
        </pc:sldMkLst>
        <pc:spChg chg="mod">
          <ac:chgData name="Vishesh Saharan" userId="9345c28ee4c2f2dd" providerId="LiveId" clId="{A66B091D-9F06-4ABC-AB20-D3B96D8A9DDA}" dt="2023-06-01T02:07:44.681" v="5247" actId="1076"/>
          <ac:spMkLst>
            <pc:docMk/>
            <pc:sldMk cId="481943924" sldId="267"/>
            <ac:spMk id="2" creationId="{01CD2801-7CB5-AD86-D13E-64D9C60207FE}"/>
          </ac:spMkLst>
        </pc:spChg>
        <pc:spChg chg="add del mod">
          <ac:chgData name="Vishesh Saharan" userId="9345c28ee4c2f2dd" providerId="LiveId" clId="{A66B091D-9F06-4ABC-AB20-D3B96D8A9DDA}" dt="2023-05-31T23:01:57.997" v="3292" actId="931"/>
          <ac:spMkLst>
            <pc:docMk/>
            <pc:sldMk cId="481943924" sldId="267"/>
            <ac:spMk id="3" creationId="{C1855541-1F4F-C656-E0AD-F434D4940C2C}"/>
          </ac:spMkLst>
        </pc:spChg>
        <pc:spChg chg="add del">
          <ac:chgData name="Vishesh Saharan" userId="9345c28ee4c2f2dd" providerId="LiveId" clId="{A66B091D-9F06-4ABC-AB20-D3B96D8A9DDA}" dt="2023-05-31T22:48:42.464" v="3273"/>
          <ac:spMkLst>
            <pc:docMk/>
            <pc:sldMk cId="481943924" sldId="267"/>
            <ac:spMk id="5" creationId="{F9150670-E0A2-313F-800F-2B89FFF5EC4E}"/>
          </ac:spMkLst>
        </pc:spChg>
        <pc:spChg chg="add del mod">
          <ac:chgData name="Vishesh Saharan" userId="9345c28ee4c2f2dd" providerId="LiveId" clId="{A66B091D-9F06-4ABC-AB20-D3B96D8A9DDA}" dt="2023-05-31T22:49:50.128" v="3279"/>
          <ac:spMkLst>
            <pc:docMk/>
            <pc:sldMk cId="481943924" sldId="267"/>
            <ac:spMk id="24" creationId="{8ADEC3CA-BC37-F7D3-F261-5A2BC5953B3D}"/>
          </ac:spMkLst>
        </pc:spChg>
        <pc:spChg chg="add del mod">
          <ac:chgData name="Vishesh Saharan" userId="9345c28ee4c2f2dd" providerId="LiveId" clId="{A66B091D-9F06-4ABC-AB20-D3B96D8A9DDA}" dt="2023-05-31T22:49:50.128" v="3279"/>
          <ac:spMkLst>
            <pc:docMk/>
            <pc:sldMk cId="481943924" sldId="267"/>
            <ac:spMk id="25" creationId="{AA74B10E-1B35-5B7C-A6AE-BDBECBCC47C0}"/>
          </ac:spMkLst>
        </pc:spChg>
        <pc:spChg chg="add del mod">
          <ac:chgData name="Vishesh Saharan" userId="9345c28ee4c2f2dd" providerId="LiveId" clId="{A66B091D-9F06-4ABC-AB20-D3B96D8A9DDA}" dt="2023-05-31T22:49:50.128" v="3279"/>
          <ac:spMkLst>
            <pc:docMk/>
            <pc:sldMk cId="481943924" sldId="267"/>
            <ac:spMk id="26" creationId="{06CB7B72-C17C-CC21-A770-02164D7B7849}"/>
          </ac:spMkLst>
        </pc:spChg>
        <pc:spChg chg="add del mod">
          <ac:chgData name="Vishesh Saharan" userId="9345c28ee4c2f2dd" providerId="LiveId" clId="{A66B091D-9F06-4ABC-AB20-D3B96D8A9DDA}" dt="2023-05-31T22:49:50.128" v="3279"/>
          <ac:spMkLst>
            <pc:docMk/>
            <pc:sldMk cId="481943924" sldId="267"/>
            <ac:spMk id="27" creationId="{F90312FD-5EAE-48A4-2876-A10F0EF8D1A1}"/>
          </ac:spMkLst>
        </pc:spChg>
        <pc:spChg chg="add del mod">
          <ac:chgData name="Vishesh Saharan" userId="9345c28ee4c2f2dd" providerId="LiveId" clId="{A66B091D-9F06-4ABC-AB20-D3B96D8A9DDA}" dt="2023-05-31T22:49:50.128" v="3279"/>
          <ac:spMkLst>
            <pc:docMk/>
            <pc:sldMk cId="481943924" sldId="267"/>
            <ac:spMk id="28" creationId="{A873AF4B-D931-E397-9737-78B8A93E8E87}"/>
          </ac:spMkLst>
        </pc:spChg>
        <pc:spChg chg="add del mod">
          <ac:chgData name="Vishesh Saharan" userId="9345c28ee4c2f2dd" providerId="LiveId" clId="{A66B091D-9F06-4ABC-AB20-D3B96D8A9DDA}" dt="2023-05-31T22:49:50.128" v="3279"/>
          <ac:spMkLst>
            <pc:docMk/>
            <pc:sldMk cId="481943924" sldId="267"/>
            <ac:spMk id="29" creationId="{432DA1BF-08DD-6CB0-E387-127638C65FB8}"/>
          </ac:spMkLst>
        </pc:spChg>
        <pc:spChg chg="add del mod">
          <ac:chgData name="Vishesh Saharan" userId="9345c28ee4c2f2dd" providerId="LiveId" clId="{A66B091D-9F06-4ABC-AB20-D3B96D8A9DDA}" dt="2023-05-31T22:49:50.128" v="3279"/>
          <ac:spMkLst>
            <pc:docMk/>
            <pc:sldMk cId="481943924" sldId="267"/>
            <ac:spMk id="30" creationId="{5F5A76A1-B0C5-624F-2FA0-1110B156AA4C}"/>
          </ac:spMkLst>
        </pc:spChg>
        <pc:spChg chg="add del mod">
          <ac:chgData name="Vishesh Saharan" userId="9345c28ee4c2f2dd" providerId="LiveId" clId="{A66B091D-9F06-4ABC-AB20-D3B96D8A9DDA}" dt="2023-05-31T22:49:50.128" v="3279"/>
          <ac:spMkLst>
            <pc:docMk/>
            <pc:sldMk cId="481943924" sldId="267"/>
            <ac:spMk id="31" creationId="{7EACF5EB-1138-5862-6E72-DCB51DE8C27A}"/>
          </ac:spMkLst>
        </pc:spChg>
        <pc:spChg chg="add del mod">
          <ac:chgData name="Vishesh Saharan" userId="9345c28ee4c2f2dd" providerId="LiveId" clId="{A66B091D-9F06-4ABC-AB20-D3B96D8A9DDA}" dt="2023-05-31T22:49:50.128" v="3279"/>
          <ac:spMkLst>
            <pc:docMk/>
            <pc:sldMk cId="481943924" sldId="267"/>
            <ac:spMk id="32" creationId="{4AE57D5D-3BB5-BB06-D7BE-AC88BE644BEE}"/>
          </ac:spMkLst>
        </pc:spChg>
        <pc:spChg chg="add del mod">
          <ac:chgData name="Vishesh Saharan" userId="9345c28ee4c2f2dd" providerId="LiveId" clId="{A66B091D-9F06-4ABC-AB20-D3B96D8A9DDA}" dt="2023-05-31T22:49:50.128" v="3279"/>
          <ac:spMkLst>
            <pc:docMk/>
            <pc:sldMk cId="481943924" sldId="267"/>
            <ac:spMk id="33" creationId="{CC331FB3-A9C6-D0C3-EA90-DE7C099E15B5}"/>
          </ac:spMkLst>
        </pc:spChg>
        <pc:spChg chg="add del mod">
          <ac:chgData name="Vishesh Saharan" userId="9345c28ee4c2f2dd" providerId="LiveId" clId="{A66B091D-9F06-4ABC-AB20-D3B96D8A9DDA}" dt="2023-05-31T22:49:50.128" v="3279"/>
          <ac:spMkLst>
            <pc:docMk/>
            <pc:sldMk cId="481943924" sldId="267"/>
            <ac:spMk id="34" creationId="{AE8F0D2B-5ABE-CB80-6B12-3BCD9DCA5249}"/>
          </ac:spMkLst>
        </pc:spChg>
        <pc:spChg chg="add del mod">
          <ac:chgData name="Vishesh Saharan" userId="9345c28ee4c2f2dd" providerId="LiveId" clId="{A66B091D-9F06-4ABC-AB20-D3B96D8A9DDA}" dt="2023-05-31T22:49:50.128" v="3279"/>
          <ac:spMkLst>
            <pc:docMk/>
            <pc:sldMk cId="481943924" sldId="267"/>
            <ac:spMk id="35" creationId="{225E7A04-F1DC-3167-54F2-F3710E0B2898}"/>
          </ac:spMkLst>
        </pc:spChg>
        <pc:spChg chg="add del mod">
          <ac:chgData name="Vishesh Saharan" userId="9345c28ee4c2f2dd" providerId="LiveId" clId="{A66B091D-9F06-4ABC-AB20-D3B96D8A9DDA}" dt="2023-05-31T22:56:21.760" v="3283"/>
          <ac:spMkLst>
            <pc:docMk/>
            <pc:sldMk cId="481943924" sldId="267"/>
            <ac:spMk id="37" creationId="{15DCF6EC-CD60-7337-9A06-2A80DAB39C15}"/>
          </ac:spMkLst>
        </pc:spChg>
        <pc:spChg chg="add del mod">
          <ac:chgData name="Vishesh Saharan" userId="9345c28ee4c2f2dd" providerId="LiveId" clId="{A66B091D-9F06-4ABC-AB20-D3B96D8A9DDA}" dt="2023-05-31T22:56:32.996" v="3285"/>
          <ac:spMkLst>
            <pc:docMk/>
            <pc:sldMk cId="481943924" sldId="267"/>
            <ac:spMk id="38" creationId="{0FFC61C3-80F9-F3F6-8BD5-BE0EA8BBC8EB}"/>
          </ac:spMkLst>
        </pc:spChg>
        <pc:spChg chg="add del mod">
          <ac:chgData name="Vishesh Saharan" userId="9345c28ee4c2f2dd" providerId="LiveId" clId="{A66B091D-9F06-4ABC-AB20-D3B96D8A9DDA}" dt="2023-05-31T22:56:48.959" v="3287"/>
          <ac:spMkLst>
            <pc:docMk/>
            <pc:sldMk cId="481943924" sldId="267"/>
            <ac:spMk id="39" creationId="{B69E0B4A-2290-38D5-3B03-A86551327BF2}"/>
          </ac:spMkLst>
        </pc:spChg>
        <pc:spChg chg="add mod">
          <ac:chgData name="Vishesh Saharan" userId="9345c28ee4c2f2dd" providerId="LiveId" clId="{A66B091D-9F06-4ABC-AB20-D3B96D8A9DDA}" dt="2023-06-01T02:07:49.798" v="5249" actId="1076"/>
          <ac:spMkLst>
            <pc:docMk/>
            <pc:sldMk cId="481943924" sldId="267"/>
            <ac:spMk id="44" creationId="{1EE3D283-C269-05CA-B7C6-43DDD4128CD9}"/>
          </ac:spMkLst>
        </pc:spChg>
        <pc:graphicFrameChg chg="add del mod">
          <ac:chgData name="Vishesh Saharan" userId="9345c28ee4c2f2dd" providerId="LiveId" clId="{A66B091D-9F06-4ABC-AB20-D3B96D8A9DDA}" dt="2023-05-31T22:48:42.464" v="3273"/>
          <ac:graphicFrameMkLst>
            <pc:docMk/>
            <pc:sldMk cId="481943924" sldId="267"/>
            <ac:graphicFrameMk id="4" creationId="{531C4A03-B124-16A8-6441-58502AC717AB}"/>
          </ac:graphicFrameMkLst>
        </pc:graphicFrameChg>
        <pc:graphicFrameChg chg="add del mod">
          <ac:chgData name="Vishesh Saharan" userId="9345c28ee4c2f2dd" providerId="LiveId" clId="{A66B091D-9F06-4ABC-AB20-D3B96D8A9DDA}" dt="2023-05-31T22:48:59.195" v="3275"/>
          <ac:graphicFrameMkLst>
            <pc:docMk/>
            <pc:sldMk cId="481943924" sldId="267"/>
            <ac:graphicFrameMk id="6" creationId="{36AAADBB-31C4-0F96-13EE-912FFA0B32E5}"/>
          </ac:graphicFrameMkLst>
        </pc:graphicFrameChg>
        <pc:graphicFrameChg chg="add del mod">
          <ac:chgData name="Vishesh Saharan" userId="9345c28ee4c2f2dd" providerId="LiveId" clId="{A66B091D-9F06-4ABC-AB20-D3B96D8A9DDA}" dt="2023-05-31T22:49:09.485" v="3277"/>
          <ac:graphicFrameMkLst>
            <pc:docMk/>
            <pc:sldMk cId="481943924" sldId="267"/>
            <ac:graphicFrameMk id="7" creationId="{51685B35-57A6-8585-ABA8-EDDF76E14B64}"/>
          </ac:graphicFrameMkLst>
        </pc:graphicFrameChg>
        <pc:graphicFrameChg chg="add del mod">
          <ac:chgData name="Vishesh Saharan" userId="9345c28ee4c2f2dd" providerId="LiveId" clId="{A66B091D-9F06-4ABC-AB20-D3B96D8A9DDA}" dt="2023-05-31T22:49:50.128" v="3279"/>
          <ac:graphicFrameMkLst>
            <pc:docMk/>
            <pc:sldMk cId="481943924" sldId="267"/>
            <ac:graphicFrameMk id="8" creationId="{D51AE953-EC3E-9FA8-774D-864B287DD7D9}"/>
          </ac:graphicFrameMkLst>
        </pc:graphicFrameChg>
        <pc:graphicFrameChg chg="add del mod">
          <ac:chgData name="Vishesh Saharan" userId="9345c28ee4c2f2dd" providerId="LiveId" clId="{A66B091D-9F06-4ABC-AB20-D3B96D8A9DDA}" dt="2023-05-31T22:49:50.128" v="3279"/>
          <ac:graphicFrameMkLst>
            <pc:docMk/>
            <pc:sldMk cId="481943924" sldId="267"/>
            <ac:graphicFrameMk id="9" creationId="{960CBA88-924B-CE01-12D8-7A9A08A09540}"/>
          </ac:graphicFrameMkLst>
        </pc:graphicFrameChg>
        <pc:graphicFrameChg chg="add del mod">
          <ac:chgData name="Vishesh Saharan" userId="9345c28ee4c2f2dd" providerId="LiveId" clId="{A66B091D-9F06-4ABC-AB20-D3B96D8A9DDA}" dt="2023-05-31T22:49:50.128" v="3279"/>
          <ac:graphicFrameMkLst>
            <pc:docMk/>
            <pc:sldMk cId="481943924" sldId="267"/>
            <ac:graphicFrameMk id="10" creationId="{A7180F15-C136-E667-B83C-F1C3D1AB1E39}"/>
          </ac:graphicFrameMkLst>
        </pc:graphicFrameChg>
        <pc:graphicFrameChg chg="add del mod">
          <ac:chgData name="Vishesh Saharan" userId="9345c28ee4c2f2dd" providerId="LiveId" clId="{A66B091D-9F06-4ABC-AB20-D3B96D8A9DDA}" dt="2023-05-31T22:49:50.128" v="3279"/>
          <ac:graphicFrameMkLst>
            <pc:docMk/>
            <pc:sldMk cId="481943924" sldId="267"/>
            <ac:graphicFrameMk id="11" creationId="{29370533-C7A1-281A-BAA4-F685D51A8C7A}"/>
          </ac:graphicFrameMkLst>
        </pc:graphicFrameChg>
        <pc:graphicFrameChg chg="add del mod">
          <ac:chgData name="Vishesh Saharan" userId="9345c28ee4c2f2dd" providerId="LiveId" clId="{A66B091D-9F06-4ABC-AB20-D3B96D8A9DDA}" dt="2023-05-31T22:49:50.128" v="3279"/>
          <ac:graphicFrameMkLst>
            <pc:docMk/>
            <pc:sldMk cId="481943924" sldId="267"/>
            <ac:graphicFrameMk id="12" creationId="{D3672F85-5BCD-83A8-7CFE-D1AF9EBD3DAB}"/>
          </ac:graphicFrameMkLst>
        </pc:graphicFrameChg>
        <pc:graphicFrameChg chg="add del mod">
          <ac:chgData name="Vishesh Saharan" userId="9345c28ee4c2f2dd" providerId="LiveId" clId="{A66B091D-9F06-4ABC-AB20-D3B96D8A9DDA}" dt="2023-05-31T22:49:50.128" v="3279"/>
          <ac:graphicFrameMkLst>
            <pc:docMk/>
            <pc:sldMk cId="481943924" sldId="267"/>
            <ac:graphicFrameMk id="13" creationId="{0EDAAD49-E976-0181-2469-2611708C2DB0}"/>
          </ac:graphicFrameMkLst>
        </pc:graphicFrameChg>
        <pc:graphicFrameChg chg="add del mod">
          <ac:chgData name="Vishesh Saharan" userId="9345c28ee4c2f2dd" providerId="LiveId" clId="{A66B091D-9F06-4ABC-AB20-D3B96D8A9DDA}" dt="2023-05-31T22:49:50.128" v="3279"/>
          <ac:graphicFrameMkLst>
            <pc:docMk/>
            <pc:sldMk cId="481943924" sldId="267"/>
            <ac:graphicFrameMk id="14" creationId="{3937CA62-DC54-9FA7-9D80-A394878BB0EB}"/>
          </ac:graphicFrameMkLst>
        </pc:graphicFrameChg>
        <pc:graphicFrameChg chg="add del mod">
          <ac:chgData name="Vishesh Saharan" userId="9345c28ee4c2f2dd" providerId="LiveId" clId="{A66B091D-9F06-4ABC-AB20-D3B96D8A9DDA}" dt="2023-05-31T22:49:50.128" v="3279"/>
          <ac:graphicFrameMkLst>
            <pc:docMk/>
            <pc:sldMk cId="481943924" sldId="267"/>
            <ac:graphicFrameMk id="15" creationId="{682D8A05-D4DD-7719-41BE-F1C2D1F3ED40}"/>
          </ac:graphicFrameMkLst>
        </pc:graphicFrameChg>
        <pc:graphicFrameChg chg="add del mod">
          <ac:chgData name="Vishesh Saharan" userId="9345c28ee4c2f2dd" providerId="LiveId" clId="{A66B091D-9F06-4ABC-AB20-D3B96D8A9DDA}" dt="2023-05-31T22:49:50.128" v="3279"/>
          <ac:graphicFrameMkLst>
            <pc:docMk/>
            <pc:sldMk cId="481943924" sldId="267"/>
            <ac:graphicFrameMk id="16" creationId="{95098278-F575-95C2-9C62-E8A3DED12444}"/>
          </ac:graphicFrameMkLst>
        </pc:graphicFrameChg>
        <pc:graphicFrameChg chg="add del mod">
          <ac:chgData name="Vishesh Saharan" userId="9345c28ee4c2f2dd" providerId="LiveId" clId="{A66B091D-9F06-4ABC-AB20-D3B96D8A9DDA}" dt="2023-05-31T22:49:50.128" v="3279"/>
          <ac:graphicFrameMkLst>
            <pc:docMk/>
            <pc:sldMk cId="481943924" sldId="267"/>
            <ac:graphicFrameMk id="17" creationId="{DC3717BF-09D8-FCC6-CED1-1EEEC50E9601}"/>
          </ac:graphicFrameMkLst>
        </pc:graphicFrameChg>
        <pc:graphicFrameChg chg="add del mod">
          <ac:chgData name="Vishesh Saharan" userId="9345c28ee4c2f2dd" providerId="LiveId" clId="{A66B091D-9F06-4ABC-AB20-D3B96D8A9DDA}" dt="2023-05-31T22:49:50.128" v="3279"/>
          <ac:graphicFrameMkLst>
            <pc:docMk/>
            <pc:sldMk cId="481943924" sldId="267"/>
            <ac:graphicFrameMk id="18" creationId="{AE5E080A-A99C-E93D-3BF7-5BF87737DCFF}"/>
          </ac:graphicFrameMkLst>
        </pc:graphicFrameChg>
        <pc:graphicFrameChg chg="add del mod">
          <ac:chgData name="Vishesh Saharan" userId="9345c28ee4c2f2dd" providerId="LiveId" clId="{A66B091D-9F06-4ABC-AB20-D3B96D8A9DDA}" dt="2023-05-31T22:49:50.128" v="3279"/>
          <ac:graphicFrameMkLst>
            <pc:docMk/>
            <pc:sldMk cId="481943924" sldId="267"/>
            <ac:graphicFrameMk id="19" creationId="{89F46D3A-D27F-2869-8724-2683F57BE6C6}"/>
          </ac:graphicFrameMkLst>
        </pc:graphicFrameChg>
        <pc:graphicFrameChg chg="add del mod">
          <ac:chgData name="Vishesh Saharan" userId="9345c28ee4c2f2dd" providerId="LiveId" clId="{A66B091D-9F06-4ABC-AB20-D3B96D8A9DDA}" dt="2023-05-31T22:49:50.128" v="3279"/>
          <ac:graphicFrameMkLst>
            <pc:docMk/>
            <pc:sldMk cId="481943924" sldId="267"/>
            <ac:graphicFrameMk id="20" creationId="{544683EF-A38D-8F73-DD70-F7F6EF48388C}"/>
          </ac:graphicFrameMkLst>
        </pc:graphicFrameChg>
        <pc:graphicFrameChg chg="add del mod">
          <ac:chgData name="Vishesh Saharan" userId="9345c28ee4c2f2dd" providerId="LiveId" clId="{A66B091D-9F06-4ABC-AB20-D3B96D8A9DDA}" dt="2023-05-31T22:49:50.128" v="3279"/>
          <ac:graphicFrameMkLst>
            <pc:docMk/>
            <pc:sldMk cId="481943924" sldId="267"/>
            <ac:graphicFrameMk id="21" creationId="{01207025-DFFE-04AD-16F1-0FCFD358B5BC}"/>
          </ac:graphicFrameMkLst>
        </pc:graphicFrameChg>
        <pc:graphicFrameChg chg="add del mod">
          <ac:chgData name="Vishesh Saharan" userId="9345c28ee4c2f2dd" providerId="LiveId" clId="{A66B091D-9F06-4ABC-AB20-D3B96D8A9DDA}" dt="2023-05-31T22:49:50.128" v="3279"/>
          <ac:graphicFrameMkLst>
            <pc:docMk/>
            <pc:sldMk cId="481943924" sldId="267"/>
            <ac:graphicFrameMk id="22" creationId="{02105826-A83D-E10B-0BB7-60AE87C6F9DF}"/>
          </ac:graphicFrameMkLst>
        </pc:graphicFrameChg>
        <pc:graphicFrameChg chg="add del mod">
          <ac:chgData name="Vishesh Saharan" userId="9345c28ee4c2f2dd" providerId="LiveId" clId="{A66B091D-9F06-4ABC-AB20-D3B96D8A9DDA}" dt="2023-05-31T22:49:50.128" v="3279"/>
          <ac:graphicFrameMkLst>
            <pc:docMk/>
            <pc:sldMk cId="481943924" sldId="267"/>
            <ac:graphicFrameMk id="23" creationId="{B1703C37-69CB-427D-BFEB-52168731869F}"/>
          </ac:graphicFrameMkLst>
        </pc:graphicFrameChg>
        <pc:graphicFrameChg chg="add del mod">
          <ac:chgData name="Vishesh Saharan" userId="9345c28ee4c2f2dd" providerId="LiveId" clId="{A66B091D-9F06-4ABC-AB20-D3B96D8A9DDA}" dt="2023-05-31T22:49:59.902" v="3281"/>
          <ac:graphicFrameMkLst>
            <pc:docMk/>
            <pc:sldMk cId="481943924" sldId="267"/>
            <ac:graphicFrameMk id="36" creationId="{51ED8492-20F3-6F9F-F342-84C37A481424}"/>
          </ac:graphicFrameMkLst>
        </pc:graphicFrameChg>
        <pc:picChg chg="add del mod">
          <ac:chgData name="Vishesh Saharan" userId="9345c28ee4c2f2dd" providerId="LiveId" clId="{A66B091D-9F06-4ABC-AB20-D3B96D8A9DDA}" dt="2023-05-31T23:01:34.462" v="3291" actId="931"/>
          <ac:picMkLst>
            <pc:docMk/>
            <pc:sldMk cId="481943924" sldId="267"/>
            <ac:picMk id="41" creationId="{3B33A0B0-1D1D-BA4D-A331-5B201402E512}"/>
          </ac:picMkLst>
        </pc:picChg>
        <pc:picChg chg="add mod">
          <ac:chgData name="Vishesh Saharan" userId="9345c28ee4c2f2dd" providerId="LiveId" clId="{A66B091D-9F06-4ABC-AB20-D3B96D8A9DDA}" dt="2023-06-01T02:07:46.592" v="5248" actId="1076"/>
          <ac:picMkLst>
            <pc:docMk/>
            <pc:sldMk cId="481943924" sldId="267"/>
            <ac:picMk id="43" creationId="{C4452740-0BE7-CBFB-FAB9-C912AADA7998}"/>
          </ac:picMkLst>
        </pc:picChg>
        <pc:picChg chg="add del mod">
          <ac:chgData name="Vishesh Saharan" userId="9345c28ee4c2f2dd" providerId="LiveId" clId="{A66B091D-9F06-4ABC-AB20-D3B96D8A9DDA}" dt="2023-05-31T22:49:50.128" v="3279"/>
          <ac:picMkLst>
            <pc:docMk/>
            <pc:sldMk cId="481943924" sldId="267"/>
            <ac:picMk id="2050" creationId="{712476AA-955D-B5E1-60E2-70D4C83F90FE}"/>
          </ac:picMkLst>
        </pc:picChg>
        <pc:picChg chg="add del mod">
          <ac:chgData name="Vishesh Saharan" userId="9345c28ee4c2f2dd" providerId="LiveId" clId="{A66B091D-9F06-4ABC-AB20-D3B96D8A9DDA}" dt="2023-05-31T22:49:50.128" v="3279"/>
          <ac:picMkLst>
            <pc:docMk/>
            <pc:sldMk cId="481943924" sldId="267"/>
            <ac:picMk id="2052" creationId="{54BE42A2-100B-B443-A148-96C81D6567A6}"/>
          </ac:picMkLst>
        </pc:picChg>
        <pc:picChg chg="add del mod">
          <ac:chgData name="Vishesh Saharan" userId="9345c28ee4c2f2dd" providerId="LiveId" clId="{A66B091D-9F06-4ABC-AB20-D3B96D8A9DDA}" dt="2023-05-31T22:49:50.128" v="3279"/>
          <ac:picMkLst>
            <pc:docMk/>
            <pc:sldMk cId="481943924" sldId="267"/>
            <ac:picMk id="2056" creationId="{51D34865-4D3D-998A-9FBE-05BEBEB672E8}"/>
          </ac:picMkLst>
        </pc:picChg>
        <pc:picChg chg="add del mod">
          <ac:chgData name="Vishesh Saharan" userId="9345c28ee4c2f2dd" providerId="LiveId" clId="{A66B091D-9F06-4ABC-AB20-D3B96D8A9DDA}" dt="2023-05-31T22:49:50.128" v="3279"/>
          <ac:picMkLst>
            <pc:docMk/>
            <pc:sldMk cId="481943924" sldId="267"/>
            <ac:picMk id="2058" creationId="{F32E5FC8-6BE1-AF50-0DC3-4F1A54AC7BC6}"/>
          </ac:picMkLst>
        </pc:picChg>
        <pc:picChg chg="add del mod">
          <ac:chgData name="Vishesh Saharan" userId="9345c28ee4c2f2dd" providerId="LiveId" clId="{A66B091D-9F06-4ABC-AB20-D3B96D8A9DDA}" dt="2023-05-31T22:49:50.128" v="3279"/>
          <ac:picMkLst>
            <pc:docMk/>
            <pc:sldMk cId="481943924" sldId="267"/>
            <ac:picMk id="2060" creationId="{BE3E96B1-CF93-D87F-58E9-7189C3C9BCD0}"/>
          </ac:picMkLst>
        </pc:picChg>
        <pc:picChg chg="add del mod">
          <ac:chgData name="Vishesh Saharan" userId="9345c28ee4c2f2dd" providerId="LiveId" clId="{A66B091D-9F06-4ABC-AB20-D3B96D8A9DDA}" dt="2023-05-31T22:49:50.128" v="3279"/>
          <ac:picMkLst>
            <pc:docMk/>
            <pc:sldMk cId="481943924" sldId="267"/>
            <ac:picMk id="2062" creationId="{0B5CB26A-AB11-CD96-415B-EB1B76756916}"/>
          </ac:picMkLst>
        </pc:picChg>
        <pc:picChg chg="add del mod">
          <ac:chgData name="Vishesh Saharan" userId="9345c28ee4c2f2dd" providerId="LiveId" clId="{A66B091D-9F06-4ABC-AB20-D3B96D8A9DDA}" dt="2023-05-31T22:49:50.128" v="3279"/>
          <ac:picMkLst>
            <pc:docMk/>
            <pc:sldMk cId="481943924" sldId="267"/>
            <ac:picMk id="2063" creationId="{6789A3C8-208D-B774-7602-B097EF94E1C9}"/>
          </ac:picMkLst>
        </pc:picChg>
        <pc:picChg chg="add del mod">
          <ac:chgData name="Vishesh Saharan" userId="9345c28ee4c2f2dd" providerId="LiveId" clId="{A66B091D-9F06-4ABC-AB20-D3B96D8A9DDA}" dt="2023-05-31T22:49:50.128" v="3279"/>
          <ac:picMkLst>
            <pc:docMk/>
            <pc:sldMk cId="481943924" sldId="267"/>
            <ac:picMk id="2064" creationId="{9B459F47-C633-01A2-2675-0E39DE9FB778}"/>
          </ac:picMkLst>
        </pc:picChg>
        <pc:picChg chg="add del mod">
          <ac:chgData name="Vishesh Saharan" userId="9345c28ee4c2f2dd" providerId="LiveId" clId="{A66B091D-9F06-4ABC-AB20-D3B96D8A9DDA}" dt="2023-05-31T22:49:50.128" v="3279"/>
          <ac:picMkLst>
            <pc:docMk/>
            <pc:sldMk cId="481943924" sldId="267"/>
            <ac:picMk id="2065" creationId="{E2185C8E-DA92-D9E5-FD83-D672FE55BB93}"/>
          </ac:picMkLst>
        </pc:picChg>
        <pc:picChg chg="add del mod">
          <ac:chgData name="Vishesh Saharan" userId="9345c28ee4c2f2dd" providerId="LiveId" clId="{A66B091D-9F06-4ABC-AB20-D3B96D8A9DDA}" dt="2023-05-31T22:49:50.128" v="3279"/>
          <ac:picMkLst>
            <pc:docMk/>
            <pc:sldMk cId="481943924" sldId="267"/>
            <ac:picMk id="2067" creationId="{8E6B414B-9E33-09AC-45FA-26428886A3E8}"/>
          </ac:picMkLst>
        </pc:picChg>
        <pc:picChg chg="add del mod">
          <ac:chgData name="Vishesh Saharan" userId="9345c28ee4c2f2dd" providerId="LiveId" clId="{A66B091D-9F06-4ABC-AB20-D3B96D8A9DDA}" dt="2023-05-31T22:49:50.128" v="3279"/>
          <ac:picMkLst>
            <pc:docMk/>
            <pc:sldMk cId="481943924" sldId="267"/>
            <ac:picMk id="2069" creationId="{BEAB3FE7-2A11-7E37-5EB8-543C373DDE0C}"/>
          </ac:picMkLst>
        </pc:picChg>
        <pc:picChg chg="add del mod">
          <ac:chgData name="Vishesh Saharan" userId="9345c28ee4c2f2dd" providerId="LiveId" clId="{A66B091D-9F06-4ABC-AB20-D3B96D8A9DDA}" dt="2023-05-31T22:49:50.128" v="3279"/>
          <ac:picMkLst>
            <pc:docMk/>
            <pc:sldMk cId="481943924" sldId="267"/>
            <ac:picMk id="2071" creationId="{26AB60A7-DE23-A4A8-9B57-68661C613CC1}"/>
          </ac:picMkLst>
        </pc:picChg>
        <pc:picChg chg="add del mod">
          <ac:chgData name="Vishesh Saharan" userId="9345c28ee4c2f2dd" providerId="LiveId" clId="{A66B091D-9F06-4ABC-AB20-D3B96D8A9DDA}" dt="2023-05-31T22:49:50.128" v="3279"/>
          <ac:picMkLst>
            <pc:docMk/>
            <pc:sldMk cId="481943924" sldId="267"/>
            <ac:picMk id="2073" creationId="{0424F799-9C9B-BD0C-C629-0C9EAD50D749}"/>
          </ac:picMkLst>
        </pc:picChg>
        <pc:picChg chg="add del mod">
          <ac:chgData name="Vishesh Saharan" userId="9345c28ee4c2f2dd" providerId="LiveId" clId="{A66B091D-9F06-4ABC-AB20-D3B96D8A9DDA}" dt="2023-05-31T22:49:50.128" v="3279"/>
          <ac:picMkLst>
            <pc:docMk/>
            <pc:sldMk cId="481943924" sldId="267"/>
            <ac:picMk id="2075" creationId="{B2E894FF-DC44-0BBF-43C8-03DDE12F2A2C}"/>
          </ac:picMkLst>
        </pc:picChg>
        <pc:picChg chg="add del mod">
          <ac:chgData name="Vishesh Saharan" userId="9345c28ee4c2f2dd" providerId="LiveId" clId="{A66B091D-9F06-4ABC-AB20-D3B96D8A9DDA}" dt="2023-05-31T22:49:50.128" v="3279"/>
          <ac:picMkLst>
            <pc:docMk/>
            <pc:sldMk cId="481943924" sldId="267"/>
            <ac:picMk id="2076" creationId="{766CB740-59E9-9E3E-29EB-93E9131F4B87}"/>
          </ac:picMkLst>
        </pc:picChg>
        <pc:picChg chg="add del mod">
          <ac:chgData name="Vishesh Saharan" userId="9345c28ee4c2f2dd" providerId="LiveId" clId="{A66B091D-9F06-4ABC-AB20-D3B96D8A9DDA}" dt="2023-05-31T22:49:50.128" v="3279"/>
          <ac:picMkLst>
            <pc:docMk/>
            <pc:sldMk cId="481943924" sldId="267"/>
            <ac:picMk id="2077" creationId="{DADBC424-87F1-7EE3-E906-79B827ABBB3E}"/>
          </ac:picMkLst>
        </pc:picChg>
      </pc:sldChg>
      <pc:sldChg chg="addSp delSp modSp new mod ord">
        <pc:chgData name="Vishesh Saharan" userId="9345c28ee4c2f2dd" providerId="LiveId" clId="{A66B091D-9F06-4ABC-AB20-D3B96D8A9DDA}" dt="2023-06-01T00:46:09.058" v="5169" actId="20577"/>
        <pc:sldMkLst>
          <pc:docMk/>
          <pc:sldMk cId="2661315572" sldId="268"/>
        </pc:sldMkLst>
        <pc:spChg chg="mod">
          <ac:chgData name="Vishesh Saharan" userId="9345c28ee4c2f2dd" providerId="LiveId" clId="{A66B091D-9F06-4ABC-AB20-D3B96D8A9DDA}" dt="2023-05-31T23:39:40.169" v="4305" actId="1076"/>
          <ac:spMkLst>
            <pc:docMk/>
            <pc:sldMk cId="2661315572" sldId="268"/>
            <ac:spMk id="2" creationId="{8E247566-F310-1ED3-9B58-49C54CCFABC4}"/>
          </ac:spMkLst>
        </pc:spChg>
        <pc:spChg chg="del">
          <ac:chgData name="Vishesh Saharan" userId="9345c28ee4c2f2dd" providerId="LiveId" clId="{A66B091D-9F06-4ABC-AB20-D3B96D8A9DDA}" dt="2023-05-31T23:29:09.402" v="3510" actId="22"/>
          <ac:spMkLst>
            <pc:docMk/>
            <pc:sldMk cId="2661315572" sldId="268"/>
            <ac:spMk id="3" creationId="{C87AA58E-B73E-18D9-8D1D-CDD26AD65857}"/>
          </ac:spMkLst>
        </pc:spChg>
        <pc:spChg chg="add mod">
          <ac:chgData name="Vishesh Saharan" userId="9345c28ee4c2f2dd" providerId="LiveId" clId="{A66B091D-9F06-4ABC-AB20-D3B96D8A9DDA}" dt="2023-06-01T00:46:09.058" v="5169" actId="20577"/>
          <ac:spMkLst>
            <pc:docMk/>
            <pc:sldMk cId="2661315572" sldId="268"/>
            <ac:spMk id="6" creationId="{6033D5D1-004F-FBAE-FF6D-0419BDFBBB5F}"/>
          </ac:spMkLst>
        </pc:spChg>
        <pc:picChg chg="add mod ord">
          <ac:chgData name="Vishesh Saharan" userId="9345c28ee4c2f2dd" providerId="LiveId" clId="{A66B091D-9F06-4ABC-AB20-D3B96D8A9DDA}" dt="2023-05-31T23:39:36.606" v="4304" actId="14100"/>
          <ac:picMkLst>
            <pc:docMk/>
            <pc:sldMk cId="2661315572" sldId="268"/>
            <ac:picMk id="5" creationId="{04503E1F-E8B6-0387-64F1-A0171B47BDAC}"/>
          </ac:picMkLst>
        </pc:picChg>
      </pc:sldChg>
      <pc:sldChg chg="modSp new mod">
        <pc:chgData name="Vishesh Saharan" userId="9345c28ee4c2f2dd" providerId="LiveId" clId="{A66B091D-9F06-4ABC-AB20-D3B96D8A9DDA}" dt="2023-06-01T00:40:09.816" v="5094" actId="20577"/>
        <pc:sldMkLst>
          <pc:docMk/>
          <pc:sldMk cId="3390352347" sldId="269"/>
        </pc:sldMkLst>
        <pc:spChg chg="mod">
          <ac:chgData name="Vishesh Saharan" userId="9345c28ee4c2f2dd" providerId="LiveId" clId="{A66B091D-9F06-4ABC-AB20-D3B96D8A9DDA}" dt="2023-05-31T23:49:38.243" v="4943" actId="1076"/>
          <ac:spMkLst>
            <pc:docMk/>
            <pc:sldMk cId="3390352347" sldId="269"/>
            <ac:spMk id="2" creationId="{59585C9E-7F71-AB99-DE6E-34E9AF16D527}"/>
          </ac:spMkLst>
        </pc:spChg>
        <pc:spChg chg="mod">
          <ac:chgData name="Vishesh Saharan" userId="9345c28ee4c2f2dd" providerId="LiveId" clId="{A66B091D-9F06-4ABC-AB20-D3B96D8A9DDA}" dt="2023-06-01T00:40:09.816" v="5094" actId="20577"/>
          <ac:spMkLst>
            <pc:docMk/>
            <pc:sldMk cId="3390352347" sldId="269"/>
            <ac:spMk id="3" creationId="{37D0B561-CE91-0FE1-10EC-4054A0B136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DB5-C170-4D1D-8E3B-3E6AF4E574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980-2221-4EF4-BC3D-4E2158DD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9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DB5-C170-4D1D-8E3B-3E6AF4E574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980-2221-4EF4-BC3D-4E2158DD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8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DB5-C170-4D1D-8E3B-3E6AF4E574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980-2221-4EF4-BC3D-4E2158DD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58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DB5-C170-4D1D-8E3B-3E6AF4E574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980-2221-4EF4-BC3D-4E2158DDD67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0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DB5-C170-4D1D-8E3B-3E6AF4E574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980-2221-4EF4-BC3D-4E2158DD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DB5-C170-4D1D-8E3B-3E6AF4E574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980-2221-4EF4-BC3D-4E2158DD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8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DB5-C170-4D1D-8E3B-3E6AF4E574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980-2221-4EF4-BC3D-4E2158DD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15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DB5-C170-4D1D-8E3B-3E6AF4E574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980-2221-4EF4-BC3D-4E2158DD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6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DB5-C170-4D1D-8E3B-3E6AF4E574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980-2221-4EF4-BC3D-4E2158DD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4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DB5-C170-4D1D-8E3B-3E6AF4E574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980-2221-4EF4-BC3D-4E2158DD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4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DB5-C170-4D1D-8E3B-3E6AF4E574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980-2221-4EF4-BC3D-4E2158DD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8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DB5-C170-4D1D-8E3B-3E6AF4E574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980-2221-4EF4-BC3D-4E2158DD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DB5-C170-4D1D-8E3B-3E6AF4E574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980-2221-4EF4-BC3D-4E2158DD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1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DB5-C170-4D1D-8E3B-3E6AF4E574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980-2221-4EF4-BC3D-4E2158DD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DB5-C170-4D1D-8E3B-3E6AF4E574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980-2221-4EF4-BC3D-4E2158DD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3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DB5-C170-4D1D-8E3B-3E6AF4E574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980-2221-4EF4-BC3D-4E2158DD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7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0DB5-C170-4D1D-8E3B-3E6AF4E574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980-2221-4EF4-BC3D-4E2158DD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0DB5-C170-4D1D-8E3B-3E6AF4E5743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A9980-2221-4EF4-BC3D-4E2158DD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07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A038-E51C-20D4-8ABC-E55AABAF8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Airline Delays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539F3-2A90-B438-CF74-9167177E9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Vishesh Saharan</a:t>
            </a:r>
          </a:p>
        </p:txBody>
      </p:sp>
    </p:spTree>
    <p:extLst>
      <p:ext uri="{BB962C8B-B14F-4D97-AF65-F5344CB8AC3E}">
        <p14:creationId xmlns:p14="http://schemas.microsoft.com/office/powerpoint/2010/main" val="384015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7566-F310-1ED3-9B58-49C54CCF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49718"/>
            <a:ext cx="10353761" cy="1326321"/>
          </a:xfrm>
        </p:spPr>
        <p:txBody>
          <a:bodyPr/>
          <a:lstStyle/>
          <a:p>
            <a:r>
              <a:rPr lang="en-US" dirty="0"/>
              <a:t>Results(cont.)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03E1F-E8B6-0387-64F1-A0171B47B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344" y="1565713"/>
            <a:ext cx="7574670" cy="23306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3D5D1-004F-FBAE-FF6D-0419BDFBBB5F}"/>
              </a:ext>
            </a:extLst>
          </p:cNvPr>
          <p:cNvSpPr txBox="1"/>
          <p:nvPr/>
        </p:nvSpPr>
        <p:spPr>
          <a:xfrm>
            <a:off x="3503595" y="4019655"/>
            <a:ext cx="6179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</a:t>
            </a:r>
            <a:r>
              <a:rPr lang="en-US" b="0" i="0" baseline="30000" dirty="0">
                <a:effectLst/>
              </a:rPr>
              <a:t>2 </a:t>
            </a:r>
            <a:r>
              <a:rPr lang="en-US" dirty="0"/>
              <a:t>: 0.1551818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RMSE: 1.44102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Slowest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distribution between early arrivals vs. late arrivals-64% vs. 36%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Poor trend between predictor variables, but better prediction fit.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1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A5D4-09D8-8ADE-FB28-BFE30929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3639"/>
            <a:ext cx="10353761" cy="1326321"/>
          </a:xfrm>
        </p:spPr>
        <p:txBody>
          <a:bodyPr/>
          <a:lstStyle/>
          <a:p>
            <a:r>
              <a:rPr lang="en-US" dirty="0"/>
              <a:t>Results(cont.)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33B4-0D87-4B63-1CA5-9301B8BE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B2BFB-7FD0-C36A-7773-F11469C1D407}"/>
              </a:ext>
            </a:extLst>
          </p:cNvPr>
          <p:cNvSpPr txBox="1"/>
          <p:nvPr/>
        </p:nvSpPr>
        <p:spPr>
          <a:xfrm>
            <a:off x="3503595" y="4235116"/>
            <a:ext cx="61794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XGBoost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</a:t>
            </a:r>
            <a:r>
              <a:rPr lang="en-US" b="0" i="0" baseline="30000" dirty="0">
                <a:effectLst/>
              </a:rPr>
              <a:t>2 </a:t>
            </a:r>
            <a:r>
              <a:rPr lang="en-US" dirty="0"/>
              <a:t>: 0.348169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RMSE: 0.6759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distribution between early arrivals vs. late arrivals -64% vs. 36%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predictive trend and better predictive 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23369-A1F0-C884-DE2C-33079A7B5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89" y="1677105"/>
            <a:ext cx="8263172" cy="24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2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5C9E-7F71-AB99-DE6E-34E9AF16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66" y="253465"/>
            <a:ext cx="10353761" cy="1326321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B561-CE91-0FE1-10EC-4054A0B13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12" y="1480047"/>
            <a:ext cx="8259081" cy="3695136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Not the best models out there</a:t>
            </a:r>
          </a:p>
          <a:p>
            <a:pPr lvl="1"/>
            <a:r>
              <a:rPr lang="en-US" sz="7200" dirty="0"/>
              <a:t>All </a:t>
            </a:r>
            <a:r>
              <a:rPr lang="en-US" sz="7200" b="0" i="0" dirty="0">
                <a:effectLst/>
              </a:rPr>
              <a:t>R</a:t>
            </a:r>
            <a:r>
              <a:rPr lang="en-US" sz="7200" b="0" i="0" baseline="30000" dirty="0">
                <a:effectLst/>
              </a:rPr>
              <a:t>2</a:t>
            </a:r>
            <a:r>
              <a:rPr lang="en-US" sz="7200" dirty="0"/>
              <a:t> values &lt; 0.5</a:t>
            </a:r>
          </a:p>
          <a:p>
            <a:pPr lvl="1"/>
            <a:r>
              <a:rPr lang="en-US" sz="7200" dirty="0"/>
              <a:t>RMSE values &gt; 0.5</a:t>
            </a:r>
          </a:p>
          <a:p>
            <a:r>
              <a:rPr lang="en-US" sz="7200" dirty="0" err="1"/>
              <a:t>XGBoost</a:t>
            </a:r>
            <a:r>
              <a:rPr lang="en-US" sz="7200" dirty="0"/>
              <a:t> does appear to be the stronger model.</a:t>
            </a:r>
          </a:p>
          <a:p>
            <a:pPr lvl="1"/>
            <a:r>
              <a:rPr lang="en-US" sz="7200" dirty="0"/>
              <a:t>Most accurate to training/testing split </a:t>
            </a:r>
          </a:p>
          <a:p>
            <a:r>
              <a:rPr lang="en-US" sz="7200" dirty="0"/>
              <a:t>Followed by RF, and then MLR</a:t>
            </a:r>
          </a:p>
          <a:p>
            <a:r>
              <a:rPr lang="en-US" sz="7200" dirty="0"/>
              <a:t>Why the subpar results?</a:t>
            </a:r>
          </a:p>
          <a:p>
            <a:pPr lvl="1"/>
            <a:r>
              <a:rPr lang="en-US" sz="7200" dirty="0"/>
              <a:t>Not enough data</a:t>
            </a:r>
          </a:p>
          <a:p>
            <a:pPr lvl="1"/>
            <a:r>
              <a:rPr lang="en-US" sz="7200" dirty="0"/>
              <a:t>Too many predictor variables </a:t>
            </a:r>
          </a:p>
          <a:p>
            <a:r>
              <a:rPr lang="en-US" sz="7200" dirty="0"/>
              <a:t>Future Work?</a:t>
            </a:r>
          </a:p>
          <a:p>
            <a:pPr lvl="1"/>
            <a:r>
              <a:rPr lang="en-US" sz="7200" dirty="0"/>
              <a:t>Bootstrapping, especially in Random Forest</a:t>
            </a:r>
          </a:p>
          <a:p>
            <a:pPr lvl="1"/>
            <a:r>
              <a:rPr lang="en-US" sz="7200" dirty="0"/>
              <a:t>Hyperparameter Tuning, especially in </a:t>
            </a:r>
            <a:r>
              <a:rPr lang="en-US" sz="7200" dirty="0" err="1"/>
              <a:t>XGBoost</a:t>
            </a:r>
            <a:endParaRPr lang="en-US" sz="7200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5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ABD4-3091-7739-3A18-E4C3E390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5318-CAC7-567A-6C17-1A192F2B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Airline delays hurt both the passenger and the company, as it can be a personal inconvenience for the passenger and can result in the disruption of efficient operations.</a:t>
            </a: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Using the data provided from Kaggle, I would like to predict airline delays. By using this analysis, one would be understand the key factors contributing to these delays and avoid them in the future 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We will try and predict the arrival time between the departure airport and arrival airport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8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FF90-BBE6-D074-AB38-3CA5A78A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we do with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9FD0-0718-C934-BA51-3C590E57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 spc="-5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This information regarding flight delays or early arrivals can be utilized to make informed decisions. </a:t>
            </a:r>
          </a:p>
          <a:p>
            <a:pPr lvl="1"/>
            <a:r>
              <a:rPr lang="en-US" spc="-5" dirty="0">
                <a:effectLst/>
                <a:ea typeface="Calibri" panose="020F0502020204030204" pitchFamily="34" charset="0"/>
              </a:rPr>
              <a:t>Travelers can make decisions as to which airlines they should avoid. </a:t>
            </a:r>
          </a:p>
          <a:p>
            <a:pPr lvl="1"/>
            <a:r>
              <a:rPr lang="en-US" spc="-5" dirty="0">
                <a:effectLst/>
                <a:ea typeface="Calibri" panose="020F0502020204030204" pitchFamily="34" charset="0"/>
              </a:rPr>
              <a:t>Airlines can use this information to improve their planning and services. </a:t>
            </a:r>
          </a:p>
          <a:p>
            <a:pPr lvl="1"/>
            <a:r>
              <a:rPr lang="en-US" spc="-5" dirty="0">
                <a:effectLst/>
                <a:ea typeface="Calibri" panose="020F0502020204030204" pitchFamily="34" charset="0"/>
              </a:rPr>
              <a:t>Decisions regarding exit gate numbers </a:t>
            </a:r>
          </a:p>
          <a:p>
            <a:pPr lvl="1"/>
            <a:r>
              <a:rPr lang="en-US" spc="-5" dirty="0">
                <a:effectLst/>
                <a:ea typeface="Calibri" panose="020F0502020204030204" pitchFamily="34" charset="0"/>
              </a:rPr>
              <a:t> Adjusting parking spaces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4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E082-2FAB-D9D5-C490-1C801CC0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200E-18F1-34C0-93D1-13CAE924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581432"/>
            <a:ext cx="10353762" cy="3695136"/>
          </a:xfrm>
        </p:spPr>
        <p:txBody>
          <a:bodyPr>
            <a:noAutofit/>
          </a:bodyPr>
          <a:lstStyle/>
          <a:p>
            <a:r>
              <a:rPr lang="en-US" spc="-5" dirty="0">
                <a:effectLst/>
                <a:ea typeface="Calibri" panose="020F0502020204030204" pitchFamily="34" charset="0"/>
              </a:rPr>
              <a:t>The Kaggle dataset includes 20 different columns with over 1million entries of airline flights in 2019 regarding airline delays. I intend to analyze nearly all of them</a:t>
            </a:r>
          </a:p>
          <a:p>
            <a:r>
              <a:rPr lang="en-US" spc="-5" dirty="0">
                <a:effectLst/>
                <a:ea typeface="Calibri" panose="020F0502020204030204" pitchFamily="34" charset="0"/>
              </a:rPr>
              <a:t>The Kaggle dataset has a large number of missing values, there are data format issues that will make the data set more unclean for analysis</a:t>
            </a:r>
          </a:p>
          <a:p>
            <a:pPr lvl="1"/>
            <a:r>
              <a:rPr lang="en-US" sz="2000" dirty="0">
                <a:effectLst/>
                <a:ea typeface="Calibri" panose="020F0502020204030204" pitchFamily="34" charset="0"/>
              </a:rPr>
              <a:t>Time in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hhmm</a:t>
            </a:r>
            <a:r>
              <a:rPr lang="en-US" sz="2000" dirty="0">
                <a:effectLst/>
                <a:ea typeface="Calibri" panose="020F0502020204030204" pitchFamily="34" charset="0"/>
              </a:rPr>
              <a:t> format. Will need to convert to minutes and then to proper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hr:min</a:t>
            </a:r>
            <a:r>
              <a:rPr lang="en-US" sz="2000" dirty="0">
                <a:effectLst/>
                <a:ea typeface="Calibri" panose="020F0502020204030204" pitchFamily="34" charset="0"/>
              </a:rPr>
              <a:t> format</a:t>
            </a:r>
          </a:p>
          <a:p>
            <a:pPr lvl="1"/>
            <a:r>
              <a:rPr lang="en-US" sz="2000" dirty="0">
                <a:effectLst/>
                <a:ea typeface="Calibri" panose="020F0502020204030204" pitchFamily="34" charset="0"/>
              </a:rPr>
              <a:t>CARRIER_DELAY, WEATHER_DELAY, SECURITY_DELAY, NAS_DELAY, LATE_AIRCRAFT_DELAY, SECURITY_DELAY are the columns with maximum number of missing values</a:t>
            </a:r>
          </a:p>
          <a:p>
            <a:pPr lvl="1"/>
            <a:r>
              <a:rPr lang="en-US" sz="2000" dirty="0">
                <a:ea typeface="Calibri" panose="020F0502020204030204" pitchFamily="34" charset="0"/>
              </a:rPr>
              <a:t>M</a:t>
            </a:r>
            <a:r>
              <a:rPr lang="en-US" sz="2000" dirty="0">
                <a:effectLst/>
                <a:ea typeface="Calibri" panose="020F0502020204030204" pitchFamily="34" charset="0"/>
              </a:rPr>
              <a:t>issing values are present not because of the bad quality of data but due to the fact that these instances never occurred.</a:t>
            </a:r>
          </a:p>
          <a:p>
            <a:pPr lvl="1"/>
            <a:r>
              <a:rPr lang="en-US" sz="2000" dirty="0">
                <a:effectLst/>
                <a:ea typeface="Calibri" panose="020F0502020204030204" pitchFamily="34" charset="0"/>
              </a:rPr>
              <a:t>Some rows have NA values for all columns, these will be removed</a:t>
            </a:r>
          </a:p>
        </p:txBody>
      </p:sp>
    </p:spTree>
    <p:extLst>
      <p:ext uri="{BB962C8B-B14F-4D97-AF65-F5344CB8AC3E}">
        <p14:creationId xmlns:p14="http://schemas.microsoft.com/office/powerpoint/2010/main" val="10082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CAFD-131D-1852-05C6-06350DE4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2870-0A5A-2466-A87F-CB4DF15A9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62" y="1751159"/>
            <a:ext cx="10588394" cy="4497241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/>
              <a:t>Which airlines have the most delays?</a:t>
            </a:r>
          </a:p>
          <a:p>
            <a:pPr lvl="1"/>
            <a:r>
              <a:rPr lang="en-US" sz="5000" dirty="0"/>
              <a:t>Top 5(Worst): </a:t>
            </a:r>
            <a:r>
              <a:rPr lang="en-US" sz="5000" dirty="0">
                <a:solidFill>
                  <a:srgbClr val="FF0000"/>
                </a:solidFill>
              </a:rPr>
              <a:t>JetBlue, Envoy Air, ExpressJet, Allegiant, Frontier</a:t>
            </a:r>
          </a:p>
          <a:p>
            <a:pPr lvl="1"/>
            <a:r>
              <a:rPr lang="en-US" sz="5000" dirty="0"/>
              <a:t>Bottom 5(Best): </a:t>
            </a:r>
            <a:r>
              <a:rPr lang="en-US" sz="5000" dirty="0">
                <a:solidFill>
                  <a:schemeClr val="accent1"/>
                </a:solidFill>
              </a:rPr>
              <a:t>Delta, Spirit, Endeavor Air, Southwest, PSA</a:t>
            </a:r>
          </a:p>
          <a:p>
            <a:r>
              <a:rPr lang="en-US" sz="5000" dirty="0"/>
              <a:t>Which airports have the most delays?</a:t>
            </a:r>
          </a:p>
          <a:p>
            <a:pPr lvl="1"/>
            <a:r>
              <a:rPr lang="en-US" sz="5000" dirty="0"/>
              <a:t>Top </a:t>
            </a:r>
            <a:r>
              <a:rPr lang="en-US" sz="5000"/>
              <a:t>5 Worst: </a:t>
            </a:r>
            <a:r>
              <a:rPr lang="en-US" sz="5000" dirty="0">
                <a:solidFill>
                  <a:srgbClr val="FF0000"/>
                </a:solidFill>
              </a:rPr>
              <a:t>PIB(Hattiesburg, LA),MEI (Meridian, LA), EAU (</a:t>
            </a:r>
            <a:r>
              <a:rPr lang="en-US" sz="5000" dirty="0" err="1">
                <a:solidFill>
                  <a:srgbClr val="FF0000"/>
                </a:solidFill>
              </a:rPr>
              <a:t>Eau</a:t>
            </a:r>
            <a:r>
              <a:rPr lang="en-US" sz="5000" dirty="0">
                <a:solidFill>
                  <a:srgbClr val="FF0000"/>
                </a:solidFill>
              </a:rPr>
              <a:t> Claire, WI), ALO (Waterloo, IA), MKG (Muskegon, MI)</a:t>
            </a:r>
          </a:p>
          <a:p>
            <a:pPr lvl="1"/>
            <a:r>
              <a:rPr lang="en-US" sz="5000" dirty="0"/>
              <a:t>Top 5 Major Airports (Worst): </a:t>
            </a:r>
            <a:r>
              <a:rPr lang="en-US" sz="5000" dirty="0">
                <a:solidFill>
                  <a:srgbClr val="FF0000"/>
                </a:solidFill>
              </a:rPr>
              <a:t>LGA(LaGuardia, NYC),  EWR(Newark, NJ), SFO (San Francisco, CA), ORD (Chicago, IL), BOS (Boston, MA)</a:t>
            </a:r>
          </a:p>
          <a:p>
            <a:pPr lvl="1"/>
            <a:r>
              <a:rPr lang="en-US" sz="5000" dirty="0"/>
              <a:t>Bottom 5 Major Airports(Best): </a:t>
            </a:r>
            <a:r>
              <a:rPr lang="en-US" sz="5000" dirty="0">
                <a:solidFill>
                  <a:schemeClr val="accent1"/>
                </a:solidFill>
              </a:rPr>
              <a:t>PHL (Philadelphia, PA), BWI (Baltimore, MD) , ATL(Atlanta, GA), DTW (Detroit, MI), IAD (Dulles Intl, VA)</a:t>
            </a:r>
          </a:p>
          <a:p>
            <a:r>
              <a:rPr lang="en-US" sz="5000" dirty="0"/>
              <a:t>What time of year has the most delays?</a:t>
            </a:r>
          </a:p>
          <a:p>
            <a:pPr lvl="1"/>
            <a:r>
              <a:rPr lang="en-US" sz="5000" dirty="0"/>
              <a:t>Top 10 dates all fell between 1/21/2019 and 2/22/2019.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4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EEE0D9-CFCB-76B0-6DF6-D241FFA06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41612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95BE5-2BB1-44E9-4651-168DC45A4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613" y="0"/>
            <a:ext cx="6050387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8463F8-DF00-1FF0-AB02-85BA06091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1"/>
            <a:ext cx="5960377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C45ED7-AED3-E960-00DD-791C6D7496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77" y="3804384"/>
            <a:ext cx="6280006" cy="2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ABD4-3091-7739-3A18-E4C3E390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5318-CAC7-567A-6C17-1A192F2B9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691803"/>
            <a:ext cx="10353762" cy="3695136"/>
          </a:xfrm>
        </p:spPr>
        <p:txBody>
          <a:bodyPr>
            <a:normAutofit fontScale="25000" lnSpcReduction="20000"/>
          </a:bodyPr>
          <a:lstStyle/>
          <a:p>
            <a:r>
              <a:rPr lang="en-US" sz="7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my predictions, I will aim to compare Random Forest, Extreme Gradient Boosting, and Multiple Linear Regression models and see which one provides a more robust and accurate model. </a:t>
            </a:r>
          </a:p>
          <a:p>
            <a:r>
              <a:rPr lang="en-US" sz="7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Multiple Linear Regression: Linear regression model over multiple explanatory variable. Use of linear predictor functions to fit a predictive model on an observed dataset</a:t>
            </a:r>
          </a:p>
          <a:p>
            <a:r>
              <a:rPr lang="en-US" sz="7200" dirty="0"/>
              <a:t>Random Forest: 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 of decision trees. </a:t>
            </a:r>
            <a:r>
              <a:rPr lang="en-US" sz="7200" dirty="0">
                <a:ea typeface="Calibri" panose="020F0502020204030204" pitchFamily="34" charset="0"/>
                <a:cs typeface="Times New Roman" panose="02020603050405020304" pitchFamily="18" charset="0"/>
              </a:rPr>
              <a:t>Ca</a:t>
            </a:r>
            <a:r>
              <a:rPr lang="en-US" sz="7200" spc="-5" dirty="0">
                <a:effectLst/>
                <a:ea typeface="Calibri" panose="020F0502020204030204" pitchFamily="34" charset="0"/>
              </a:rPr>
              <a:t>n be thought of as an algorithm that creates numerous decision trees and combines them all together to spit out a more accurate and stable prediction. </a:t>
            </a:r>
          </a:p>
          <a:p>
            <a:r>
              <a:rPr lang="en-US" sz="7200" spc="-5" dirty="0">
                <a:effectLst/>
                <a:ea typeface="Calibri" panose="020F0502020204030204" pitchFamily="34" charset="0"/>
              </a:rPr>
              <a:t>Extreme Gradient Boosting </a:t>
            </a:r>
            <a:r>
              <a:rPr lang="en-US" sz="7200" spc="-5" dirty="0">
                <a:ea typeface="Calibri" panose="020F0502020204030204" pitchFamily="34" charset="0"/>
              </a:rPr>
              <a:t>: </a:t>
            </a:r>
            <a:r>
              <a:rPr lang="en-US" sz="7200" kern="100" spc="-5" dirty="0"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7200" kern="100" spc="-5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ased on boosting algorithms. </a:t>
            </a:r>
            <a:r>
              <a:rPr lang="en-US" sz="7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base learners of </a:t>
            </a:r>
            <a:r>
              <a:rPr lang="en-US" sz="72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7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are classification and regression trees (CART). Each tree produces a different prediction score which is dependent on the data it sees and the scores from each tree are summed to get the final score.</a:t>
            </a:r>
          </a:p>
          <a:p>
            <a:r>
              <a:rPr lang="en-US" sz="7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Why these techniques?</a:t>
            </a:r>
          </a:p>
          <a:p>
            <a:pPr lvl="1"/>
            <a:r>
              <a:rPr lang="en-US" sz="7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Allows for multiple factors to be studied</a:t>
            </a:r>
          </a:p>
          <a:p>
            <a:pPr lvl="2"/>
            <a:r>
              <a:rPr lang="en-US" sz="7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Seasonality, Distance, Departure Delays, </a:t>
            </a:r>
            <a:r>
              <a:rPr lang="en-US" sz="7200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US" sz="7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F79B-77F9-211E-61EC-33F89A8C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0614"/>
            <a:ext cx="10353761" cy="1326321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7F18-39B1-261C-120A-1BDAC94D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273424"/>
            <a:ext cx="10353762" cy="3695136"/>
          </a:xfrm>
        </p:spPr>
        <p:txBody>
          <a:bodyPr>
            <a:normAutofit fontScale="25000" lnSpcReduction="20000"/>
          </a:bodyPr>
          <a:lstStyle/>
          <a:p>
            <a:r>
              <a:rPr lang="en-US" sz="6800" spc="-5" dirty="0">
                <a:effectLst/>
                <a:ea typeface="Calibri" panose="020F0502020204030204" pitchFamily="34" charset="0"/>
              </a:rPr>
              <a:t>MLR: The target variable is </a:t>
            </a:r>
            <a:r>
              <a:rPr lang="en-US" sz="6800" spc="-5" dirty="0" err="1">
                <a:effectLst/>
                <a:ea typeface="Calibri" panose="020F0502020204030204" pitchFamily="34" charset="0"/>
              </a:rPr>
              <a:t>arrival_delay</a:t>
            </a:r>
            <a:r>
              <a:rPr lang="en-US" sz="6800" spc="-5" dirty="0">
                <a:effectLst/>
                <a:ea typeface="Calibri" panose="020F0502020204030204" pitchFamily="34" charset="0"/>
              </a:rPr>
              <a:t>, but we will use </a:t>
            </a:r>
            <a:r>
              <a:rPr lang="en-US" sz="6800" spc="-5" dirty="0" err="1">
                <a:effectLst/>
                <a:ea typeface="Calibri" panose="020F0502020204030204" pitchFamily="34" charset="0"/>
              </a:rPr>
              <a:t>departure_delay</a:t>
            </a:r>
            <a:r>
              <a:rPr lang="en-US" sz="6800" spc="-5" dirty="0">
                <a:effectLst/>
                <a:ea typeface="Calibri" panose="020F0502020204030204" pitchFamily="34" charset="0"/>
              </a:rPr>
              <a:t> and distance as our predictor variables . Use of training and testing dataset with 70% in training, and 30% in testing. Use of library(carets) to create training and testing subset. </a:t>
            </a:r>
          </a:p>
          <a:p>
            <a:r>
              <a:rPr lang="en-US" sz="68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Random Forest: Since our target variable is also arrival delay is a </a:t>
            </a:r>
            <a:r>
              <a:rPr lang="en-US" sz="6800" kern="1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continous</a:t>
            </a:r>
            <a:r>
              <a:rPr lang="en-US" sz="68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variable we can use Random Forest Regression.</a:t>
            </a:r>
            <a:r>
              <a:rPr lang="en-US" sz="6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800" spc="-5" dirty="0">
                <a:effectLst/>
                <a:ea typeface="Calibri" panose="020F0502020204030204" pitchFamily="34" charset="0"/>
              </a:rPr>
              <a:t>Using almost all variables excluding </a:t>
            </a:r>
            <a:r>
              <a:rPr lang="en-US" sz="6800" spc="-5" dirty="0" err="1">
                <a:effectLst/>
                <a:ea typeface="Calibri" panose="020F0502020204030204" pitchFamily="34" charset="0"/>
              </a:rPr>
              <a:t>arrival_delay</a:t>
            </a:r>
            <a:r>
              <a:rPr lang="en-US" sz="6800" spc="-5" dirty="0">
                <a:effectLst/>
                <a:ea typeface="Calibri" panose="020F0502020204030204" pitchFamily="34" charset="0"/>
              </a:rPr>
              <a:t> as predictor variables. Use of training and testing subsets with 66% in training and 34% in testing. 100 trees used</a:t>
            </a:r>
          </a:p>
          <a:p>
            <a:r>
              <a:rPr lang="en-US" sz="6800" dirty="0"/>
              <a:t>Extreme Gradient Boost: Use of the </a:t>
            </a:r>
            <a:r>
              <a:rPr lang="en-US" sz="6800" dirty="0" err="1"/>
              <a:t>mutate_if</a:t>
            </a:r>
            <a:r>
              <a:rPr lang="en-US" sz="6800" dirty="0"/>
              <a:t> and </a:t>
            </a:r>
            <a:r>
              <a:rPr lang="en-US" sz="6800" dirty="0" err="1"/>
              <a:t>mutate_at</a:t>
            </a:r>
            <a:r>
              <a:rPr lang="en-US" sz="6800" dirty="0"/>
              <a:t> functions in R to create factors that will work in the regression. Use of training and testing subsets in Random Forest, but with tuned parameters. Use of </a:t>
            </a:r>
            <a:r>
              <a:rPr lang="en-US" sz="6800" dirty="0" err="1"/>
              <a:t>xgboost</a:t>
            </a:r>
            <a:r>
              <a:rPr lang="en-US" sz="6800" dirty="0"/>
              <a:t> library to assist with regression and assessing model on the same scores as Random Forest.  500 rounds used</a:t>
            </a:r>
          </a:p>
          <a:p>
            <a:r>
              <a:rPr lang="en-US" sz="6800" dirty="0"/>
              <a:t>For the predictions, I will use the predict() function in R and fit the regressor to the training set and test dataset</a:t>
            </a:r>
          </a:p>
          <a:p>
            <a:r>
              <a:rPr lang="en-US" sz="6800" dirty="0"/>
              <a:t>For assessing the model, </a:t>
            </a:r>
            <a:r>
              <a:rPr lang="en-US" sz="6800" spc="-5" dirty="0">
                <a:effectLst/>
                <a:ea typeface="Calibri" panose="020F0502020204030204" pitchFamily="34" charset="0"/>
              </a:rPr>
              <a:t>I will consider the R-squared value and Root Mean Squared Error ( RMSE value) and apply it to my prediction data. This will allow us to see the quality and accuracy of the model. </a:t>
            </a:r>
            <a:endParaRPr lang="en-US" sz="6800" dirty="0"/>
          </a:p>
          <a:p>
            <a:r>
              <a:rPr lang="en-US" sz="6800" kern="100" spc="-5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We then will be able to see which model provides more accurate predictions and ultimately make a conclusion on which test is superior and what the airlines could do to avoid delays moving forward. </a:t>
            </a:r>
            <a:endParaRPr lang="en-US" sz="68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8316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801-7CB5-AD86-D13E-64D9C602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2222"/>
            <a:ext cx="10353761" cy="132632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C4452740-0BE7-CBFB-FAB9-C912AADA7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36" y="1299780"/>
            <a:ext cx="5937125" cy="2646207"/>
          </a:xfr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EE3D283-C269-05CA-B7C6-43DDD4128CD9}"/>
              </a:ext>
            </a:extLst>
          </p:cNvPr>
          <p:cNvSpPr txBox="1"/>
          <p:nvPr/>
        </p:nvSpPr>
        <p:spPr>
          <a:xfrm>
            <a:off x="3484344" y="4119613"/>
            <a:ext cx="6179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</a:t>
            </a:r>
            <a:r>
              <a:rPr lang="en-US" b="0" i="0" baseline="30000" dirty="0">
                <a:effectLst/>
              </a:rPr>
              <a:t>2 </a:t>
            </a:r>
            <a:r>
              <a:rPr lang="en-US" dirty="0"/>
              <a:t>: 0.2173564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RMSE: 246.0989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Moderate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Predicts mostly early arrivals vs. later arrivals- 67% vs. 32%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Poor trend between predictor variables and observed data and strongly overfitted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43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8727</TotalTime>
  <Words>1086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Predicting Airline Delays </vt:lpstr>
      <vt:lpstr>The Problem</vt:lpstr>
      <vt:lpstr>What could we do with this?</vt:lpstr>
      <vt:lpstr>The Data</vt:lpstr>
      <vt:lpstr>Data Exploration</vt:lpstr>
      <vt:lpstr>PowerPoint Presentation</vt:lpstr>
      <vt:lpstr>The Techniques</vt:lpstr>
      <vt:lpstr>Experiment</vt:lpstr>
      <vt:lpstr>Results</vt:lpstr>
      <vt:lpstr>Results(cont.)</vt:lpstr>
      <vt:lpstr>Results(cont.)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Airline Delays </dc:title>
  <dc:creator>Vishesh Saharan</dc:creator>
  <cp:lastModifiedBy>Vishesh Saharan</cp:lastModifiedBy>
  <cp:revision>1</cp:revision>
  <dcterms:created xsi:type="dcterms:W3CDTF">2023-05-25T01:57:40Z</dcterms:created>
  <dcterms:modified xsi:type="dcterms:W3CDTF">2023-06-01T02:13:58Z</dcterms:modified>
</cp:coreProperties>
</file>