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69999" y="2709904"/>
            <a:ext cx="10464801" cy="1270411"/>
          </a:xfrm>
          <a:prstGeom prst="rect">
            <a:avLst/>
          </a:prstGeom>
        </p:spPr>
        <p:txBody>
          <a:bodyPr/>
          <a:lstStyle>
            <a:lvl1pPr defTabSz="560831">
              <a:defRPr sz="7679"/>
            </a:lvl1pPr>
          </a:lstStyle>
          <a:p>
            <a:pPr/>
            <a:r>
              <a:t>AUTO SHARING</a:t>
            </a:r>
          </a:p>
        </p:txBody>
      </p:sp>
      <p:sp>
        <p:nvSpPr>
          <p:cNvPr id="120" name="Shape 120"/>
          <p:cNvSpPr/>
          <p:nvPr>
            <p:ph type="subTitle" sz="quarter" idx="1"/>
          </p:nvPr>
        </p:nvSpPr>
        <p:spPr>
          <a:xfrm>
            <a:off x="1270000" y="5329195"/>
            <a:ext cx="10464801" cy="1761404"/>
          </a:xfrm>
          <a:prstGeom prst="rect">
            <a:avLst/>
          </a:prstGeom>
        </p:spPr>
        <p:txBody>
          <a:bodyPr/>
          <a:lstStyle/>
          <a:p>
            <a:pPr/>
            <a:r>
              <a:t>BUSINESS PLAN</a:t>
            </a:r>
          </a:p>
          <a:p>
            <a:pPr lvl="2"/>
          </a:p>
          <a:p>
            <a:pPr lvl="8" marL="0" indent="1828800" algn="ctr">
              <a:spcBef>
                <a:spcPts val="0"/>
              </a:spcBef>
              <a:buSzTx/>
              <a:buNone/>
              <a:defRPr sz="3200"/>
            </a:pPr>
            <a:r>
              <a:t>                              TEAM - CHAOS_KNIGHTS</a:t>
            </a:r>
          </a:p>
        </p:txBody>
      </p:sp>
      <p:sp>
        <p:nvSpPr>
          <p:cNvPr id="121" name="Shape 121"/>
          <p:cNvSpPr/>
          <p:nvPr>
            <p:ph type="sldNum" sz="quarter" idx="4294967295"/>
          </p:nvPr>
        </p:nvSpPr>
        <p:spPr>
          <a:xfrm>
            <a:off x="6375349" y="925830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ctrTitle"/>
          </p:nvPr>
        </p:nvSpPr>
        <p:spPr>
          <a:xfrm>
            <a:off x="1270000" y="736497"/>
            <a:ext cx="10464801" cy="1353847"/>
          </a:xfrm>
          <a:prstGeom prst="rect">
            <a:avLst/>
          </a:prstGeom>
        </p:spPr>
        <p:txBody>
          <a:bodyPr/>
          <a:lstStyle/>
          <a:p>
            <a:pPr/>
            <a:r>
              <a:t>Product and Services</a:t>
            </a:r>
          </a:p>
        </p:txBody>
      </p:sp>
      <p:sp>
        <p:nvSpPr>
          <p:cNvPr id="124" name="Shape 124"/>
          <p:cNvSpPr/>
          <p:nvPr>
            <p:ph type="subTitle" idx="1"/>
          </p:nvPr>
        </p:nvSpPr>
        <p:spPr>
          <a:xfrm>
            <a:off x="1270000" y="3457388"/>
            <a:ext cx="10464801" cy="4913348"/>
          </a:xfrm>
          <a:prstGeom prst="rect">
            <a:avLst/>
          </a:prstGeom>
        </p:spPr>
        <p:txBody>
          <a:bodyPr/>
          <a:lstStyle/>
          <a:p>
            <a:pPr/>
            <a:r>
              <a:t>Our company is building an android application which will be of great use of campus residents of IIT Kanpur. Our application is a auto sharing platform, the most commonly used vehicle for going out of campus by the residents.   </a:t>
            </a:r>
          </a:p>
          <a:p>
            <a:pPr/>
            <a:r>
              <a:t>Booking an auto for going out of campus was never so easy as it will be after the launch of this application.</a:t>
            </a:r>
          </a:p>
          <a:p>
            <a:pPr/>
            <a:r>
              <a:t>The company will look forward to improvise upon the service owing to the valuable feedback from our users.</a:t>
            </a:r>
          </a:p>
        </p:txBody>
      </p:sp>
      <p:sp>
        <p:nvSpPr>
          <p:cNvPr id="125" name="Shape 125"/>
          <p:cNvSpPr/>
          <p:nvPr>
            <p:ph type="sldNum" sz="quarter" idx="4294967295"/>
          </p:nvPr>
        </p:nvSpPr>
        <p:spPr>
          <a:xfrm>
            <a:off x="6375349" y="925830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xfrm>
            <a:off x="1270000" y="998114"/>
            <a:ext cx="10464801" cy="1422225"/>
          </a:xfrm>
          <a:prstGeom prst="rect">
            <a:avLst/>
          </a:prstGeom>
        </p:spPr>
        <p:txBody>
          <a:bodyPr/>
          <a:lstStyle/>
          <a:p>
            <a:pPr/>
            <a:r>
              <a:t>Background</a:t>
            </a:r>
          </a:p>
        </p:txBody>
      </p:sp>
      <p:sp>
        <p:nvSpPr>
          <p:cNvPr id="128" name="Shape 128"/>
          <p:cNvSpPr/>
          <p:nvPr>
            <p:ph type="subTitle" sz="half" idx="1"/>
          </p:nvPr>
        </p:nvSpPr>
        <p:spPr>
          <a:xfrm>
            <a:off x="1270000" y="3500278"/>
            <a:ext cx="10464800" cy="4830835"/>
          </a:xfrm>
          <a:prstGeom prst="rect">
            <a:avLst/>
          </a:prstGeom>
        </p:spPr>
        <p:txBody>
          <a:bodyPr/>
          <a:lstStyle/>
          <a:p>
            <a:pPr/>
            <a:r>
              <a:t>We have often been the witness of the incidents in which a booked auto has been cancelled at the 11th hour, which causes huge trouble to us and our friends. </a:t>
            </a:r>
          </a:p>
          <a:p>
            <a:pPr/>
            <a:r>
              <a:t>Sometimes it really difficult even to book a auto ,  because the few autowalas we know can’t have prior commitments .</a:t>
            </a:r>
          </a:p>
          <a:p>
            <a:pPr/>
            <a:r>
              <a:t>After seeing so many such cases we thought to address this problem with our application, Auto Sharing .</a:t>
            </a:r>
          </a:p>
          <a:p>
            <a:pPr/>
            <a:r>
              <a:t>We hope our residents will find it really useful for them</a:t>
            </a:r>
          </a:p>
        </p:txBody>
      </p:sp>
      <p:sp>
        <p:nvSpPr>
          <p:cNvPr id="129" name="Shape 129"/>
          <p:cNvSpPr/>
          <p:nvPr>
            <p:ph type="sldNum" sz="quarter" idx="4294967295"/>
          </p:nvPr>
        </p:nvSpPr>
        <p:spPr>
          <a:xfrm>
            <a:off x="6375349" y="925830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xfrm>
            <a:off x="1269999" y="1171373"/>
            <a:ext cx="10464801" cy="1248966"/>
          </a:xfrm>
          <a:prstGeom prst="rect">
            <a:avLst/>
          </a:prstGeom>
        </p:spPr>
        <p:txBody>
          <a:bodyPr/>
          <a:lstStyle>
            <a:lvl1pPr defTabSz="549148">
              <a:defRPr sz="7519"/>
            </a:lvl1pPr>
          </a:lstStyle>
          <a:p>
            <a:pPr/>
            <a:r>
              <a:t>Unique Points</a:t>
            </a:r>
          </a:p>
        </p:txBody>
      </p:sp>
      <p:sp>
        <p:nvSpPr>
          <p:cNvPr id="132" name="Shape 132"/>
          <p:cNvSpPr/>
          <p:nvPr>
            <p:ph type="sldNum" sz="quarter" idx="4294967295"/>
          </p:nvPr>
        </p:nvSpPr>
        <p:spPr>
          <a:xfrm>
            <a:off x="6375349" y="925830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3" name="Shape 133"/>
          <p:cNvSpPr/>
          <p:nvPr>
            <p:ph type="subTitle" idx="1"/>
          </p:nvPr>
        </p:nvSpPr>
        <p:spPr>
          <a:xfrm>
            <a:off x="1270000" y="2952669"/>
            <a:ext cx="10464800" cy="5873451"/>
          </a:xfrm>
          <a:prstGeom prst="rect">
            <a:avLst/>
          </a:prstGeom>
        </p:spPr>
        <p:txBody>
          <a:bodyPr/>
          <a:lstStyle/>
          <a:p>
            <a:pPr defTabSz="566674">
              <a:defRPr sz="3104"/>
            </a:pPr>
          </a:p>
          <a:p>
            <a:pPr defTabSz="566674">
              <a:defRPr sz="3104"/>
            </a:pPr>
            <a:r>
              <a:t>We have strived to provide the best solution to the problem stated beforehand. We have tried to include many features in the application which will be of great use and would also make booking auto a transparent, easy, money saving and even environmental friendly process. </a:t>
            </a:r>
          </a:p>
          <a:p>
            <a:pPr defTabSz="566674">
              <a:defRPr sz="3104"/>
            </a:pPr>
            <a:r>
              <a:t>One of our unique features will be provision of a bidding system among the registered autowalas for any booked ride. The autowalas will not be shown the rates bid by other autowalas, so as to not allow a unified body decision among them to not lower the prices below a certain value.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xfrm>
            <a:off x="1270000" y="1050042"/>
            <a:ext cx="10464801" cy="1130301"/>
          </a:xfrm>
          <a:prstGeom prst="rect">
            <a:avLst/>
          </a:prstGeom>
        </p:spPr>
        <p:txBody>
          <a:bodyPr/>
          <a:lstStyle>
            <a:lvl1pPr defTabSz="490727">
              <a:defRPr sz="6719"/>
            </a:lvl1pPr>
          </a:lstStyle>
          <a:p>
            <a:pPr/>
            <a:r>
              <a:t>Bidding System</a:t>
            </a:r>
          </a:p>
        </p:txBody>
      </p:sp>
      <p:sp>
        <p:nvSpPr>
          <p:cNvPr id="136" name="Shape 136"/>
          <p:cNvSpPr/>
          <p:nvPr>
            <p:ph type="subTitle" idx="1"/>
          </p:nvPr>
        </p:nvSpPr>
        <p:spPr>
          <a:xfrm>
            <a:off x="1270000" y="2757965"/>
            <a:ext cx="10464800" cy="6272644"/>
          </a:xfrm>
          <a:prstGeom prst="rect">
            <a:avLst/>
          </a:prstGeom>
        </p:spPr>
        <p:txBody>
          <a:bodyPr/>
          <a:lstStyle/>
          <a:p>
            <a:pPr/>
            <a:r>
              <a:t>Bidding system will be a really unique feature of out application which will maintain transparency in rides and help customers to fetch a ride at lower prices.</a:t>
            </a:r>
          </a:p>
          <a:p>
            <a:pPr/>
            <a:r>
              <a:t>When a user requests for an auto , the autowalas whose slots for the user’s preferred time are free will receive a request a for bidding for the ride and all the ride details of the traveller i.e. source, destination and time.</a:t>
            </a:r>
          </a:p>
          <a:p>
            <a:pPr/>
            <a:r>
              <a:t>The bidders will not be shown the bid of others autowalas to discourage price fixing by them. </a:t>
            </a:r>
          </a:p>
          <a:p>
            <a:pPr/>
            <a:r>
              <a:t>After the bidding is over, the lowest bidder will receive notification for confirmation for the ride, confirming which will book the auto for user.</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ctrTitle"/>
          </p:nvPr>
        </p:nvSpPr>
        <p:spPr>
          <a:xfrm>
            <a:off x="1270000" y="551490"/>
            <a:ext cx="10464801" cy="7423832"/>
          </a:xfrm>
          <a:prstGeom prst="rect">
            <a:avLst/>
          </a:prstGeom>
        </p:spPr>
        <p:txBody>
          <a:bodyPr/>
          <a:lstStyle/>
          <a:p>
            <a:pPr marL="198881" indent="-198881" defTabSz="508254">
              <a:buSzPct val="110000"/>
              <a:buChar char="•"/>
              <a:defRPr sz="2784"/>
            </a:pPr>
            <a:r>
              <a:t>The user will first have to register with us with iitk username and a password of their choice.</a:t>
            </a:r>
          </a:p>
          <a:p>
            <a:pPr marL="198881" indent="-198881" defTabSz="508254">
              <a:buSzPct val="110000"/>
              <a:defRPr sz="2784"/>
            </a:pPr>
            <a:r>
              <a:t>After login, the user can either book an auto or choose for sharing it.</a:t>
            </a:r>
          </a:p>
          <a:p>
            <a:pPr marL="198881" indent="-198881" defTabSz="508254">
              <a:buSzPct val="110000"/>
              <a:defRPr sz="2784"/>
            </a:pPr>
            <a:r>
              <a:t>In either of booking and sharing the user will be directed to a page where he / she will need to provide the source,  destination, date and time for the journey.</a:t>
            </a:r>
          </a:p>
          <a:p>
            <a:pPr marL="198881" indent="-198881" defTabSz="508254">
              <a:buSzPct val="110000"/>
              <a:defRPr sz="2784"/>
            </a:pPr>
            <a:r>
              <a:t>If the user had chosen for booking an auto, all the auto walas registered with us will receive a notification in which he will be provided with all the particulars of the traveller and his trip.</a:t>
            </a:r>
          </a:p>
          <a:p>
            <a:pPr marL="198881" indent="-198881" defTabSz="508254">
              <a:buSzPct val="110000"/>
              <a:defRPr sz="2784"/>
            </a:pPr>
            <a:r>
              <a:t>On the other hand , if the user had chosen for sharing an auto, he / she will be shown a list which will consist of people who have booked an auto in half an hour spread about the user’s preferred time.</a:t>
            </a:r>
          </a:p>
          <a:p>
            <a:pPr marL="198881" indent="-198881" defTabSz="508254">
              <a:buSzPct val="110000"/>
              <a:defRPr sz="2784"/>
            </a:pPr>
            <a:r>
              <a:t>  Then the user will click on names of preferred co-travellers, who would then receive  a confirmation request . </a:t>
            </a:r>
          </a:p>
          <a:p>
            <a:pPr marL="198881" indent="-198881" defTabSz="508254">
              <a:buSzPct val="110000"/>
              <a:defRPr sz="2784"/>
            </a:pPr>
            <a:r>
              <a:t>In case they confirm , the both users will receive each other’s phone numbers , to settle their talk. </a:t>
            </a:r>
          </a:p>
        </p:txBody>
      </p:sp>
      <p:sp>
        <p:nvSpPr>
          <p:cNvPr id="139" name="Shape 139"/>
          <p:cNvSpPr/>
          <p:nvPr>
            <p:ph type="subTitle" sz="quarter" idx="1"/>
          </p:nvPr>
        </p:nvSpPr>
        <p:spPr>
          <a:xfrm>
            <a:off x="1270000" y="9480557"/>
            <a:ext cx="10464800" cy="12701"/>
          </a:xfrm>
          <a:prstGeom prst="rect">
            <a:avLst/>
          </a:prstGeom>
        </p:spPr>
        <p:txBody>
          <a:bodyPr/>
          <a:lstStyle/>
          <a:p>
            <a:pPr defTabSz="233679">
              <a:defRPr sz="1280"/>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ctrTitle"/>
          </p:nvPr>
        </p:nvSpPr>
        <p:spPr>
          <a:xfrm>
            <a:off x="1269999" y="720047"/>
            <a:ext cx="10464801" cy="1130301"/>
          </a:xfrm>
          <a:prstGeom prst="rect">
            <a:avLst/>
          </a:prstGeom>
        </p:spPr>
        <p:txBody>
          <a:bodyPr/>
          <a:lstStyle>
            <a:lvl1pPr defTabSz="490727">
              <a:defRPr sz="6719"/>
            </a:lvl1pPr>
          </a:lstStyle>
          <a:p>
            <a:pPr/>
            <a:r>
              <a:t>SWOT Analysis</a:t>
            </a:r>
          </a:p>
        </p:txBody>
      </p:sp>
      <p:sp>
        <p:nvSpPr>
          <p:cNvPr id="142" name="Shape 142"/>
          <p:cNvSpPr/>
          <p:nvPr>
            <p:ph type="subTitle" idx="1"/>
          </p:nvPr>
        </p:nvSpPr>
        <p:spPr>
          <a:xfrm>
            <a:off x="1269999" y="2232849"/>
            <a:ext cx="10464801" cy="6735703"/>
          </a:xfrm>
          <a:prstGeom prst="rect">
            <a:avLst/>
          </a:prstGeom>
        </p:spPr>
        <p:txBody>
          <a:bodyPr/>
          <a:lstStyle/>
          <a:p>
            <a:pPr/>
            <a:r>
              <a:t>Strengths - Bidding system,notifications for confirmation,</a:t>
            </a:r>
          </a:p>
          <a:p>
            <a:pPr/>
            <a:r>
              <a:t>sharing of autos amongst users for minimising cost.</a:t>
            </a:r>
          </a:p>
          <a:p>
            <a:pPr/>
          </a:p>
          <a:p>
            <a:pPr/>
            <a:r>
              <a:t>Weakness - Processing of notifications may take time, so we may not be able to aptly handle urgent services</a:t>
            </a:r>
          </a:p>
          <a:p>
            <a:pPr/>
          </a:p>
          <a:p>
            <a:pPr/>
            <a:r>
              <a:t>Opportunities - We are looking forward to collaborate with mobile network companies</a:t>
            </a:r>
          </a:p>
          <a:p>
            <a:pPr/>
          </a:p>
          <a:p>
            <a:pPr/>
            <a:r>
              <a:t>Threats -  We haven’t handled spamming and server side securities.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ctrTitle"/>
          </p:nvPr>
        </p:nvSpPr>
        <p:spPr>
          <a:xfrm>
            <a:off x="1270000" y="620366"/>
            <a:ext cx="10464801" cy="1274981"/>
          </a:xfrm>
          <a:prstGeom prst="rect">
            <a:avLst/>
          </a:prstGeom>
        </p:spPr>
        <p:txBody>
          <a:bodyPr/>
          <a:lstStyle>
            <a:lvl1pPr defTabSz="560831">
              <a:defRPr sz="7679"/>
            </a:lvl1pPr>
          </a:lstStyle>
          <a:p>
            <a:pPr/>
            <a:r>
              <a:t>Benefit of Clients</a:t>
            </a:r>
          </a:p>
        </p:txBody>
      </p:sp>
      <p:sp>
        <p:nvSpPr>
          <p:cNvPr id="145" name="Shape 145"/>
          <p:cNvSpPr/>
          <p:nvPr>
            <p:ph type="subTitle" idx="1"/>
          </p:nvPr>
        </p:nvSpPr>
        <p:spPr>
          <a:xfrm>
            <a:off x="1270000" y="2389240"/>
            <a:ext cx="10464801" cy="6422920"/>
          </a:xfrm>
          <a:prstGeom prst="rect">
            <a:avLst/>
          </a:prstGeom>
        </p:spPr>
        <p:txBody>
          <a:bodyPr/>
          <a:lstStyle/>
          <a:p>
            <a:pPr/>
          </a:p>
          <a:p>
            <a:pPr/>
            <a:r>
              <a:t>Our clients will be highly benefitted by using our applications.</a:t>
            </a:r>
          </a:p>
          <a:p>
            <a:pPr/>
            <a:r>
              <a:t>The bidding systems will lower the prices of rides for our clients as the autowalas fear that other might lower the ride prices because they can’t see the bid of others, so they will try to lower their prices as much s possible so that they can win the bid.</a:t>
            </a:r>
          </a:p>
          <a:p>
            <a:pPr/>
            <a:r>
              <a:t>Also this will save the users from the hustle of contacting many autowalas. </a:t>
            </a:r>
          </a:p>
          <a:p>
            <a:pPr/>
            <a:r>
              <a:t>Sharing auto will further divide the cost and would also be environmental friendly.</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ctrTitle"/>
          </p:nvPr>
        </p:nvSpPr>
        <p:spPr>
          <a:xfrm>
            <a:off x="1269999" y="1818297"/>
            <a:ext cx="10464801" cy="1262032"/>
          </a:xfrm>
          <a:prstGeom prst="rect">
            <a:avLst/>
          </a:prstGeom>
        </p:spPr>
        <p:txBody>
          <a:bodyPr/>
          <a:lstStyle>
            <a:lvl1pPr defTabSz="455675">
              <a:defRPr sz="6240"/>
            </a:lvl1pPr>
          </a:lstStyle>
          <a:p>
            <a:pPr/>
            <a:r>
              <a:t>Key Assumptions and Hopes</a:t>
            </a:r>
          </a:p>
        </p:txBody>
      </p:sp>
      <p:sp>
        <p:nvSpPr>
          <p:cNvPr id="148" name="Shape 148"/>
          <p:cNvSpPr/>
          <p:nvPr>
            <p:ph type="subTitle" idx="1"/>
          </p:nvPr>
        </p:nvSpPr>
        <p:spPr>
          <a:xfrm>
            <a:off x="1270000" y="3634221"/>
            <a:ext cx="10464801" cy="5240882"/>
          </a:xfrm>
          <a:prstGeom prst="rect">
            <a:avLst/>
          </a:prstGeom>
        </p:spPr>
        <p:txBody>
          <a:bodyPr/>
          <a:lstStyle/>
          <a:p>
            <a:pPr/>
            <a:r>
              <a:t>We assume that the users will not try to cheat the system, by requesting for fake rides. </a:t>
            </a:r>
          </a:p>
          <a:p>
            <a:pPr/>
            <a:r>
              <a:t>If a user is caught doing this for more than twice , he/she shall be deregistered from our system.  </a:t>
            </a:r>
          </a:p>
          <a:p>
            <a:pPr/>
          </a:p>
          <a:p>
            <a:pPr/>
            <a:r>
              <a:t>We hope that this will benefit out campus residents in the best possible way and we shall actively look forward for improvements using valuable suggestions from our users.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